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1"/>
  </p:notesMasterIdLst>
  <p:handoutMasterIdLst>
    <p:handoutMasterId r:id="rId52"/>
  </p:handoutMasterIdLst>
  <p:sldIdLst>
    <p:sldId id="256" r:id="rId2"/>
    <p:sldId id="29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12" r:id="rId34"/>
    <p:sldId id="296" r:id="rId35"/>
    <p:sldId id="298" r:id="rId36"/>
    <p:sldId id="300" r:id="rId37"/>
    <p:sldId id="302" r:id="rId38"/>
    <p:sldId id="343" r:id="rId39"/>
    <p:sldId id="303" r:id="rId40"/>
    <p:sldId id="304" r:id="rId41"/>
    <p:sldId id="305" r:id="rId42"/>
    <p:sldId id="306" r:id="rId43"/>
    <p:sldId id="307" r:id="rId44"/>
    <p:sldId id="308" r:id="rId45"/>
    <p:sldId id="310" r:id="rId46"/>
    <p:sldId id="311" r:id="rId47"/>
    <p:sldId id="309" r:id="rId48"/>
    <p:sldId id="344" r:id="rId49"/>
    <p:sldId id="345" r:id="rId5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3/20/2020</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3/20/2020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3/20/2020</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3/20/2020</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3/20/2020</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3/20/2020</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3/20/2020</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3/20/2020</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3/20/2020</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3/20/2020</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3/20/2020</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3/20/2020</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3/20/2020</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3/20/2020</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1ABB0C-8CBE-490C-8310-439A90428376}"/>
              </a:ext>
            </a:extLst>
          </p:cNvPr>
          <p:cNvSpPr txBox="1">
            <a:spLocks/>
          </p:cNvSpPr>
          <p:nvPr/>
        </p:nvSpPr>
        <p:spPr>
          <a:xfrm>
            <a:off x="6632350" y="998178"/>
            <a:ext cx="4645250" cy="28891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dirty="0">
                <a:latin typeface="Vivaldi" panose="03020602050506090804" pitchFamily="66" charset="0"/>
              </a:rPr>
              <a:t>Camp Meeting Guadeloupe</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6765288" y="4181725"/>
            <a:ext cx="4645250" cy="1965578"/>
          </a:xfrm>
        </p:spPr>
        <p:txBody>
          <a:bodyPr vert="horz" lIns="91440" tIns="45720" rIns="91440" bIns="45720" rtlCol="0" anchor="t">
            <a:noAutofit/>
          </a:bodyPr>
          <a:lstStyle/>
          <a:p>
            <a:pPr algn="l"/>
            <a:r>
              <a:rPr lang="en-US" dirty="0">
                <a:latin typeface="Arial Narrow" panose="020B0606020202030204" pitchFamily="34" charset="0"/>
              </a:rPr>
              <a:t>Half Right and Half Wrong</a:t>
            </a:r>
          </a:p>
          <a:p>
            <a:pPr algn="l"/>
            <a:r>
              <a:rPr lang="en-US" dirty="0">
                <a:latin typeface="Arial Narrow" panose="020B0606020202030204" pitchFamily="34" charset="0"/>
              </a:rPr>
              <a:t>13 of 15</a:t>
            </a:r>
          </a:p>
          <a:p>
            <a:pPr algn="l"/>
            <a:r>
              <a:rPr lang="en-US" dirty="0">
                <a:latin typeface="Arial Narrow" panose="020B0606020202030204" pitchFamily="34" charset="0"/>
              </a:rPr>
              <a:t>Tess Lambert</a:t>
            </a:r>
          </a:p>
          <a:p>
            <a:pPr algn="l"/>
            <a:r>
              <a:rPr lang="en-US" dirty="0">
                <a:latin typeface="Arial Narrow" panose="020B0606020202030204" pitchFamily="34" charset="0"/>
              </a:rPr>
              <a:t>April 2019</a:t>
            </a:r>
          </a:p>
        </p:txBody>
      </p:sp>
      <p:sp>
        <p:nvSpPr>
          <p:cNvPr id="1041" name="Freeform: Shape 8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AC55ABB-F701-428A-B0D7-B66A11A15B21}"/>
              </a:ext>
            </a:extLst>
          </p:cNvPr>
          <p:cNvPicPr>
            <a:picLocks noChangeAspect="1"/>
          </p:cNvPicPr>
          <p:nvPr/>
        </p:nvPicPr>
        <p:blipFill rotWithShape="1">
          <a:blip r:embed="rId2"/>
          <a:srcRect t="1309" r="-1" b="1871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1E1B8BD3-EEEF-4896-BEE3-06C250004F3C}" type="slidenum">
              <a:rPr lang="en-US" sz="1500">
                <a:solidFill>
                  <a:srgbClr val="FFFFFF"/>
                </a:solidFill>
                <a:latin typeface="Calibri" panose="020F0502020204030204"/>
              </a:rPr>
              <a:pPr algn="ctr">
                <a:spcAft>
                  <a:spcPts val="600"/>
                </a:spcAft>
                <a:defRPr/>
              </a:pPr>
              <a:t>1</a:t>
            </a:fld>
            <a:endParaRPr lang="en-US" sz="1500" dirty="0">
              <a:solidFill>
                <a:srgbClr val="FFFFFF"/>
              </a:solidFill>
              <a:latin typeface="Calibri" panose="020F0502020204030204"/>
            </a:endParaRPr>
          </a:p>
        </p:txBody>
      </p:sp>
    </p:spTree>
    <p:extLst>
      <p:ext uri="{BB962C8B-B14F-4D97-AF65-F5344CB8AC3E}">
        <p14:creationId xmlns:p14="http://schemas.microsoft.com/office/powerpoint/2010/main" val="132934809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9"/>
                                        </p:tgtEl>
                                        <p:attrNameLst>
                                          <p:attrName>style.visibility</p:attrName>
                                        </p:attrNameLst>
                                      </p:cBhvr>
                                      <p:to>
                                        <p:strVal val="visible"/>
                                      </p:to>
                                    </p:set>
                                    <p:animEffect transition="in" filter="fade">
                                      <p:cBhvr>
                                        <p:cTn id="29"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3CC8B0-7473-4381-8594-DB6B7E922C33}"/>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115" name="Rectangle 114">
            <a:extLst>
              <a:ext uri="{FF2B5EF4-FFF2-40B4-BE49-F238E27FC236}">
                <a16:creationId xmlns:a16="http://schemas.microsoft.com/office/drawing/2014/main" id="{AA43973E-CFEC-43E7-9803-EA30AEEA94F6}"/>
              </a:ext>
            </a:extLst>
          </p:cNvPr>
          <p:cNvSpPr/>
          <p:nvPr/>
        </p:nvSpPr>
        <p:spPr>
          <a:xfrm>
            <a:off x="1048021" y="1307785"/>
            <a:ext cx="10438858" cy="1754326"/>
          </a:xfrm>
          <a:prstGeom prst="rect">
            <a:avLst/>
          </a:prstGeom>
        </p:spPr>
        <p:txBody>
          <a:bodyPr wrap="square">
            <a:spAutoFit/>
          </a:bodyPr>
          <a:lstStyle/>
          <a:p>
            <a:r>
              <a:rPr lang="en-US" dirty="0"/>
              <a:t>We take that to Modern Israel. We have 1844, Millerites, history of failure. 144,000, history of success. Right in-between them, we have the 1888 message. So this is Millerites, this is 144,000. All are getting called out. In the middle, you have 1888, and another attempt to fix the condition of God’s people. </a:t>
            </a:r>
          </a:p>
          <a:p>
            <a:r>
              <a:rPr lang="en-US" dirty="0"/>
              <a:t> </a:t>
            </a:r>
          </a:p>
          <a:p>
            <a:r>
              <a:rPr lang="en-US" dirty="0"/>
              <a:t>So we recognize failure and success, but if we go into that history, you don’t have one history of failure, you have two. </a:t>
            </a:r>
            <a:r>
              <a:rPr lang="en-US" dirty="0" err="1"/>
              <a:t>Millerite</a:t>
            </a:r>
            <a:r>
              <a:rPr lang="en-US" dirty="0"/>
              <a:t> history, and then this history of 1888. </a:t>
            </a:r>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66" name="Group 114">
            <a:extLst>
              <a:ext uri="{FF2B5EF4-FFF2-40B4-BE49-F238E27FC236}">
                <a16:creationId xmlns:a16="http://schemas.microsoft.com/office/drawing/2014/main" id="{96B808DB-C34D-46BE-9B79-CB3A81964003}"/>
              </a:ext>
            </a:extLst>
          </p:cNvPr>
          <p:cNvGrpSpPr>
            <a:grpSpLocks/>
          </p:cNvGrpSpPr>
          <p:nvPr/>
        </p:nvGrpSpPr>
        <p:grpSpPr bwMode="auto">
          <a:xfrm>
            <a:off x="2838450" y="3795890"/>
            <a:ext cx="6858000" cy="1943100"/>
            <a:chOff x="106756200" y="112814100"/>
            <a:chExt cx="6858000" cy="1943100"/>
          </a:xfrm>
        </p:grpSpPr>
        <p:sp>
          <p:nvSpPr>
            <p:cNvPr id="67" name="Text Box 115">
              <a:extLst>
                <a:ext uri="{FF2B5EF4-FFF2-40B4-BE49-F238E27FC236}">
                  <a16:creationId xmlns:a16="http://schemas.microsoft.com/office/drawing/2014/main" id="{DA81CE2A-ED7E-40FC-B572-AB06F4667A9E}"/>
                </a:ext>
              </a:extLst>
            </p:cNvPr>
            <p:cNvSpPr txBox="1">
              <a:spLocks noChangeArrowheads="1"/>
            </p:cNvSpPr>
            <p:nvPr/>
          </p:nvSpPr>
          <p:spPr bwMode="auto">
            <a:xfrm>
              <a:off x="106756200" y="112814100"/>
              <a:ext cx="685800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116">
              <a:extLst>
                <a:ext uri="{FF2B5EF4-FFF2-40B4-BE49-F238E27FC236}">
                  <a16:creationId xmlns:a16="http://schemas.microsoft.com/office/drawing/2014/main" id="{429ACCF6-4A05-4BC4-9835-C967F1D1500F}"/>
                </a:ext>
              </a:extLst>
            </p:cNvPr>
            <p:cNvSpPr>
              <a:spLocks noChangeShapeType="1"/>
            </p:cNvSpPr>
            <p:nvPr/>
          </p:nvSpPr>
          <p:spPr bwMode="auto">
            <a:xfrm>
              <a:off x="107442000" y="1132713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117">
              <a:extLst>
                <a:ext uri="{FF2B5EF4-FFF2-40B4-BE49-F238E27FC236}">
                  <a16:creationId xmlns:a16="http://schemas.microsoft.com/office/drawing/2014/main" id="{534EFA0E-D376-43C6-AF26-6FBEBF067992}"/>
                </a:ext>
              </a:extLst>
            </p:cNvPr>
            <p:cNvSpPr>
              <a:spLocks noChangeShapeType="1"/>
            </p:cNvSpPr>
            <p:nvPr/>
          </p:nvSpPr>
          <p:spPr bwMode="auto">
            <a:xfrm flipV="1">
              <a:off x="108756450" y="1130427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118">
              <a:extLst>
                <a:ext uri="{FF2B5EF4-FFF2-40B4-BE49-F238E27FC236}">
                  <a16:creationId xmlns:a16="http://schemas.microsoft.com/office/drawing/2014/main" id="{8BD6EBC7-2078-4C77-BC3F-7EA75E72458B}"/>
                </a:ext>
              </a:extLst>
            </p:cNvPr>
            <p:cNvSpPr>
              <a:spLocks noChangeShapeType="1"/>
            </p:cNvSpPr>
            <p:nvPr/>
          </p:nvSpPr>
          <p:spPr bwMode="auto">
            <a:xfrm flipV="1">
              <a:off x="107442000" y="1130427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119">
              <a:extLst>
                <a:ext uri="{FF2B5EF4-FFF2-40B4-BE49-F238E27FC236}">
                  <a16:creationId xmlns:a16="http://schemas.microsoft.com/office/drawing/2014/main" id="{717816F2-A473-4ED5-8BEC-1D788538DCA6}"/>
                </a:ext>
              </a:extLst>
            </p:cNvPr>
            <p:cNvSpPr txBox="1">
              <a:spLocks noChangeArrowheads="1"/>
            </p:cNvSpPr>
            <p:nvPr/>
          </p:nvSpPr>
          <p:spPr bwMode="auto">
            <a:xfrm>
              <a:off x="107756325" y="1128998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120">
              <a:extLst>
                <a:ext uri="{FF2B5EF4-FFF2-40B4-BE49-F238E27FC236}">
                  <a16:creationId xmlns:a16="http://schemas.microsoft.com/office/drawing/2014/main" id="{9B67BF24-274A-4394-9187-2B1F567927C9}"/>
                </a:ext>
              </a:extLst>
            </p:cNvPr>
            <p:cNvSpPr txBox="1">
              <a:spLocks noChangeArrowheads="1"/>
            </p:cNvSpPr>
            <p:nvPr/>
          </p:nvSpPr>
          <p:spPr bwMode="auto">
            <a:xfrm>
              <a:off x="107070525" y="113442750"/>
              <a:ext cx="311727"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21">
              <a:extLst>
                <a:ext uri="{FF2B5EF4-FFF2-40B4-BE49-F238E27FC236}">
                  <a16:creationId xmlns:a16="http://schemas.microsoft.com/office/drawing/2014/main" id="{E4F18876-4D97-45DC-A3A9-0AD0514C2AA8}"/>
                </a:ext>
              </a:extLst>
            </p:cNvPr>
            <p:cNvSpPr txBox="1">
              <a:spLocks noChangeArrowheads="1"/>
            </p:cNvSpPr>
            <p:nvPr/>
          </p:nvSpPr>
          <p:spPr bwMode="auto">
            <a:xfrm>
              <a:off x="107070525" y="113042700"/>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122">
              <a:extLst>
                <a:ext uri="{FF2B5EF4-FFF2-40B4-BE49-F238E27FC236}">
                  <a16:creationId xmlns:a16="http://schemas.microsoft.com/office/drawing/2014/main" id="{814D4F5C-3E72-4695-8394-B1D40CB68514}"/>
                </a:ext>
              </a:extLst>
            </p:cNvPr>
            <p:cNvSpPr>
              <a:spLocks noChangeShapeType="1"/>
            </p:cNvSpPr>
            <p:nvPr/>
          </p:nvSpPr>
          <p:spPr bwMode="auto">
            <a:xfrm>
              <a:off x="107442000" y="1137285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123">
              <a:extLst>
                <a:ext uri="{FF2B5EF4-FFF2-40B4-BE49-F238E27FC236}">
                  <a16:creationId xmlns:a16="http://schemas.microsoft.com/office/drawing/2014/main" id="{856EDB8A-89EE-446F-B0D1-523CFD15792D}"/>
                </a:ext>
              </a:extLst>
            </p:cNvPr>
            <p:cNvSpPr>
              <a:spLocks noChangeShapeType="1"/>
            </p:cNvSpPr>
            <p:nvPr/>
          </p:nvSpPr>
          <p:spPr bwMode="auto">
            <a:xfrm flipV="1">
              <a:off x="108756450" y="113499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124">
              <a:extLst>
                <a:ext uri="{FF2B5EF4-FFF2-40B4-BE49-F238E27FC236}">
                  <a16:creationId xmlns:a16="http://schemas.microsoft.com/office/drawing/2014/main" id="{33EBEF2F-A2FD-4A12-96F8-76E02F5DA072}"/>
                </a:ext>
              </a:extLst>
            </p:cNvPr>
            <p:cNvSpPr>
              <a:spLocks noChangeShapeType="1"/>
            </p:cNvSpPr>
            <p:nvPr/>
          </p:nvSpPr>
          <p:spPr bwMode="auto">
            <a:xfrm flipV="1">
              <a:off x="107442000" y="113499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125">
              <a:extLst>
                <a:ext uri="{FF2B5EF4-FFF2-40B4-BE49-F238E27FC236}">
                  <a16:creationId xmlns:a16="http://schemas.microsoft.com/office/drawing/2014/main" id="{39FDFBDC-F5CB-40FC-A67C-ED435316AA66}"/>
                </a:ext>
              </a:extLst>
            </p:cNvPr>
            <p:cNvSpPr txBox="1">
              <a:spLocks noChangeArrowheads="1"/>
            </p:cNvSpPr>
            <p:nvPr/>
          </p:nvSpPr>
          <p:spPr bwMode="auto">
            <a:xfrm>
              <a:off x="107756325" y="1133570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126">
              <a:extLst>
                <a:ext uri="{FF2B5EF4-FFF2-40B4-BE49-F238E27FC236}">
                  <a16:creationId xmlns:a16="http://schemas.microsoft.com/office/drawing/2014/main" id="{6FB09F4B-3377-46A7-83CB-5AEB5E668567}"/>
                </a:ext>
              </a:extLst>
            </p:cNvPr>
            <p:cNvSpPr>
              <a:spLocks noChangeShapeType="1"/>
            </p:cNvSpPr>
            <p:nvPr/>
          </p:nvSpPr>
          <p:spPr bwMode="auto">
            <a:xfrm>
              <a:off x="107442000" y="1141571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127">
              <a:extLst>
                <a:ext uri="{FF2B5EF4-FFF2-40B4-BE49-F238E27FC236}">
                  <a16:creationId xmlns:a16="http://schemas.microsoft.com/office/drawing/2014/main" id="{CCAB6A98-BF0C-4663-9E92-7F0B393A52BF}"/>
                </a:ext>
              </a:extLst>
            </p:cNvPr>
            <p:cNvSpPr>
              <a:spLocks noChangeShapeType="1"/>
            </p:cNvSpPr>
            <p:nvPr/>
          </p:nvSpPr>
          <p:spPr bwMode="auto">
            <a:xfrm flipV="1">
              <a:off x="108756450" y="113928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128">
              <a:extLst>
                <a:ext uri="{FF2B5EF4-FFF2-40B4-BE49-F238E27FC236}">
                  <a16:creationId xmlns:a16="http://schemas.microsoft.com/office/drawing/2014/main" id="{37C6AE85-4F40-4C40-AA84-17428C187D17}"/>
                </a:ext>
              </a:extLst>
            </p:cNvPr>
            <p:cNvSpPr>
              <a:spLocks noChangeShapeType="1"/>
            </p:cNvSpPr>
            <p:nvPr/>
          </p:nvSpPr>
          <p:spPr bwMode="auto">
            <a:xfrm flipV="1">
              <a:off x="107442000" y="1139285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29">
              <a:extLst>
                <a:ext uri="{FF2B5EF4-FFF2-40B4-BE49-F238E27FC236}">
                  <a16:creationId xmlns:a16="http://schemas.microsoft.com/office/drawing/2014/main" id="{E2629699-6BF7-44F6-9CB6-2D20EB86588B}"/>
                </a:ext>
              </a:extLst>
            </p:cNvPr>
            <p:cNvSpPr txBox="1">
              <a:spLocks noChangeArrowheads="1"/>
            </p:cNvSpPr>
            <p:nvPr/>
          </p:nvSpPr>
          <p:spPr bwMode="auto">
            <a:xfrm>
              <a:off x="107756325" y="113785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130">
              <a:extLst>
                <a:ext uri="{FF2B5EF4-FFF2-40B4-BE49-F238E27FC236}">
                  <a16:creationId xmlns:a16="http://schemas.microsoft.com/office/drawing/2014/main" id="{FC1BC27E-22B6-4D05-9811-A151A70FF189}"/>
                </a:ext>
              </a:extLst>
            </p:cNvPr>
            <p:cNvSpPr txBox="1">
              <a:spLocks noChangeArrowheads="1"/>
            </p:cNvSpPr>
            <p:nvPr/>
          </p:nvSpPr>
          <p:spPr bwMode="auto">
            <a:xfrm>
              <a:off x="107070525" y="113928525"/>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131">
              <a:extLst>
                <a:ext uri="{FF2B5EF4-FFF2-40B4-BE49-F238E27FC236}">
                  <a16:creationId xmlns:a16="http://schemas.microsoft.com/office/drawing/2014/main" id="{2C0B7867-A877-4586-8588-0FEE5CCD7EE7}"/>
                </a:ext>
              </a:extLst>
            </p:cNvPr>
            <p:cNvSpPr>
              <a:spLocks noChangeShapeType="1"/>
            </p:cNvSpPr>
            <p:nvPr/>
          </p:nvSpPr>
          <p:spPr bwMode="auto">
            <a:xfrm>
              <a:off x="107442000" y="11455717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132">
              <a:extLst>
                <a:ext uri="{FF2B5EF4-FFF2-40B4-BE49-F238E27FC236}">
                  <a16:creationId xmlns:a16="http://schemas.microsoft.com/office/drawing/2014/main" id="{59A959E6-2E7C-443A-BF76-04BB06A6F5EF}"/>
                </a:ext>
              </a:extLst>
            </p:cNvPr>
            <p:cNvSpPr>
              <a:spLocks noChangeShapeType="1"/>
            </p:cNvSpPr>
            <p:nvPr/>
          </p:nvSpPr>
          <p:spPr bwMode="auto">
            <a:xfrm flipV="1">
              <a:off x="108756450" y="1143285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133">
              <a:extLst>
                <a:ext uri="{FF2B5EF4-FFF2-40B4-BE49-F238E27FC236}">
                  <a16:creationId xmlns:a16="http://schemas.microsoft.com/office/drawing/2014/main" id="{945DCC87-E95E-48B2-B124-FDD367A352F1}"/>
                </a:ext>
              </a:extLst>
            </p:cNvPr>
            <p:cNvSpPr>
              <a:spLocks noChangeShapeType="1"/>
            </p:cNvSpPr>
            <p:nvPr/>
          </p:nvSpPr>
          <p:spPr bwMode="auto">
            <a:xfrm flipV="1">
              <a:off x="107442000" y="11432857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34">
              <a:extLst>
                <a:ext uri="{FF2B5EF4-FFF2-40B4-BE49-F238E27FC236}">
                  <a16:creationId xmlns:a16="http://schemas.microsoft.com/office/drawing/2014/main" id="{9FF3988B-FA15-4EAA-BEC0-E767567D86D2}"/>
                </a:ext>
              </a:extLst>
            </p:cNvPr>
            <p:cNvSpPr txBox="1">
              <a:spLocks noChangeArrowheads="1"/>
            </p:cNvSpPr>
            <p:nvPr/>
          </p:nvSpPr>
          <p:spPr bwMode="auto">
            <a:xfrm>
              <a:off x="107756325" y="114185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135">
              <a:extLst>
                <a:ext uri="{FF2B5EF4-FFF2-40B4-BE49-F238E27FC236}">
                  <a16:creationId xmlns:a16="http://schemas.microsoft.com/office/drawing/2014/main" id="{8ABAD9EB-380D-42F0-A3A1-8F19CB4B4876}"/>
                </a:ext>
              </a:extLst>
            </p:cNvPr>
            <p:cNvSpPr txBox="1">
              <a:spLocks noChangeArrowheads="1"/>
            </p:cNvSpPr>
            <p:nvPr/>
          </p:nvSpPr>
          <p:spPr bwMode="auto">
            <a:xfrm>
              <a:off x="107070525" y="114328575"/>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AutoShape 136">
              <a:extLst>
                <a:ext uri="{FF2B5EF4-FFF2-40B4-BE49-F238E27FC236}">
                  <a16:creationId xmlns:a16="http://schemas.microsoft.com/office/drawing/2014/main" id="{D6A78949-51AE-48B0-A80E-AE15458B387D}"/>
                </a:ext>
              </a:extLst>
            </p:cNvPr>
            <p:cNvSpPr>
              <a:spLocks/>
            </p:cNvSpPr>
            <p:nvPr/>
          </p:nvSpPr>
          <p:spPr bwMode="auto">
            <a:xfrm>
              <a:off x="106870500" y="112985550"/>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AutoShape 137">
              <a:extLst>
                <a:ext uri="{FF2B5EF4-FFF2-40B4-BE49-F238E27FC236}">
                  <a16:creationId xmlns:a16="http://schemas.microsoft.com/office/drawing/2014/main" id="{04915275-BCA2-48F0-98CD-2E6B632D2F7C}"/>
                </a:ext>
              </a:extLst>
            </p:cNvPr>
            <p:cNvSpPr>
              <a:spLocks/>
            </p:cNvSpPr>
            <p:nvPr/>
          </p:nvSpPr>
          <p:spPr bwMode="auto">
            <a:xfrm>
              <a:off x="106870500" y="113871375"/>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38">
              <a:extLst>
                <a:ext uri="{FF2B5EF4-FFF2-40B4-BE49-F238E27FC236}">
                  <a16:creationId xmlns:a16="http://schemas.microsoft.com/office/drawing/2014/main" id="{924E753A-5BBA-49C9-A74B-B8EC78CD2614}"/>
                </a:ext>
              </a:extLst>
            </p:cNvPr>
            <p:cNvSpPr>
              <a:spLocks noChangeShapeType="1"/>
            </p:cNvSpPr>
            <p:nvPr/>
          </p:nvSpPr>
          <p:spPr bwMode="auto">
            <a:xfrm>
              <a:off x="109042200" y="1134999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139">
              <a:extLst>
                <a:ext uri="{FF2B5EF4-FFF2-40B4-BE49-F238E27FC236}">
                  <a16:creationId xmlns:a16="http://schemas.microsoft.com/office/drawing/2014/main" id="{99EC7D08-C7CB-4A35-A70F-C22BD246DB5A}"/>
                </a:ext>
              </a:extLst>
            </p:cNvPr>
            <p:cNvSpPr>
              <a:spLocks noChangeShapeType="1"/>
            </p:cNvSpPr>
            <p:nvPr/>
          </p:nvSpPr>
          <p:spPr bwMode="auto">
            <a:xfrm flipV="1">
              <a:off x="110356650" y="1132713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140">
              <a:extLst>
                <a:ext uri="{FF2B5EF4-FFF2-40B4-BE49-F238E27FC236}">
                  <a16:creationId xmlns:a16="http://schemas.microsoft.com/office/drawing/2014/main" id="{165E22BA-0A90-41AD-93C0-873BD3967027}"/>
                </a:ext>
              </a:extLst>
            </p:cNvPr>
            <p:cNvSpPr>
              <a:spLocks noChangeShapeType="1"/>
            </p:cNvSpPr>
            <p:nvPr/>
          </p:nvSpPr>
          <p:spPr bwMode="auto">
            <a:xfrm flipV="1">
              <a:off x="109042200" y="1132713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141">
              <a:extLst>
                <a:ext uri="{FF2B5EF4-FFF2-40B4-BE49-F238E27FC236}">
                  <a16:creationId xmlns:a16="http://schemas.microsoft.com/office/drawing/2014/main" id="{54D1ED05-12EB-4DB8-B312-D98340A7CB80}"/>
                </a:ext>
              </a:extLst>
            </p:cNvPr>
            <p:cNvSpPr txBox="1">
              <a:spLocks noChangeArrowheads="1"/>
            </p:cNvSpPr>
            <p:nvPr/>
          </p:nvSpPr>
          <p:spPr bwMode="auto">
            <a:xfrm>
              <a:off x="109356525" y="1131284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142">
              <a:extLst>
                <a:ext uri="{FF2B5EF4-FFF2-40B4-BE49-F238E27FC236}">
                  <a16:creationId xmlns:a16="http://schemas.microsoft.com/office/drawing/2014/main" id="{D975ADA6-EA11-4AD3-BE7A-22A6B9E196EE}"/>
                </a:ext>
              </a:extLst>
            </p:cNvPr>
            <p:cNvSpPr>
              <a:spLocks noChangeShapeType="1"/>
            </p:cNvSpPr>
            <p:nvPr/>
          </p:nvSpPr>
          <p:spPr bwMode="auto">
            <a:xfrm>
              <a:off x="110585250" y="1134999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143">
              <a:extLst>
                <a:ext uri="{FF2B5EF4-FFF2-40B4-BE49-F238E27FC236}">
                  <a16:creationId xmlns:a16="http://schemas.microsoft.com/office/drawing/2014/main" id="{D6B7F836-F502-4F6A-B2B5-E49C9A2FDDC4}"/>
                </a:ext>
              </a:extLst>
            </p:cNvPr>
            <p:cNvSpPr>
              <a:spLocks noChangeShapeType="1"/>
            </p:cNvSpPr>
            <p:nvPr/>
          </p:nvSpPr>
          <p:spPr bwMode="auto">
            <a:xfrm flipV="1">
              <a:off x="111899700" y="1132713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144">
              <a:extLst>
                <a:ext uri="{FF2B5EF4-FFF2-40B4-BE49-F238E27FC236}">
                  <a16:creationId xmlns:a16="http://schemas.microsoft.com/office/drawing/2014/main" id="{1A1A44A6-AFF1-4F17-AACF-91201661D0F7}"/>
                </a:ext>
              </a:extLst>
            </p:cNvPr>
            <p:cNvSpPr>
              <a:spLocks noChangeShapeType="1"/>
            </p:cNvSpPr>
            <p:nvPr/>
          </p:nvSpPr>
          <p:spPr bwMode="auto">
            <a:xfrm flipV="1">
              <a:off x="110585250" y="1132713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45">
              <a:extLst>
                <a:ext uri="{FF2B5EF4-FFF2-40B4-BE49-F238E27FC236}">
                  <a16:creationId xmlns:a16="http://schemas.microsoft.com/office/drawing/2014/main" id="{DDFF4C20-ED8A-4D00-8464-0FA9710C27EF}"/>
                </a:ext>
              </a:extLst>
            </p:cNvPr>
            <p:cNvSpPr txBox="1">
              <a:spLocks noChangeArrowheads="1"/>
            </p:cNvSpPr>
            <p:nvPr/>
          </p:nvSpPr>
          <p:spPr bwMode="auto">
            <a:xfrm>
              <a:off x="110899575" y="1131284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Line 146">
              <a:extLst>
                <a:ext uri="{FF2B5EF4-FFF2-40B4-BE49-F238E27FC236}">
                  <a16:creationId xmlns:a16="http://schemas.microsoft.com/office/drawing/2014/main" id="{003431B5-0F07-4174-B119-62512EFC373F}"/>
                </a:ext>
              </a:extLst>
            </p:cNvPr>
            <p:cNvSpPr>
              <a:spLocks noChangeShapeType="1"/>
            </p:cNvSpPr>
            <p:nvPr/>
          </p:nvSpPr>
          <p:spPr bwMode="auto">
            <a:xfrm>
              <a:off x="112128300" y="1134999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47">
              <a:extLst>
                <a:ext uri="{FF2B5EF4-FFF2-40B4-BE49-F238E27FC236}">
                  <a16:creationId xmlns:a16="http://schemas.microsoft.com/office/drawing/2014/main" id="{BF1AC8CF-558E-48C3-AB81-1DAD5539E68C}"/>
                </a:ext>
              </a:extLst>
            </p:cNvPr>
            <p:cNvSpPr>
              <a:spLocks noChangeShapeType="1"/>
            </p:cNvSpPr>
            <p:nvPr/>
          </p:nvSpPr>
          <p:spPr bwMode="auto">
            <a:xfrm flipV="1">
              <a:off x="113442750" y="1132713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148">
              <a:extLst>
                <a:ext uri="{FF2B5EF4-FFF2-40B4-BE49-F238E27FC236}">
                  <a16:creationId xmlns:a16="http://schemas.microsoft.com/office/drawing/2014/main" id="{52AE483B-48C8-45FC-9E2E-1792384139B6}"/>
                </a:ext>
              </a:extLst>
            </p:cNvPr>
            <p:cNvSpPr>
              <a:spLocks noChangeShapeType="1"/>
            </p:cNvSpPr>
            <p:nvPr/>
          </p:nvSpPr>
          <p:spPr bwMode="auto">
            <a:xfrm flipV="1">
              <a:off x="112128300" y="1132713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49">
              <a:extLst>
                <a:ext uri="{FF2B5EF4-FFF2-40B4-BE49-F238E27FC236}">
                  <a16:creationId xmlns:a16="http://schemas.microsoft.com/office/drawing/2014/main" id="{FE35AFAB-6D07-4A65-BA11-2987D1D0C053}"/>
                </a:ext>
              </a:extLst>
            </p:cNvPr>
            <p:cNvSpPr txBox="1">
              <a:spLocks noChangeArrowheads="1"/>
            </p:cNvSpPr>
            <p:nvPr/>
          </p:nvSpPr>
          <p:spPr bwMode="auto">
            <a:xfrm>
              <a:off x="112442625" y="113099850"/>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50">
              <a:extLst>
                <a:ext uri="{FF2B5EF4-FFF2-40B4-BE49-F238E27FC236}">
                  <a16:creationId xmlns:a16="http://schemas.microsoft.com/office/drawing/2014/main" id="{6E31FA85-5042-463A-B099-DEA3C789A030}"/>
                </a:ext>
              </a:extLst>
            </p:cNvPr>
            <p:cNvSpPr txBox="1">
              <a:spLocks noChangeArrowheads="1"/>
            </p:cNvSpPr>
            <p:nvPr/>
          </p:nvSpPr>
          <p:spPr bwMode="auto">
            <a:xfrm>
              <a:off x="112414050" y="112814100"/>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51">
              <a:extLst>
                <a:ext uri="{FF2B5EF4-FFF2-40B4-BE49-F238E27FC236}">
                  <a16:creationId xmlns:a16="http://schemas.microsoft.com/office/drawing/2014/main" id="{42821CFC-7FE6-4874-AA73-B397B2739ACE}"/>
                </a:ext>
              </a:extLst>
            </p:cNvPr>
            <p:cNvSpPr>
              <a:spLocks noChangeShapeType="1"/>
            </p:cNvSpPr>
            <p:nvPr/>
          </p:nvSpPr>
          <p:spPr bwMode="auto">
            <a:xfrm>
              <a:off x="109042200" y="114300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52">
              <a:extLst>
                <a:ext uri="{FF2B5EF4-FFF2-40B4-BE49-F238E27FC236}">
                  <a16:creationId xmlns:a16="http://schemas.microsoft.com/office/drawing/2014/main" id="{E7C9D850-21A4-4E36-9EC8-F90EF0512978}"/>
                </a:ext>
              </a:extLst>
            </p:cNvPr>
            <p:cNvSpPr>
              <a:spLocks noChangeShapeType="1"/>
            </p:cNvSpPr>
            <p:nvPr/>
          </p:nvSpPr>
          <p:spPr bwMode="auto">
            <a:xfrm flipV="1">
              <a:off x="110356650" y="114071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53">
              <a:extLst>
                <a:ext uri="{FF2B5EF4-FFF2-40B4-BE49-F238E27FC236}">
                  <a16:creationId xmlns:a16="http://schemas.microsoft.com/office/drawing/2014/main" id="{55BB2272-F494-43C4-9A52-FAC93AFFAE3C}"/>
                </a:ext>
              </a:extLst>
            </p:cNvPr>
            <p:cNvSpPr>
              <a:spLocks noChangeShapeType="1"/>
            </p:cNvSpPr>
            <p:nvPr/>
          </p:nvSpPr>
          <p:spPr bwMode="auto">
            <a:xfrm flipV="1">
              <a:off x="109042200" y="114071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54">
              <a:extLst>
                <a:ext uri="{FF2B5EF4-FFF2-40B4-BE49-F238E27FC236}">
                  <a16:creationId xmlns:a16="http://schemas.microsoft.com/office/drawing/2014/main" id="{54F431D6-D600-483F-8BDB-05042B383C33}"/>
                </a:ext>
              </a:extLst>
            </p:cNvPr>
            <p:cNvSpPr txBox="1">
              <a:spLocks noChangeArrowheads="1"/>
            </p:cNvSpPr>
            <p:nvPr/>
          </p:nvSpPr>
          <p:spPr bwMode="auto">
            <a:xfrm>
              <a:off x="109356525" y="1139285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155">
              <a:extLst>
                <a:ext uri="{FF2B5EF4-FFF2-40B4-BE49-F238E27FC236}">
                  <a16:creationId xmlns:a16="http://schemas.microsoft.com/office/drawing/2014/main" id="{74A7E312-24E0-401B-9394-4EE3BB56A548}"/>
                </a:ext>
              </a:extLst>
            </p:cNvPr>
            <p:cNvSpPr>
              <a:spLocks noChangeShapeType="1"/>
            </p:cNvSpPr>
            <p:nvPr/>
          </p:nvSpPr>
          <p:spPr bwMode="auto">
            <a:xfrm>
              <a:off x="110585250" y="114300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156">
              <a:extLst>
                <a:ext uri="{FF2B5EF4-FFF2-40B4-BE49-F238E27FC236}">
                  <a16:creationId xmlns:a16="http://schemas.microsoft.com/office/drawing/2014/main" id="{45A15130-C329-42E3-AE35-C61205861268}"/>
                </a:ext>
              </a:extLst>
            </p:cNvPr>
            <p:cNvSpPr>
              <a:spLocks noChangeShapeType="1"/>
            </p:cNvSpPr>
            <p:nvPr/>
          </p:nvSpPr>
          <p:spPr bwMode="auto">
            <a:xfrm flipV="1">
              <a:off x="111899700" y="114071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57">
              <a:extLst>
                <a:ext uri="{FF2B5EF4-FFF2-40B4-BE49-F238E27FC236}">
                  <a16:creationId xmlns:a16="http://schemas.microsoft.com/office/drawing/2014/main" id="{A45E6307-50E6-421E-9C63-9E5CDAD04F03}"/>
                </a:ext>
              </a:extLst>
            </p:cNvPr>
            <p:cNvSpPr>
              <a:spLocks noChangeShapeType="1"/>
            </p:cNvSpPr>
            <p:nvPr/>
          </p:nvSpPr>
          <p:spPr bwMode="auto">
            <a:xfrm flipV="1">
              <a:off x="110585250" y="114071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58">
              <a:extLst>
                <a:ext uri="{FF2B5EF4-FFF2-40B4-BE49-F238E27FC236}">
                  <a16:creationId xmlns:a16="http://schemas.microsoft.com/office/drawing/2014/main" id="{FE384004-2F60-48CC-89A5-BD620B14D1C0}"/>
                </a:ext>
              </a:extLst>
            </p:cNvPr>
            <p:cNvSpPr txBox="1">
              <a:spLocks noChangeArrowheads="1"/>
            </p:cNvSpPr>
            <p:nvPr/>
          </p:nvSpPr>
          <p:spPr bwMode="auto">
            <a:xfrm>
              <a:off x="110899575" y="1139285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59">
              <a:extLst>
                <a:ext uri="{FF2B5EF4-FFF2-40B4-BE49-F238E27FC236}">
                  <a16:creationId xmlns:a16="http://schemas.microsoft.com/office/drawing/2014/main" id="{2FABBBC3-651C-492C-8A51-8188DB600E78}"/>
                </a:ext>
              </a:extLst>
            </p:cNvPr>
            <p:cNvSpPr>
              <a:spLocks noChangeShapeType="1"/>
            </p:cNvSpPr>
            <p:nvPr/>
          </p:nvSpPr>
          <p:spPr bwMode="auto">
            <a:xfrm>
              <a:off x="112128300" y="114300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60">
              <a:extLst>
                <a:ext uri="{FF2B5EF4-FFF2-40B4-BE49-F238E27FC236}">
                  <a16:creationId xmlns:a16="http://schemas.microsoft.com/office/drawing/2014/main" id="{51DBE83A-59EB-4D02-8789-3C7A2A8FDED9}"/>
                </a:ext>
              </a:extLst>
            </p:cNvPr>
            <p:cNvSpPr>
              <a:spLocks noChangeShapeType="1"/>
            </p:cNvSpPr>
            <p:nvPr/>
          </p:nvSpPr>
          <p:spPr bwMode="auto">
            <a:xfrm flipV="1">
              <a:off x="113442750" y="114071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Line 161">
              <a:extLst>
                <a:ext uri="{FF2B5EF4-FFF2-40B4-BE49-F238E27FC236}">
                  <a16:creationId xmlns:a16="http://schemas.microsoft.com/office/drawing/2014/main" id="{82D5EC5F-C02C-4CE8-8491-244B99C4510F}"/>
                </a:ext>
              </a:extLst>
            </p:cNvPr>
            <p:cNvSpPr>
              <a:spLocks noChangeShapeType="1"/>
            </p:cNvSpPr>
            <p:nvPr/>
          </p:nvSpPr>
          <p:spPr bwMode="auto">
            <a:xfrm flipV="1">
              <a:off x="112128300" y="114071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162">
              <a:extLst>
                <a:ext uri="{FF2B5EF4-FFF2-40B4-BE49-F238E27FC236}">
                  <a16:creationId xmlns:a16="http://schemas.microsoft.com/office/drawing/2014/main" id="{F3DA992E-D53B-48DA-AAC2-36734432AE7E}"/>
                </a:ext>
              </a:extLst>
            </p:cNvPr>
            <p:cNvSpPr txBox="1">
              <a:spLocks noChangeArrowheads="1"/>
            </p:cNvSpPr>
            <p:nvPr/>
          </p:nvSpPr>
          <p:spPr bwMode="auto">
            <a:xfrm>
              <a:off x="112414050" y="1138999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Text Box 163">
              <a:extLst>
                <a:ext uri="{FF2B5EF4-FFF2-40B4-BE49-F238E27FC236}">
                  <a16:creationId xmlns:a16="http://schemas.microsoft.com/office/drawing/2014/main" id="{888653EC-146C-4519-B26D-E72D5A05E151}"/>
                </a:ext>
              </a:extLst>
            </p:cNvPr>
            <p:cNvSpPr txBox="1">
              <a:spLocks noChangeArrowheads="1"/>
            </p:cNvSpPr>
            <p:nvPr/>
          </p:nvSpPr>
          <p:spPr bwMode="auto">
            <a:xfrm>
              <a:off x="109270800" y="113557050"/>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64">
              <a:extLst>
                <a:ext uri="{FF2B5EF4-FFF2-40B4-BE49-F238E27FC236}">
                  <a16:creationId xmlns:a16="http://schemas.microsoft.com/office/drawing/2014/main" id="{29FA17AA-A0C1-417C-B647-3997ADEC9AF5}"/>
                </a:ext>
              </a:extLst>
            </p:cNvPr>
            <p:cNvSpPr txBox="1">
              <a:spLocks noChangeArrowheads="1"/>
            </p:cNvSpPr>
            <p:nvPr/>
          </p:nvSpPr>
          <p:spPr bwMode="auto">
            <a:xfrm>
              <a:off x="109270800" y="114357150"/>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165">
              <a:extLst>
                <a:ext uri="{FF2B5EF4-FFF2-40B4-BE49-F238E27FC236}">
                  <a16:creationId xmlns:a16="http://schemas.microsoft.com/office/drawing/2014/main" id="{417C96DD-8054-4ACB-B721-0FE56DAEE3E8}"/>
                </a:ext>
              </a:extLst>
            </p:cNvPr>
            <p:cNvSpPr txBox="1">
              <a:spLocks noChangeArrowheads="1"/>
            </p:cNvSpPr>
            <p:nvPr/>
          </p:nvSpPr>
          <p:spPr bwMode="auto">
            <a:xfrm>
              <a:off x="112414050" y="114357150"/>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166">
              <a:extLst>
                <a:ext uri="{FF2B5EF4-FFF2-40B4-BE49-F238E27FC236}">
                  <a16:creationId xmlns:a16="http://schemas.microsoft.com/office/drawing/2014/main" id="{80CCE452-12FC-43DC-A063-675795F97140}"/>
                </a:ext>
              </a:extLst>
            </p:cNvPr>
            <p:cNvSpPr txBox="1">
              <a:spLocks noChangeArrowheads="1"/>
            </p:cNvSpPr>
            <p:nvPr/>
          </p:nvSpPr>
          <p:spPr bwMode="auto">
            <a:xfrm>
              <a:off x="112356900" y="113557050"/>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167">
              <a:extLst>
                <a:ext uri="{FF2B5EF4-FFF2-40B4-BE49-F238E27FC236}">
                  <a16:creationId xmlns:a16="http://schemas.microsoft.com/office/drawing/2014/main" id="{262B296F-F081-465A-9204-290EDF77EFF5}"/>
                </a:ext>
              </a:extLst>
            </p:cNvPr>
            <p:cNvSpPr txBox="1">
              <a:spLocks noChangeArrowheads="1"/>
            </p:cNvSpPr>
            <p:nvPr/>
          </p:nvSpPr>
          <p:spPr bwMode="auto">
            <a:xfrm>
              <a:off x="109385100" y="112814100"/>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168">
              <a:extLst>
                <a:ext uri="{FF2B5EF4-FFF2-40B4-BE49-F238E27FC236}">
                  <a16:creationId xmlns:a16="http://schemas.microsoft.com/office/drawing/2014/main" id="{441978CC-657A-4758-B4FF-D723D374A7AE}"/>
                </a:ext>
              </a:extLst>
            </p:cNvPr>
            <p:cNvSpPr txBox="1">
              <a:spLocks noChangeArrowheads="1"/>
            </p:cNvSpPr>
            <p:nvPr/>
          </p:nvSpPr>
          <p:spPr bwMode="auto">
            <a:xfrm>
              <a:off x="109670850" y="11355705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169">
              <a:extLst>
                <a:ext uri="{FF2B5EF4-FFF2-40B4-BE49-F238E27FC236}">
                  <a16:creationId xmlns:a16="http://schemas.microsoft.com/office/drawing/2014/main" id="{768A3453-0B67-4610-A935-86F1341A5EA7}"/>
                </a:ext>
              </a:extLst>
            </p:cNvPr>
            <p:cNvSpPr txBox="1">
              <a:spLocks noChangeArrowheads="1"/>
            </p:cNvSpPr>
            <p:nvPr/>
          </p:nvSpPr>
          <p:spPr bwMode="auto">
            <a:xfrm>
              <a:off x="109670850" y="11435715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Text Box 170">
              <a:extLst>
                <a:ext uri="{FF2B5EF4-FFF2-40B4-BE49-F238E27FC236}">
                  <a16:creationId xmlns:a16="http://schemas.microsoft.com/office/drawing/2014/main" id="{26A3A3A2-0DEE-4488-8C74-23D9597DE17B}"/>
                </a:ext>
              </a:extLst>
            </p:cNvPr>
            <p:cNvSpPr txBox="1">
              <a:spLocks noChangeArrowheads="1"/>
            </p:cNvSpPr>
            <p:nvPr/>
          </p:nvSpPr>
          <p:spPr bwMode="auto">
            <a:xfrm>
              <a:off x="111099600" y="11435715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Text Box 171">
              <a:extLst>
                <a:ext uri="{FF2B5EF4-FFF2-40B4-BE49-F238E27FC236}">
                  <a16:creationId xmlns:a16="http://schemas.microsoft.com/office/drawing/2014/main" id="{FA739D12-E88A-457D-A196-A56FEADEC306}"/>
                </a:ext>
              </a:extLst>
            </p:cNvPr>
            <p:cNvSpPr txBox="1">
              <a:spLocks noChangeArrowheads="1"/>
            </p:cNvSpPr>
            <p:nvPr/>
          </p:nvSpPr>
          <p:spPr bwMode="auto">
            <a:xfrm>
              <a:off x="112756950" y="11355705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Text Box 172">
              <a:extLst>
                <a:ext uri="{FF2B5EF4-FFF2-40B4-BE49-F238E27FC236}">
                  <a16:creationId xmlns:a16="http://schemas.microsoft.com/office/drawing/2014/main" id="{10F3FBA5-B586-4E96-9726-C5BB42398172}"/>
                </a:ext>
              </a:extLst>
            </p:cNvPr>
            <p:cNvSpPr txBox="1">
              <a:spLocks noChangeArrowheads="1"/>
            </p:cNvSpPr>
            <p:nvPr/>
          </p:nvSpPr>
          <p:spPr bwMode="auto">
            <a:xfrm>
              <a:off x="112756950" y="11435715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Text Box 173">
              <a:extLst>
                <a:ext uri="{FF2B5EF4-FFF2-40B4-BE49-F238E27FC236}">
                  <a16:creationId xmlns:a16="http://schemas.microsoft.com/office/drawing/2014/main" id="{66AC3D81-55F7-4A6E-889B-407F9840E5AE}"/>
                </a:ext>
              </a:extLst>
            </p:cNvPr>
            <p:cNvSpPr txBox="1">
              <a:spLocks noChangeArrowheads="1"/>
            </p:cNvSpPr>
            <p:nvPr/>
          </p:nvSpPr>
          <p:spPr bwMode="auto">
            <a:xfrm>
              <a:off x="111099600" y="11355705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Line 174">
              <a:extLst>
                <a:ext uri="{FF2B5EF4-FFF2-40B4-BE49-F238E27FC236}">
                  <a16:creationId xmlns:a16="http://schemas.microsoft.com/office/drawing/2014/main" id="{F8745913-036A-4BBC-B716-C17F8EE4F2EC}"/>
                </a:ext>
              </a:extLst>
            </p:cNvPr>
            <p:cNvSpPr>
              <a:spLocks noChangeShapeType="1"/>
            </p:cNvSpPr>
            <p:nvPr/>
          </p:nvSpPr>
          <p:spPr bwMode="auto">
            <a:xfrm>
              <a:off x="108870750" y="112814100"/>
              <a:ext cx="0" cy="19431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65315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1CE5FF-F551-4DF7-A215-235B4B2537CC}"/>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4" name="Text Box 3">
            <a:extLst>
              <a:ext uri="{FF2B5EF4-FFF2-40B4-BE49-F238E27FC236}">
                <a16:creationId xmlns:a16="http://schemas.microsoft.com/office/drawing/2014/main" id="{4BFD5C96-6BB3-4562-95AC-843E6D6FC8E6}"/>
              </a:ext>
            </a:extLst>
          </p:cNvPr>
          <p:cNvSpPr txBox="1">
            <a:spLocks noChangeArrowheads="1"/>
          </p:cNvSpPr>
          <p:nvPr/>
        </p:nvSpPr>
        <p:spPr bwMode="auto">
          <a:xfrm>
            <a:off x="4763589" y="205919"/>
            <a:ext cx="7073809"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06F2364E-4E3C-459D-AC2F-29B909429BC0}"/>
              </a:ext>
            </a:extLst>
          </p:cNvPr>
          <p:cNvSpPr txBox="1">
            <a:spLocks noChangeArrowheads="1"/>
          </p:cNvSpPr>
          <p:nvPr/>
        </p:nvSpPr>
        <p:spPr bwMode="auto">
          <a:xfrm>
            <a:off x="4936122" y="205919"/>
            <a:ext cx="584691"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37219777-DA27-46D7-A21D-938485DC008B}"/>
              </a:ext>
            </a:extLst>
          </p:cNvPr>
          <p:cNvSpPr txBox="1">
            <a:spLocks noChangeArrowheads="1"/>
          </p:cNvSpPr>
          <p:nvPr/>
        </p:nvSpPr>
        <p:spPr bwMode="auto">
          <a:xfrm>
            <a:off x="4936122" y="1920419"/>
            <a:ext cx="584691"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FF4F9DD3-008C-4617-8D13-802DB705BA2F}"/>
              </a:ext>
            </a:extLst>
          </p:cNvPr>
          <p:cNvSpPr txBox="1">
            <a:spLocks noChangeArrowheads="1"/>
          </p:cNvSpPr>
          <p:nvPr/>
        </p:nvSpPr>
        <p:spPr bwMode="auto">
          <a:xfrm>
            <a:off x="11398226" y="3349169"/>
            <a:ext cx="31369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FBF51665-72CE-49F1-B8B4-3B5411B307C2}"/>
              </a:ext>
            </a:extLst>
          </p:cNvPr>
          <p:cNvSpPr>
            <a:spLocks noChangeShapeType="1"/>
          </p:cNvSpPr>
          <p:nvPr/>
        </p:nvSpPr>
        <p:spPr bwMode="auto">
          <a:xfrm>
            <a:off x="4936122" y="1348919"/>
            <a:ext cx="690127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167C79AF-45BB-476B-9CC8-E17E634FA6C3}"/>
              </a:ext>
            </a:extLst>
          </p:cNvPr>
          <p:cNvSpPr txBox="1">
            <a:spLocks noChangeArrowheads="1"/>
          </p:cNvSpPr>
          <p:nvPr/>
        </p:nvSpPr>
        <p:spPr bwMode="auto">
          <a:xfrm>
            <a:off x="7351569" y="1406069"/>
            <a:ext cx="941083"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53DB0518-96C2-4385-AC94-C923A70E06FF}"/>
              </a:ext>
            </a:extLst>
          </p:cNvPr>
          <p:cNvSpPr txBox="1">
            <a:spLocks noChangeArrowheads="1"/>
          </p:cNvSpPr>
          <p:nvPr/>
        </p:nvSpPr>
        <p:spPr bwMode="auto">
          <a:xfrm>
            <a:off x="7984186" y="1063169"/>
            <a:ext cx="31369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9CD62D8D-66A4-43B8-8B0B-19EF7405FDF4}"/>
              </a:ext>
            </a:extLst>
          </p:cNvPr>
          <p:cNvSpPr>
            <a:spLocks noChangeShapeType="1"/>
          </p:cNvSpPr>
          <p:nvPr/>
        </p:nvSpPr>
        <p:spPr bwMode="auto">
          <a:xfrm>
            <a:off x="10080709" y="10631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0AAC07ED-F1F7-41E8-85F7-F24775A33E5B}"/>
              </a:ext>
            </a:extLst>
          </p:cNvPr>
          <p:cNvSpPr>
            <a:spLocks noChangeShapeType="1"/>
          </p:cNvSpPr>
          <p:nvPr/>
        </p:nvSpPr>
        <p:spPr bwMode="auto">
          <a:xfrm>
            <a:off x="9892493" y="1063169"/>
            <a:ext cx="37643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C44F4B09-A055-4E5F-914C-F8F5FBF8B06D}"/>
              </a:ext>
            </a:extLst>
          </p:cNvPr>
          <p:cNvSpPr txBox="1">
            <a:spLocks noChangeArrowheads="1"/>
          </p:cNvSpPr>
          <p:nvPr/>
        </p:nvSpPr>
        <p:spPr bwMode="auto">
          <a:xfrm>
            <a:off x="9829754" y="777419"/>
            <a:ext cx="47054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20843476-0441-4132-833D-6C6A56D1EF19}"/>
              </a:ext>
            </a:extLst>
          </p:cNvPr>
          <p:cNvSpPr txBox="1">
            <a:spLocks noChangeArrowheads="1"/>
          </p:cNvSpPr>
          <p:nvPr/>
        </p:nvSpPr>
        <p:spPr bwMode="auto">
          <a:xfrm>
            <a:off x="9479462" y="1406069"/>
            <a:ext cx="60124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40BDC67E-969C-4CBA-AC57-A9D11395617C}"/>
              </a:ext>
            </a:extLst>
          </p:cNvPr>
          <p:cNvSpPr>
            <a:spLocks noChangeShapeType="1"/>
          </p:cNvSpPr>
          <p:nvPr/>
        </p:nvSpPr>
        <p:spPr bwMode="auto">
          <a:xfrm>
            <a:off x="10080709" y="1348919"/>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32B7D7EE-D9DF-4E18-AA52-F12C110126EE}"/>
              </a:ext>
            </a:extLst>
          </p:cNvPr>
          <p:cNvSpPr txBox="1">
            <a:spLocks noChangeArrowheads="1"/>
          </p:cNvSpPr>
          <p:nvPr/>
        </p:nvSpPr>
        <p:spPr bwMode="auto">
          <a:xfrm>
            <a:off x="10080709" y="1406069"/>
            <a:ext cx="627389"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2F67D815-9E51-4622-B577-A91AB56CF1F0}"/>
              </a:ext>
            </a:extLst>
          </p:cNvPr>
          <p:cNvSpPr>
            <a:spLocks noChangeShapeType="1"/>
          </p:cNvSpPr>
          <p:nvPr/>
        </p:nvSpPr>
        <p:spPr bwMode="auto">
          <a:xfrm>
            <a:off x="11147270" y="10631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FCA8C2B0-C382-413D-9D85-47E40B0B24A6}"/>
              </a:ext>
            </a:extLst>
          </p:cNvPr>
          <p:cNvSpPr>
            <a:spLocks noChangeShapeType="1"/>
          </p:cNvSpPr>
          <p:nvPr/>
        </p:nvSpPr>
        <p:spPr bwMode="auto">
          <a:xfrm>
            <a:off x="10959054" y="1063169"/>
            <a:ext cx="37643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1AFB829-F1E5-44BE-9FE4-17253DCD7AB5}"/>
              </a:ext>
            </a:extLst>
          </p:cNvPr>
          <p:cNvSpPr txBox="1">
            <a:spLocks noChangeArrowheads="1"/>
          </p:cNvSpPr>
          <p:nvPr/>
        </p:nvSpPr>
        <p:spPr bwMode="auto">
          <a:xfrm>
            <a:off x="10896315" y="777419"/>
            <a:ext cx="47054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EDFCE21-5F38-45F0-8834-1D53B7627A84}"/>
              </a:ext>
            </a:extLst>
          </p:cNvPr>
          <p:cNvSpPr>
            <a:spLocks noChangeShapeType="1"/>
          </p:cNvSpPr>
          <p:nvPr/>
        </p:nvSpPr>
        <p:spPr bwMode="auto">
          <a:xfrm>
            <a:off x="8763193" y="663119"/>
            <a:ext cx="2446815"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1754AAA3-B949-46A6-A1E9-7507B9AE1839}"/>
              </a:ext>
            </a:extLst>
          </p:cNvPr>
          <p:cNvSpPr txBox="1">
            <a:spLocks noChangeArrowheads="1"/>
          </p:cNvSpPr>
          <p:nvPr/>
        </p:nvSpPr>
        <p:spPr bwMode="auto">
          <a:xfrm>
            <a:off x="9892493" y="377369"/>
            <a:ext cx="6901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9D823B76-E68F-4967-BCF7-45277621A1C6}"/>
              </a:ext>
            </a:extLst>
          </p:cNvPr>
          <p:cNvSpPr>
            <a:spLocks noChangeShapeType="1"/>
          </p:cNvSpPr>
          <p:nvPr/>
        </p:nvSpPr>
        <p:spPr bwMode="auto">
          <a:xfrm>
            <a:off x="11147270" y="1234619"/>
            <a:ext cx="690128"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569A10F3-FC3C-4536-9FA4-F75074B3BFB3}"/>
              </a:ext>
            </a:extLst>
          </p:cNvPr>
          <p:cNvSpPr txBox="1">
            <a:spLocks noChangeArrowheads="1"/>
          </p:cNvSpPr>
          <p:nvPr/>
        </p:nvSpPr>
        <p:spPr bwMode="auto">
          <a:xfrm>
            <a:off x="11398226" y="1406069"/>
            <a:ext cx="31369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02484F46-EADD-4CBB-811F-02858E75191C}"/>
              </a:ext>
            </a:extLst>
          </p:cNvPr>
          <p:cNvSpPr>
            <a:spLocks noChangeShapeType="1"/>
          </p:cNvSpPr>
          <p:nvPr/>
        </p:nvSpPr>
        <p:spPr bwMode="auto">
          <a:xfrm>
            <a:off x="4936122" y="3292019"/>
            <a:ext cx="690127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83D0A68F-CA2D-4459-B609-821217056C5D}"/>
              </a:ext>
            </a:extLst>
          </p:cNvPr>
          <p:cNvSpPr>
            <a:spLocks noChangeShapeType="1"/>
          </p:cNvSpPr>
          <p:nvPr/>
        </p:nvSpPr>
        <p:spPr bwMode="auto">
          <a:xfrm>
            <a:off x="10080709" y="30062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E66D6D4-A040-4F32-8C4B-266FBA80FA53}"/>
              </a:ext>
            </a:extLst>
          </p:cNvPr>
          <p:cNvSpPr>
            <a:spLocks noChangeShapeType="1"/>
          </p:cNvSpPr>
          <p:nvPr/>
        </p:nvSpPr>
        <p:spPr bwMode="auto">
          <a:xfrm>
            <a:off x="9892493" y="3006269"/>
            <a:ext cx="37643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C7CC926A-1DD2-4C26-BE8A-CF6090722181}"/>
              </a:ext>
            </a:extLst>
          </p:cNvPr>
          <p:cNvSpPr txBox="1">
            <a:spLocks noChangeArrowheads="1"/>
          </p:cNvSpPr>
          <p:nvPr/>
        </p:nvSpPr>
        <p:spPr bwMode="auto">
          <a:xfrm>
            <a:off x="9829754" y="2720519"/>
            <a:ext cx="47054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E816DAAC-D115-4961-81E4-61E913FE3562}"/>
              </a:ext>
            </a:extLst>
          </p:cNvPr>
          <p:cNvSpPr txBox="1">
            <a:spLocks noChangeArrowheads="1"/>
          </p:cNvSpPr>
          <p:nvPr/>
        </p:nvSpPr>
        <p:spPr bwMode="auto">
          <a:xfrm>
            <a:off x="9479462" y="3292019"/>
            <a:ext cx="564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35502F72-02B2-4AC3-8B65-8467CE902B44}"/>
              </a:ext>
            </a:extLst>
          </p:cNvPr>
          <p:cNvSpPr txBox="1">
            <a:spLocks noChangeArrowheads="1"/>
          </p:cNvSpPr>
          <p:nvPr/>
        </p:nvSpPr>
        <p:spPr bwMode="auto">
          <a:xfrm>
            <a:off x="10112079" y="3292019"/>
            <a:ext cx="6901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650F09A8-8A94-4141-985C-38D5ABF6065B}"/>
              </a:ext>
            </a:extLst>
          </p:cNvPr>
          <p:cNvSpPr>
            <a:spLocks noChangeShapeType="1"/>
          </p:cNvSpPr>
          <p:nvPr/>
        </p:nvSpPr>
        <p:spPr bwMode="auto">
          <a:xfrm>
            <a:off x="11147270" y="30062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0F0DC857-D592-4D8A-8D79-2E5284D376C1}"/>
              </a:ext>
            </a:extLst>
          </p:cNvPr>
          <p:cNvSpPr>
            <a:spLocks noChangeShapeType="1"/>
          </p:cNvSpPr>
          <p:nvPr/>
        </p:nvSpPr>
        <p:spPr bwMode="auto">
          <a:xfrm>
            <a:off x="10959054" y="3006269"/>
            <a:ext cx="37643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A24169BB-36AE-432B-ADA6-B78B3B5D434A}"/>
              </a:ext>
            </a:extLst>
          </p:cNvPr>
          <p:cNvSpPr txBox="1">
            <a:spLocks noChangeArrowheads="1"/>
          </p:cNvSpPr>
          <p:nvPr/>
        </p:nvSpPr>
        <p:spPr bwMode="auto">
          <a:xfrm>
            <a:off x="10896315" y="2720519"/>
            <a:ext cx="47054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76B7C767-84B8-4E00-B464-A564092E2F6C}"/>
              </a:ext>
            </a:extLst>
          </p:cNvPr>
          <p:cNvSpPr txBox="1">
            <a:spLocks noChangeArrowheads="1"/>
          </p:cNvSpPr>
          <p:nvPr/>
        </p:nvSpPr>
        <p:spPr bwMode="auto">
          <a:xfrm>
            <a:off x="8099207" y="3749219"/>
            <a:ext cx="11502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A77A5DCC-05A7-43BA-8ADC-93BD931C0AC8}"/>
              </a:ext>
            </a:extLst>
          </p:cNvPr>
          <p:cNvSpPr>
            <a:spLocks noChangeShapeType="1"/>
          </p:cNvSpPr>
          <p:nvPr/>
        </p:nvSpPr>
        <p:spPr bwMode="auto">
          <a:xfrm>
            <a:off x="8642943" y="1120319"/>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DE505AA0-023E-4DE1-ACDC-9127308E6A7B}"/>
              </a:ext>
            </a:extLst>
          </p:cNvPr>
          <p:cNvSpPr>
            <a:spLocks noChangeShapeType="1"/>
          </p:cNvSpPr>
          <p:nvPr/>
        </p:nvSpPr>
        <p:spPr bwMode="auto">
          <a:xfrm>
            <a:off x="8517466" y="1120319"/>
            <a:ext cx="25095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B3CCD598-86F4-44E4-9DD0-6D76AB0E7320}"/>
              </a:ext>
            </a:extLst>
          </p:cNvPr>
          <p:cNvSpPr>
            <a:spLocks noChangeShapeType="1"/>
          </p:cNvSpPr>
          <p:nvPr/>
        </p:nvSpPr>
        <p:spPr bwMode="auto">
          <a:xfrm>
            <a:off x="8642943" y="1291769"/>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9E09CFA1-6E3D-417E-AE38-00970AD9461A}"/>
              </a:ext>
            </a:extLst>
          </p:cNvPr>
          <p:cNvSpPr txBox="1">
            <a:spLocks noChangeArrowheads="1"/>
          </p:cNvSpPr>
          <p:nvPr/>
        </p:nvSpPr>
        <p:spPr bwMode="auto">
          <a:xfrm>
            <a:off x="8391988" y="777419"/>
            <a:ext cx="47054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A80C1787-1D8E-499F-8C2A-778BE0C13853}"/>
              </a:ext>
            </a:extLst>
          </p:cNvPr>
          <p:cNvSpPr txBox="1">
            <a:spLocks noChangeArrowheads="1"/>
          </p:cNvSpPr>
          <p:nvPr/>
        </p:nvSpPr>
        <p:spPr bwMode="auto">
          <a:xfrm>
            <a:off x="8329249" y="1920419"/>
            <a:ext cx="752866"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F97DA540-C17F-451C-BA74-8F914D7946A6}"/>
              </a:ext>
            </a:extLst>
          </p:cNvPr>
          <p:cNvSpPr>
            <a:spLocks noChangeShapeType="1"/>
          </p:cNvSpPr>
          <p:nvPr/>
        </p:nvSpPr>
        <p:spPr bwMode="auto">
          <a:xfrm>
            <a:off x="5176464" y="30062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99FD6203-914B-403E-A4EA-C0A626B65A6B}"/>
              </a:ext>
            </a:extLst>
          </p:cNvPr>
          <p:cNvSpPr txBox="1">
            <a:spLocks noChangeArrowheads="1"/>
          </p:cNvSpPr>
          <p:nvPr/>
        </p:nvSpPr>
        <p:spPr bwMode="auto">
          <a:xfrm>
            <a:off x="4936122" y="2720519"/>
            <a:ext cx="4206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FF2A18F5-517E-4970-8B86-26BDFA33FAD4}"/>
              </a:ext>
            </a:extLst>
          </p:cNvPr>
          <p:cNvSpPr txBox="1">
            <a:spLocks noChangeArrowheads="1"/>
          </p:cNvSpPr>
          <p:nvPr/>
        </p:nvSpPr>
        <p:spPr bwMode="auto">
          <a:xfrm>
            <a:off x="4996208" y="3349169"/>
            <a:ext cx="42059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66E13EFE-373B-49F3-91A7-7AAA28FE0AE4}"/>
              </a:ext>
            </a:extLst>
          </p:cNvPr>
          <p:cNvSpPr>
            <a:spLocks noChangeShapeType="1"/>
          </p:cNvSpPr>
          <p:nvPr/>
        </p:nvSpPr>
        <p:spPr bwMode="auto">
          <a:xfrm flipV="1">
            <a:off x="5176464" y="3120569"/>
            <a:ext cx="18025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E9C830CF-349A-4DFF-BC88-1FBC0359F832}"/>
              </a:ext>
            </a:extLst>
          </p:cNvPr>
          <p:cNvSpPr>
            <a:spLocks noChangeShapeType="1"/>
          </p:cNvSpPr>
          <p:nvPr/>
        </p:nvSpPr>
        <p:spPr bwMode="auto">
          <a:xfrm>
            <a:off x="5536979" y="3120569"/>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134194CD-CB26-47FE-93C2-5A8DF2B9983F}"/>
              </a:ext>
            </a:extLst>
          </p:cNvPr>
          <p:cNvSpPr>
            <a:spLocks noChangeShapeType="1"/>
          </p:cNvSpPr>
          <p:nvPr/>
        </p:nvSpPr>
        <p:spPr bwMode="auto">
          <a:xfrm>
            <a:off x="5416807" y="3120569"/>
            <a:ext cx="2403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ED8549F8-81DE-4CE8-AF80-7B58E124DF01}"/>
              </a:ext>
            </a:extLst>
          </p:cNvPr>
          <p:cNvSpPr txBox="1">
            <a:spLocks noChangeArrowheads="1"/>
          </p:cNvSpPr>
          <p:nvPr/>
        </p:nvSpPr>
        <p:spPr bwMode="auto">
          <a:xfrm>
            <a:off x="5356722" y="2663369"/>
            <a:ext cx="45064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6B3171F3-E7CA-4ECE-8529-8E3F9D65C12A}"/>
              </a:ext>
            </a:extLst>
          </p:cNvPr>
          <p:cNvSpPr txBox="1">
            <a:spLocks noChangeArrowheads="1"/>
          </p:cNvSpPr>
          <p:nvPr/>
        </p:nvSpPr>
        <p:spPr bwMode="auto">
          <a:xfrm>
            <a:off x="5356722" y="2434769"/>
            <a:ext cx="48068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DBF740DB-9085-4DF2-BE9B-7CBEC08BC6C2}"/>
              </a:ext>
            </a:extLst>
          </p:cNvPr>
          <p:cNvSpPr>
            <a:spLocks noChangeShapeType="1"/>
          </p:cNvSpPr>
          <p:nvPr/>
        </p:nvSpPr>
        <p:spPr bwMode="auto">
          <a:xfrm>
            <a:off x="5536979" y="3292019"/>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79A03155-4CEC-4357-9334-73478A53C15D}"/>
              </a:ext>
            </a:extLst>
          </p:cNvPr>
          <p:cNvSpPr txBox="1">
            <a:spLocks noChangeArrowheads="1"/>
          </p:cNvSpPr>
          <p:nvPr/>
        </p:nvSpPr>
        <p:spPr bwMode="auto">
          <a:xfrm>
            <a:off x="5236551" y="3634919"/>
            <a:ext cx="540771"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169B0C1B-BEC0-46A4-AC26-7947681C232A}"/>
              </a:ext>
            </a:extLst>
          </p:cNvPr>
          <p:cNvSpPr txBox="1">
            <a:spLocks noChangeArrowheads="1"/>
          </p:cNvSpPr>
          <p:nvPr/>
        </p:nvSpPr>
        <p:spPr bwMode="auto">
          <a:xfrm>
            <a:off x="6258008" y="3292019"/>
            <a:ext cx="420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4E302D7-56F3-485A-BB3C-4562B0323227}"/>
              </a:ext>
            </a:extLst>
          </p:cNvPr>
          <p:cNvSpPr>
            <a:spLocks noChangeShapeType="1"/>
          </p:cNvSpPr>
          <p:nvPr/>
        </p:nvSpPr>
        <p:spPr bwMode="auto">
          <a:xfrm>
            <a:off x="6438265" y="2834819"/>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E004400B-E159-4FC7-A465-4192B1E56856}"/>
              </a:ext>
            </a:extLst>
          </p:cNvPr>
          <p:cNvSpPr>
            <a:spLocks noChangeShapeType="1"/>
          </p:cNvSpPr>
          <p:nvPr/>
        </p:nvSpPr>
        <p:spPr bwMode="auto">
          <a:xfrm>
            <a:off x="6258008" y="2834819"/>
            <a:ext cx="36051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1F69DAE0-AE95-4D1A-8E41-264EF7C743C3}"/>
              </a:ext>
            </a:extLst>
          </p:cNvPr>
          <p:cNvSpPr txBox="1">
            <a:spLocks noChangeArrowheads="1"/>
          </p:cNvSpPr>
          <p:nvPr/>
        </p:nvSpPr>
        <p:spPr bwMode="auto">
          <a:xfrm>
            <a:off x="6258008" y="2549069"/>
            <a:ext cx="39055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9AB667D4-E70C-4524-B77D-FC9B122CBEE0}"/>
              </a:ext>
            </a:extLst>
          </p:cNvPr>
          <p:cNvSpPr txBox="1">
            <a:spLocks noChangeArrowheads="1"/>
          </p:cNvSpPr>
          <p:nvPr/>
        </p:nvSpPr>
        <p:spPr bwMode="auto">
          <a:xfrm>
            <a:off x="6678609" y="3006269"/>
            <a:ext cx="3004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FD952F6C-14B4-4DB1-BC74-A133E4882951}"/>
              </a:ext>
            </a:extLst>
          </p:cNvPr>
          <p:cNvSpPr>
            <a:spLocks noChangeShapeType="1"/>
          </p:cNvSpPr>
          <p:nvPr/>
        </p:nvSpPr>
        <p:spPr bwMode="auto">
          <a:xfrm>
            <a:off x="7219380" y="30062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3150AE2C-C3C9-4295-BD80-97948B53EFA2}"/>
              </a:ext>
            </a:extLst>
          </p:cNvPr>
          <p:cNvSpPr>
            <a:spLocks noChangeShapeType="1"/>
          </p:cNvSpPr>
          <p:nvPr/>
        </p:nvSpPr>
        <p:spPr bwMode="auto">
          <a:xfrm>
            <a:off x="7039122" y="3006269"/>
            <a:ext cx="36051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2271FDF4-EE86-4EDD-806F-6617225DE7A6}"/>
              </a:ext>
            </a:extLst>
          </p:cNvPr>
          <p:cNvSpPr txBox="1">
            <a:spLocks noChangeArrowheads="1"/>
          </p:cNvSpPr>
          <p:nvPr/>
        </p:nvSpPr>
        <p:spPr bwMode="auto">
          <a:xfrm>
            <a:off x="6979036" y="2720519"/>
            <a:ext cx="45064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74526523-AF1E-4733-BAAC-D1206B0042D6}"/>
              </a:ext>
            </a:extLst>
          </p:cNvPr>
          <p:cNvSpPr>
            <a:spLocks noChangeShapeType="1"/>
          </p:cNvSpPr>
          <p:nvPr/>
        </p:nvSpPr>
        <p:spPr bwMode="auto">
          <a:xfrm>
            <a:off x="7219380" y="3177719"/>
            <a:ext cx="300429"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BAF5095F-285A-4F95-AC8B-D08B971EE3C6}"/>
              </a:ext>
            </a:extLst>
          </p:cNvPr>
          <p:cNvSpPr>
            <a:spLocks noChangeShapeType="1"/>
          </p:cNvSpPr>
          <p:nvPr/>
        </p:nvSpPr>
        <p:spPr bwMode="auto">
          <a:xfrm>
            <a:off x="6197922" y="3120569"/>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9B7EEF90-13AB-4E2E-AADC-D353D16CEB2B}"/>
              </a:ext>
            </a:extLst>
          </p:cNvPr>
          <p:cNvSpPr>
            <a:spLocks noChangeShapeType="1"/>
          </p:cNvSpPr>
          <p:nvPr/>
        </p:nvSpPr>
        <p:spPr bwMode="auto">
          <a:xfrm>
            <a:off x="6077751" y="3120569"/>
            <a:ext cx="2403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3283A380-738E-4356-AB2D-77DCB97DDB8D}"/>
              </a:ext>
            </a:extLst>
          </p:cNvPr>
          <p:cNvSpPr txBox="1">
            <a:spLocks noChangeArrowheads="1"/>
          </p:cNvSpPr>
          <p:nvPr/>
        </p:nvSpPr>
        <p:spPr bwMode="auto">
          <a:xfrm>
            <a:off x="5957579" y="2777669"/>
            <a:ext cx="420599"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591D4D6D-C949-465F-BC96-6FC4ED11F5B4}"/>
              </a:ext>
            </a:extLst>
          </p:cNvPr>
          <p:cNvSpPr txBox="1">
            <a:spLocks noChangeArrowheads="1"/>
          </p:cNvSpPr>
          <p:nvPr/>
        </p:nvSpPr>
        <p:spPr bwMode="auto">
          <a:xfrm>
            <a:off x="6979036" y="3292019"/>
            <a:ext cx="660944"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9F83FA3A-FEDE-479E-857F-FAE89C2E874C}"/>
              </a:ext>
            </a:extLst>
          </p:cNvPr>
          <p:cNvSpPr txBox="1">
            <a:spLocks noChangeArrowheads="1"/>
          </p:cNvSpPr>
          <p:nvPr/>
        </p:nvSpPr>
        <p:spPr bwMode="auto">
          <a:xfrm>
            <a:off x="7639980" y="3349169"/>
            <a:ext cx="96137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1F8C97C7-5722-4D39-91ED-2D98E04792EC}"/>
              </a:ext>
            </a:extLst>
          </p:cNvPr>
          <p:cNvSpPr txBox="1">
            <a:spLocks noChangeArrowheads="1"/>
          </p:cNvSpPr>
          <p:nvPr/>
        </p:nvSpPr>
        <p:spPr bwMode="auto">
          <a:xfrm>
            <a:off x="7459723" y="3006269"/>
            <a:ext cx="30042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6D52DE8E-421D-4EAF-AB0F-1C72CAAFE223}"/>
              </a:ext>
            </a:extLst>
          </p:cNvPr>
          <p:cNvSpPr>
            <a:spLocks noChangeShapeType="1"/>
          </p:cNvSpPr>
          <p:nvPr/>
        </p:nvSpPr>
        <p:spPr bwMode="auto">
          <a:xfrm>
            <a:off x="8000495" y="30062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C2BFA2DD-9083-4CBE-90DD-3AB233778890}"/>
              </a:ext>
            </a:extLst>
          </p:cNvPr>
          <p:cNvSpPr>
            <a:spLocks noChangeShapeType="1"/>
          </p:cNvSpPr>
          <p:nvPr/>
        </p:nvSpPr>
        <p:spPr bwMode="auto">
          <a:xfrm>
            <a:off x="7820236" y="3006269"/>
            <a:ext cx="36051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F7D2D784-65E3-4110-8536-C5D6378182D0}"/>
              </a:ext>
            </a:extLst>
          </p:cNvPr>
          <p:cNvSpPr txBox="1">
            <a:spLocks noChangeArrowheads="1"/>
          </p:cNvSpPr>
          <p:nvPr/>
        </p:nvSpPr>
        <p:spPr bwMode="auto">
          <a:xfrm>
            <a:off x="7760152" y="2720519"/>
            <a:ext cx="45064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21E1D934-D8A9-4F13-94F8-A5BF2222B59D}"/>
              </a:ext>
            </a:extLst>
          </p:cNvPr>
          <p:cNvSpPr>
            <a:spLocks noChangeShapeType="1"/>
          </p:cNvSpPr>
          <p:nvPr/>
        </p:nvSpPr>
        <p:spPr bwMode="auto">
          <a:xfrm>
            <a:off x="8661437" y="3120569"/>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75569DB-9581-4958-8CA8-05A16EC791AC}"/>
              </a:ext>
            </a:extLst>
          </p:cNvPr>
          <p:cNvSpPr>
            <a:spLocks noChangeShapeType="1"/>
          </p:cNvSpPr>
          <p:nvPr/>
        </p:nvSpPr>
        <p:spPr bwMode="auto">
          <a:xfrm>
            <a:off x="8541266" y="3120569"/>
            <a:ext cx="2403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214A325E-0545-48A9-A5CA-E6021B0E385F}"/>
              </a:ext>
            </a:extLst>
          </p:cNvPr>
          <p:cNvSpPr txBox="1">
            <a:spLocks noChangeArrowheads="1"/>
          </p:cNvSpPr>
          <p:nvPr/>
        </p:nvSpPr>
        <p:spPr bwMode="auto">
          <a:xfrm>
            <a:off x="8361008" y="2663369"/>
            <a:ext cx="600858"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512A0BCC-4C61-4663-9560-A3B0990803CF}"/>
              </a:ext>
            </a:extLst>
          </p:cNvPr>
          <p:cNvSpPr txBox="1">
            <a:spLocks noChangeArrowheads="1"/>
          </p:cNvSpPr>
          <p:nvPr/>
        </p:nvSpPr>
        <p:spPr bwMode="auto">
          <a:xfrm>
            <a:off x="5717236" y="3292019"/>
            <a:ext cx="300429"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09D27661-22B5-4B13-A5C8-257B82D3C36D}"/>
              </a:ext>
            </a:extLst>
          </p:cNvPr>
          <p:cNvSpPr>
            <a:spLocks noChangeShapeType="1"/>
          </p:cNvSpPr>
          <p:nvPr/>
        </p:nvSpPr>
        <p:spPr bwMode="auto">
          <a:xfrm>
            <a:off x="5176464" y="2606219"/>
            <a:ext cx="1201715"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10B4E3E3-EE31-4C27-AB7C-2F1CC974885B}"/>
              </a:ext>
            </a:extLst>
          </p:cNvPr>
          <p:cNvSpPr txBox="1">
            <a:spLocks noChangeArrowheads="1"/>
          </p:cNvSpPr>
          <p:nvPr/>
        </p:nvSpPr>
        <p:spPr bwMode="auto">
          <a:xfrm>
            <a:off x="5827537" y="2291894"/>
            <a:ext cx="42059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B0C8D410-4854-4566-9EEA-8D318A326098}"/>
              </a:ext>
            </a:extLst>
          </p:cNvPr>
          <p:cNvSpPr>
            <a:spLocks noChangeShapeType="1"/>
          </p:cNvSpPr>
          <p:nvPr/>
        </p:nvSpPr>
        <p:spPr bwMode="auto">
          <a:xfrm>
            <a:off x="9306930" y="1006019"/>
            <a:ext cx="25095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9EC4DC38-CC65-4440-B7A2-A9927F64E145}"/>
              </a:ext>
            </a:extLst>
          </p:cNvPr>
          <p:cNvSpPr txBox="1">
            <a:spLocks noChangeArrowheads="1"/>
          </p:cNvSpPr>
          <p:nvPr/>
        </p:nvSpPr>
        <p:spPr bwMode="auto">
          <a:xfrm>
            <a:off x="9191909" y="720269"/>
            <a:ext cx="47054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12AFB40A-AB3B-4ACE-B527-360C78FF3179}"/>
              </a:ext>
            </a:extLst>
          </p:cNvPr>
          <p:cNvSpPr>
            <a:spLocks noChangeShapeType="1"/>
          </p:cNvSpPr>
          <p:nvPr/>
        </p:nvSpPr>
        <p:spPr bwMode="auto">
          <a:xfrm>
            <a:off x="9421951" y="1006019"/>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8EC68DBB-C295-4AE4-B2C4-7365146FF0CF}"/>
              </a:ext>
            </a:extLst>
          </p:cNvPr>
          <p:cNvSpPr txBox="1">
            <a:spLocks noChangeArrowheads="1"/>
          </p:cNvSpPr>
          <p:nvPr/>
        </p:nvSpPr>
        <p:spPr bwMode="auto">
          <a:xfrm>
            <a:off x="6281555" y="1348919"/>
            <a:ext cx="39149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A44FB9D1-EA1D-4663-841D-101014FFF31F}"/>
              </a:ext>
            </a:extLst>
          </p:cNvPr>
          <p:cNvSpPr>
            <a:spLocks noChangeShapeType="1"/>
          </p:cNvSpPr>
          <p:nvPr/>
        </p:nvSpPr>
        <p:spPr bwMode="auto">
          <a:xfrm>
            <a:off x="6449337" y="10631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A6585B7D-5617-4548-BE2F-448DA4D0CAE7}"/>
              </a:ext>
            </a:extLst>
          </p:cNvPr>
          <p:cNvSpPr>
            <a:spLocks noChangeShapeType="1"/>
          </p:cNvSpPr>
          <p:nvPr/>
        </p:nvSpPr>
        <p:spPr bwMode="auto">
          <a:xfrm>
            <a:off x="5274854" y="10631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C87257E6-B7EF-4A6E-9D72-A3898BF08203}"/>
              </a:ext>
            </a:extLst>
          </p:cNvPr>
          <p:cNvSpPr>
            <a:spLocks noChangeShapeType="1"/>
          </p:cNvSpPr>
          <p:nvPr/>
        </p:nvSpPr>
        <p:spPr bwMode="auto">
          <a:xfrm>
            <a:off x="6281555" y="1063169"/>
            <a:ext cx="33556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76CC415B-F5F4-4E16-A632-414BB9485179}"/>
              </a:ext>
            </a:extLst>
          </p:cNvPr>
          <p:cNvSpPr txBox="1">
            <a:spLocks noChangeArrowheads="1"/>
          </p:cNvSpPr>
          <p:nvPr/>
        </p:nvSpPr>
        <p:spPr bwMode="auto">
          <a:xfrm>
            <a:off x="5051143" y="777419"/>
            <a:ext cx="41945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A33F1A7A-7351-477A-99C3-A40317F63C1F}"/>
              </a:ext>
            </a:extLst>
          </p:cNvPr>
          <p:cNvSpPr>
            <a:spLocks noChangeShapeType="1"/>
          </p:cNvSpPr>
          <p:nvPr/>
        </p:nvSpPr>
        <p:spPr bwMode="auto">
          <a:xfrm>
            <a:off x="5610420" y="1177469"/>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68EDFF6C-13C8-4776-A280-21B46E258C0D}"/>
              </a:ext>
            </a:extLst>
          </p:cNvPr>
          <p:cNvSpPr>
            <a:spLocks noChangeShapeType="1"/>
          </p:cNvSpPr>
          <p:nvPr/>
        </p:nvSpPr>
        <p:spPr bwMode="auto">
          <a:xfrm>
            <a:off x="5498565" y="1177469"/>
            <a:ext cx="22371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A5F0478B-2389-4B66-B2C8-912A4D4C4BBC}"/>
              </a:ext>
            </a:extLst>
          </p:cNvPr>
          <p:cNvSpPr txBox="1">
            <a:spLocks noChangeArrowheads="1"/>
          </p:cNvSpPr>
          <p:nvPr/>
        </p:nvSpPr>
        <p:spPr bwMode="auto">
          <a:xfrm>
            <a:off x="5051143" y="1377494"/>
            <a:ext cx="391494"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584B7C7B-5EB0-4CF2-9EA4-E461FF932795}"/>
              </a:ext>
            </a:extLst>
          </p:cNvPr>
          <p:cNvSpPr txBox="1">
            <a:spLocks noChangeArrowheads="1"/>
          </p:cNvSpPr>
          <p:nvPr/>
        </p:nvSpPr>
        <p:spPr bwMode="auto">
          <a:xfrm>
            <a:off x="6225626" y="777419"/>
            <a:ext cx="41945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132F8ADE-C64C-4F55-B90B-9E9DAA795810}"/>
              </a:ext>
            </a:extLst>
          </p:cNvPr>
          <p:cNvSpPr>
            <a:spLocks noChangeShapeType="1"/>
          </p:cNvSpPr>
          <p:nvPr/>
        </p:nvSpPr>
        <p:spPr bwMode="auto">
          <a:xfrm>
            <a:off x="5386709" y="663119"/>
            <a:ext cx="1118555"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C029748E-3911-4FF4-8AED-5B9BEFD1B5DB}"/>
              </a:ext>
            </a:extLst>
          </p:cNvPr>
          <p:cNvSpPr txBox="1">
            <a:spLocks noChangeArrowheads="1"/>
          </p:cNvSpPr>
          <p:nvPr/>
        </p:nvSpPr>
        <p:spPr bwMode="auto">
          <a:xfrm>
            <a:off x="5498565" y="377369"/>
            <a:ext cx="8948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086E9B35-8227-4831-A820-6024EDEC8494}"/>
              </a:ext>
            </a:extLst>
          </p:cNvPr>
          <p:cNvSpPr txBox="1">
            <a:spLocks noChangeArrowheads="1"/>
          </p:cNvSpPr>
          <p:nvPr/>
        </p:nvSpPr>
        <p:spPr bwMode="auto">
          <a:xfrm>
            <a:off x="6617120" y="1063169"/>
            <a:ext cx="27964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BC322423-550F-4342-9981-465E6CC3322B}"/>
              </a:ext>
            </a:extLst>
          </p:cNvPr>
          <p:cNvSpPr>
            <a:spLocks noChangeShapeType="1"/>
          </p:cNvSpPr>
          <p:nvPr/>
        </p:nvSpPr>
        <p:spPr bwMode="auto">
          <a:xfrm>
            <a:off x="7176398" y="10631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8DECB6D0-1B07-4452-8CA6-BB124BFBBF20}"/>
              </a:ext>
            </a:extLst>
          </p:cNvPr>
          <p:cNvSpPr>
            <a:spLocks noChangeShapeType="1"/>
          </p:cNvSpPr>
          <p:nvPr/>
        </p:nvSpPr>
        <p:spPr bwMode="auto">
          <a:xfrm>
            <a:off x="7008615" y="1063169"/>
            <a:ext cx="33556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CB49A95B-51EE-44BC-A16F-17D86174482F}"/>
              </a:ext>
            </a:extLst>
          </p:cNvPr>
          <p:cNvSpPr txBox="1">
            <a:spLocks noChangeArrowheads="1"/>
          </p:cNvSpPr>
          <p:nvPr/>
        </p:nvSpPr>
        <p:spPr bwMode="auto">
          <a:xfrm>
            <a:off x="6952687" y="777419"/>
            <a:ext cx="41945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5DABE6CE-17E1-4F65-A1D0-0F5F9EEB16C1}"/>
              </a:ext>
            </a:extLst>
          </p:cNvPr>
          <p:cNvSpPr>
            <a:spLocks noChangeShapeType="1"/>
          </p:cNvSpPr>
          <p:nvPr/>
        </p:nvSpPr>
        <p:spPr bwMode="auto">
          <a:xfrm flipV="1">
            <a:off x="5274854" y="1177469"/>
            <a:ext cx="167783"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0A83C515-4638-4C2D-A2A0-4D04BF952709}"/>
              </a:ext>
            </a:extLst>
          </p:cNvPr>
          <p:cNvSpPr txBox="1">
            <a:spLocks noChangeArrowheads="1"/>
          </p:cNvSpPr>
          <p:nvPr/>
        </p:nvSpPr>
        <p:spPr bwMode="auto">
          <a:xfrm>
            <a:off x="5442637" y="891719"/>
            <a:ext cx="41945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7D3F2E2E-91F9-4382-9B21-6A7110036809}"/>
              </a:ext>
            </a:extLst>
          </p:cNvPr>
          <p:cNvSpPr txBox="1">
            <a:spLocks noChangeArrowheads="1"/>
          </p:cNvSpPr>
          <p:nvPr/>
        </p:nvSpPr>
        <p:spPr bwMode="auto">
          <a:xfrm>
            <a:off x="7400110" y="1063169"/>
            <a:ext cx="2796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12F8C406-AF95-4175-BEB5-97A49C6AB467}"/>
              </a:ext>
            </a:extLst>
          </p:cNvPr>
          <p:cNvSpPr txBox="1">
            <a:spLocks noChangeArrowheads="1"/>
          </p:cNvSpPr>
          <p:nvPr/>
        </p:nvSpPr>
        <p:spPr bwMode="auto">
          <a:xfrm>
            <a:off x="5367452" y="1520369"/>
            <a:ext cx="503349"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EA0A610B-5854-487E-B6A2-51BC140EB0C0}"/>
              </a:ext>
            </a:extLst>
          </p:cNvPr>
          <p:cNvSpPr>
            <a:spLocks noChangeShapeType="1"/>
          </p:cNvSpPr>
          <p:nvPr/>
        </p:nvSpPr>
        <p:spPr bwMode="auto">
          <a:xfrm>
            <a:off x="5610420" y="1348919"/>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5A253768-4EDE-4F12-B2CB-C5D66559A27F}"/>
              </a:ext>
            </a:extLst>
          </p:cNvPr>
          <p:cNvSpPr>
            <a:spLocks noChangeShapeType="1"/>
          </p:cNvSpPr>
          <p:nvPr/>
        </p:nvSpPr>
        <p:spPr bwMode="auto">
          <a:xfrm>
            <a:off x="7903459" y="1063169"/>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16AEDACA-DFB0-4C79-813B-44961268CB96}"/>
              </a:ext>
            </a:extLst>
          </p:cNvPr>
          <p:cNvSpPr>
            <a:spLocks noChangeShapeType="1"/>
          </p:cNvSpPr>
          <p:nvPr/>
        </p:nvSpPr>
        <p:spPr bwMode="auto">
          <a:xfrm>
            <a:off x="7735676" y="1063169"/>
            <a:ext cx="33556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182033C0-C16D-40C2-BF59-3E78FDB676F1}"/>
              </a:ext>
            </a:extLst>
          </p:cNvPr>
          <p:cNvSpPr txBox="1">
            <a:spLocks noChangeArrowheads="1"/>
          </p:cNvSpPr>
          <p:nvPr/>
        </p:nvSpPr>
        <p:spPr bwMode="auto">
          <a:xfrm>
            <a:off x="7679748" y="777419"/>
            <a:ext cx="41945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6045B537-CCA6-4FB3-A845-E133979E1634}"/>
              </a:ext>
            </a:extLst>
          </p:cNvPr>
          <p:cNvSpPr>
            <a:spLocks noChangeShapeType="1"/>
          </p:cNvSpPr>
          <p:nvPr/>
        </p:nvSpPr>
        <p:spPr bwMode="auto">
          <a:xfrm>
            <a:off x="7176398" y="1234619"/>
            <a:ext cx="279639"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8FD47190-9B59-481E-99D5-4D869CCEB15C}"/>
              </a:ext>
            </a:extLst>
          </p:cNvPr>
          <p:cNvSpPr txBox="1">
            <a:spLocks noChangeArrowheads="1"/>
          </p:cNvSpPr>
          <p:nvPr/>
        </p:nvSpPr>
        <p:spPr bwMode="auto">
          <a:xfrm>
            <a:off x="5778203" y="663119"/>
            <a:ext cx="27964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100">
            <a:extLst>
              <a:ext uri="{FF2B5EF4-FFF2-40B4-BE49-F238E27FC236}">
                <a16:creationId xmlns:a16="http://schemas.microsoft.com/office/drawing/2014/main" id="{484E3449-AFC7-4D43-A519-4AAB4AA96351}"/>
              </a:ext>
            </a:extLst>
          </p:cNvPr>
          <p:cNvSpPr>
            <a:spLocks noChangeShapeType="1"/>
          </p:cNvSpPr>
          <p:nvPr/>
        </p:nvSpPr>
        <p:spPr bwMode="auto">
          <a:xfrm>
            <a:off x="5330782" y="1291769"/>
            <a:ext cx="1118555"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1">
            <a:extLst>
              <a:ext uri="{FF2B5EF4-FFF2-40B4-BE49-F238E27FC236}">
                <a16:creationId xmlns:a16="http://schemas.microsoft.com/office/drawing/2014/main" id="{E1191BBE-D3FD-44D3-B81D-E7CEA408431B}"/>
              </a:ext>
            </a:extLst>
          </p:cNvPr>
          <p:cNvSpPr txBox="1">
            <a:spLocks noChangeArrowheads="1"/>
          </p:cNvSpPr>
          <p:nvPr/>
        </p:nvSpPr>
        <p:spPr bwMode="auto">
          <a:xfrm>
            <a:off x="5834132" y="1291769"/>
            <a:ext cx="279639"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611B8F47-6B8E-409C-B853-26B6ECE4739E}"/>
              </a:ext>
            </a:extLst>
          </p:cNvPr>
          <p:cNvSpPr>
            <a:spLocks noChangeShapeType="1"/>
          </p:cNvSpPr>
          <p:nvPr/>
        </p:nvSpPr>
        <p:spPr bwMode="auto">
          <a:xfrm>
            <a:off x="9421951" y="1406069"/>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51A6122C-F56F-4A47-B743-69F46392856B}"/>
              </a:ext>
            </a:extLst>
          </p:cNvPr>
          <p:cNvSpPr txBox="1">
            <a:spLocks noChangeArrowheads="1"/>
          </p:cNvSpPr>
          <p:nvPr/>
        </p:nvSpPr>
        <p:spPr bwMode="auto">
          <a:xfrm>
            <a:off x="9076888" y="1977569"/>
            <a:ext cx="71888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4">
            <a:extLst>
              <a:ext uri="{FF2B5EF4-FFF2-40B4-BE49-F238E27FC236}">
                <a16:creationId xmlns:a16="http://schemas.microsoft.com/office/drawing/2014/main" id="{ACA4E200-00FF-49C5-867C-4424C2774FBA}"/>
              </a:ext>
            </a:extLst>
          </p:cNvPr>
          <p:cNvSpPr>
            <a:spLocks noChangeShapeType="1"/>
          </p:cNvSpPr>
          <p:nvPr/>
        </p:nvSpPr>
        <p:spPr bwMode="auto">
          <a:xfrm>
            <a:off x="8645558" y="3292019"/>
            <a:ext cx="0"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5">
            <a:extLst>
              <a:ext uri="{FF2B5EF4-FFF2-40B4-BE49-F238E27FC236}">
                <a16:creationId xmlns:a16="http://schemas.microsoft.com/office/drawing/2014/main" id="{44C611B2-FE13-40CE-BBB3-805E6C63595C}"/>
              </a:ext>
            </a:extLst>
          </p:cNvPr>
          <p:cNvSpPr txBox="1">
            <a:spLocks noChangeArrowheads="1"/>
          </p:cNvSpPr>
          <p:nvPr/>
        </p:nvSpPr>
        <p:spPr bwMode="auto">
          <a:xfrm>
            <a:off x="9939547" y="1977569"/>
            <a:ext cx="46008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6">
            <a:extLst>
              <a:ext uri="{FF2B5EF4-FFF2-40B4-BE49-F238E27FC236}">
                <a16:creationId xmlns:a16="http://schemas.microsoft.com/office/drawing/2014/main" id="{C6DD1F4C-B57E-4E5C-8A00-46A0024392A7}"/>
              </a:ext>
            </a:extLst>
          </p:cNvPr>
          <p:cNvSpPr txBox="1">
            <a:spLocks noChangeArrowheads="1"/>
          </p:cNvSpPr>
          <p:nvPr/>
        </p:nvSpPr>
        <p:spPr bwMode="auto">
          <a:xfrm>
            <a:off x="9939547" y="3577769"/>
            <a:ext cx="517596"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7">
            <a:extLst>
              <a:ext uri="{FF2B5EF4-FFF2-40B4-BE49-F238E27FC236}">
                <a16:creationId xmlns:a16="http://schemas.microsoft.com/office/drawing/2014/main" id="{B5B9F3CD-2EF9-4154-BDF7-E269608BE948}"/>
              </a:ext>
            </a:extLst>
          </p:cNvPr>
          <p:cNvSpPr>
            <a:spLocks noChangeShapeType="1"/>
          </p:cNvSpPr>
          <p:nvPr/>
        </p:nvSpPr>
        <p:spPr bwMode="auto">
          <a:xfrm>
            <a:off x="10083324" y="3120569"/>
            <a:ext cx="0"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8178C3B8-323F-421D-90DA-7212600AA528}"/>
              </a:ext>
            </a:extLst>
          </p:cNvPr>
          <p:cNvSpPr>
            <a:spLocks noChangeShapeType="1"/>
          </p:cNvSpPr>
          <p:nvPr/>
        </p:nvSpPr>
        <p:spPr bwMode="auto">
          <a:xfrm>
            <a:off x="9306930" y="2949119"/>
            <a:ext cx="25095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185DD566-B13F-4489-847E-C7268BB96049}"/>
              </a:ext>
            </a:extLst>
          </p:cNvPr>
          <p:cNvSpPr txBox="1">
            <a:spLocks noChangeArrowheads="1"/>
          </p:cNvSpPr>
          <p:nvPr/>
        </p:nvSpPr>
        <p:spPr bwMode="auto">
          <a:xfrm>
            <a:off x="9249419" y="2663369"/>
            <a:ext cx="47054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6B626F42-108D-4F6E-A599-CEA160CAFB72}"/>
              </a:ext>
            </a:extLst>
          </p:cNvPr>
          <p:cNvSpPr>
            <a:spLocks noChangeShapeType="1"/>
          </p:cNvSpPr>
          <p:nvPr/>
        </p:nvSpPr>
        <p:spPr bwMode="auto">
          <a:xfrm>
            <a:off x="9421951" y="2949119"/>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D4B50952-78A5-4D59-BBD5-EABF185FA953}"/>
              </a:ext>
            </a:extLst>
          </p:cNvPr>
          <p:cNvSpPr>
            <a:spLocks noChangeShapeType="1"/>
          </p:cNvSpPr>
          <p:nvPr/>
        </p:nvSpPr>
        <p:spPr bwMode="auto">
          <a:xfrm>
            <a:off x="9421951" y="3292019"/>
            <a:ext cx="0"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9BA9289E-001E-4B53-BED0-BE230431199B}"/>
              </a:ext>
            </a:extLst>
          </p:cNvPr>
          <p:cNvSpPr txBox="1">
            <a:spLocks noChangeArrowheads="1"/>
          </p:cNvSpPr>
          <p:nvPr/>
        </p:nvSpPr>
        <p:spPr bwMode="auto">
          <a:xfrm>
            <a:off x="9249419" y="3577769"/>
            <a:ext cx="546351"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3">
            <a:extLst>
              <a:ext uri="{FF2B5EF4-FFF2-40B4-BE49-F238E27FC236}">
                <a16:creationId xmlns:a16="http://schemas.microsoft.com/office/drawing/2014/main" id="{3E501170-73FF-4F48-BCCE-70A3D54A951E}"/>
              </a:ext>
            </a:extLst>
          </p:cNvPr>
          <p:cNvSpPr>
            <a:spLocks noChangeShapeType="1"/>
          </p:cNvSpPr>
          <p:nvPr/>
        </p:nvSpPr>
        <p:spPr bwMode="auto">
          <a:xfrm>
            <a:off x="4936122" y="1117145"/>
            <a:ext cx="3166" cy="23177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4">
            <a:extLst>
              <a:ext uri="{FF2B5EF4-FFF2-40B4-BE49-F238E27FC236}">
                <a16:creationId xmlns:a16="http://schemas.microsoft.com/office/drawing/2014/main" id="{F10B3065-144D-46F1-911C-ED2D1DD85896}"/>
              </a:ext>
            </a:extLst>
          </p:cNvPr>
          <p:cNvSpPr txBox="1">
            <a:spLocks noChangeArrowheads="1"/>
          </p:cNvSpPr>
          <p:nvPr/>
        </p:nvSpPr>
        <p:spPr bwMode="auto">
          <a:xfrm>
            <a:off x="4763589" y="834569"/>
            <a:ext cx="316309"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5">
            <a:extLst>
              <a:ext uri="{FF2B5EF4-FFF2-40B4-BE49-F238E27FC236}">
                <a16:creationId xmlns:a16="http://schemas.microsoft.com/office/drawing/2014/main" id="{406D541F-5B93-4E19-8C1C-2D44D1A75929}"/>
              </a:ext>
            </a:extLst>
          </p:cNvPr>
          <p:cNvSpPr>
            <a:spLocks noChangeShapeType="1"/>
          </p:cNvSpPr>
          <p:nvPr/>
        </p:nvSpPr>
        <p:spPr bwMode="auto">
          <a:xfrm>
            <a:off x="4763589" y="1091744"/>
            <a:ext cx="34506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6">
            <a:extLst>
              <a:ext uri="{FF2B5EF4-FFF2-40B4-BE49-F238E27FC236}">
                <a16:creationId xmlns:a16="http://schemas.microsoft.com/office/drawing/2014/main" id="{03EDF29C-AC62-4CCD-B88E-97F27069DAC5}"/>
              </a:ext>
            </a:extLst>
          </p:cNvPr>
          <p:cNvSpPr txBox="1">
            <a:spLocks noChangeArrowheads="1"/>
          </p:cNvSpPr>
          <p:nvPr/>
        </p:nvSpPr>
        <p:spPr bwMode="auto">
          <a:xfrm>
            <a:off x="5971313" y="948869"/>
            <a:ext cx="258798"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SS 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117">
            <a:extLst>
              <a:ext uri="{FF2B5EF4-FFF2-40B4-BE49-F238E27FC236}">
                <a16:creationId xmlns:a16="http://schemas.microsoft.com/office/drawing/2014/main" id="{32E72BAA-7753-47D1-AD20-5E7AF0F1FF38}"/>
              </a:ext>
            </a:extLst>
          </p:cNvPr>
          <p:cNvSpPr/>
          <p:nvPr/>
        </p:nvSpPr>
        <p:spPr>
          <a:xfrm>
            <a:off x="280517" y="205919"/>
            <a:ext cx="4239780" cy="6647974"/>
          </a:xfrm>
          <a:prstGeom prst="rect">
            <a:avLst/>
          </a:prstGeom>
        </p:spPr>
        <p:txBody>
          <a:bodyPr wrap="square">
            <a:spAutoFit/>
          </a:bodyPr>
          <a:lstStyle/>
          <a:p>
            <a:r>
              <a:rPr lang="en-US" kern="1400" dirty="0">
                <a:solidFill>
                  <a:srgbClr val="000000"/>
                </a:solidFill>
                <a:latin typeface="Arial Narrow" panose="020B0606020202030204" pitchFamily="34" charset="0"/>
              </a:rPr>
              <a:t>What is being taught in our movement is that they are taking the history of 538-1844, particularly the history of 1844, the message of Samuel Snow, the midnight cry message, they are taking this message, and the message of Waggoner in 1888, and they are dropping those messages in that time period straight onto our history. What is being said is the following: we come to 1844, and we have the message of Samuel Snow. What is Samuel Snow saying? He is saying in July 21, 1844 that there is going to be a second advent, Oct. 22, 1844. This is the message of Samuel Snow. So on July 21, what he is saying is that there is about to be a second advent, Christ is about to return on Oct.22, 1844. He says that this is the second advent. Was he correct? No. He had the date right, Oct. 22, 1844. Where is his problem? He has the event wrong. He has the date right and the event wrong. So this story is being taken and it’s being combined with Waggoner in 1888. Waggoner in 1888 is in conflict with the leadership or Butler.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119" name="Line 3">
            <a:extLst>
              <a:ext uri="{FF2B5EF4-FFF2-40B4-BE49-F238E27FC236}">
                <a16:creationId xmlns:a16="http://schemas.microsoft.com/office/drawing/2014/main" id="{888AAE8D-B25C-45D5-9C11-4E3B002ADFF8}"/>
              </a:ext>
            </a:extLst>
          </p:cNvPr>
          <p:cNvSpPr>
            <a:spLocks noChangeShapeType="1"/>
          </p:cNvSpPr>
          <p:nvPr/>
        </p:nvSpPr>
        <p:spPr bwMode="auto">
          <a:xfrm>
            <a:off x="7629670" y="5655305"/>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4">
            <a:extLst>
              <a:ext uri="{FF2B5EF4-FFF2-40B4-BE49-F238E27FC236}">
                <a16:creationId xmlns:a16="http://schemas.microsoft.com/office/drawing/2014/main" id="{FC63233E-1742-41D1-831A-5E53EC070D7C}"/>
              </a:ext>
            </a:extLst>
          </p:cNvPr>
          <p:cNvSpPr>
            <a:spLocks noChangeShapeType="1"/>
          </p:cNvSpPr>
          <p:nvPr/>
        </p:nvSpPr>
        <p:spPr bwMode="auto">
          <a:xfrm>
            <a:off x="7629670" y="536955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5">
            <a:extLst>
              <a:ext uri="{FF2B5EF4-FFF2-40B4-BE49-F238E27FC236}">
                <a16:creationId xmlns:a16="http://schemas.microsoft.com/office/drawing/2014/main" id="{088CDBE8-6E17-4FA3-B1A3-D7F9B817415D}"/>
              </a:ext>
            </a:extLst>
          </p:cNvPr>
          <p:cNvSpPr>
            <a:spLocks noChangeShapeType="1"/>
          </p:cNvSpPr>
          <p:nvPr/>
        </p:nvSpPr>
        <p:spPr bwMode="auto">
          <a:xfrm>
            <a:off x="9229870" y="536955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6">
            <a:extLst>
              <a:ext uri="{FF2B5EF4-FFF2-40B4-BE49-F238E27FC236}">
                <a16:creationId xmlns:a16="http://schemas.microsoft.com/office/drawing/2014/main" id="{7645547C-6653-4A35-A85F-FE382AC13991}"/>
              </a:ext>
            </a:extLst>
          </p:cNvPr>
          <p:cNvSpPr txBox="1">
            <a:spLocks noChangeArrowheads="1"/>
          </p:cNvSpPr>
          <p:nvPr/>
        </p:nvSpPr>
        <p:spPr bwMode="auto">
          <a:xfrm>
            <a:off x="7401070" y="49123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Text Box 7">
            <a:extLst>
              <a:ext uri="{FF2B5EF4-FFF2-40B4-BE49-F238E27FC236}">
                <a16:creationId xmlns:a16="http://schemas.microsoft.com/office/drawing/2014/main" id="{854AEF08-713D-42F9-A2FD-64C9901F361D}"/>
              </a:ext>
            </a:extLst>
          </p:cNvPr>
          <p:cNvSpPr txBox="1">
            <a:spLocks noChangeArrowheads="1"/>
          </p:cNvSpPr>
          <p:nvPr/>
        </p:nvSpPr>
        <p:spPr bwMode="auto">
          <a:xfrm>
            <a:off x="7343920" y="571245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8">
            <a:extLst>
              <a:ext uri="{FF2B5EF4-FFF2-40B4-BE49-F238E27FC236}">
                <a16:creationId xmlns:a16="http://schemas.microsoft.com/office/drawing/2014/main" id="{C395E388-5AC1-482A-8DB2-D76962EA9CC1}"/>
              </a:ext>
            </a:extLst>
          </p:cNvPr>
          <p:cNvSpPr txBox="1">
            <a:spLocks noChangeArrowheads="1"/>
          </p:cNvSpPr>
          <p:nvPr/>
        </p:nvSpPr>
        <p:spPr bwMode="auto">
          <a:xfrm>
            <a:off x="8944120" y="474090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AutoShape 9">
            <a:extLst>
              <a:ext uri="{FF2B5EF4-FFF2-40B4-BE49-F238E27FC236}">
                <a16:creationId xmlns:a16="http://schemas.microsoft.com/office/drawing/2014/main" id="{99AE464F-548F-4680-820F-62534529F55B}"/>
              </a:ext>
            </a:extLst>
          </p:cNvPr>
          <p:cNvSpPr>
            <a:spLocks/>
          </p:cNvSpPr>
          <p:nvPr/>
        </p:nvSpPr>
        <p:spPr bwMode="auto">
          <a:xfrm>
            <a:off x="7115320" y="4798055"/>
            <a:ext cx="228600" cy="1314450"/>
          </a:xfrm>
          <a:prstGeom prst="leftBracket">
            <a:avLst>
              <a:gd name="adj" fmla="val 4791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0">
            <a:extLst>
              <a:ext uri="{FF2B5EF4-FFF2-40B4-BE49-F238E27FC236}">
                <a16:creationId xmlns:a16="http://schemas.microsoft.com/office/drawing/2014/main" id="{CCB48453-55F0-471F-9FFA-46471E8163A4}"/>
              </a:ext>
            </a:extLst>
          </p:cNvPr>
          <p:cNvSpPr txBox="1">
            <a:spLocks noChangeArrowheads="1"/>
          </p:cNvSpPr>
          <p:nvPr/>
        </p:nvSpPr>
        <p:spPr bwMode="auto">
          <a:xfrm>
            <a:off x="7001020" y="616965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936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6064A-27DC-4FC3-B3E9-5E797120F9F4}"/>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3" name="Text Box 2">
            <a:extLst>
              <a:ext uri="{FF2B5EF4-FFF2-40B4-BE49-F238E27FC236}">
                <a16:creationId xmlns:a16="http://schemas.microsoft.com/office/drawing/2014/main" id="{BF1CD9D7-1F4B-4EBC-8986-6762CA38A7E9}"/>
              </a:ext>
            </a:extLst>
          </p:cNvPr>
          <p:cNvSpPr txBox="1">
            <a:spLocks noChangeArrowheads="1"/>
          </p:cNvSpPr>
          <p:nvPr/>
        </p:nvSpPr>
        <p:spPr bwMode="auto">
          <a:xfrm>
            <a:off x="8090263" y="1733006"/>
            <a:ext cx="2628900" cy="325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6D6CAD26-7E56-473E-98BE-33D899ED265D}"/>
              </a:ext>
            </a:extLst>
          </p:cNvPr>
          <p:cNvSpPr>
            <a:spLocks noChangeShapeType="1"/>
          </p:cNvSpPr>
          <p:nvPr/>
        </p:nvSpPr>
        <p:spPr bwMode="auto">
          <a:xfrm>
            <a:off x="8776063" y="2704556"/>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F4115E43-46EA-401E-9855-90407282A849}"/>
              </a:ext>
            </a:extLst>
          </p:cNvPr>
          <p:cNvSpPr>
            <a:spLocks noChangeShapeType="1"/>
          </p:cNvSpPr>
          <p:nvPr/>
        </p:nvSpPr>
        <p:spPr bwMode="auto">
          <a:xfrm>
            <a:off x="8776063" y="24188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3B081795-0983-4018-B85B-053EE3EE4D73}"/>
              </a:ext>
            </a:extLst>
          </p:cNvPr>
          <p:cNvSpPr>
            <a:spLocks noChangeShapeType="1"/>
          </p:cNvSpPr>
          <p:nvPr/>
        </p:nvSpPr>
        <p:spPr bwMode="auto">
          <a:xfrm>
            <a:off x="10376263" y="24188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DCC140F4-1EB9-4380-8A04-2E66D03BD56E}"/>
              </a:ext>
            </a:extLst>
          </p:cNvPr>
          <p:cNvSpPr txBox="1">
            <a:spLocks noChangeArrowheads="1"/>
          </p:cNvSpPr>
          <p:nvPr/>
        </p:nvSpPr>
        <p:spPr bwMode="auto">
          <a:xfrm>
            <a:off x="8547463" y="196160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F3131454-128A-4DB6-8D96-5616D9A3FF55}"/>
              </a:ext>
            </a:extLst>
          </p:cNvPr>
          <p:cNvSpPr txBox="1">
            <a:spLocks noChangeArrowheads="1"/>
          </p:cNvSpPr>
          <p:nvPr/>
        </p:nvSpPr>
        <p:spPr bwMode="auto">
          <a:xfrm>
            <a:off x="8490313" y="2761706"/>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B4B17B9D-1A81-47C5-998C-60B09BDF6D13}"/>
              </a:ext>
            </a:extLst>
          </p:cNvPr>
          <p:cNvSpPr txBox="1">
            <a:spLocks noChangeArrowheads="1"/>
          </p:cNvSpPr>
          <p:nvPr/>
        </p:nvSpPr>
        <p:spPr bwMode="auto">
          <a:xfrm>
            <a:off x="10090513" y="1790156"/>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FD0B2249-2169-4E43-BAC5-BC99DF387BA7}"/>
              </a:ext>
            </a:extLst>
          </p:cNvPr>
          <p:cNvSpPr>
            <a:spLocks/>
          </p:cNvSpPr>
          <p:nvPr/>
        </p:nvSpPr>
        <p:spPr bwMode="auto">
          <a:xfrm>
            <a:off x="8261713" y="1847306"/>
            <a:ext cx="228600" cy="1314450"/>
          </a:xfrm>
          <a:prstGeom prst="leftBracket">
            <a:avLst>
              <a:gd name="adj" fmla="val 4791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EAB2E57-6E30-41F2-BBCF-2652D0AC077F}"/>
              </a:ext>
            </a:extLst>
          </p:cNvPr>
          <p:cNvSpPr txBox="1">
            <a:spLocks noChangeArrowheads="1"/>
          </p:cNvSpPr>
          <p:nvPr/>
        </p:nvSpPr>
        <p:spPr bwMode="auto">
          <a:xfrm>
            <a:off x="8147413" y="3218906"/>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3F35F3F0-2989-4929-9908-35492D45C5A2}"/>
              </a:ext>
            </a:extLst>
          </p:cNvPr>
          <p:cNvSpPr>
            <a:spLocks noChangeShapeType="1"/>
          </p:cNvSpPr>
          <p:nvPr/>
        </p:nvSpPr>
        <p:spPr bwMode="auto">
          <a:xfrm>
            <a:off x="8776063" y="4533356"/>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B771DD84-D742-4E06-9986-6552B17504E5}"/>
              </a:ext>
            </a:extLst>
          </p:cNvPr>
          <p:cNvSpPr>
            <a:spLocks noChangeShapeType="1"/>
          </p:cNvSpPr>
          <p:nvPr/>
        </p:nvSpPr>
        <p:spPr bwMode="auto">
          <a:xfrm>
            <a:off x="8776063" y="42476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1614B315-A3D3-41D8-8971-54E1D7A4ED70}"/>
              </a:ext>
            </a:extLst>
          </p:cNvPr>
          <p:cNvSpPr>
            <a:spLocks noChangeShapeType="1"/>
          </p:cNvSpPr>
          <p:nvPr/>
        </p:nvSpPr>
        <p:spPr bwMode="auto">
          <a:xfrm>
            <a:off x="10376263" y="42476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B4C20C4D-5F2B-447A-978D-B04878D9C026}"/>
              </a:ext>
            </a:extLst>
          </p:cNvPr>
          <p:cNvSpPr txBox="1">
            <a:spLocks noChangeArrowheads="1"/>
          </p:cNvSpPr>
          <p:nvPr/>
        </p:nvSpPr>
        <p:spPr bwMode="auto">
          <a:xfrm>
            <a:off x="8547463" y="3904706"/>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3CB6F116-C7AD-4781-A048-4A1425531E38}"/>
              </a:ext>
            </a:extLst>
          </p:cNvPr>
          <p:cNvSpPr txBox="1">
            <a:spLocks noChangeArrowheads="1"/>
          </p:cNvSpPr>
          <p:nvPr/>
        </p:nvSpPr>
        <p:spPr bwMode="auto">
          <a:xfrm>
            <a:off x="10090513" y="3733256"/>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7DDB3547-F6D7-4AA9-B6A1-EA90A7FC3F42}"/>
              </a:ext>
            </a:extLst>
          </p:cNvPr>
          <p:cNvSpPr txBox="1">
            <a:spLocks noChangeArrowheads="1"/>
          </p:cNvSpPr>
          <p:nvPr/>
        </p:nvSpPr>
        <p:spPr bwMode="auto">
          <a:xfrm>
            <a:off x="8147413" y="4590506"/>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D8ABE2E6-5FFF-4D10-97C9-9D329411D9F9}"/>
              </a:ext>
            </a:extLst>
          </p:cNvPr>
          <p:cNvSpPr/>
          <p:nvPr/>
        </p:nvSpPr>
        <p:spPr>
          <a:xfrm>
            <a:off x="1194163" y="2190206"/>
            <a:ext cx="6096000" cy="2769989"/>
          </a:xfrm>
          <a:prstGeom prst="rect">
            <a:avLst/>
          </a:prstGeom>
        </p:spPr>
        <p:txBody>
          <a:bodyPr>
            <a:spAutoFit/>
          </a:bodyPr>
          <a:lstStyle/>
          <a:p>
            <a:r>
              <a:rPr lang="en-US" kern="1400" dirty="0">
                <a:solidFill>
                  <a:srgbClr val="000000"/>
                </a:solidFill>
                <a:latin typeface="Arial Narrow" panose="020B0606020202030204" pitchFamily="34" charset="0"/>
              </a:rPr>
              <a:t>So they are using the story of 1844 and 1888. Samuel Snow, and Waggoner. In taking these two histories, they are combining that concept into our own. They are saying in 2012 there is a prediction of a Sunday Law in 2014. the work of 2012 is done by Elder Parminder. So in 2012 a Sunday Law is predicted for 2014. In 2012 Ezra 7:9 has not yet been opened up. Ezra 7:9 gave us our different groups. We began to understand fractals. So when this Sunday Law was predicted in 2012, what was expected was a Sunday Law on a line of the 144,000 not that of a fractal.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720056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7A302B-B5C2-4D83-B5B2-EDD2620BD02A}"/>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3" name="Text Box 2">
            <a:extLst>
              <a:ext uri="{FF2B5EF4-FFF2-40B4-BE49-F238E27FC236}">
                <a16:creationId xmlns:a16="http://schemas.microsoft.com/office/drawing/2014/main" id="{B716DF9C-F47E-4843-B251-AEDCAC98C5CA}"/>
              </a:ext>
            </a:extLst>
          </p:cNvPr>
          <p:cNvSpPr txBox="1">
            <a:spLocks noChangeArrowheads="1"/>
          </p:cNvSpPr>
          <p:nvPr/>
        </p:nvSpPr>
        <p:spPr bwMode="auto">
          <a:xfrm>
            <a:off x="7297783" y="1445623"/>
            <a:ext cx="3086100" cy="377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5EE0399-B3D8-402B-805E-0102546D75C1}"/>
              </a:ext>
            </a:extLst>
          </p:cNvPr>
          <p:cNvSpPr>
            <a:spLocks noChangeShapeType="1"/>
          </p:cNvSpPr>
          <p:nvPr/>
        </p:nvSpPr>
        <p:spPr bwMode="auto">
          <a:xfrm>
            <a:off x="7983583" y="2417173"/>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8E9BC2AC-12B6-4731-B463-5D94968F837A}"/>
              </a:ext>
            </a:extLst>
          </p:cNvPr>
          <p:cNvSpPr>
            <a:spLocks noChangeShapeType="1"/>
          </p:cNvSpPr>
          <p:nvPr/>
        </p:nvSpPr>
        <p:spPr bwMode="auto">
          <a:xfrm>
            <a:off x="7983583" y="21314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D51F4A9E-98A3-43AD-A3B1-CD73945485D7}"/>
              </a:ext>
            </a:extLst>
          </p:cNvPr>
          <p:cNvSpPr>
            <a:spLocks noChangeShapeType="1"/>
          </p:cNvSpPr>
          <p:nvPr/>
        </p:nvSpPr>
        <p:spPr bwMode="auto">
          <a:xfrm>
            <a:off x="9583783" y="21314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907EAB1D-525E-46FB-8CB6-F5E5B0506406}"/>
              </a:ext>
            </a:extLst>
          </p:cNvPr>
          <p:cNvSpPr txBox="1">
            <a:spLocks noChangeArrowheads="1"/>
          </p:cNvSpPr>
          <p:nvPr/>
        </p:nvSpPr>
        <p:spPr bwMode="auto">
          <a:xfrm>
            <a:off x="7754983" y="167422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10B76D94-8F2C-46AA-9812-6F03EFC2620C}"/>
              </a:ext>
            </a:extLst>
          </p:cNvPr>
          <p:cNvSpPr txBox="1">
            <a:spLocks noChangeArrowheads="1"/>
          </p:cNvSpPr>
          <p:nvPr/>
        </p:nvSpPr>
        <p:spPr bwMode="auto">
          <a:xfrm>
            <a:off x="7697833" y="247432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51C9DFCC-BD75-4B22-80DC-395D171E6527}"/>
              </a:ext>
            </a:extLst>
          </p:cNvPr>
          <p:cNvSpPr txBox="1">
            <a:spLocks noChangeArrowheads="1"/>
          </p:cNvSpPr>
          <p:nvPr/>
        </p:nvSpPr>
        <p:spPr bwMode="auto">
          <a:xfrm>
            <a:off x="9298033" y="1502773"/>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F5954D55-435B-4227-9A0C-A402AF7FA843}"/>
              </a:ext>
            </a:extLst>
          </p:cNvPr>
          <p:cNvSpPr>
            <a:spLocks/>
          </p:cNvSpPr>
          <p:nvPr/>
        </p:nvSpPr>
        <p:spPr bwMode="auto">
          <a:xfrm>
            <a:off x="7469233" y="1559923"/>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7DA4B1EA-C669-481F-B5C3-E94AD3F0E73D}"/>
              </a:ext>
            </a:extLst>
          </p:cNvPr>
          <p:cNvSpPr txBox="1">
            <a:spLocks noChangeArrowheads="1"/>
          </p:cNvSpPr>
          <p:nvPr/>
        </p:nvSpPr>
        <p:spPr bwMode="auto">
          <a:xfrm>
            <a:off x="7354933" y="2931523"/>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E11B3E00-88AE-4707-9B45-5C04AB17F5C4}"/>
              </a:ext>
            </a:extLst>
          </p:cNvPr>
          <p:cNvSpPr>
            <a:spLocks noChangeShapeType="1"/>
          </p:cNvSpPr>
          <p:nvPr/>
        </p:nvSpPr>
        <p:spPr bwMode="auto">
          <a:xfrm>
            <a:off x="7983583" y="4245973"/>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380FF1DD-1A94-474C-9FA4-48538B22EBDB}"/>
              </a:ext>
            </a:extLst>
          </p:cNvPr>
          <p:cNvSpPr>
            <a:spLocks noChangeShapeType="1"/>
          </p:cNvSpPr>
          <p:nvPr/>
        </p:nvSpPr>
        <p:spPr bwMode="auto">
          <a:xfrm>
            <a:off x="7983583" y="39602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727FBD4A-8B41-47DF-B0C1-69027B7D089D}"/>
              </a:ext>
            </a:extLst>
          </p:cNvPr>
          <p:cNvSpPr>
            <a:spLocks noChangeShapeType="1"/>
          </p:cNvSpPr>
          <p:nvPr/>
        </p:nvSpPr>
        <p:spPr bwMode="auto">
          <a:xfrm>
            <a:off x="9583783" y="39602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9ABCF2C4-E121-432A-AF85-BB6296F886DF}"/>
              </a:ext>
            </a:extLst>
          </p:cNvPr>
          <p:cNvSpPr txBox="1">
            <a:spLocks noChangeArrowheads="1"/>
          </p:cNvSpPr>
          <p:nvPr/>
        </p:nvSpPr>
        <p:spPr bwMode="auto">
          <a:xfrm>
            <a:off x="7754983" y="361732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C6EC8478-038F-4697-A1C6-4C3982DAFDFF}"/>
              </a:ext>
            </a:extLst>
          </p:cNvPr>
          <p:cNvSpPr txBox="1">
            <a:spLocks noChangeArrowheads="1"/>
          </p:cNvSpPr>
          <p:nvPr/>
        </p:nvSpPr>
        <p:spPr bwMode="auto">
          <a:xfrm>
            <a:off x="9298033" y="3445873"/>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E5CBB697-1018-444B-9849-5A69666EF9C8}"/>
              </a:ext>
            </a:extLst>
          </p:cNvPr>
          <p:cNvSpPr txBox="1">
            <a:spLocks noChangeArrowheads="1"/>
          </p:cNvSpPr>
          <p:nvPr/>
        </p:nvSpPr>
        <p:spPr bwMode="auto">
          <a:xfrm>
            <a:off x="7354933" y="4303123"/>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07E64632-1C4B-4752-8A32-C7424743D0F3}"/>
              </a:ext>
            </a:extLst>
          </p:cNvPr>
          <p:cNvSpPr txBox="1">
            <a:spLocks noChangeArrowheads="1"/>
          </p:cNvSpPr>
          <p:nvPr/>
        </p:nvSpPr>
        <p:spPr bwMode="auto">
          <a:xfrm>
            <a:off x="8040733" y="4303123"/>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3911F238-10FC-4377-AFA3-12092239B87F}"/>
              </a:ext>
            </a:extLst>
          </p:cNvPr>
          <p:cNvSpPr txBox="1">
            <a:spLocks noChangeArrowheads="1"/>
          </p:cNvSpPr>
          <p:nvPr/>
        </p:nvSpPr>
        <p:spPr bwMode="auto">
          <a:xfrm>
            <a:off x="7354933" y="493177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Time ‘setting’</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CDE6380A-107B-447E-9B3F-167B61FA785F}"/>
              </a:ext>
            </a:extLst>
          </p:cNvPr>
          <p:cNvSpPr txBox="1">
            <a:spLocks noChangeArrowheads="1"/>
          </p:cNvSpPr>
          <p:nvPr/>
        </p:nvSpPr>
        <p:spPr bwMode="auto">
          <a:xfrm>
            <a:off x="8440783" y="4931773"/>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6D18A09A-9B24-407B-8951-2172D4F4C6DB}"/>
              </a:ext>
            </a:extLst>
          </p:cNvPr>
          <p:cNvSpPr>
            <a:spLocks noChangeShapeType="1"/>
          </p:cNvSpPr>
          <p:nvPr/>
        </p:nvSpPr>
        <p:spPr bwMode="auto">
          <a:xfrm flipV="1">
            <a:off x="8040733" y="1731373"/>
            <a:ext cx="1257300" cy="628650"/>
          </a:xfrm>
          <a:prstGeom prst="line">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FCD74BAD-0A02-4957-80FC-72F249CD8F4F}"/>
              </a:ext>
            </a:extLst>
          </p:cNvPr>
          <p:cNvSpPr txBox="1">
            <a:spLocks noChangeArrowheads="1"/>
          </p:cNvSpPr>
          <p:nvPr/>
        </p:nvSpPr>
        <p:spPr bwMode="auto">
          <a:xfrm>
            <a:off x="9926683" y="1788523"/>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2">
            <a:extLst>
              <a:ext uri="{FF2B5EF4-FFF2-40B4-BE49-F238E27FC236}">
                <a16:creationId xmlns:a16="http://schemas.microsoft.com/office/drawing/2014/main" id="{CABDEE55-AD26-4770-BFE5-9F5ECAF82BC1}"/>
              </a:ext>
            </a:extLst>
          </p:cNvPr>
          <p:cNvSpPr/>
          <p:nvPr/>
        </p:nvSpPr>
        <p:spPr>
          <a:xfrm>
            <a:off x="1515837" y="881291"/>
            <a:ext cx="4453345" cy="5539978"/>
          </a:xfrm>
          <a:prstGeom prst="rect">
            <a:avLst/>
          </a:prstGeom>
        </p:spPr>
        <p:txBody>
          <a:bodyPr wrap="square">
            <a:spAutoFit/>
          </a:bodyPr>
          <a:lstStyle/>
          <a:p>
            <a:r>
              <a:rPr lang="en-US" kern="1400" dirty="0">
                <a:solidFill>
                  <a:srgbClr val="000000"/>
                </a:solidFill>
                <a:latin typeface="Arial Narrow" panose="020B0606020202030204" pitchFamily="34" charset="0"/>
              </a:rPr>
              <a:t>So in 2012, you have Elder Parminder teaching this new concept, time setting, and you have facing him the leadership (Elder Jeff) opposing. What is being taught, is that using the history of 1844 and 1888, the prediction of 2014 is half right and half wrong. Because if we take 1844, drop it onto 1888, drop it onto 2012, which if you have watched previous studies of the midnight cry, then Elder Parminder and Elder Jeff, are each half right and half wrong. What is the problem with this logic? Without any other information just use parables. If you use parables anyone can see it. What is the problem with this logic? What history do we have in 1844? Failure. What history do we have in 1888? Failure. What history are we in now? Success. It’s not correct methodology to take a year in history and drop it wholesale into</a:t>
            </a:r>
            <a:r>
              <a:rPr lang="en-US" kern="1400" dirty="0">
                <a:solidFill>
                  <a:srgbClr val="FF0000"/>
                </a:solidFill>
                <a:latin typeface="Arial Narrow" panose="020B0606020202030204" pitchFamily="34" charset="0"/>
              </a:rPr>
              <a:t> </a:t>
            </a:r>
            <a:r>
              <a:rPr lang="en-US" kern="1400" dirty="0">
                <a:solidFill>
                  <a:srgbClr val="000000"/>
                </a:solidFill>
                <a:latin typeface="Arial Narrow" panose="020B0606020202030204" pitchFamily="34" charset="0"/>
              </a:rPr>
              <a:t>our reform line, particularly when we can see that there’s differences in our history.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cxnSp>
        <p:nvCxnSpPr>
          <p:cNvPr id="25" name="Straight Connector 24">
            <a:extLst>
              <a:ext uri="{FF2B5EF4-FFF2-40B4-BE49-F238E27FC236}">
                <a16:creationId xmlns:a16="http://schemas.microsoft.com/office/drawing/2014/main" id="{F010721B-E0F5-41CA-8502-E51CA1718844}"/>
              </a:ext>
            </a:extLst>
          </p:cNvPr>
          <p:cNvCxnSpPr/>
          <p:nvPr/>
        </p:nvCxnSpPr>
        <p:spPr>
          <a:xfrm>
            <a:off x="8040733" y="4303123"/>
            <a:ext cx="0" cy="5715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609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7A302B-B5C2-4D83-B5B2-EDD2620BD02A}"/>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3" name="Text Box 2">
            <a:extLst>
              <a:ext uri="{FF2B5EF4-FFF2-40B4-BE49-F238E27FC236}">
                <a16:creationId xmlns:a16="http://schemas.microsoft.com/office/drawing/2014/main" id="{B716DF9C-F47E-4843-B251-AEDCAC98C5CA}"/>
              </a:ext>
            </a:extLst>
          </p:cNvPr>
          <p:cNvSpPr txBox="1">
            <a:spLocks noChangeArrowheads="1"/>
          </p:cNvSpPr>
          <p:nvPr/>
        </p:nvSpPr>
        <p:spPr bwMode="auto">
          <a:xfrm>
            <a:off x="7297783" y="1445623"/>
            <a:ext cx="3086100" cy="377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5EE0399-B3D8-402B-805E-0102546D75C1}"/>
              </a:ext>
            </a:extLst>
          </p:cNvPr>
          <p:cNvSpPr>
            <a:spLocks noChangeShapeType="1"/>
          </p:cNvSpPr>
          <p:nvPr/>
        </p:nvSpPr>
        <p:spPr bwMode="auto">
          <a:xfrm>
            <a:off x="7983583" y="2417173"/>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8E9BC2AC-12B6-4731-B463-5D94968F837A}"/>
              </a:ext>
            </a:extLst>
          </p:cNvPr>
          <p:cNvSpPr>
            <a:spLocks noChangeShapeType="1"/>
          </p:cNvSpPr>
          <p:nvPr/>
        </p:nvSpPr>
        <p:spPr bwMode="auto">
          <a:xfrm>
            <a:off x="7983583" y="21314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D51F4A9E-98A3-43AD-A3B1-CD73945485D7}"/>
              </a:ext>
            </a:extLst>
          </p:cNvPr>
          <p:cNvSpPr>
            <a:spLocks noChangeShapeType="1"/>
          </p:cNvSpPr>
          <p:nvPr/>
        </p:nvSpPr>
        <p:spPr bwMode="auto">
          <a:xfrm>
            <a:off x="9583783" y="21314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6">
            <a:extLst>
              <a:ext uri="{FF2B5EF4-FFF2-40B4-BE49-F238E27FC236}">
                <a16:creationId xmlns:a16="http://schemas.microsoft.com/office/drawing/2014/main" id="{907EAB1D-525E-46FB-8CB6-F5E5B0506406}"/>
              </a:ext>
            </a:extLst>
          </p:cNvPr>
          <p:cNvSpPr txBox="1">
            <a:spLocks noChangeArrowheads="1"/>
          </p:cNvSpPr>
          <p:nvPr/>
        </p:nvSpPr>
        <p:spPr bwMode="auto">
          <a:xfrm>
            <a:off x="7754983" y="167422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10B76D94-8F2C-46AA-9812-6F03EFC2620C}"/>
              </a:ext>
            </a:extLst>
          </p:cNvPr>
          <p:cNvSpPr txBox="1">
            <a:spLocks noChangeArrowheads="1"/>
          </p:cNvSpPr>
          <p:nvPr/>
        </p:nvSpPr>
        <p:spPr bwMode="auto">
          <a:xfrm>
            <a:off x="7697833" y="247432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51C9DFCC-BD75-4B22-80DC-395D171E6527}"/>
              </a:ext>
            </a:extLst>
          </p:cNvPr>
          <p:cNvSpPr txBox="1">
            <a:spLocks noChangeArrowheads="1"/>
          </p:cNvSpPr>
          <p:nvPr/>
        </p:nvSpPr>
        <p:spPr bwMode="auto">
          <a:xfrm>
            <a:off x="9298033" y="1502773"/>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F5954D55-435B-4227-9A0C-A402AF7FA843}"/>
              </a:ext>
            </a:extLst>
          </p:cNvPr>
          <p:cNvSpPr>
            <a:spLocks/>
          </p:cNvSpPr>
          <p:nvPr/>
        </p:nvSpPr>
        <p:spPr bwMode="auto">
          <a:xfrm>
            <a:off x="7469233" y="1559923"/>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7DA4B1EA-C669-481F-B5C3-E94AD3F0E73D}"/>
              </a:ext>
            </a:extLst>
          </p:cNvPr>
          <p:cNvSpPr txBox="1">
            <a:spLocks noChangeArrowheads="1"/>
          </p:cNvSpPr>
          <p:nvPr/>
        </p:nvSpPr>
        <p:spPr bwMode="auto">
          <a:xfrm>
            <a:off x="7354933" y="2931523"/>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1">
            <a:extLst>
              <a:ext uri="{FF2B5EF4-FFF2-40B4-BE49-F238E27FC236}">
                <a16:creationId xmlns:a16="http://schemas.microsoft.com/office/drawing/2014/main" id="{E11B3E00-88AE-4707-9B45-5C04AB17F5C4}"/>
              </a:ext>
            </a:extLst>
          </p:cNvPr>
          <p:cNvSpPr>
            <a:spLocks noChangeShapeType="1"/>
          </p:cNvSpPr>
          <p:nvPr/>
        </p:nvSpPr>
        <p:spPr bwMode="auto">
          <a:xfrm>
            <a:off x="7983583" y="4245973"/>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380FF1DD-1A94-474C-9FA4-48538B22EBDB}"/>
              </a:ext>
            </a:extLst>
          </p:cNvPr>
          <p:cNvSpPr>
            <a:spLocks noChangeShapeType="1"/>
          </p:cNvSpPr>
          <p:nvPr/>
        </p:nvSpPr>
        <p:spPr bwMode="auto">
          <a:xfrm>
            <a:off x="7983583" y="39602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727FBD4A-8B41-47DF-B0C1-69027B7D089D}"/>
              </a:ext>
            </a:extLst>
          </p:cNvPr>
          <p:cNvSpPr>
            <a:spLocks noChangeShapeType="1"/>
          </p:cNvSpPr>
          <p:nvPr/>
        </p:nvSpPr>
        <p:spPr bwMode="auto">
          <a:xfrm>
            <a:off x="9583783" y="396022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9ABCF2C4-E121-432A-AF85-BB6296F886DF}"/>
              </a:ext>
            </a:extLst>
          </p:cNvPr>
          <p:cNvSpPr txBox="1">
            <a:spLocks noChangeArrowheads="1"/>
          </p:cNvSpPr>
          <p:nvPr/>
        </p:nvSpPr>
        <p:spPr bwMode="auto">
          <a:xfrm>
            <a:off x="7754983" y="361732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C6EC8478-038F-4697-A1C6-4C3982DAFDFF}"/>
              </a:ext>
            </a:extLst>
          </p:cNvPr>
          <p:cNvSpPr txBox="1">
            <a:spLocks noChangeArrowheads="1"/>
          </p:cNvSpPr>
          <p:nvPr/>
        </p:nvSpPr>
        <p:spPr bwMode="auto">
          <a:xfrm>
            <a:off x="9298033" y="3445873"/>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E5CBB697-1018-444B-9849-5A69666EF9C8}"/>
              </a:ext>
            </a:extLst>
          </p:cNvPr>
          <p:cNvSpPr txBox="1">
            <a:spLocks noChangeArrowheads="1"/>
          </p:cNvSpPr>
          <p:nvPr/>
        </p:nvSpPr>
        <p:spPr bwMode="auto">
          <a:xfrm>
            <a:off x="7354933" y="4303123"/>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07E64632-1C4B-4752-8A32-C7424743D0F3}"/>
              </a:ext>
            </a:extLst>
          </p:cNvPr>
          <p:cNvSpPr txBox="1">
            <a:spLocks noChangeArrowheads="1"/>
          </p:cNvSpPr>
          <p:nvPr/>
        </p:nvSpPr>
        <p:spPr bwMode="auto">
          <a:xfrm>
            <a:off x="8040733" y="4303123"/>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3911F238-10FC-4377-AFA3-12092239B87F}"/>
              </a:ext>
            </a:extLst>
          </p:cNvPr>
          <p:cNvSpPr txBox="1">
            <a:spLocks noChangeArrowheads="1"/>
          </p:cNvSpPr>
          <p:nvPr/>
        </p:nvSpPr>
        <p:spPr bwMode="auto">
          <a:xfrm>
            <a:off x="7354933" y="493177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Time ‘setting’</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CDE6380A-107B-447E-9B3F-167B61FA785F}"/>
              </a:ext>
            </a:extLst>
          </p:cNvPr>
          <p:cNvSpPr txBox="1">
            <a:spLocks noChangeArrowheads="1"/>
          </p:cNvSpPr>
          <p:nvPr/>
        </p:nvSpPr>
        <p:spPr bwMode="auto">
          <a:xfrm>
            <a:off x="8440783" y="4931773"/>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id="{6D18A09A-9B24-407B-8951-2172D4F4C6DB}"/>
              </a:ext>
            </a:extLst>
          </p:cNvPr>
          <p:cNvSpPr>
            <a:spLocks noChangeShapeType="1"/>
          </p:cNvSpPr>
          <p:nvPr/>
        </p:nvSpPr>
        <p:spPr bwMode="auto">
          <a:xfrm flipV="1">
            <a:off x="8040733" y="1731373"/>
            <a:ext cx="1257300" cy="628650"/>
          </a:xfrm>
          <a:prstGeom prst="line">
            <a:avLst/>
          </a:prstGeom>
          <a:noFill/>
          <a:ln w="254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FCD74BAD-0A02-4957-80FC-72F249CD8F4F}"/>
              </a:ext>
            </a:extLst>
          </p:cNvPr>
          <p:cNvSpPr txBox="1">
            <a:spLocks noChangeArrowheads="1"/>
          </p:cNvSpPr>
          <p:nvPr/>
        </p:nvSpPr>
        <p:spPr bwMode="auto">
          <a:xfrm>
            <a:off x="9926683" y="1788523"/>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2">
            <a:extLst>
              <a:ext uri="{FF2B5EF4-FFF2-40B4-BE49-F238E27FC236}">
                <a16:creationId xmlns:a16="http://schemas.microsoft.com/office/drawing/2014/main" id="{CABDEE55-AD26-4770-BFE5-9F5ECAF82BC1}"/>
              </a:ext>
            </a:extLst>
          </p:cNvPr>
          <p:cNvSpPr/>
          <p:nvPr/>
        </p:nvSpPr>
        <p:spPr>
          <a:xfrm>
            <a:off x="1626872" y="1368971"/>
            <a:ext cx="3267346" cy="4708981"/>
          </a:xfrm>
          <a:prstGeom prst="rect">
            <a:avLst/>
          </a:prstGeom>
        </p:spPr>
        <p:txBody>
          <a:bodyPr wrap="square">
            <a:spAutoFit/>
          </a:bodyPr>
          <a:lstStyle/>
          <a:p>
            <a:r>
              <a:rPr lang="en-US" dirty="0">
                <a:latin typeface="Arial Narrow" panose="020B0606020202030204" pitchFamily="34" charset="0"/>
              </a:rPr>
              <a:t>In 1844 Samuel Snow predicted the second advent and what he got was a close of probation. Did they have the light to know it would be a close of probation in this history? Yes.  Let’s remember a quote that was read in our last study, where Ellen White describes this time period. She says, “man has erred, but there was no failure on the part of God.”  If they did not have the light to understand that, then we blame God because He did not give them that light, but they did, they could understand it.</a:t>
            </a:r>
          </a:p>
          <a:p>
            <a:r>
              <a:rPr lang="en-US" dirty="0"/>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cxnSp>
        <p:nvCxnSpPr>
          <p:cNvPr id="25" name="Straight Connector 24">
            <a:extLst>
              <a:ext uri="{FF2B5EF4-FFF2-40B4-BE49-F238E27FC236}">
                <a16:creationId xmlns:a16="http://schemas.microsoft.com/office/drawing/2014/main" id="{F010721B-E0F5-41CA-8502-E51CA1718844}"/>
              </a:ext>
            </a:extLst>
          </p:cNvPr>
          <p:cNvCxnSpPr/>
          <p:nvPr/>
        </p:nvCxnSpPr>
        <p:spPr>
          <a:xfrm>
            <a:off x="8040733" y="4303123"/>
            <a:ext cx="0" cy="5715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29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C1EC10-F4A1-41BF-A78B-F736BD6120EC}"/>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3" name="Rectangle 2">
            <a:extLst>
              <a:ext uri="{FF2B5EF4-FFF2-40B4-BE49-F238E27FC236}">
                <a16:creationId xmlns:a16="http://schemas.microsoft.com/office/drawing/2014/main" id="{F8B83758-EA2B-4F90-9F6D-5669F91CA392}"/>
              </a:ext>
            </a:extLst>
          </p:cNvPr>
          <p:cNvSpPr/>
          <p:nvPr/>
        </p:nvSpPr>
        <p:spPr>
          <a:xfrm>
            <a:off x="1425755" y="1363483"/>
            <a:ext cx="4171407" cy="4154984"/>
          </a:xfrm>
          <a:prstGeom prst="rect">
            <a:avLst/>
          </a:prstGeom>
        </p:spPr>
        <p:txBody>
          <a:bodyPr wrap="square">
            <a:spAutoFit/>
          </a:bodyPr>
          <a:lstStyle/>
          <a:p>
            <a:r>
              <a:rPr lang="en-US" kern="1400" dirty="0">
                <a:solidFill>
                  <a:srgbClr val="000000"/>
                </a:solidFill>
                <a:latin typeface="Arial Narrow" panose="020B0606020202030204" pitchFamily="34" charset="0"/>
              </a:rPr>
              <a:t>In 2012 a prediction is made that there’s going to be a Sunday Law in 2014.  Had the light of Ezra 7:9 been opened up yet?  No. It was opened up in 2014.  These two models are not equal. To predict an event and get a different event when you have all the light necessary to make an accurate prediction, is not the same thing as predicting an event, getting that event and then learning to understanding it better. They are not equal. But what is being used to say that messages are half right and half wrong in our history, is two histories of failure. 1844 and 1888. When we compare and contrast that with our history, they are not equal.</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4" name="Group 2">
            <a:extLst>
              <a:ext uri="{FF2B5EF4-FFF2-40B4-BE49-F238E27FC236}">
                <a16:creationId xmlns:a16="http://schemas.microsoft.com/office/drawing/2014/main" id="{225911A4-D4AC-40F5-A678-CEFAF7EE425E}"/>
              </a:ext>
            </a:extLst>
          </p:cNvPr>
          <p:cNvGrpSpPr>
            <a:grpSpLocks/>
          </p:cNvGrpSpPr>
          <p:nvPr/>
        </p:nvGrpSpPr>
        <p:grpSpPr bwMode="auto">
          <a:xfrm>
            <a:off x="7254240" y="1497875"/>
            <a:ext cx="3028950" cy="4114800"/>
            <a:chOff x="110585250" y="106013250"/>
            <a:chExt cx="3028950" cy="4114800"/>
          </a:xfrm>
        </p:grpSpPr>
        <p:sp>
          <p:nvSpPr>
            <p:cNvPr id="5" name="Line 3">
              <a:extLst>
                <a:ext uri="{FF2B5EF4-FFF2-40B4-BE49-F238E27FC236}">
                  <a16:creationId xmlns:a16="http://schemas.microsoft.com/office/drawing/2014/main" id="{74ACC05F-0982-4C8D-B8CF-933EE5735744}"/>
                </a:ext>
              </a:extLst>
            </p:cNvPr>
            <p:cNvSpPr>
              <a:spLocks noChangeShapeType="1"/>
            </p:cNvSpPr>
            <p:nvPr/>
          </p:nvSpPr>
          <p:spPr bwMode="auto">
            <a:xfrm>
              <a:off x="111213900" y="106927650"/>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727AF709-60CC-4AD2-8BFD-11CCDD076F2D}"/>
                </a:ext>
              </a:extLst>
            </p:cNvPr>
            <p:cNvSpPr>
              <a:spLocks noChangeShapeType="1"/>
            </p:cNvSpPr>
            <p:nvPr/>
          </p:nvSpPr>
          <p:spPr bwMode="auto">
            <a:xfrm>
              <a:off x="111213900" y="1066419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AC216EAA-71CA-473B-867B-9D6F4AEE0695}"/>
                </a:ext>
              </a:extLst>
            </p:cNvPr>
            <p:cNvSpPr>
              <a:spLocks noChangeShapeType="1"/>
            </p:cNvSpPr>
            <p:nvPr/>
          </p:nvSpPr>
          <p:spPr bwMode="auto">
            <a:xfrm>
              <a:off x="112814100" y="1066419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1E0A3279-8631-4BE9-94AC-E8FFD21E0B92}"/>
                </a:ext>
              </a:extLst>
            </p:cNvPr>
            <p:cNvSpPr txBox="1">
              <a:spLocks noChangeArrowheads="1"/>
            </p:cNvSpPr>
            <p:nvPr/>
          </p:nvSpPr>
          <p:spPr bwMode="auto">
            <a:xfrm>
              <a:off x="110985300" y="1061847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177D3BAD-AFF2-4D75-A190-B4BF5E2E6C38}"/>
                </a:ext>
              </a:extLst>
            </p:cNvPr>
            <p:cNvSpPr txBox="1">
              <a:spLocks noChangeArrowheads="1"/>
            </p:cNvSpPr>
            <p:nvPr/>
          </p:nvSpPr>
          <p:spPr bwMode="auto">
            <a:xfrm>
              <a:off x="110928150" y="1069848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68214056-9DA9-4982-8811-C1D9028A8EA0}"/>
                </a:ext>
              </a:extLst>
            </p:cNvPr>
            <p:cNvSpPr txBox="1">
              <a:spLocks noChangeArrowheads="1"/>
            </p:cNvSpPr>
            <p:nvPr/>
          </p:nvSpPr>
          <p:spPr bwMode="auto">
            <a:xfrm>
              <a:off x="112528350" y="1060132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9">
              <a:extLst>
                <a:ext uri="{FF2B5EF4-FFF2-40B4-BE49-F238E27FC236}">
                  <a16:creationId xmlns:a16="http://schemas.microsoft.com/office/drawing/2014/main" id="{EA8F4B94-9AA7-453E-879B-AF00DC668FBF}"/>
                </a:ext>
              </a:extLst>
            </p:cNvPr>
            <p:cNvSpPr>
              <a:spLocks/>
            </p:cNvSpPr>
            <p:nvPr/>
          </p:nvSpPr>
          <p:spPr bwMode="auto">
            <a:xfrm>
              <a:off x="110699550" y="106070400"/>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2FB26648-53AC-4289-9395-5F7A0A41632A}"/>
                </a:ext>
              </a:extLst>
            </p:cNvPr>
            <p:cNvSpPr txBox="1">
              <a:spLocks noChangeArrowheads="1"/>
            </p:cNvSpPr>
            <p:nvPr/>
          </p:nvSpPr>
          <p:spPr bwMode="auto">
            <a:xfrm>
              <a:off x="110585250" y="1074420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7AF47844-A1FC-4895-9FB7-947CE68A7098}"/>
                </a:ext>
              </a:extLst>
            </p:cNvPr>
            <p:cNvSpPr>
              <a:spLocks noChangeShapeType="1"/>
            </p:cNvSpPr>
            <p:nvPr/>
          </p:nvSpPr>
          <p:spPr bwMode="auto">
            <a:xfrm>
              <a:off x="111213900" y="108756450"/>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68E2ABFF-C32C-4457-B182-A10B1E99BD57}"/>
                </a:ext>
              </a:extLst>
            </p:cNvPr>
            <p:cNvSpPr>
              <a:spLocks noChangeShapeType="1"/>
            </p:cNvSpPr>
            <p:nvPr/>
          </p:nvSpPr>
          <p:spPr bwMode="auto">
            <a:xfrm>
              <a:off x="111213900" y="108470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83F8CE83-7FB8-4049-A2F7-5021031E2AD5}"/>
                </a:ext>
              </a:extLst>
            </p:cNvPr>
            <p:cNvSpPr>
              <a:spLocks noChangeShapeType="1"/>
            </p:cNvSpPr>
            <p:nvPr/>
          </p:nvSpPr>
          <p:spPr bwMode="auto">
            <a:xfrm>
              <a:off x="112814100" y="108470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6868BB1F-C10F-449E-B858-5B6F706ECEEE}"/>
                </a:ext>
              </a:extLst>
            </p:cNvPr>
            <p:cNvSpPr txBox="1">
              <a:spLocks noChangeArrowheads="1"/>
            </p:cNvSpPr>
            <p:nvPr/>
          </p:nvSpPr>
          <p:spPr bwMode="auto">
            <a:xfrm>
              <a:off x="110985300" y="1081278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A4CA970E-D3E3-437E-8892-517C2B677EA8}"/>
                </a:ext>
              </a:extLst>
            </p:cNvPr>
            <p:cNvSpPr txBox="1">
              <a:spLocks noChangeArrowheads="1"/>
            </p:cNvSpPr>
            <p:nvPr/>
          </p:nvSpPr>
          <p:spPr bwMode="auto">
            <a:xfrm>
              <a:off x="112528350" y="10795635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85BE06FD-2B4D-47D5-86D0-47880995D1F0}"/>
                </a:ext>
              </a:extLst>
            </p:cNvPr>
            <p:cNvSpPr txBox="1">
              <a:spLocks noChangeArrowheads="1"/>
            </p:cNvSpPr>
            <p:nvPr/>
          </p:nvSpPr>
          <p:spPr bwMode="auto">
            <a:xfrm>
              <a:off x="110585250" y="10881360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11B3B3FD-2236-4B71-A893-A4027960F2CF}"/>
                </a:ext>
              </a:extLst>
            </p:cNvPr>
            <p:cNvSpPr txBox="1">
              <a:spLocks noChangeArrowheads="1"/>
            </p:cNvSpPr>
            <p:nvPr/>
          </p:nvSpPr>
          <p:spPr bwMode="auto">
            <a:xfrm>
              <a:off x="111271050" y="10881360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CC5541C4-46B4-42AB-859A-55E5F9F6C5D3}"/>
                </a:ext>
              </a:extLst>
            </p:cNvPr>
            <p:cNvSpPr txBox="1">
              <a:spLocks noChangeArrowheads="1"/>
            </p:cNvSpPr>
            <p:nvPr/>
          </p:nvSpPr>
          <p:spPr bwMode="auto">
            <a:xfrm>
              <a:off x="110585250" y="10944225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834E1359-43A7-45FD-B7D4-A3FEABA6DBBD}"/>
                </a:ext>
              </a:extLst>
            </p:cNvPr>
            <p:cNvSpPr txBox="1">
              <a:spLocks noChangeArrowheads="1"/>
            </p:cNvSpPr>
            <p:nvPr/>
          </p:nvSpPr>
          <p:spPr bwMode="auto">
            <a:xfrm>
              <a:off x="111671100" y="1094422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0">
              <a:extLst>
                <a:ext uri="{FF2B5EF4-FFF2-40B4-BE49-F238E27FC236}">
                  <a16:creationId xmlns:a16="http://schemas.microsoft.com/office/drawing/2014/main" id="{1833FDB4-A80B-4EE1-A28C-2CC8968A40C0}"/>
                </a:ext>
              </a:extLst>
            </p:cNvPr>
            <p:cNvSpPr>
              <a:spLocks noChangeShapeType="1"/>
            </p:cNvSpPr>
            <p:nvPr/>
          </p:nvSpPr>
          <p:spPr bwMode="auto">
            <a:xfrm flipV="1">
              <a:off x="111271050" y="106241850"/>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CD265423-3DCB-4496-8EC1-529C5B190C23}"/>
                </a:ext>
              </a:extLst>
            </p:cNvPr>
            <p:cNvSpPr txBox="1">
              <a:spLocks noChangeArrowheads="1"/>
            </p:cNvSpPr>
            <p:nvPr/>
          </p:nvSpPr>
          <p:spPr bwMode="auto">
            <a:xfrm>
              <a:off x="113157000" y="106299000"/>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63B7A0E2-DE19-40B1-80CE-38B0708F5021}"/>
                </a:ext>
              </a:extLst>
            </p:cNvPr>
            <p:cNvSpPr txBox="1">
              <a:spLocks noChangeArrowheads="1"/>
            </p:cNvSpPr>
            <p:nvPr/>
          </p:nvSpPr>
          <p:spPr bwMode="auto">
            <a:xfrm>
              <a:off x="112642650" y="1088136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Ezra 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87954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D33727-4283-483C-A013-986ACB46CE98}"/>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3" name="Rectangle 2">
            <a:extLst>
              <a:ext uri="{FF2B5EF4-FFF2-40B4-BE49-F238E27FC236}">
                <a16:creationId xmlns:a16="http://schemas.microsoft.com/office/drawing/2014/main" id="{FC1C19C9-FAD5-4636-ACD4-9A9008D69E02}"/>
              </a:ext>
            </a:extLst>
          </p:cNvPr>
          <p:cNvSpPr/>
          <p:nvPr/>
        </p:nvSpPr>
        <p:spPr>
          <a:xfrm>
            <a:off x="379640" y="378663"/>
            <a:ext cx="7111361" cy="4154984"/>
          </a:xfrm>
          <a:prstGeom prst="rect">
            <a:avLst/>
          </a:prstGeom>
        </p:spPr>
        <p:txBody>
          <a:bodyPr wrap="square">
            <a:spAutoFit/>
          </a:bodyPr>
          <a:lstStyle/>
          <a:p>
            <a:r>
              <a:rPr lang="en-US" kern="1400" dirty="0">
                <a:solidFill>
                  <a:srgbClr val="000000"/>
                </a:solidFill>
                <a:latin typeface="Arial Narrow" panose="020B0606020202030204" pitchFamily="34" charset="0"/>
              </a:rPr>
              <a:t>When we consider ancient Israel, they had failure, failure, success. Failure coming out of Egypt, failure coming out of Babylon, how did they go in the history of Christ? As a nation destroyed, but was it failure or success? Ellen White is clear that this was complete and total victory. As we’ve been studying, there’s eleven disciples, or 12, and then 1, Christ. In going through this history, when you come to the cross, which by the way is Nov. 9, 2019, you have foolish and you have wise. Was Christ half right and half wrong? No. He had the date right, Passover, and He had the event right. The people that have it wrong in that history were the disciples who were holding on to their preconceived ideas. They’re the ones in danger because they are not listening to His words. And we bring that into our history, and we find, this is not a story of Christ being half right and half wrong. I am making Him the movement and the message, the problem is that people are not listening to it. We find ourselves 7 months from Raphia, people agreeing verbally, and then dooms day prepping, preparing for a hot war. </a:t>
            </a:r>
            <a:r>
              <a:rPr lang="en-US" i="1" kern="1400" dirty="0">
                <a:solidFill>
                  <a:srgbClr val="000000"/>
                </a:solidFill>
                <a:latin typeface="Arial Narrow" panose="020B0606020202030204" pitchFamily="34" charset="0"/>
              </a:rPr>
              <a:t>By doing that, you don’t believe</a:t>
            </a:r>
            <a:r>
              <a:rPr lang="en-US" kern="1400" dirty="0">
                <a:solidFill>
                  <a:srgbClr val="000000"/>
                </a:solidFill>
                <a:latin typeface="Arial Narrow" panose="020B0606020202030204" pitchFamily="34" charset="0"/>
              </a:rPr>
              <a:t>.</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4" name="Group 2">
            <a:extLst>
              <a:ext uri="{FF2B5EF4-FFF2-40B4-BE49-F238E27FC236}">
                <a16:creationId xmlns:a16="http://schemas.microsoft.com/office/drawing/2014/main" id="{C47F2184-2321-4263-B732-74634EE411D3}"/>
              </a:ext>
            </a:extLst>
          </p:cNvPr>
          <p:cNvGrpSpPr>
            <a:grpSpLocks/>
          </p:cNvGrpSpPr>
          <p:nvPr/>
        </p:nvGrpSpPr>
        <p:grpSpPr bwMode="auto">
          <a:xfrm>
            <a:off x="8123465" y="600596"/>
            <a:ext cx="3028950" cy="4114800"/>
            <a:chOff x="110585250" y="106013250"/>
            <a:chExt cx="3028950" cy="4114800"/>
          </a:xfrm>
        </p:grpSpPr>
        <p:sp>
          <p:nvSpPr>
            <p:cNvPr id="5" name="Line 3">
              <a:extLst>
                <a:ext uri="{FF2B5EF4-FFF2-40B4-BE49-F238E27FC236}">
                  <a16:creationId xmlns:a16="http://schemas.microsoft.com/office/drawing/2014/main" id="{E69CBD91-A84F-4470-8BEB-470C79FBEB51}"/>
                </a:ext>
              </a:extLst>
            </p:cNvPr>
            <p:cNvSpPr>
              <a:spLocks noChangeShapeType="1"/>
            </p:cNvSpPr>
            <p:nvPr/>
          </p:nvSpPr>
          <p:spPr bwMode="auto">
            <a:xfrm>
              <a:off x="111213900" y="106927650"/>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8F536415-1026-40C0-9511-9CCEBA7910BC}"/>
                </a:ext>
              </a:extLst>
            </p:cNvPr>
            <p:cNvSpPr>
              <a:spLocks noChangeShapeType="1"/>
            </p:cNvSpPr>
            <p:nvPr/>
          </p:nvSpPr>
          <p:spPr bwMode="auto">
            <a:xfrm>
              <a:off x="111213900" y="1066419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5A08F68B-6286-4E2E-B5ED-A6AB5CCE0650}"/>
                </a:ext>
              </a:extLst>
            </p:cNvPr>
            <p:cNvSpPr>
              <a:spLocks noChangeShapeType="1"/>
            </p:cNvSpPr>
            <p:nvPr/>
          </p:nvSpPr>
          <p:spPr bwMode="auto">
            <a:xfrm>
              <a:off x="112814100" y="1066419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1F0B2515-4713-4A67-AFB2-15E9B3C2AFA6}"/>
                </a:ext>
              </a:extLst>
            </p:cNvPr>
            <p:cNvSpPr txBox="1">
              <a:spLocks noChangeArrowheads="1"/>
            </p:cNvSpPr>
            <p:nvPr/>
          </p:nvSpPr>
          <p:spPr bwMode="auto">
            <a:xfrm>
              <a:off x="110985300" y="1061847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28CD1372-08E8-45BA-87F8-3468D1A4EB34}"/>
                </a:ext>
              </a:extLst>
            </p:cNvPr>
            <p:cNvSpPr txBox="1">
              <a:spLocks noChangeArrowheads="1"/>
            </p:cNvSpPr>
            <p:nvPr/>
          </p:nvSpPr>
          <p:spPr bwMode="auto">
            <a:xfrm>
              <a:off x="110928150" y="10698480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19AF1841-D2D7-40C9-9B0A-05DBEB48B55E}"/>
                </a:ext>
              </a:extLst>
            </p:cNvPr>
            <p:cNvSpPr txBox="1">
              <a:spLocks noChangeArrowheads="1"/>
            </p:cNvSpPr>
            <p:nvPr/>
          </p:nvSpPr>
          <p:spPr bwMode="auto">
            <a:xfrm>
              <a:off x="112528350" y="10601325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9">
              <a:extLst>
                <a:ext uri="{FF2B5EF4-FFF2-40B4-BE49-F238E27FC236}">
                  <a16:creationId xmlns:a16="http://schemas.microsoft.com/office/drawing/2014/main" id="{1FEC9556-D5D2-494B-8822-D2ACDD0FB7AA}"/>
                </a:ext>
              </a:extLst>
            </p:cNvPr>
            <p:cNvSpPr>
              <a:spLocks/>
            </p:cNvSpPr>
            <p:nvPr/>
          </p:nvSpPr>
          <p:spPr bwMode="auto">
            <a:xfrm>
              <a:off x="110699550" y="106070400"/>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E2B4BA71-4A91-4612-9FD6-56059D44F655}"/>
                </a:ext>
              </a:extLst>
            </p:cNvPr>
            <p:cNvSpPr txBox="1">
              <a:spLocks noChangeArrowheads="1"/>
            </p:cNvSpPr>
            <p:nvPr/>
          </p:nvSpPr>
          <p:spPr bwMode="auto">
            <a:xfrm>
              <a:off x="110585250" y="1074420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BD5BB6F4-6AB2-4E40-99C5-A5D4C8E5F149}"/>
                </a:ext>
              </a:extLst>
            </p:cNvPr>
            <p:cNvSpPr>
              <a:spLocks noChangeShapeType="1"/>
            </p:cNvSpPr>
            <p:nvPr/>
          </p:nvSpPr>
          <p:spPr bwMode="auto">
            <a:xfrm>
              <a:off x="111213900" y="108756450"/>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F676F39B-00CA-4703-A252-8FCBB7C3C035}"/>
                </a:ext>
              </a:extLst>
            </p:cNvPr>
            <p:cNvSpPr>
              <a:spLocks noChangeShapeType="1"/>
            </p:cNvSpPr>
            <p:nvPr/>
          </p:nvSpPr>
          <p:spPr bwMode="auto">
            <a:xfrm>
              <a:off x="111213900" y="108470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2C399E3D-7BEE-4BC8-8E6D-8DA34F7DAEF3}"/>
                </a:ext>
              </a:extLst>
            </p:cNvPr>
            <p:cNvSpPr>
              <a:spLocks noChangeShapeType="1"/>
            </p:cNvSpPr>
            <p:nvPr/>
          </p:nvSpPr>
          <p:spPr bwMode="auto">
            <a:xfrm>
              <a:off x="112814100" y="1084707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A9A6CCFD-5241-4BAD-A3B1-7D73031E37EF}"/>
                </a:ext>
              </a:extLst>
            </p:cNvPr>
            <p:cNvSpPr txBox="1">
              <a:spLocks noChangeArrowheads="1"/>
            </p:cNvSpPr>
            <p:nvPr/>
          </p:nvSpPr>
          <p:spPr bwMode="auto">
            <a:xfrm>
              <a:off x="110985300" y="10812780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D754A490-F7A7-41FF-82A1-B6BF966E9AC6}"/>
                </a:ext>
              </a:extLst>
            </p:cNvPr>
            <p:cNvSpPr txBox="1">
              <a:spLocks noChangeArrowheads="1"/>
            </p:cNvSpPr>
            <p:nvPr/>
          </p:nvSpPr>
          <p:spPr bwMode="auto">
            <a:xfrm>
              <a:off x="112528350" y="10795635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FC87BBF8-60F7-4C35-BEB0-C818A5BCCBDE}"/>
                </a:ext>
              </a:extLst>
            </p:cNvPr>
            <p:cNvSpPr txBox="1">
              <a:spLocks noChangeArrowheads="1"/>
            </p:cNvSpPr>
            <p:nvPr/>
          </p:nvSpPr>
          <p:spPr bwMode="auto">
            <a:xfrm>
              <a:off x="110585250" y="10881360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E225939B-C87C-4C60-832F-1F15BDA9FEE1}"/>
                </a:ext>
              </a:extLst>
            </p:cNvPr>
            <p:cNvSpPr txBox="1">
              <a:spLocks noChangeArrowheads="1"/>
            </p:cNvSpPr>
            <p:nvPr/>
          </p:nvSpPr>
          <p:spPr bwMode="auto">
            <a:xfrm>
              <a:off x="111271050" y="10881360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1EFDAC3D-FAB8-4B5B-AC33-41DE75718AFD}"/>
                </a:ext>
              </a:extLst>
            </p:cNvPr>
            <p:cNvSpPr txBox="1">
              <a:spLocks noChangeArrowheads="1"/>
            </p:cNvSpPr>
            <p:nvPr/>
          </p:nvSpPr>
          <p:spPr bwMode="auto">
            <a:xfrm>
              <a:off x="110585250" y="109442250"/>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F802E050-5E5D-479D-90DF-527646F62E28}"/>
                </a:ext>
              </a:extLst>
            </p:cNvPr>
            <p:cNvSpPr txBox="1">
              <a:spLocks noChangeArrowheads="1"/>
            </p:cNvSpPr>
            <p:nvPr/>
          </p:nvSpPr>
          <p:spPr bwMode="auto">
            <a:xfrm>
              <a:off x="111671100" y="1094422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0">
              <a:extLst>
                <a:ext uri="{FF2B5EF4-FFF2-40B4-BE49-F238E27FC236}">
                  <a16:creationId xmlns:a16="http://schemas.microsoft.com/office/drawing/2014/main" id="{BAAA09E1-3C90-4791-87A6-BFE9DB1DB47F}"/>
                </a:ext>
              </a:extLst>
            </p:cNvPr>
            <p:cNvSpPr>
              <a:spLocks noChangeShapeType="1"/>
            </p:cNvSpPr>
            <p:nvPr/>
          </p:nvSpPr>
          <p:spPr bwMode="auto">
            <a:xfrm flipV="1">
              <a:off x="111271050" y="106241850"/>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0E4607E1-7DC2-4737-8FD4-28C0AD75F782}"/>
                </a:ext>
              </a:extLst>
            </p:cNvPr>
            <p:cNvSpPr txBox="1">
              <a:spLocks noChangeArrowheads="1"/>
            </p:cNvSpPr>
            <p:nvPr/>
          </p:nvSpPr>
          <p:spPr bwMode="auto">
            <a:xfrm>
              <a:off x="113157000" y="106299000"/>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6497841E-75B4-47F5-8927-5BB9F7FCFB11}"/>
                </a:ext>
              </a:extLst>
            </p:cNvPr>
            <p:cNvSpPr txBox="1">
              <a:spLocks noChangeArrowheads="1"/>
            </p:cNvSpPr>
            <p:nvPr/>
          </p:nvSpPr>
          <p:spPr bwMode="auto">
            <a:xfrm>
              <a:off x="112642650" y="1088136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Ezra 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5" name="Text Box 2">
            <a:extLst>
              <a:ext uri="{FF2B5EF4-FFF2-40B4-BE49-F238E27FC236}">
                <a16:creationId xmlns:a16="http://schemas.microsoft.com/office/drawing/2014/main" id="{5C2949AD-B5E1-4AD7-AF16-A34FB4325D61}"/>
              </a:ext>
            </a:extLst>
          </p:cNvPr>
          <p:cNvSpPr txBox="1">
            <a:spLocks noChangeArrowheads="1"/>
          </p:cNvSpPr>
          <p:nvPr/>
        </p:nvSpPr>
        <p:spPr bwMode="auto">
          <a:xfrm>
            <a:off x="1027333" y="4993437"/>
            <a:ext cx="5068667"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3">
            <a:extLst>
              <a:ext uri="{FF2B5EF4-FFF2-40B4-BE49-F238E27FC236}">
                <a16:creationId xmlns:a16="http://schemas.microsoft.com/office/drawing/2014/main" id="{F9F945AB-D542-404D-B72E-E838FE2D6E0C}"/>
              </a:ext>
            </a:extLst>
          </p:cNvPr>
          <p:cNvSpPr>
            <a:spLocks noChangeShapeType="1"/>
          </p:cNvSpPr>
          <p:nvPr/>
        </p:nvSpPr>
        <p:spPr bwMode="auto">
          <a:xfrm>
            <a:off x="1141633" y="550778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4">
            <a:extLst>
              <a:ext uri="{FF2B5EF4-FFF2-40B4-BE49-F238E27FC236}">
                <a16:creationId xmlns:a16="http://schemas.microsoft.com/office/drawing/2014/main" id="{076BBFA1-E3E6-4DCC-B839-D1F7DF5B5235}"/>
              </a:ext>
            </a:extLst>
          </p:cNvPr>
          <p:cNvSpPr>
            <a:spLocks noChangeShapeType="1"/>
          </p:cNvSpPr>
          <p:nvPr/>
        </p:nvSpPr>
        <p:spPr bwMode="auto">
          <a:xfrm flipV="1">
            <a:off x="2456083" y="527918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5">
            <a:extLst>
              <a:ext uri="{FF2B5EF4-FFF2-40B4-BE49-F238E27FC236}">
                <a16:creationId xmlns:a16="http://schemas.microsoft.com/office/drawing/2014/main" id="{73467B64-1EAA-4CC2-9CF1-2B3CC1F16A61}"/>
              </a:ext>
            </a:extLst>
          </p:cNvPr>
          <p:cNvSpPr>
            <a:spLocks noChangeShapeType="1"/>
          </p:cNvSpPr>
          <p:nvPr/>
        </p:nvSpPr>
        <p:spPr bwMode="auto">
          <a:xfrm flipV="1">
            <a:off x="1141633" y="527918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6">
            <a:extLst>
              <a:ext uri="{FF2B5EF4-FFF2-40B4-BE49-F238E27FC236}">
                <a16:creationId xmlns:a16="http://schemas.microsoft.com/office/drawing/2014/main" id="{54B34885-22E1-4270-9B21-703F75B8F880}"/>
              </a:ext>
            </a:extLst>
          </p:cNvPr>
          <p:cNvSpPr txBox="1">
            <a:spLocks noChangeArrowheads="1"/>
          </p:cNvSpPr>
          <p:nvPr/>
        </p:nvSpPr>
        <p:spPr bwMode="auto">
          <a:xfrm>
            <a:off x="1455958" y="51363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7">
            <a:extLst>
              <a:ext uri="{FF2B5EF4-FFF2-40B4-BE49-F238E27FC236}">
                <a16:creationId xmlns:a16="http://schemas.microsoft.com/office/drawing/2014/main" id="{7C5195F0-978A-4B1E-B9CF-377FD45FDE37}"/>
              </a:ext>
            </a:extLst>
          </p:cNvPr>
          <p:cNvSpPr>
            <a:spLocks noChangeShapeType="1"/>
          </p:cNvSpPr>
          <p:nvPr/>
        </p:nvSpPr>
        <p:spPr bwMode="auto">
          <a:xfrm>
            <a:off x="2684683" y="550778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8">
            <a:extLst>
              <a:ext uri="{FF2B5EF4-FFF2-40B4-BE49-F238E27FC236}">
                <a16:creationId xmlns:a16="http://schemas.microsoft.com/office/drawing/2014/main" id="{074036D6-FA37-429C-B6B0-39A7775D90EE}"/>
              </a:ext>
            </a:extLst>
          </p:cNvPr>
          <p:cNvSpPr>
            <a:spLocks noChangeShapeType="1"/>
          </p:cNvSpPr>
          <p:nvPr/>
        </p:nvSpPr>
        <p:spPr bwMode="auto">
          <a:xfrm flipV="1">
            <a:off x="3999133" y="527918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9">
            <a:extLst>
              <a:ext uri="{FF2B5EF4-FFF2-40B4-BE49-F238E27FC236}">
                <a16:creationId xmlns:a16="http://schemas.microsoft.com/office/drawing/2014/main" id="{7555E63C-8BB5-432D-B4B8-2DFFFDBD561C}"/>
              </a:ext>
            </a:extLst>
          </p:cNvPr>
          <p:cNvSpPr>
            <a:spLocks noChangeShapeType="1"/>
          </p:cNvSpPr>
          <p:nvPr/>
        </p:nvSpPr>
        <p:spPr bwMode="auto">
          <a:xfrm flipV="1">
            <a:off x="2684683" y="527918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942DA6E0-BCD5-457D-A6D8-3D79917575A4}"/>
              </a:ext>
            </a:extLst>
          </p:cNvPr>
          <p:cNvSpPr txBox="1">
            <a:spLocks noChangeArrowheads="1"/>
          </p:cNvSpPr>
          <p:nvPr/>
        </p:nvSpPr>
        <p:spPr bwMode="auto">
          <a:xfrm>
            <a:off x="2999008" y="51363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11">
            <a:extLst>
              <a:ext uri="{FF2B5EF4-FFF2-40B4-BE49-F238E27FC236}">
                <a16:creationId xmlns:a16="http://schemas.microsoft.com/office/drawing/2014/main" id="{D4CCBD78-9AE0-4B8C-A9FD-26CE0501C01D}"/>
              </a:ext>
            </a:extLst>
          </p:cNvPr>
          <p:cNvSpPr>
            <a:spLocks noChangeShapeType="1"/>
          </p:cNvSpPr>
          <p:nvPr/>
        </p:nvSpPr>
        <p:spPr bwMode="auto">
          <a:xfrm>
            <a:off x="4227733" y="550778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2">
            <a:extLst>
              <a:ext uri="{FF2B5EF4-FFF2-40B4-BE49-F238E27FC236}">
                <a16:creationId xmlns:a16="http://schemas.microsoft.com/office/drawing/2014/main" id="{77F1C6A0-A3FC-4A95-A7DE-268CE9CFE784}"/>
              </a:ext>
            </a:extLst>
          </p:cNvPr>
          <p:cNvSpPr>
            <a:spLocks noChangeShapeType="1"/>
          </p:cNvSpPr>
          <p:nvPr/>
        </p:nvSpPr>
        <p:spPr bwMode="auto">
          <a:xfrm flipV="1">
            <a:off x="5542183" y="527918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3">
            <a:extLst>
              <a:ext uri="{FF2B5EF4-FFF2-40B4-BE49-F238E27FC236}">
                <a16:creationId xmlns:a16="http://schemas.microsoft.com/office/drawing/2014/main" id="{57765115-D36E-4F30-970F-CBE3B5A1741D}"/>
              </a:ext>
            </a:extLst>
          </p:cNvPr>
          <p:cNvSpPr>
            <a:spLocks noChangeShapeType="1"/>
          </p:cNvSpPr>
          <p:nvPr/>
        </p:nvSpPr>
        <p:spPr bwMode="auto">
          <a:xfrm flipV="1">
            <a:off x="4227733" y="527918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4">
            <a:extLst>
              <a:ext uri="{FF2B5EF4-FFF2-40B4-BE49-F238E27FC236}">
                <a16:creationId xmlns:a16="http://schemas.microsoft.com/office/drawing/2014/main" id="{6757090F-A936-4BB3-BC0F-8A887CC9F7A8}"/>
              </a:ext>
            </a:extLst>
          </p:cNvPr>
          <p:cNvSpPr txBox="1">
            <a:spLocks noChangeArrowheads="1"/>
          </p:cNvSpPr>
          <p:nvPr/>
        </p:nvSpPr>
        <p:spPr bwMode="auto">
          <a:xfrm>
            <a:off x="4542058" y="5107737"/>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15">
            <a:extLst>
              <a:ext uri="{FF2B5EF4-FFF2-40B4-BE49-F238E27FC236}">
                <a16:creationId xmlns:a16="http://schemas.microsoft.com/office/drawing/2014/main" id="{624C4C5C-DA9E-4BAA-90A2-019B037F2815}"/>
              </a:ext>
            </a:extLst>
          </p:cNvPr>
          <p:cNvSpPr txBox="1">
            <a:spLocks noChangeArrowheads="1"/>
          </p:cNvSpPr>
          <p:nvPr/>
        </p:nvSpPr>
        <p:spPr bwMode="auto">
          <a:xfrm>
            <a:off x="1655983" y="5564937"/>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16">
            <a:extLst>
              <a:ext uri="{FF2B5EF4-FFF2-40B4-BE49-F238E27FC236}">
                <a16:creationId xmlns:a16="http://schemas.microsoft.com/office/drawing/2014/main" id="{3CC29774-EFC4-4EC2-98C3-B404E502E5FB}"/>
              </a:ext>
            </a:extLst>
          </p:cNvPr>
          <p:cNvSpPr txBox="1">
            <a:spLocks noChangeArrowheads="1"/>
          </p:cNvSpPr>
          <p:nvPr/>
        </p:nvSpPr>
        <p:spPr bwMode="auto">
          <a:xfrm>
            <a:off x="4742083" y="5564937"/>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17">
            <a:extLst>
              <a:ext uri="{FF2B5EF4-FFF2-40B4-BE49-F238E27FC236}">
                <a16:creationId xmlns:a16="http://schemas.microsoft.com/office/drawing/2014/main" id="{FB602E29-08B7-4157-9A4B-27E63629DC54}"/>
              </a:ext>
            </a:extLst>
          </p:cNvPr>
          <p:cNvSpPr txBox="1">
            <a:spLocks noChangeArrowheads="1"/>
          </p:cNvSpPr>
          <p:nvPr/>
        </p:nvSpPr>
        <p:spPr bwMode="auto">
          <a:xfrm>
            <a:off x="3199033" y="5564937"/>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8">
            <a:extLst>
              <a:ext uri="{FF2B5EF4-FFF2-40B4-BE49-F238E27FC236}">
                <a16:creationId xmlns:a16="http://schemas.microsoft.com/office/drawing/2014/main" id="{497D158E-ED4F-41F4-98B5-29F94FFE9654}"/>
              </a:ext>
            </a:extLst>
          </p:cNvPr>
          <p:cNvSpPr txBox="1">
            <a:spLocks noChangeArrowheads="1"/>
          </p:cNvSpPr>
          <p:nvPr/>
        </p:nvSpPr>
        <p:spPr bwMode="auto">
          <a:xfrm>
            <a:off x="4456333" y="5850687"/>
            <a:ext cx="9715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Arial Narrow" panose="020B0606020202030204" pitchFamily="34" charset="0"/>
              </a:rPr>
              <a:t>11/9/2019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3F0A0C1D-B176-4E58-85C3-BE44FA1B9A11}"/>
              </a:ext>
            </a:extLst>
          </p:cNvPr>
          <p:cNvSpPr txBox="1">
            <a:spLocks noChangeArrowheads="1"/>
          </p:cNvSpPr>
          <p:nvPr/>
        </p:nvSpPr>
        <p:spPr bwMode="auto">
          <a:xfrm>
            <a:off x="3027583" y="5850687"/>
            <a:ext cx="1200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11 diciples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1   Christ    </a:t>
            </a:r>
            <a:r>
              <a:rPr kumimoji="0" lang="en-US" altLang="en-US" sz="1400" b="0" i="0" u="none" strike="noStrike" cap="none" normalizeH="0" baseline="0" noProof="1">
                <a:ln>
                  <a:noFill/>
                </a:ln>
                <a:solidFill>
                  <a:srgbClr val="000000"/>
                </a:solidFill>
                <a:effectLst/>
                <a:latin typeface="Wingdings" panose="05000000000000000000" pitchFamily="2" charset="2"/>
              </a:rPr>
              <a:t>þ</a:t>
            </a:r>
            <a:endParaRPr kumimoji="0" lang="en-US" altLang="en-US" sz="14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42">
            <a:extLst>
              <a:ext uri="{FF2B5EF4-FFF2-40B4-BE49-F238E27FC236}">
                <a16:creationId xmlns:a16="http://schemas.microsoft.com/office/drawing/2014/main" id="{A6F2AB68-4574-44C2-99AE-F74FFE30A9EC}"/>
              </a:ext>
            </a:extLst>
          </p:cNvPr>
          <p:cNvSpPr/>
          <p:nvPr/>
        </p:nvSpPr>
        <p:spPr>
          <a:xfrm>
            <a:off x="6585181" y="4698701"/>
            <a:ext cx="5019668" cy="2000548"/>
          </a:xfrm>
          <a:prstGeom prst="rect">
            <a:avLst/>
          </a:prstGeom>
        </p:spPr>
        <p:txBody>
          <a:bodyPr wrap="square">
            <a:spAutoFit/>
          </a:bodyPr>
          <a:lstStyle/>
          <a:p>
            <a:r>
              <a:rPr lang="en-US" sz="1600" kern="1400" dirty="0">
                <a:solidFill>
                  <a:srgbClr val="000000"/>
                </a:solidFill>
                <a:latin typeface="Arial Narrow" panose="020B0606020202030204" pitchFamily="34" charset="0"/>
              </a:rPr>
              <a:t>The wise virgins have no mistake in their message. Ellen White says, the cross was a complete and total victory. If you want to use parables correctly, the history of Moses goes over 1844. Coming out of Babylon goes over 1888. If you want to talk about the message in our time that leads to the Cross, it’s Christ’s words that go over this message, and He was not half right and half wrong.</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9858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EE9C37-764E-4F14-B69B-A4B9B221312E}"/>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4" name="Text Box 3">
            <a:extLst>
              <a:ext uri="{FF2B5EF4-FFF2-40B4-BE49-F238E27FC236}">
                <a16:creationId xmlns:a16="http://schemas.microsoft.com/office/drawing/2014/main" id="{2EE8CC29-02A0-4F88-8836-B8E8A918B9BF}"/>
              </a:ext>
            </a:extLst>
          </p:cNvPr>
          <p:cNvSpPr txBox="1">
            <a:spLocks noChangeArrowheads="1"/>
          </p:cNvSpPr>
          <p:nvPr/>
        </p:nvSpPr>
        <p:spPr bwMode="auto">
          <a:xfrm>
            <a:off x="4511040" y="1371600"/>
            <a:ext cx="7099935"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9A97C752-8FEB-4917-8DEF-C9814C25A9E2}"/>
              </a:ext>
            </a:extLst>
          </p:cNvPr>
          <p:cNvSpPr txBox="1">
            <a:spLocks noChangeArrowheads="1"/>
          </p:cNvSpPr>
          <p:nvPr/>
        </p:nvSpPr>
        <p:spPr bwMode="auto">
          <a:xfrm>
            <a:off x="4752976" y="13716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ED3491EB-3DBE-4744-9ABF-97112FC79D8E}"/>
              </a:ext>
            </a:extLst>
          </p:cNvPr>
          <p:cNvSpPr txBox="1">
            <a:spLocks noChangeArrowheads="1"/>
          </p:cNvSpPr>
          <p:nvPr/>
        </p:nvSpPr>
        <p:spPr bwMode="auto">
          <a:xfrm>
            <a:off x="4752976" y="30861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232208F9-D815-4356-883E-687BD8895755}"/>
              </a:ext>
            </a:extLst>
          </p:cNvPr>
          <p:cNvSpPr txBox="1">
            <a:spLocks noChangeArrowheads="1"/>
          </p:cNvSpPr>
          <p:nvPr/>
        </p:nvSpPr>
        <p:spPr bwMode="auto">
          <a:xfrm>
            <a:off x="11174557" y="45148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F1C32D99-87F3-44DE-BA37-1FBAFE495AE9}"/>
              </a:ext>
            </a:extLst>
          </p:cNvPr>
          <p:cNvSpPr>
            <a:spLocks noChangeShapeType="1"/>
          </p:cNvSpPr>
          <p:nvPr/>
        </p:nvSpPr>
        <p:spPr bwMode="auto">
          <a:xfrm>
            <a:off x="4752976" y="2514600"/>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6BFDF2A5-A63D-4F44-9480-9612FE76F5E0}"/>
              </a:ext>
            </a:extLst>
          </p:cNvPr>
          <p:cNvSpPr txBox="1">
            <a:spLocks noChangeArrowheads="1"/>
          </p:cNvSpPr>
          <p:nvPr/>
        </p:nvSpPr>
        <p:spPr bwMode="auto">
          <a:xfrm>
            <a:off x="7153276" y="2571750"/>
            <a:ext cx="935182"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A235BA10-0AB5-49DF-9780-A5069C3F9667}"/>
              </a:ext>
            </a:extLst>
          </p:cNvPr>
          <p:cNvSpPr txBox="1">
            <a:spLocks noChangeArrowheads="1"/>
          </p:cNvSpPr>
          <p:nvPr/>
        </p:nvSpPr>
        <p:spPr bwMode="auto">
          <a:xfrm>
            <a:off x="7781926" y="222885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2136A142-C014-497B-913A-A3B6E2892E71}"/>
              </a:ext>
            </a:extLst>
          </p:cNvPr>
          <p:cNvSpPr>
            <a:spLocks noChangeShapeType="1"/>
          </p:cNvSpPr>
          <p:nvPr/>
        </p:nvSpPr>
        <p:spPr bwMode="auto">
          <a:xfrm>
            <a:off x="9865302" y="22288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E064607D-C0F7-4183-B40A-9414A4CDF9A1}"/>
              </a:ext>
            </a:extLst>
          </p:cNvPr>
          <p:cNvSpPr>
            <a:spLocks noChangeShapeType="1"/>
          </p:cNvSpPr>
          <p:nvPr/>
        </p:nvSpPr>
        <p:spPr bwMode="auto">
          <a:xfrm>
            <a:off x="9678266" y="22288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7D87F82-368C-46D5-9168-CEB12EBE9BFE}"/>
              </a:ext>
            </a:extLst>
          </p:cNvPr>
          <p:cNvSpPr txBox="1">
            <a:spLocks noChangeArrowheads="1"/>
          </p:cNvSpPr>
          <p:nvPr/>
        </p:nvSpPr>
        <p:spPr bwMode="auto">
          <a:xfrm>
            <a:off x="9615920" y="19431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5B782B78-D394-4399-8A57-8A4DA3E73137}"/>
              </a:ext>
            </a:extLst>
          </p:cNvPr>
          <p:cNvSpPr txBox="1">
            <a:spLocks noChangeArrowheads="1"/>
          </p:cNvSpPr>
          <p:nvPr/>
        </p:nvSpPr>
        <p:spPr bwMode="auto">
          <a:xfrm>
            <a:off x="9267825" y="2571750"/>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C72F75EC-CFA2-4B52-8488-FC52E472BA19}"/>
              </a:ext>
            </a:extLst>
          </p:cNvPr>
          <p:cNvSpPr>
            <a:spLocks noChangeShapeType="1"/>
          </p:cNvSpPr>
          <p:nvPr/>
        </p:nvSpPr>
        <p:spPr bwMode="auto">
          <a:xfrm>
            <a:off x="9865302" y="251460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25768DA6-68AE-46DC-8B4F-143CFD18DB3D}"/>
              </a:ext>
            </a:extLst>
          </p:cNvPr>
          <p:cNvSpPr txBox="1">
            <a:spLocks noChangeArrowheads="1"/>
          </p:cNvSpPr>
          <p:nvPr/>
        </p:nvSpPr>
        <p:spPr bwMode="auto">
          <a:xfrm>
            <a:off x="9865302" y="2571750"/>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2A5B4230-984A-4B3A-8E6A-348C49BF6135}"/>
              </a:ext>
            </a:extLst>
          </p:cNvPr>
          <p:cNvSpPr>
            <a:spLocks noChangeShapeType="1"/>
          </p:cNvSpPr>
          <p:nvPr/>
        </p:nvSpPr>
        <p:spPr bwMode="auto">
          <a:xfrm>
            <a:off x="10925175" y="22288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E2AE07F7-E953-41FE-ABF2-609ED12D834E}"/>
              </a:ext>
            </a:extLst>
          </p:cNvPr>
          <p:cNvSpPr>
            <a:spLocks noChangeShapeType="1"/>
          </p:cNvSpPr>
          <p:nvPr/>
        </p:nvSpPr>
        <p:spPr bwMode="auto">
          <a:xfrm>
            <a:off x="10738139" y="22288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36286A0-A0B8-4F90-AE26-8DB52D55C7C3}"/>
              </a:ext>
            </a:extLst>
          </p:cNvPr>
          <p:cNvSpPr txBox="1">
            <a:spLocks noChangeArrowheads="1"/>
          </p:cNvSpPr>
          <p:nvPr/>
        </p:nvSpPr>
        <p:spPr bwMode="auto">
          <a:xfrm>
            <a:off x="10675793" y="19431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29E45434-F6A5-44D5-92E2-8D09BEBDA99A}"/>
              </a:ext>
            </a:extLst>
          </p:cNvPr>
          <p:cNvSpPr>
            <a:spLocks noChangeShapeType="1"/>
          </p:cNvSpPr>
          <p:nvPr/>
        </p:nvSpPr>
        <p:spPr bwMode="auto">
          <a:xfrm>
            <a:off x="8556048" y="1828800"/>
            <a:ext cx="2431472"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12330767-287B-4ADB-8273-C7A3616E1970}"/>
              </a:ext>
            </a:extLst>
          </p:cNvPr>
          <p:cNvSpPr txBox="1">
            <a:spLocks noChangeArrowheads="1"/>
          </p:cNvSpPr>
          <p:nvPr/>
        </p:nvSpPr>
        <p:spPr bwMode="auto">
          <a:xfrm>
            <a:off x="9678266" y="15430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6A645FFA-1819-4F0F-98C8-7660C4347BAD}"/>
              </a:ext>
            </a:extLst>
          </p:cNvPr>
          <p:cNvSpPr>
            <a:spLocks noChangeShapeType="1"/>
          </p:cNvSpPr>
          <p:nvPr/>
        </p:nvSpPr>
        <p:spPr bwMode="auto">
          <a:xfrm>
            <a:off x="10925175" y="240030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19683CCD-E7C9-4B97-9558-C52B62D89713}"/>
              </a:ext>
            </a:extLst>
          </p:cNvPr>
          <p:cNvSpPr txBox="1">
            <a:spLocks noChangeArrowheads="1"/>
          </p:cNvSpPr>
          <p:nvPr/>
        </p:nvSpPr>
        <p:spPr bwMode="auto">
          <a:xfrm>
            <a:off x="11174557" y="25717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6B14392B-138C-4D19-A3C3-D253A6B4EF69}"/>
              </a:ext>
            </a:extLst>
          </p:cNvPr>
          <p:cNvSpPr>
            <a:spLocks noChangeShapeType="1"/>
          </p:cNvSpPr>
          <p:nvPr/>
        </p:nvSpPr>
        <p:spPr bwMode="auto">
          <a:xfrm>
            <a:off x="4752976" y="4457700"/>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1428F765-9E31-43C4-88C6-70CD50B70383}"/>
              </a:ext>
            </a:extLst>
          </p:cNvPr>
          <p:cNvSpPr>
            <a:spLocks noChangeShapeType="1"/>
          </p:cNvSpPr>
          <p:nvPr/>
        </p:nvSpPr>
        <p:spPr bwMode="auto">
          <a:xfrm>
            <a:off x="9865302" y="41719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C70DAE99-F293-4085-B453-E09EAA655A61}"/>
              </a:ext>
            </a:extLst>
          </p:cNvPr>
          <p:cNvSpPr>
            <a:spLocks noChangeShapeType="1"/>
          </p:cNvSpPr>
          <p:nvPr/>
        </p:nvSpPr>
        <p:spPr bwMode="auto">
          <a:xfrm>
            <a:off x="9678266" y="41719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04694058-11B0-4A06-B6CD-D51AFB5576BB}"/>
              </a:ext>
            </a:extLst>
          </p:cNvPr>
          <p:cNvSpPr txBox="1">
            <a:spLocks noChangeArrowheads="1"/>
          </p:cNvSpPr>
          <p:nvPr/>
        </p:nvSpPr>
        <p:spPr bwMode="auto">
          <a:xfrm>
            <a:off x="9615920" y="38862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8DF9436E-E9AE-4C31-A1E0-102C297DB1C7}"/>
              </a:ext>
            </a:extLst>
          </p:cNvPr>
          <p:cNvSpPr txBox="1">
            <a:spLocks noChangeArrowheads="1"/>
          </p:cNvSpPr>
          <p:nvPr/>
        </p:nvSpPr>
        <p:spPr bwMode="auto">
          <a:xfrm>
            <a:off x="9267825" y="4457700"/>
            <a:ext cx="56110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A0DD6571-43CC-4B8C-AC33-D9A877CD5517}"/>
              </a:ext>
            </a:extLst>
          </p:cNvPr>
          <p:cNvSpPr txBox="1">
            <a:spLocks noChangeArrowheads="1"/>
          </p:cNvSpPr>
          <p:nvPr/>
        </p:nvSpPr>
        <p:spPr bwMode="auto">
          <a:xfrm>
            <a:off x="9896475" y="4457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5800C8D2-C457-4E55-BD0F-21ADEA5433CB}"/>
              </a:ext>
            </a:extLst>
          </p:cNvPr>
          <p:cNvSpPr>
            <a:spLocks noChangeShapeType="1"/>
          </p:cNvSpPr>
          <p:nvPr/>
        </p:nvSpPr>
        <p:spPr bwMode="auto">
          <a:xfrm>
            <a:off x="10925175" y="41719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DD092E90-F6B9-4B21-B7EB-A802EF002C14}"/>
              </a:ext>
            </a:extLst>
          </p:cNvPr>
          <p:cNvSpPr>
            <a:spLocks noChangeShapeType="1"/>
          </p:cNvSpPr>
          <p:nvPr/>
        </p:nvSpPr>
        <p:spPr bwMode="auto">
          <a:xfrm>
            <a:off x="10738139" y="41719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736204CD-CD7A-40A9-BF80-9DFF8C2A897C}"/>
              </a:ext>
            </a:extLst>
          </p:cNvPr>
          <p:cNvSpPr txBox="1">
            <a:spLocks noChangeArrowheads="1"/>
          </p:cNvSpPr>
          <p:nvPr/>
        </p:nvSpPr>
        <p:spPr bwMode="auto">
          <a:xfrm>
            <a:off x="10675793" y="38862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762EB9A1-CB0A-43FF-8CEA-068F4BA0F734}"/>
              </a:ext>
            </a:extLst>
          </p:cNvPr>
          <p:cNvSpPr txBox="1">
            <a:spLocks noChangeArrowheads="1"/>
          </p:cNvSpPr>
          <p:nvPr/>
        </p:nvSpPr>
        <p:spPr bwMode="auto">
          <a:xfrm>
            <a:off x="7896226" y="4914900"/>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2DC263FA-42AF-46EB-BA77-70061D3A2B6B}"/>
              </a:ext>
            </a:extLst>
          </p:cNvPr>
          <p:cNvSpPr>
            <a:spLocks noChangeShapeType="1"/>
          </p:cNvSpPr>
          <p:nvPr/>
        </p:nvSpPr>
        <p:spPr bwMode="auto">
          <a:xfrm>
            <a:off x="8436552" y="22860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D34819EC-2587-499B-838B-15F183778F9E}"/>
              </a:ext>
            </a:extLst>
          </p:cNvPr>
          <p:cNvSpPr>
            <a:spLocks noChangeShapeType="1"/>
          </p:cNvSpPr>
          <p:nvPr/>
        </p:nvSpPr>
        <p:spPr bwMode="auto">
          <a:xfrm>
            <a:off x="8311861" y="22860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D03D2191-941B-4145-81E1-DF95CF9A69B3}"/>
              </a:ext>
            </a:extLst>
          </p:cNvPr>
          <p:cNvSpPr>
            <a:spLocks noChangeShapeType="1"/>
          </p:cNvSpPr>
          <p:nvPr/>
        </p:nvSpPr>
        <p:spPr bwMode="auto">
          <a:xfrm>
            <a:off x="8436552" y="24574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90A3AA19-D5CF-49F4-B256-8759FB905E85}"/>
              </a:ext>
            </a:extLst>
          </p:cNvPr>
          <p:cNvSpPr txBox="1">
            <a:spLocks noChangeArrowheads="1"/>
          </p:cNvSpPr>
          <p:nvPr/>
        </p:nvSpPr>
        <p:spPr bwMode="auto">
          <a:xfrm>
            <a:off x="8187170" y="19431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CB0F5968-EA5E-4D07-8F49-32AF1B953F93}"/>
              </a:ext>
            </a:extLst>
          </p:cNvPr>
          <p:cNvSpPr txBox="1">
            <a:spLocks noChangeArrowheads="1"/>
          </p:cNvSpPr>
          <p:nvPr/>
        </p:nvSpPr>
        <p:spPr bwMode="auto">
          <a:xfrm>
            <a:off x="8124825" y="308610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22DC2B6C-51DD-4EE1-8174-F6A181608B34}"/>
              </a:ext>
            </a:extLst>
          </p:cNvPr>
          <p:cNvSpPr>
            <a:spLocks noChangeShapeType="1"/>
          </p:cNvSpPr>
          <p:nvPr/>
        </p:nvSpPr>
        <p:spPr bwMode="auto">
          <a:xfrm>
            <a:off x="4991811" y="41719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089DCD81-9CB1-4D9F-8DBD-D4211B796468}"/>
              </a:ext>
            </a:extLst>
          </p:cNvPr>
          <p:cNvSpPr txBox="1">
            <a:spLocks noChangeArrowheads="1"/>
          </p:cNvSpPr>
          <p:nvPr/>
        </p:nvSpPr>
        <p:spPr bwMode="auto">
          <a:xfrm>
            <a:off x="4752976" y="3886200"/>
            <a:ext cx="4179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08382D4D-C4D8-4CCE-B21C-54378F8C540F}"/>
              </a:ext>
            </a:extLst>
          </p:cNvPr>
          <p:cNvSpPr txBox="1">
            <a:spLocks noChangeArrowheads="1"/>
          </p:cNvSpPr>
          <p:nvPr/>
        </p:nvSpPr>
        <p:spPr bwMode="auto">
          <a:xfrm>
            <a:off x="4812685" y="451485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693797F-F3FB-4113-AA17-ECC43D7710A4}"/>
              </a:ext>
            </a:extLst>
          </p:cNvPr>
          <p:cNvSpPr>
            <a:spLocks noChangeShapeType="1"/>
          </p:cNvSpPr>
          <p:nvPr/>
        </p:nvSpPr>
        <p:spPr bwMode="auto">
          <a:xfrm flipV="1">
            <a:off x="4991811" y="4286250"/>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03FEFD6B-021D-4FF3-BEE9-155835095CF8}"/>
              </a:ext>
            </a:extLst>
          </p:cNvPr>
          <p:cNvSpPr>
            <a:spLocks noChangeShapeType="1"/>
          </p:cNvSpPr>
          <p:nvPr/>
        </p:nvSpPr>
        <p:spPr bwMode="auto">
          <a:xfrm>
            <a:off x="5350065" y="42862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8D5F8E61-5D5C-478E-A47F-1678765522AB}"/>
              </a:ext>
            </a:extLst>
          </p:cNvPr>
          <p:cNvSpPr>
            <a:spLocks noChangeShapeType="1"/>
          </p:cNvSpPr>
          <p:nvPr/>
        </p:nvSpPr>
        <p:spPr bwMode="auto">
          <a:xfrm>
            <a:off x="5230647" y="42862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6A339C91-75D4-42D4-B4B0-9A048C8956E5}"/>
              </a:ext>
            </a:extLst>
          </p:cNvPr>
          <p:cNvSpPr txBox="1">
            <a:spLocks noChangeArrowheads="1"/>
          </p:cNvSpPr>
          <p:nvPr/>
        </p:nvSpPr>
        <p:spPr bwMode="auto">
          <a:xfrm>
            <a:off x="5170939" y="3829050"/>
            <a:ext cx="44781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17258C20-70F1-441C-BCAC-7FB5C2BA424E}"/>
              </a:ext>
            </a:extLst>
          </p:cNvPr>
          <p:cNvSpPr txBox="1">
            <a:spLocks noChangeArrowheads="1"/>
          </p:cNvSpPr>
          <p:nvPr/>
        </p:nvSpPr>
        <p:spPr bwMode="auto">
          <a:xfrm>
            <a:off x="5170939" y="3600450"/>
            <a:ext cx="47767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CC24BEB0-10AB-4B60-9F59-5A285A9494E1}"/>
              </a:ext>
            </a:extLst>
          </p:cNvPr>
          <p:cNvSpPr>
            <a:spLocks noChangeShapeType="1"/>
          </p:cNvSpPr>
          <p:nvPr/>
        </p:nvSpPr>
        <p:spPr bwMode="auto">
          <a:xfrm>
            <a:off x="5350065" y="44577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3FDAF0C4-6D95-45CC-B56A-C499C7BDCBF3}"/>
              </a:ext>
            </a:extLst>
          </p:cNvPr>
          <p:cNvSpPr txBox="1">
            <a:spLocks noChangeArrowheads="1"/>
          </p:cNvSpPr>
          <p:nvPr/>
        </p:nvSpPr>
        <p:spPr bwMode="auto">
          <a:xfrm>
            <a:off x="5051521" y="480060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EF456963-C103-429B-BB6A-ACDE064AE9F2}"/>
              </a:ext>
            </a:extLst>
          </p:cNvPr>
          <p:cNvSpPr txBox="1">
            <a:spLocks noChangeArrowheads="1"/>
          </p:cNvSpPr>
          <p:nvPr/>
        </p:nvSpPr>
        <p:spPr bwMode="auto">
          <a:xfrm>
            <a:off x="6066573" y="445770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1065EDC7-9F87-45C1-8A61-C0846054125E}"/>
              </a:ext>
            </a:extLst>
          </p:cNvPr>
          <p:cNvSpPr>
            <a:spLocks noChangeShapeType="1"/>
          </p:cNvSpPr>
          <p:nvPr/>
        </p:nvSpPr>
        <p:spPr bwMode="auto">
          <a:xfrm>
            <a:off x="6245700" y="40005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B5AA1AEA-90FD-4B46-8204-DD8AE9CA6F08}"/>
              </a:ext>
            </a:extLst>
          </p:cNvPr>
          <p:cNvSpPr>
            <a:spLocks noChangeShapeType="1"/>
          </p:cNvSpPr>
          <p:nvPr/>
        </p:nvSpPr>
        <p:spPr bwMode="auto">
          <a:xfrm>
            <a:off x="6066573" y="400050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7541DD8D-6E5A-452B-9BE3-1C9A3C91ED59}"/>
              </a:ext>
            </a:extLst>
          </p:cNvPr>
          <p:cNvSpPr txBox="1">
            <a:spLocks noChangeArrowheads="1"/>
          </p:cNvSpPr>
          <p:nvPr/>
        </p:nvSpPr>
        <p:spPr bwMode="auto">
          <a:xfrm>
            <a:off x="6066573" y="371475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5EEBA212-CA7C-4CB9-9A83-C76CA88AD6DB}"/>
              </a:ext>
            </a:extLst>
          </p:cNvPr>
          <p:cNvSpPr txBox="1">
            <a:spLocks noChangeArrowheads="1"/>
          </p:cNvSpPr>
          <p:nvPr/>
        </p:nvSpPr>
        <p:spPr bwMode="auto">
          <a:xfrm>
            <a:off x="6484536" y="417195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F5E7B63D-DD2E-4A97-A268-6017204C04B0}"/>
              </a:ext>
            </a:extLst>
          </p:cNvPr>
          <p:cNvSpPr>
            <a:spLocks noChangeShapeType="1"/>
          </p:cNvSpPr>
          <p:nvPr/>
        </p:nvSpPr>
        <p:spPr bwMode="auto">
          <a:xfrm>
            <a:off x="7021916" y="41719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218352F2-540B-4C49-A8DD-45517EFD9EB2}"/>
              </a:ext>
            </a:extLst>
          </p:cNvPr>
          <p:cNvSpPr>
            <a:spLocks noChangeShapeType="1"/>
          </p:cNvSpPr>
          <p:nvPr/>
        </p:nvSpPr>
        <p:spPr bwMode="auto">
          <a:xfrm>
            <a:off x="6842789" y="417195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8011D141-74FF-43B1-9771-42A3C26DDC26}"/>
              </a:ext>
            </a:extLst>
          </p:cNvPr>
          <p:cNvSpPr txBox="1">
            <a:spLocks noChangeArrowheads="1"/>
          </p:cNvSpPr>
          <p:nvPr/>
        </p:nvSpPr>
        <p:spPr bwMode="auto">
          <a:xfrm>
            <a:off x="6783080" y="388620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B7282FEA-4843-4803-A929-5A6F89BCAA06}"/>
              </a:ext>
            </a:extLst>
          </p:cNvPr>
          <p:cNvSpPr>
            <a:spLocks noChangeShapeType="1"/>
          </p:cNvSpPr>
          <p:nvPr/>
        </p:nvSpPr>
        <p:spPr bwMode="auto">
          <a:xfrm>
            <a:off x="7021916" y="434340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71AD35B4-AD1D-487C-BD06-D9ABE6D83D78}"/>
              </a:ext>
            </a:extLst>
          </p:cNvPr>
          <p:cNvSpPr>
            <a:spLocks noChangeShapeType="1"/>
          </p:cNvSpPr>
          <p:nvPr/>
        </p:nvSpPr>
        <p:spPr bwMode="auto">
          <a:xfrm>
            <a:off x="6006864" y="42862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F807605F-8712-49AC-9B57-0EE4150847F0}"/>
              </a:ext>
            </a:extLst>
          </p:cNvPr>
          <p:cNvSpPr>
            <a:spLocks noChangeShapeType="1"/>
          </p:cNvSpPr>
          <p:nvPr/>
        </p:nvSpPr>
        <p:spPr bwMode="auto">
          <a:xfrm>
            <a:off x="5887446" y="42862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AC1488E3-0ECF-4EA2-8981-5DA06084885B}"/>
              </a:ext>
            </a:extLst>
          </p:cNvPr>
          <p:cNvSpPr txBox="1">
            <a:spLocks noChangeArrowheads="1"/>
          </p:cNvSpPr>
          <p:nvPr/>
        </p:nvSpPr>
        <p:spPr bwMode="auto">
          <a:xfrm>
            <a:off x="5768028" y="394335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8E4A2676-C50D-4D7A-A110-C7B2475D54CA}"/>
              </a:ext>
            </a:extLst>
          </p:cNvPr>
          <p:cNvSpPr txBox="1">
            <a:spLocks noChangeArrowheads="1"/>
          </p:cNvSpPr>
          <p:nvPr/>
        </p:nvSpPr>
        <p:spPr bwMode="auto">
          <a:xfrm>
            <a:off x="6783080" y="445770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786AF2B2-0658-44F7-BD04-B6F61CC8ACDD}"/>
              </a:ext>
            </a:extLst>
          </p:cNvPr>
          <p:cNvSpPr txBox="1">
            <a:spLocks noChangeArrowheads="1"/>
          </p:cNvSpPr>
          <p:nvPr/>
        </p:nvSpPr>
        <p:spPr bwMode="auto">
          <a:xfrm>
            <a:off x="7439879" y="451485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75D88A6A-2DCD-4BD3-B696-1DDC8838D412}"/>
              </a:ext>
            </a:extLst>
          </p:cNvPr>
          <p:cNvSpPr txBox="1">
            <a:spLocks noChangeArrowheads="1"/>
          </p:cNvSpPr>
          <p:nvPr/>
        </p:nvSpPr>
        <p:spPr bwMode="auto">
          <a:xfrm>
            <a:off x="7260752" y="417195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80B76C53-F17D-499B-8CC0-2B4A813CA6F4}"/>
              </a:ext>
            </a:extLst>
          </p:cNvPr>
          <p:cNvSpPr>
            <a:spLocks noChangeShapeType="1"/>
          </p:cNvSpPr>
          <p:nvPr/>
        </p:nvSpPr>
        <p:spPr bwMode="auto">
          <a:xfrm>
            <a:off x="7798133" y="41719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61520860-6BA1-4D57-B58F-06ACC9C56F56}"/>
              </a:ext>
            </a:extLst>
          </p:cNvPr>
          <p:cNvSpPr>
            <a:spLocks noChangeShapeType="1"/>
          </p:cNvSpPr>
          <p:nvPr/>
        </p:nvSpPr>
        <p:spPr bwMode="auto">
          <a:xfrm>
            <a:off x="7619005" y="417195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6D315EFD-3967-4755-8A13-C981B42D4508}"/>
              </a:ext>
            </a:extLst>
          </p:cNvPr>
          <p:cNvSpPr txBox="1">
            <a:spLocks noChangeArrowheads="1"/>
          </p:cNvSpPr>
          <p:nvPr/>
        </p:nvSpPr>
        <p:spPr bwMode="auto">
          <a:xfrm>
            <a:off x="7559297" y="3886200"/>
            <a:ext cx="44781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59248E1-34D3-4528-A575-A6B229A636C3}"/>
              </a:ext>
            </a:extLst>
          </p:cNvPr>
          <p:cNvSpPr>
            <a:spLocks noChangeShapeType="1"/>
          </p:cNvSpPr>
          <p:nvPr/>
        </p:nvSpPr>
        <p:spPr bwMode="auto">
          <a:xfrm>
            <a:off x="8454930" y="42862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FB1F1C1-E892-4AD0-B488-6E9AA83BFADB}"/>
              </a:ext>
            </a:extLst>
          </p:cNvPr>
          <p:cNvSpPr>
            <a:spLocks noChangeShapeType="1"/>
          </p:cNvSpPr>
          <p:nvPr/>
        </p:nvSpPr>
        <p:spPr bwMode="auto">
          <a:xfrm>
            <a:off x="8335512" y="42862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1124A6E-6EE4-4FA4-8E9D-1A2C82F182EC}"/>
              </a:ext>
            </a:extLst>
          </p:cNvPr>
          <p:cNvSpPr txBox="1">
            <a:spLocks noChangeArrowheads="1"/>
          </p:cNvSpPr>
          <p:nvPr/>
        </p:nvSpPr>
        <p:spPr bwMode="auto">
          <a:xfrm>
            <a:off x="8156385" y="382905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C9F14E30-7662-4964-AABC-69AB29D2AB0C}"/>
              </a:ext>
            </a:extLst>
          </p:cNvPr>
          <p:cNvSpPr txBox="1">
            <a:spLocks noChangeArrowheads="1"/>
          </p:cNvSpPr>
          <p:nvPr/>
        </p:nvSpPr>
        <p:spPr bwMode="auto">
          <a:xfrm>
            <a:off x="5529192" y="445770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2087DA07-344E-4B0C-945C-C59A5A00489C}"/>
              </a:ext>
            </a:extLst>
          </p:cNvPr>
          <p:cNvSpPr>
            <a:spLocks noChangeShapeType="1"/>
          </p:cNvSpPr>
          <p:nvPr/>
        </p:nvSpPr>
        <p:spPr bwMode="auto">
          <a:xfrm>
            <a:off x="4991811" y="3771900"/>
            <a:ext cx="1194179"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B7D37280-C539-4DD3-A669-996F65DE42B3}"/>
              </a:ext>
            </a:extLst>
          </p:cNvPr>
          <p:cNvSpPr txBox="1">
            <a:spLocks noChangeArrowheads="1"/>
          </p:cNvSpPr>
          <p:nvPr/>
        </p:nvSpPr>
        <p:spPr bwMode="auto">
          <a:xfrm>
            <a:off x="5638801" y="3457575"/>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186E4964-E40C-4C1A-A643-74C8690BC13A}"/>
              </a:ext>
            </a:extLst>
          </p:cNvPr>
          <p:cNvSpPr>
            <a:spLocks noChangeShapeType="1"/>
          </p:cNvSpPr>
          <p:nvPr/>
        </p:nvSpPr>
        <p:spPr bwMode="auto">
          <a:xfrm>
            <a:off x="9096375" y="21717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0B631791-F817-428D-907A-7B5B5D983AD8}"/>
              </a:ext>
            </a:extLst>
          </p:cNvPr>
          <p:cNvSpPr txBox="1">
            <a:spLocks noChangeArrowheads="1"/>
          </p:cNvSpPr>
          <p:nvPr/>
        </p:nvSpPr>
        <p:spPr bwMode="auto">
          <a:xfrm>
            <a:off x="8982075" y="18859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A03D7044-DB0F-436A-B4B4-02120EF13C12}"/>
              </a:ext>
            </a:extLst>
          </p:cNvPr>
          <p:cNvSpPr>
            <a:spLocks noChangeShapeType="1"/>
          </p:cNvSpPr>
          <p:nvPr/>
        </p:nvSpPr>
        <p:spPr bwMode="auto">
          <a:xfrm>
            <a:off x="9210675" y="21717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81AFA030-92A2-4F4C-A01C-1A03DED2698A}"/>
              </a:ext>
            </a:extLst>
          </p:cNvPr>
          <p:cNvSpPr txBox="1">
            <a:spLocks noChangeArrowheads="1"/>
          </p:cNvSpPr>
          <p:nvPr/>
        </p:nvSpPr>
        <p:spPr bwMode="auto">
          <a:xfrm>
            <a:off x="6089972" y="251460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2CD6B8B8-98F5-47D7-843A-FB32B4805F22}"/>
              </a:ext>
            </a:extLst>
          </p:cNvPr>
          <p:cNvSpPr>
            <a:spLocks noChangeShapeType="1"/>
          </p:cNvSpPr>
          <p:nvPr/>
        </p:nvSpPr>
        <p:spPr bwMode="auto">
          <a:xfrm>
            <a:off x="6256702" y="22288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1EEFEEF4-82F9-48F5-9803-EDA5A13CAA7E}"/>
              </a:ext>
            </a:extLst>
          </p:cNvPr>
          <p:cNvSpPr>
            <a:spLocks noChangeShapeType="1"/>
          </p:cNvSpPr>
          <p:nvPr/>
        </p:nvSpPr>
        <p:spPr bwMode="auto">
          <a:xfrm>
            <a:off x="5089584" y="22288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633D2CF3-B84B-4FC5-A182-96976DE813CC}"/>
              </a:ext>
            </a:extLst>
          </p:cNvPr>
          <p:cNvSpPr>
            <a:spLocks noChangeShapeType="1"/>
          </p:cNvSpPr>
          <p:nvPr/>
        </p:nvSpPr>
        <p:spPr bwMode="auto">
          <a:xfrm>
            <a:off x="6089972" y="222885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99C16E0D-CB4F-4B32-8C5E-B69B4238F283}"/>
              </a:ext>
            </a:extLst>
          </p:cNvPr>
          <p:cNvSpPr txBox="1">
            <a:spLocks noChangeArrowheads="1"/>
          </p:cNvSpPr>
          <p:nvPr/>
        </p:nvSpPr>
        <p:spPr bwMode="auto">
          <a:xfrm>
            <a:off x="4867276" y="1943100"/>
            <a:ext cx="41682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E313BC07-94B2-4C4E-B208-CAFB09C81B5E}"/>
              </a:ext>
            </a:extLst>
          </p:cNvPr>
          <p:cNvSpPr>
            <a:spLocks noChangeShapeType="1"/>
          </p:cNvSpPr>
          <p:nvPr/>
        </p:nvSpPr>
        <p:spPr bwMode="auto">
          <a:xfrm>
            <a:off x="5423046" y="23431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6CBF1C10-230B-4F67-812D-711EBA2F4FCA}"/>
              </a:ext>
            </a:extLst>
          </p:cNvPr>
          <p:cNvSpPr>
            <a:spLocks noChangeShapeType="1"/>
          </p:cNvSpPr>
          <p:nvPr/>
        </p:nvSpPr>
        <p:spPr bwMode="auto">
          <a:xfrm>
            <a:off x="5311892" y="234315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DE39D379-D906-41BB-847F-3A9FA7A14210}"/>
              </a:ext>
            </a:extLst>
          </p:cNvPr>
          <p:cNvSpPr txBox="1">
            <a:spLocks noChangeArrowheads="1"/>
          </p:cNvSpPr>
          <p:nvPr/>
        </p:nvSpPr>
        <p:spPr bwMode="auto">
          <a:xfrm>
            <a:off x="4867276" y="254317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C57247F2-2CA0-4E90-9DF1-71EE22B55B12}"/>
              </a:ext>
            </a:extLst>
          </p:cNvPr>
          <p:cNvSpPr txBox="1">
            <a:spLocks noChangeArrowheads="1"/>
          </p:cNvSpPr>
          <p:nvPr/>
        </p:nvSpPr>
        <p:spPr bwMode="auto">
          <a:xfrm>
            <a:off x="6034394" y="19431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0329843C-4281-454B-BA36-AE266666F6F8}"/>
              </a:ext>
            </a:extLst>
          </p:cNvPr>
          <p:cNvSpPr>
            <a:spLocks noChangeShapeType="1"/>
          </p:cNvSpPr>
          <p:nvPr/>
        </p:nvSpPr>
        <p:spPr bwMode="auto">
          <a:xfrm>
            <a:off x="5200738" y="182880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86208885-28B8-430E-9438-E1A8922A1FFD}"/>
              </a:ext>
            </a:extLst>
          </p:cNvPr>
          <p:cNvSpPr txBox="1">
            <a:spLocks noChangeArrowheads="1"/>
          </p:cNvSpPr>
          <p:nvPr/>
        </p:nvSpPr>
        <p:spPr bwMode="auto">
          <a:xfrm>
            <a:off x="5311892" y="1543050"/>
            <a:ext cx="88923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20254635-64DF-4D96-8E22-6570C9315AAA}"/>
              </a:ext>
            </a:extLst>
          </p:cNvPr>
          <p:cNvSpPr txBox="1">
            <a:spLocks noChangeArrowheads="1"/>
          </p:cNvSpPr>
          <p:nvPr/>
        </p:nvSpPr>
        <p:spPr bwMode="auto">
          <a:xfrm>
            <a:off x="6423433" y="222885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6250E15D-8F1F-44BB-AAFE-BB2FDF90FDBF}"/>
              </a:ext>
            </a:extLst>
          </p:cNvPr>
          <p:cNvSpPr>
            <a:spLocks noChangeShapeType="1"/>
          </p:cNvSpPr>
          <p:nvPr/>
        </p:nvSpPr>
        <p:spPr bwMode="auto">
          <a:xfrm>
            <a:off x="6979204" y="22288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798D4197-9285-4B5B-A8F2-F3107D266858}"/>
              </a:ext>
            </a:extLst>
          </p:cNvPr>
          <p:cNvSpPr>
            <a:spLocks noChangeShapeType="1"/>
          </p:cNvSpPr>
          <p:nvPr/>
        </p:nvSpPr>
        <p:spPr bwMode="auto">
          <a:xfrm>
            <a:off x="6812473" y="22288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B36E55AC-F8AC-46B1-8087-0B2F210F16D3}"/>
              </a:ext>
            </a:extLst>
          </p:cNvPr>
          <p:cNvSpPr txBox="1">
            <a:spLocks noChangeArrowheads="1"/>
          </p:cNvSpPr>
          <p:nvPr/>
        </p:nvSpPr>
        <p:spPr bwMode="auto">
          <a:xfrm>
            <a:off x="6756896" y="19431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593B430A-E3DF-417B-A535-4E9DD8985E1C}"/>
              </a:ext>
            </a:extLst>
          </p:cNvPr>
          <p:cNvSpPr>
            <a:spLocks noChangeShapeType="1"/>
          </p:cNvSpPr>
          <p:nvPr/>
        </p:nvSpPr>
        <p:spPr bwMode="auto">
          <a:xfrm flipV="1">
            <a:off x="5089584" y="234315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423CA709-6BB5-4BD8-B90B-22A89E90942E}"/>
              </a:ext>
            </a:extLst>
          </p:cNvPr>
          <p:cNvSpPr txBox="1">
            <a:spLocks noChangeArrowheads="1"/>
          </p:cNvSpPr>
          <p:nvPr/>
        </p:nvSpPr>
        <p:spPr bwMode="auto">
          <a:xfrm>
            <a:off x="5256315" y="2057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3A95039E-5C1C-4E3F-9317-AA30F3A83A7C}"/>
              </a:ext>
            </a:extLst>
          </p:cNvPr>
          <p:cNvSpPr txBox="1">
            <a:spLocks noChangeArrowheads="1"/>
          </p:cNvSpPr>
          <p:nvPr/>
        </p:nvSpPr>
        <p:spPr bwMode="auto">
          <a:xfrm>
            <a:off x="7201513" y="222885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74CFA0DD-3FCB-4921-A1D7-8D9DA7F513C7}"/>
              </a:ext>
            </a:extLst>
          </p:cNvPr>
          <p:cNvSpPr txBox="1">
            <a:spLocks noChangeArrowheads="1"/>
          </p:cNvSpPr>
          <p:nvPr/>
        </p:nvSpPr>
        <p:spPr bwMode="auto">
          <a:xfrm>
            <a:off x="5181601" y="268605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426F0E4F-694C-4622-B28A-BFC1D6E8F606}"/>
              </a:ext>
            </a:extLst>
          </p:cNvPr>
          <p:cNvSpPr>
            <a:spLocks noChangeShapeType="1"/>
          </p:cNvSpPr>
          <p:nvPr/>
        </p:nvSpPr>
        <p:spPr bwMode="auto">
          <a:xfrm>
            <a:off x="5423046" y="25146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3D0E5DB2-18C0-49AF-9EE5-5A01C8E6B8B4}"/>
              </a:ext>
            </a:extLst>
          </p:cNvPr>
          <p:cNvSpPr>
            <a:spLocks noChangeShapeType="1"/>
          </p:cNvSpPr>
          <p:nvPr/>
        </p:nvSpPr>
        <p:spPr bwMode="auto">
          <a:xfrm>
            <a:off x="7701706" y="22288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4CF9F695-3978-4485-8634-FE96754E1A58}"/>
              </a:ext>
            </a:extLst>
          </p:cNvPr>
          <p:cNvSpPr>
            <a:spLocks noChangeShapeType="1"/>
          </p:cNvSpPr>
          <p:nvPr/>
        </p:nvSpPr>
        <p:spPr bwMode="auto">
          <a:xfrm>
            <a:off x="7534975" y="22288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839857A8-BB0B-4E4E-9D56-10C991B0125C}"/>
              </a:ext>
            </a:extLst>
          </p:cNvPr>
          <p:cNvSpPr txBox="1">
            <a:spLocks noChangeArrowheads="1"/>
          </p:cNvSpPr>
          <p:nvPr/>
        </p:nvSpPr>
        <p:spPr bwMode="auto">
          <a:xfrm>
            <a:off x="7479398" y="19431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1E0D8315-1BF5-46D3-8DCA-E4887364F6E9}"/>
              </a:ext>
            </a:extLst>
          </p:cNvPr>
          <p:cNvSpPr>
            <a:spLocks noChangeShapeType="1"/>
          </p:cNvSpPr>
          <p:nvPr/>
        </p:nvSpPr>
        <p:spPr bwMode="auto">
          <a:xfrm>
            <a:off x="6979204" y="240030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CF5FEB2B-0B3A-4094-9D26-7E4329CB4D5A}"/>
              </a:ext>
            </a:extLst>
          </p:cNvPr>
          <p:cNvSpPr txBox="1">
            <a:spLocks noChangeArrowheads="1"/>
          </p:cNvSpPr>
          <p:nvPr/>
        </p:nvSpPr>
        <p:spPr bwMode="auto">
          <a:xfrm>
            <a:off x="5589777" y="182880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100">
            <a:extLst>
              <a:ext uri="{FF2B5EF4-FFF2-40B4-BE49-F238E27FC236}">
                <a16:creationId xmlns:a16="http://schemas.microsoft.com/office/drawing/2014/main" id="{8A089493-3695-468B-930F-AD2E9AFE3AB0}"/>
              </a:ext>
            </a:extLst>
          </p:cNvPr>
          <p:cNvSpPr>
            <a:spLocks noChangeShapeType="1"/>
          </p:cNvSpPr>
          <p:nvPr/>
        </p:nvSpPr>
        <p:spPr bwMode="auto">
          <a:xfrm>
            <a:off x="5145161" y="245745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1">
            <a:extLst>
              <a:ext uri="{FF2B5EF4-FFF2-40B4-BE49-F238E27FC236}">
                <a16:creationId xmlns:a16="http://schemas.microsoft.com/office/drawing/2014/main" id="{F11333E0-726F-46B9-83DC-5EA3616E9F3E}"/>
              </a:ext>
            </a:extLst>
          </p:cNvPr>
          <p:cNvSpPr txBox="1">
            <a:spLocks noChangeArrowheads="1"/>
          </p:cNvSpPr>
          <p:nvPr/>
        </p:nvSpPr>
        <p:spPr bwMode="auto">
          <a:xfrm>
            <a:off x="5645355" y="245745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CCD788A2-DB75-4FE0-914E-2B12568BD7B4}"/>
              </a:ext>
            </a:extLst>
          </p:cNvPr>
          <p:cNvSpPr>
            <a:spLocks noChangeShapeType="1"/>
          </p:cNvSpPr>
          <p:nvPr/>
        </p:nvSpPr>
        <p:spPr bwMode="auto">
          <a:xfrm>
            <a:off x="9210675" y="25717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609078E6-12A0-4C0C-8EAD-0FCC95FA066C}"/>
              </a:ext>
            </a:extLst>
          </p:cNvPr>
          <p:cNvSpPr txBox="1">
            <a:spLocks noChangeArrowheads="1"/>
          </p:cNvSpPr>
          <p:nvPr/>
        </p:nvSpPr>
        <p:spPr bwMode="auto">
          <a:xfrm>
            <a:off x="8867775" y="314325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4">
            <a:extLst>
              <a:ext uri="{FF2B5EF4-FFF2-40B4-BE49-F238E27FC236}">
                <a16:creationId xmlns:a16="http://schemas.microsoft.com/office/drawing/2014/main" id="{A8CE6BCF-387E-46F6-9019-E786C073D84E}"/>
              </a:ext>
            </a:extLst>
          </p:cNvPr>
          <p:cNvSpPr>
            <a:spLocks noChangeShapeType="1"/>
          </p:cNvSpPr>
          <p:nvPr/>
        </p:nvSpPr>
        <p:spPr bwMode="auto">
          <a:xfrm>
            <a:off x="8439150" y="4457700"/>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5">
            <a:extLst>
              <a:ext uri="{FF2B5EF4-FFF2-40B4-BE49-F238E27FC236}">
                <a16:creationId xmlns:a16="http://schemas.microsoft.com/office/drawing/2014/main" id="{C481B3CC-7EF3-497B-A1E2-E7BFC5FA884B}"/>
              </a:ext>
            </a:extLst>
          </p:cNvPr>
          <p:cNvSpPr txBox="1">
            <a:spLocks noChangeArrowheads="1"/>
          </p:cNvSpPr>
          <p:nvPr/>
        </p:nvSpPr>
        <p:spPr bwMode="auto">
          <a:xfrm>
            <a:off x="9725025" y="3143250"/>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6">
            <a:extLst>
              <a:ext uri="{FF2B5EF4-FFF2-40B4-BE49-F238E27FC236}">
                <a16:creationId xmlns:a16="http://schemas.microsoft.com/office/drawing/2014/main" id="{0ECED475-AA6C-4678-84FD-B78929E6EB29}"/>
              </a:ext>
            </a:extLst>
          </p:cNvPr>
          <p:cNvSpPr txBox="1">
            <a:spLocks noChangeArrowheads="1"/>
          </p:cNvSpPr>
          <p:nvPr/>
        </p:nvSpPr>
        <p:spPr bwMode="auto">
          <a:xfrm>
            <a:off x="9725025" y="47434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7">
            <a:extLst>
              <a:ext uri="{FF2B5EF4-FFF2-40B4-BE49-F238E27FC236}">
                <a16:creationId xmlns:a16="http://schemas.microsoft.com/office/drawing/2014/main" id="{D3FCEE82-11F2-4B25-9CBC-9FED91D0F23E}"/>
              </a:ext>
            </a:extLst>
          </p:cNvPr>
          <p:cNvSpPr>
            <a:spLocks noChangeShapeType="1"/>
          </p:cNvSpPr>
          <p:nvPr/>
        </p:nvSpPr>
        <p:spPr bwMode="auto">
          <a:xfrm>
            <a:off x="9867900" y="4286250"/>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DA5A8445-4024-4920-8E31-3C760BCABDA8}"/>
              </a:ext>
            </a:extLst>
          </p:cNvPr>
          <p:cNvSpPr>
            <a:spLocks noChangeShapeType="1"/>
          </p:cNvSpPr>
          <p:nvPr/>
        </p:nvSpPr>
        <p:spPr bwMode="auto">
          <a:xfrm>
            <a:off x="9096375" y="41148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2CAFDB43-6C22-4B8E-BD9F-7B0C2CE51F42}"/>
              </a:ext>
            </a:extLst>
          </p:cNvPr>
          <p:cNvSpPr txBox="1">
            <a:spLocks noChangeArrowheads="1"/>
          </p:cNvSpPr>
          <p:nvPr/>
        </p:nvSpPr>
        <p:spPr bwMode="auto">
          <a:xfrm>
            <a:off x="9039225" y="38290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B9E4E8B8-34EB-4CCF-98DC-F0116D092EF8}"/>
              </a:ext>
            </a:extLst>
          </p:cNvPr>
          <p:cNvSpPr>
            <a:spLocks noChangeShapeType="1"/>
          </p:cNvSpPr>
          <p:nvPr/>
        </p:nvSpPr>
        <p:spPr bwMode="auto">
          <a:xfrm>
            <a:off x="9210675" y="41148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FFEA2587-4B65-4B37-9CC6-689D67D72B30}"/>
              </a:ext>
            </a:extLst>
          </p:cNvPr>
          <p:cNvSpPr>
            <a:spLocks noChangeShapeType="1"/>
          </p:cNvSpPr>
          <p:nvPr/>
        </p:nvSpPr>
        <p:spPr bwMode="auto">
          <a:xfrm>
            <a:off x="9210675" y="4457700"/>
            <a:ext cx="1"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BC396F7A-41EB-4C48-B6B7-37B1CE1444BD}"/>
              </a:ext>
            </a:extLst>
          </p:cNvPr>
          <p:cNvSpPr txBox="1">
            <a:spLocks noChangeArrowheads="1"/>
          </p:cNvSpPr>
          <p:nvPr/>
        </p:nvSpPr>
        <p:spPr bwMode="auto">
          <a:xfrm>
            <a:off x="9039225" y="4743450"/>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3">
            <a:extLst>
              <a:ext uri="{FF2B5EF4-FFF2-40B4-BE49-F238E27FC236}">
                <a16:creationId xmlns:a16="http://schemas.microsoft.com/office/drawing/2014/main" id="{7E141EB3-7FCC-4EE3-B232-F9483D6FF420}"/>
              </a:ext>
            </a:extLst>
          </p:cNvPr>
          <p:cNvSpPr>
            <a:spLocks noChangeShapeType="1"/>
          </p:cNvSpPr>
          <p:nvPr/>
        </p:nvSpPr>
        <p:spPr bwMode="auto">
          <a:xfrm>
            <a:off x="4752975" y="22860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4">
            <a:extLst>
              <a:ext uri="{FF2B5EF4-FFF2-40B4-BE49-F238E27FC236}">
                <a16:creationId xmlns:a16="http://schemas.microsoft.com/office/drawing/2014/main" id="{D56565F7-0EED-462A-90E4-B1402CFA274E}"/>
              </a:ext>
            </a:extLst>
          </p:cNvPr>
          <p:cNvSpPr txBox="1">
            <a:spLocks noChangeArrowheads="1"/>
          </p:cNvSpPr>
          <p:nvPr/>
        </p:nvSpPr>
        <p:spPr bwMode="auto">
          <a:xfrm>
            <a:off x="4581525" y="200025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5">
            <a:extLst>
              <a:ext uri="{FF2B5EF4-FFF2-40B4-BE49-F238E27FC236}">
                <a16:creationId xmlns:a16="http://schemas.microsoft.com/office/drawing/2014/main" id="{3C41530F-A89C-4D18-9302-8292BA2AFF9C}"/>
              </a:ext>
            </a:extLst>
          </p:cNvPr>
          <p:cNvSpPr>
            <a:spLocks noChangeShapeType="1"/>
          </p:cNvSpPr>
          <p:nvPr/>
        </p:nvSpPr>
        <p:spPr bwMode="auto">
          <a:xfrm>
            <a:off x="4581525" y="225742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6">
            <a:extLst>
              <a:ext uri="{FF2B5EF4-FFF2-40B4-BE49-F238E27FC236}">
                <a16:creationId xmlns:a16="http://schemas.microsoft.com/office/drawing/2014/main" id="{98C6367E-E1C3-4112-A43C-7BCAECC0F87D}"/>
              </a:ext>
            </a:extLst>
          </p:cNvPr>
          <p:cNvSpPr txBox="1">
            <a:spLocks noChangeArrowheads="1"/>
          </p:cNvSpPr>
          <p:nvPr/>
        </p:nvSpPr>
        <p:spPr bwMode="auto">
          <a:xfrm>
            <a:off x="5781676" y="2114550"/>
            <a:ext cx="25717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SS 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117">
            <a:extLst>
              <a:ext uri="{FF2B5EF4-FFF2-40B4-BE49-F238E27FC236}">
                <a16:creationId xmlns:a16="http://schemas.microsoft.com/office/drawing/2014/main" id="{E3736A68-45D5-43B4-96A4-BFEA3DB2437E}"/>
              </a:ext>
            </a:extLst>
          </p:cNvPr>
          <p:cNvSpPr/>
          <p:nvPr/>
        </p:nvSpPr>
        <p:spPr>
          <a:xfrm>
            <a:off x="505110" y="1103084"/>
            <a:ext cx="3602954" cy="4708981"/>
          </a:xfrm>
          <a:prstGeom prst="rect">
            <a:avLst/>
          </a:prstGeom>
        </p:spPr>
        <p:txBody>
          <a:bodyPr wrap="square">
            <a:spAutoFit/>
          </a:bodyPr>
          <a:lstStyle/>
          <a:p>
            <a:r>
              <a:rPr lang="en-US" kern="1400" dirty="0">
                <a:solidFill>
                  <a:srgbClr val="000000"/>
                </a:solidFill>
                <a:latin typeface="Arial Narrow" panose="020B0606020202030204" pitchFamily="34" charset="0"/>
              </a:rPr>
              <a:t>So we can speak about Samuel Snow and William Miller, and Waggoner and Butler. We can speak about Pope Pious XII, by the way, was he half right and half wrong? He was following the message, what did he do wrong? He chose the wrong beast. Germany does not fulfill prophecy. He got the message right, the beast wrong. Pope Pious XII was half right and half wrong.  You come into our history, 1989, but it’s a counterfeit of 1888. John Paul II, half right and half wrong. He’s doing the right work but he has a problem with the message. It’s a message based on works, your traditional Catholic doctrine.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07409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5C67DD-9CD2-46B3-A236-6BB5752DD1BB}"/>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3" name="Rectangle 2">
            <a:extLst>
              <a:ext uri="{FF2B5EF4-FFF2-40B4-BE49-F238E27FC236}">
                <a16:creationId xmlns:a16="http://schemas.microsoft.com/office/drawing/2014/main" id="{8BEF1AB5-3242-4025-B93F-08772DAB2FB8}"/>
              </a:ext>
            </a:extLst>
          </p:cNvPr>
          <p:cNvSpPr/>
          <p:nvPr/>
        </p:nvSpPr>
        <p:spPr>
          <a:xfrm>
            <a:off x="2956492" y="828691"/>
            <a:ext cx="6096000" cy="2769989"/>
          </a:xfrm>
          <a:prstGeom prst="rect">
            <a:avLst/>
          </a:prstGeom>
        </p:spPr>
        <p:txBody>
          <a:bodyPr>
            <a:spAutoFit/>
          </a:bodyPr>
          <a:lstStyle/>
          <a:p>
            <a:r>
              <a:rPr lang="en-US" kern="1400" dirty="0">
                <a:solidFill>
                  <a:srgbClr val="000000"/>
                </a:solidFill>
                <a:latin typeface="Arial Narrow" panose="020B0606020202030204" pitchFamily="34" charset="0"/>
              </a:rPr>
              <a:t>In discussing our history, without proving it, Pope Francis is the last pope. Is he half right and half wrong?  How does he stand on Fatima? (Supportive) How does he stand on the Jesuits? (Supportive) He is one. He is a Jesuit. John Paul II is half right, half wrong. Pope Francis is perfect. The problem with Pope Francis is that he looks different then to what his church expected to see. And our messages looks different then to what Adventism had expected to see. So you see it becomes a cause of division. But the work Pope Francis is going to do, demonstrates that he is not half right and half wrong.</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7FD35476-C359-4E3F-AE60-333498ADA171}"/>
              </a:ext>
            </a:extLst>
          </p:cNvPr>
          <p:cNvSpPr txBox="1">
            <a:spLocks noChangeArrowheads="1"/>
          </p:cNvSpPr>
          <p:nvPr/>
        </p:nvSpPr>
        <p:spPr bwMode="auto">
          <a:xfrm>
            <a:off x="2535011" y="4327403"/>
            <a:ext cx="685800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CDDE262D-F554-4248-A62D-82ECE6D98664}"/>
              </a:ext>
            </a:extLst>
          </p:cNvPr>
          <p:cNvSpPr txBox="1">
            <a:spLocks noChangeArrowheads="1"/>
          </p:cNvSpPr>
          <p:nvPr/>
        </p:nvSpPr>
        <p:spPr bwMode="auto">
          <a:xfrm>
            <a:off x="7735661" y="5070353"/>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9EAD30F6-01AC-43B6-AC9D-D32030361D61}"/>
              </a:ext>
            </a:extLst>
          </p:cNvPr>
          <p:cNvSpPr>
            <a:spLocks noChangeShapeType="1"/>
          </p:cNvSpPr>
          <p:nvPr/>
        </p:nvSpPr>
        <p:spPr bwMode="auto">
          <a:xfrm>
            <a:off x="2535011" y="5013203"/>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CB78CD8F-48D3-4B0F-AE75-807FE4C408C5}"/>
              </a:ext>
            </a:extLst>
          </p:cNvPr>
          <p:cNvSpPr>
            <a:spLocks noChangeShapeType="1"/>
          </p:cNvSpPr>
          <p:nvPr/>
        </p:nvSpPr>
        <p:spPr bwMode="auto">
          <a:xfrm>
            <a:off x="4960711" y="47274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461E70BE-0287-489D-87C3-492F857E8EF4}"/>
              </a:ext>
            </a:extLst>
          </p:cNvPr>
          <p:cNvSpPr>
            <a:spLocks noChangeShapeType="1"/>
          </p:cNvSpPr>
          <p:nvPr/>
        </p:nvSpPr>
        <p:spPr bwMode="auto">
          <a:xfrm>
            <a:off x="4773386" y="4727453"/>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69EADF4B-8A20-4B6A-A03F-FD3BA3DB1EB0}"/>
              </a:ext>
            </a:extLst>
          </p:cNvPr>
          <p:cNvSpPr txBox="1">
            <a:spLocks noChangeArrowheads="1"/>
          </p:cNvSpPr>
          <p:nvPr/>
        </p:nvSpPr>
        <p:spPr bwMode="auto">
          <a:xfrm>
            <a:off x="4711474" y="4441703"/>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940D878A-2EA1-4D6D-A722-56223B7E17F4}"/>
              </a:ext>
            </a:extLst>
          </p:cNvPr>
          <p:cNvSpPr txBox="1">
            <a:spLocks noChangeArrowheads="1"/>
          </p:cNvSpPr>
          <p:nvPr/>
        </p:nvSpPr>
        <p:spPr bwMode="auto">
          <a:xfrm>
            <a:off x="4362224" y="5013203"/>
            <a:ext cx="56197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BDB03900-59D5-49E8-AC44-531081601815}"/>
              </a:ext>
            </a:extLst>
          </p:cNvPr>
          <p:cNvSpPr txBox="1">
            <a:spLocks noChangeArrowheads="1"/>
          </p:cNvSpPr>
          <p:nvPr/>
        </p:nvSpPr>
        <p:spPr bwMode="auto">
          <a:xfrm>
            <a:off x="4990874" y="5013203"/>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id="{18B62CE6-70EF-4405-9C6E-1B12BDF74271}"/>
              </a:ext>
            </a:extLst>
          </p:cNvPr>
          <p:cNvSpPr>
            <a:spLocks noChangeShapeType="1"/>
          </p:cNvSpPr>
          <p:nvPr/>
        </p:nvSpPr>
        <p:spPr bwMode="auto">
          <a:xfrm>
            <a:off x="6019574" y="47274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FD645BD9-17F5-4AC2-B65A-368FD5314A5B}"/>
              </a:ext>
            </a:extLst>
          </p:cNvPr>
          <p:cNvSpPr>
            <a:spLocks noChangeShapeType="1"/>
          </p:cNvSpPr>
          <p:nvPr/>
        </p:nvSpPr>
        <p:spPr bwMode="auto">
          <a:xfrm>
            <a:off x="5833836" y="4727453"/>
            <a:ext cx="37306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2DC73B71-16F3-4B5F-8B36-4F3F92BEAFEA}"/>
              </a:ext>
            </a:extLst>
          </p:cNvPr>
          <p:cNvSpPr txBox="1">
            <a:spLocks noChangeArrowheads="1"/>
          </p:cNvSpPr>
          <p:nvPr/>
        </p:nvSpPr>
        <p:spPr bwMode="auto">
          <a:xfrm>
            <a:off x="5770336" y="4441703"/>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E40D0C7C-5FED-4294-8D54-3403157D6FB2}"/>
              </a:ext>
            </a:extLst>
          </p:cNvPr>
          <p:cNvSpPr txBox="1">
            <a:spLocks noChangeArrowheads="1"/>
          </p:cNvSpPr>
          <p:nvPr/>
        </p:nvSpPr>
        <p:spPr bwMode="auto">
          <a:xfrm>
            <a:off x="2990624" y="5470403"/>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FE8116AC-4815-41A3-991A-DC586F9E70CC}"/>
              </a:ext>
            </a:extLst>
          </p:cNvPr>
          <p:cNvSpPr txBox="1">
            <a:spLocks noChangeArrowheads="1"/>
          </p:cNvSpPr>
          <p:nvPr/>
        </p:nvSpPr>
        <p:spPr bwMode="auto">
          <a:xfrm>
            <a:off x="2535011" y="5070353"/>
            <a:ext cx="95567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F7E5C3E9-420A-4B0A-AC0A-A213F31BCFD5}"/>
              </a:ext>
            </a:extLst>
          </p:cNvPr>
          <p:cNvSpPr>
            <a:spLocks noChangeShapeType="1"/>
          </p:cNvSpPr>
          <p:nvPr/>
        </p:nvSpPr>
        <p:spPr bwMode="auto">
          <a:xfrm>
            <a:off x="2893786" y="472745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780466FB-3828-4DD4-AFDB-FFAB5876383C}"/>
              </a:ext>
            </a:extLst>
          </p:cNvPr>
          <p:cNvSpPr>
            <a:spLocks noChangeShapeType="1"/>
          </p:cNvSpPr>
          <p:nvPr/>
        </p:nvSpPr>
        <p:spPr bwMode="auto">
          <a:xfrm>
            <a:off x="2714399" y="4727453"/>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7">
            <a:extLst>
              <a:ext uri="{FF2B5EF4-FFF2-40B4-BE49-F238E27FC236}">
                <a16:creationId xmlns:a16="http://schemas.microsoft.com/office/drawing/2014/main" id="{64D9554A-2168-4397-827E-CFE62CE8966C}"/>
              </a:ext>
            </a:extLst>
          </p:cNvPr>
          <p:cNvSpPr txBox="1">
            <a:spLocks noChangeArrowheads="1"/>
          </p:cNvSpPr>
          <p:nvPr/>
        </p:nvSpPr>
        <p:spPr bwMode="auto">
          <a:xfrm>
            <a:off x="2654074" y="4441703"/>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8">
            <a:extLst>
              <a:ext uri="{FF2B5EF4-FFF2-40B4-BE49-F238E27FC236}">
                <a16:creationId xmlns:a16="http://schemas.microsoft.com/office/drawing/2014/main" id="{0E3064BD-7FBD-4F72-A8A0-21F6FA76054E}"/>
              </a:ext>
            </a:extLst>
          </p:cNvPr>
          <p:cNvSpPr>
            <a:spLocks noChangeShapeType="1"/>
          </p:cNvSpPr>
          <p:nvPr/>
        </p:nvSpPr>
        <p:spPr bwMode="auto">
          <a:xfrm>
            <a:off x="3549424" y="484175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24049ADA-EE54-4D5D-B2EA-2B842F6FE7E0}"/>
              </a:ext>
            </a:extLst>
          </p:cNvPr>
          <p:cNvSpPr>
            <a:spLocks noChangeShapeType="1"/>
          </p:cNvSpPr>
          <p:nvPr/>
        </p:nvSpPr>
        <p:spPr bwMode="auto">
          <a:xfrm>
            <a:off x="3430361" y="4841753"/>
            <a:ext cx="2397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AE75D427-FD6B-493F-8EF6-74F37E32B544}"/>
              </a:ext>
            </a:extLst>
          </p:cNvPr>
          <p:cNvSpPr txBox="1">
            <a:spLocks noChangeArrowheads="1"/>
          </p:cNvSpPr>
          <p:nvPr/>
        </p:nvSpPr>
        <p:spPr bwMode="auto">
          <a:xfrm>
            <a:off x="3250974" y="4384553"/>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697A1E37-C150-453F-8A46-71AF1F7F2298}"/>
              </a:ext>
            </a:extLst>
          </p:cNvPr>
          <p:cNvSpPr>
            <a:spLocks noChangeShapeType="1"/>
          </p:cNvSpPr>
          <p:nvPr/>
        </p:nvSpPr>
        <p:spPr bwMode="auto">
          <a:xfrm>
            <a:off x="3533549" y="5013203"/>
            <a:ext cx="0"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4F9EECDD-7CEB-42EA-9BE1-83C1B5F241F9}"/>
              </a:ext>
            </a:extLst>
          </p:cNvPr>
          <p:cNvSpPr txBox="1">
            <a:spLocks noChangeArrowheads="1"/>
          </p:cNvSpPr>
          <p:nvPr/>
        </p:nvSpPr>
        <p:spPr bwMode="auto">
          <a:xfrm>
            <a:off x="4819424" y="5298953"/>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A4BF7930-4CFB-4557-9A7D-2A8EF05B1C45}"/>
              </a:ext>
            </a:extLst>
          </p:cNvPr>
          <p:cNvSpPr>
            <a:spLocks noChangeShapeType="1"/>
          </p:cNvSpPr>
          <p:nvPr/>
        </p:nvSpPr>
        <p:spPr bwMode="auto">
          <a:xfrm>
            <a:off x="4962299" y="4841753"/>
            <a:ext cx="0"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98E0F2C3-C35F-4CCA-B3C5-019FFA6617E7}"/>
              </a:ext>
            </a:extLst>
          </p:cNvPr>
          <p:cNvSpPr>
            <a:spLocks noChangeShapeType="1"/>
          </p:cNvSpPr>
          <p:nvPr/>
        </p:nvSpPr>
        <p:spPr bwMode="auto">
          <a:xfrm>
            <a:off x="4190774" y="4670303"/>
            <a:ext cx="2508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9C43FB08-FF46-4114-A1DF-62860572B13E}"/>
              </a:ext>
            </a:extLst>
          </p:cNvPr>
          <p:cNvSpPr txBox="1">
            <a:spLocks noChangeArrowheads="1"/>
          </p:cNvSpPr>
          <p:nvPr/>
        </p:nvSpPr>
        <p:spPr bwMode="auto">
          <a:xfrm>
            <a:off x="4133624" y="4384553"/>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2D934CC0-B441-49E2-96B4-E13BD1C47F5D}"/>
              </a:ext>
            </a:extLst>
          </p:cNvPr>
          <p:cNvSpPr>
            <a:spLocks noChangeShapeType="1"/>
          </p:cNvSpPr>
          <p:nvPr/>
        </p:nvSpPr>
        <p:spPr bwMode="auto">
          <a:xfrm>
            <a:off x="4305074" y="4670303"/>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3CC017DB-42BD-4599-90C3-B41BC20455FE}"/>
              </a:ext>
            </a:extLst>
          </p:cNvPr>
          <p:cNvSpPr>
            <a:spLocks noChangeShapeType="1"/>
          </p:cNvSpPr>
          <p:nvPr/>
        </p:nvSpPr>
        <p:spPr bwMode="auto">
          <a:xfrm>
            <a:off x="4305074" y="5013203"/>
            <a:ext cx="0"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6D953835-F685-461C-B69B-903832C002D9}"/>
              </a:ext>
            </a:extLst>
          </p:cNvPr>
          <p:cNvSpPr txBox="1">
            <a:spLocks noChangeArrowheads="1"/>
          </p:cNvSpPr>
          <p:nvPr/>
        </p:nvSpPr>
        <p:spPr bwMode="auto">
          <a:xfrm>
            <a:off x="4133624" y="5298953"/>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9">
            <a:extLst>
              <a:ext uri="{FF2B5EF4-FFF2-40B4-BE49-F238E27FC236}">
                <a16:creationId xmlns:a16="http://schemas.microsoft.com/office/drawing/2014/main" id="{8323FA92-364C-4799-903F-1326345D70EC}"/>
              </a:ext>
            </a:extLst>
          </p:cNvPr>
          <p:cNvSpPr>
            <a:spLocks noChangeShapeType="1"/>
          </p:cNvSpPr>
          <p:nvPr/>
        </p:nvSpPr>
        <p:spPr bwMode="auto">
          <a:xfrm>
            <a:off x="7507061" y="4384553"/>
            <a:ext cx="0" cy="6286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2A990A17-D31C-4C3A-84B8-59375B006FF8}"/>
              </a:ext>
            </a:extLst>
          </p:cNvPr>
          <p:cNvSpPr txBox="1">
            <a:spLocks noChangeArrowheads="1"/>
          </p:cNvSpPr>
          <p:nvPr/>
        </p:nvSpPr>
        <p:spPr bwMode="auto">
          <a:xfrm>
            <a:off x="7564211" y="4270253"/>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Francis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45239E29-0815-46A5-BD8A-47F3B26BBDA1}"/>
              </a:ext>
            </a:extLst>
          </p:cNvPr>
          <p:cNvSpPr txBox="1">
            <a:spLocks noChangeArrowheads="1"/>
          </p:cNvSpPr>
          <p:nvPr/>
        </p:nvSpPr>
        <p:spPr bwMode="auto">
          <a:xfrm>
            <a:off x="8364311" y="4270253"/>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8821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371B3A-4410-4708-8DBF-8D99CA82864F}"/>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4" name="Text Box 3">
            <a:extLst>
              <a:ext uri="{FF2B5EF4-FFF2-40B4-BE49-F238E27FC236}">
                <a16:creationId xmlns:a16="http://schemas.microsoft.com/office/drawing/2014/main" id="{AF7A1AF2-6FD4-4631-A868-0B3026A43811}"/>
              </a:ext>
            </a:extLst>
          </p:cNvPr>
          <p:cNvSpPr txBox="1">
            <a:spLocks noChangeArrowheads="1"/>
          </p:cNvSpPr>
          <p:nvPr/>
        </p:nvSpPr>
        <p:spPr bwMode="auto">
          <a:xfrm>
            <a:off x="4615544" y="1158240"/>
            <a:ext cx="7126060" cy="4170861"/>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7DF7BDD7-EDC7-4D2D-9673-B9859DA7A430}"/>
              </a:ext>
            </a:extLst>
          </p:cNvPr>
          <p:cNvSpPr txBox="1">
            <a:spLocks noChangeArrowheads="1"/>
          </p:cNvSpPr>
          <p:nvPr/>
        </p:nvSpPr>
        <p:spPr bwMode="auto">
          <a:xfrm>
            <a:off x="4883604" y="1271451"/>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8D89DA1B-B9AB-48A8-BD52-3295D54E7959}"/>
              </a:ext>
            </a:extLst>
          </p:cNvPr>
          <p:cNvSpPr txBox="1">
            <a:spLocks noChangeArrowheads="1"/>
          </p:cNvSpPr>
          <p:nvPr/>
        </p:nvSpPr>
        <p:spPr bwMode="auto">
          <a:xfrm>
            <a:off x="4883604" y="2985951"/>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A73DD7F6-496B-436E-B233-AAB0A7269CE1}"/>
              </a:ext>
            </a:extLst>
          </p:cNvPr>
          <p:cNvSpPr txBox="1">
            <a:spLocks noChangeArrowheads="1"/>
          </p:cNvSpPr>
          <p:nvPr/>
        </p:nvSpPr>
        <p:spPr bwMode="auto">
          <a:xfrm>
            <a:off x="11305185" y="4414701"/>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AB1DE788-8A35-444C-B81C-B0FB80D4DB9B}"/>
              </a:ext>
            </a:extLst>
          </p:cNvPr>
          <p:cNvSpPr>
            <a:spLocks noChangeShapeType="1"/>
          </p:cNvSpPr>
          <p:nvPr/>
        </p:nvSpPr>
        <p:spPr bwMode="auto">
          <a:xfrm>
            <a:off x="4883604" y="2414451"/>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E761FEE9-E9AB-4E38-AC01-D938954B02CE}"/>
              </a:ext>
            </a:extLst>
          </p:cNvPr>
          <p:cNvSpPr txBox="1">
            <a:spLocks noChangeArrowheads="1"/>
          </p:cNvSpPr>
          <p:nvPr/>
        </p:nvSpPr>
        <p:spPr bwMode="auto">
          <a:xfrm>
            <a:off x="7283904" y="2471601"/>
            <a:ext cx="935182"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50604F4C-BA4F-47ED-BCD5-0C5545F55656}"/>
              </a:ext>
            </a:extLst>
          </p:cNvPr>
          <p:cNvSpPr txBox="1">
            <a:spLocks noChangeArrowheads="1"/>
          </p:cNvSpPr>
          <p:nvPr/>
        </p:nvSpPr>
        <p:spPr bwMode="auto">
          <a:xfrm>
            <a:off x="7912554" y="2128701"/>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9EDE397D-567C-4237-858B-2F8F1F75B003}"/>
              </a:ext>
            </a:extLst>
          </p:cNvPr>
          <p:cNvSpPr>
            <a:spLocks noChangeShapeType="1"/>
          </p:cNvSpPr>
          <p:nvPr/>
        </p:nvSpPr>
        <p:spPr bwMode="auto">
          <a:xfrm>
            <a:off x="9995930" y="21287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91BF63F1-40DD-4E1D-AF6B-6B6D76356E39}"/>
              </a:ext>
            </a:extLst>
          </p:cNvPr>
          <p:cNvSpPr>
            <a:spLocks noChangeShapeType="1"/>
          </p:cNvSpPr>
          <p:nvPr/>
        </p:nvSpPr>
        <p:spPr bwMode="auto">
          <a:xfrm>
            <a:off x="9808894" y="2128701"/>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DE2D8108-DADE-44E4-B384-7750067BBC9B}"/>
              </a:ext>
            </a:extLst>
          </p:cNvPr>
          <p:cNvSpPr txBox="1">
            <a:spLocks noChangeArrowheads="1"/>
          </p:cNvSpPr>
          <p:nvPr/>
        </p:nvSpPr>
        <p:spPr bwMode="auto">
          <a:xfrm>
            <a:off x="9746548" y="1842951"/>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B3C1648C-3154-49CD-80F5-9163D06D2D2E}"/>
              </a:ext>
            </a:extLst>
          </p:cNvPr>
          <p:cNvSpPr txBox="1">
            <a:spLocks noChangeArrowheads="1"/>
          </p:cNvSpPr>
          <p:nvPr/>
        </p:nvSpPr>
        <p:spPr bwMode="auto">
          <a:xfrm>
            <a:off x="9398453" y="2471601"/>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51A3CD7F-CBDF-4A84-A342-22D97F8BA4F8}"/>
              </a:ext>
            </a:extLst>
          </p:cNvPr>
          <p:cNvSpPr>
            <a:spLocks noChangeShapeType="1"/>
          </p:cNvSpPr>
          <p:nvPr/>
        </p:nvSpPr>
        <p:spPr bwMode="auto">
          <a:xfrm>
            <a:off x="9995930" y="2414451"/>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3152764-932F-4514-955C-B57EB8218256}"/>
              </a:ext>
            </a:extLst>
          </p:cNvPr>
          <p:cNvSpPr txBox="1">
            <a:spLocks noChangeArrowheads="1"/>
          </p:cNvSpPr>
          <p:nvPr/>
        </p:nvSpPr>
        <p:spPr bwMode="auto">
          <a:xfrm>
            <a:off x="9995930" y="2471601"/>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9D9997D9-8B66-4062-A041-3C71067C13BF}"/>
              </a:ext>
            </a:extLst>
          </p:cNvPr>
          <p:cNvSpPr>
            <a:spLocks noChangeShapeType="1"/>
          </p:cNvSpPr>
          <p:nvPr/>
        </p:nvSpPr>
        <p:spPr bwMode="auto">
          <a:xfrm>
            <a:off x="11055803" y="21287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76145A32-90CA-4A3A-B386-298E6E04E6E4}"/>
              </a:ext>
            </a:extLst>
          </p:cNvPr>
          <p:cNvSpPr>
            <a:spLocks noChangeShapeType="1"/>
          </p:cNvSpPr>
          <p:nvPr/>
        </p:nvSpPr>
        <p:spPr bwMode="auto">
          <a:xfrm>
            <a:off x="10868767" y="2128701"/>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559C7A1-4CDE-47E8-8A97-B8F9D8B229DC}"/>
              </a:ext>
            </a:extLst>
          </p:cNvPr>
          <p:cNvSpPr txBox="1">
            <a:spLocks noChangeArrowheads="1"/>
          </p:cNvSpPr>
          <p:nvPr/>
        </p:nvSpPr>
        <p:spPr bwMode="auto">
          <a:xfrm>
            <a:off x="10806421" y="1842951"/>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1C6A990-7D84-4D3E-9B2C-171998423138}"/>
              </a:ext>
            </a:extLst>
          </p:cNvPr>
          <p:cNvSpPr>
            <a:spLocks noChangeShapeType="1"/>
          </p:cNvSpPr>
          <p:nvPr/>
        </p:nvSpPr>
        <p:spPr bwMode="auto">
          <a:xfrm>
            <a:off x="8686676" y="1728651"/>
            <a:ext cx="2431472"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84FBC79A-DD18-41CE-BA9C-128879D4C966}"/>
              </a:ext>
            </a:extLst>
          </p:cNvPr>
          <p:cNvSpPr txBox="1">
            <a:spLocks noChangeArrowheads="1"/>
          </p:cNvSpPr>
          <p:nvPr/>
        </p:nvSpPr>
        <p:spPr bwMode="auto">
          <a:xfrm>
            <a:off x="9808894" y="144290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2921975-E153-47AA-8D27-73B45C53ACB9}"/>
              </a:ext>
            </a:extLst>
          </p:cNvPr>
          <p:cNvSpPr>
            <a:spLocks noChangeShapeType="1"/>
          </p:cNvSpPr>
          <p:nvPr/>
        </p:nvSpPr>
        <p:spPr bwMode="auto">
          <a:xfrm>
            <a:off x="11055803" y="2300151"/>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5B42BC48-34DA-4814-8EA5-D3E28ABCE15F}"/>
              </a:ext>
            </a:extLst>
          </p:cNvPr>
          <p:cNvSpPr txBox="1">
            <a:spLocks noChangeArrowheads="1"/>
          </p:cNvSpPr>
          <p:nvPr/>
        </p:nvSpPr>
        <p:spPr bwMode="auto">
          <a:xfrm>
            <a:off x="11305185" y="2471601"/>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ED5E3F71-98B7-4FF5-8557-9E5E7A747386}"/>
              </a:ext>
            </a:extLst>
          </p:cNvPr>
          <p:cNvSpPr>
            <a:spLocks noChangeShapeType="1"/>
          </p:cNvSpPr>
          <p:nvPr/>
        </p:nvSpPr>
        <p:spPr bwMode="auto">
          <a:xfrm>
            <a:off x="4883604" y="4357551"/>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071AFD2F-32DD-48B2-A68A-401852B4D0A3}"/>
              </a:ext>
            </a:extLst>
          </p:cNvPr>
          <p:cNvSpPr>
            <a:spLocks noChangeShapeType="1"/>
          </p:cNvSpPr>
          <p:nvPr/>
        </p:nvSpPr>
        <p:spPr bwMode="auto">
          <a:xfrm>
            <a:off x="9995930" y="40718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EDFA122-1290-4D3C-82C5-9990F7C20A7F}"/>
              </a:ext>
            </a:extLst>
          </p:cNvPr>
          <p:cNvSpPr>
            <a:spLocks noChangeShapeType="1"/>
          </p:cNvSpPr>
          <p:nvPr/>
        </p:nvSpPr>
        <p:spPr bwMode="auto">
          <a:xfrm>
            <a:off x="9808894" y="4071801"/>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DD4F7154-2D41-4B96-9DFF-A2D70D761C43}"/>
              </a:ext>
            </a:extLst>
          </p:cNvPr>
          <p:cNvSpPr txBox="1">
            <a:spLocks noChangeArrowheads="1"/>
          </p:cNvSpPr>
          <p:nvPr/>
        </p:nvSpPr>
        <p:spPr bwMode="auto">
          <a:xfrm>
            <a:off x="9746548" y="3786051"/>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4F64BD66-4A9E-4768-BB87-1C9AF5546CB2}"/>
              </a:ext>
            </a:extLst>
          </p:cNvPr>
          <p:cNvSpPr txBox="1">
            <a:spLocks noChangeArrowheads="1"/>
          </p:cNvSpPr>
          <p:nvPr/>
        </p:nvSpPr>
        <p:spPr bwMode="auto">
          <a:xfrm>
            <a:off x="9398453" y="4357551"/>
            <a:ext cx="56110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94EB723D-D618-40D5-8C6D-EC1D13816DA6}"/>
              </a:ext>
            </a:extLst>
          </p:cNvPr>
          <p:cNvSpPr txBox="1">
            <a:spLocks noChangeArrowheads="1"/>
          </p:cNvSpPr>
          <p:nvPr/>
        </p:nvSpPr>
        <p:spPr bwMode="auto">
          <a:xfrm>
            <a:off x="10027103" y="435755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83EAE748-CC6C-4868-B32F-C109C32AF189}"/>
              </a:ext>
            </a:extLst>
          </p:cNvPr>
          <p:cNvSpPr>
            <a:spLocks noChangeShapeType="1"/>
          </p:cNvSpPr>
          <p:nvPr/>
        </p:nvSpPr>
        <p:spPr bwMode="auto">
          <a:xfrm>
            <a:off x="11055803" y="40718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BD90E28C-BBD5-416D-A836-D79061BA34E4}"/>
              </a:ext>
            </a:extLst>
          </p:cNvPr>
          <p:cNvSpPr>
            <a:spLocks noChangeShapeType="1"/>
          </p:cNvSpPr>
          <p:nvPr/>
        </p:nvSpPr>
        <p:spPr bwMode="auto">
          <a:xfrm>
            <a:off x="10868767" y="4071801"/>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D62FFB87-A7C9-480A-810A-E752B53DAE7B}"/>
              </a:ext>
            </a:extLst>
          </p:cNvPr>
          <p:cNvSpPr txBox="1">
            <a:spLocks noChangeArrowheads="1"/>
          </p:cNvSpPr>
          <p:nvPr/>
        </p:nvSpPr>
        <p:spPr bwMode="auto">
          <a:xfrm>
            <a:off x="10806421" y="3786051"/>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25AF47B5-A00A-4494-9F3B-790A2C00047D}"/>
              </a:ext>
            </a:extLst>
          </p:cNvPr>
          <p:cNvSpPr txBox="1">
            <a:spLocks noChangeArrowheads="1"/>
          </p:cNvSpPr>
          <p:nvPr/>
        </p:nvSpPr>
        <p:spPr bwMode="auto">
          <a:xfrm>
            <a:off x="8026854" y="4814751"/>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F0DA899A-90C5-48C0-B59B-F8928F74B554}"/>
              </a:ext>
            </a:extLst>
          </p:cNvPr>
          <p:cNvSpPr>
            <a:spLocks noChangeShapeType="1"/>
          </p:cNvSpPr>
          <p:nvPr/>
        </p:nvSpPr>
        <p:spPr bwMode="auto">
          <a:xfrm>
            <a:off x="8567180" y="2185851"/>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44BBB276-9084-463B-AFA5-238D419D91F3}"/>
              </a:ext>
            </a:extLst>
          </p:cNvPr>
          <p:cNvSpPr>
            <a:spLocks noChangeShapeType="1"/>
          </p:cNvSpPr>
          <p:nvPr/>
        </p:nvSpPr>
        <p:spPr bwMode="auto">
          <a:xfrm>
            <a:off x="8442489" y="2185851"/>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24D34AC7-0B80-4E6C-91D1-208E25182440}"/>
              </a:ext>
            </a:extLst>
          </p:cNvPr>
          <p:cNvSpPr>
            <a:spLocks noChangeShapeType="1"/>
          </p:cNvSpPr>
          <p:nvPr/>
        </p:nvSpPr>
        <p:spPr bwMode="auto">
          <a:xfrm>
            <a:off x="8567180" y="2357301"/>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B34C048E-8417-45D4-A2E7-8D6124481C7B}"/>
              </a:ext>
            </a:extLst>
          </p:cNvPr>
          <p:cNvSpPr txBox="1">
            <a:spLocks noChangeArrowheads="1"/>
          </p:cNvSpPr>
          <p:nvPr/>
        </p:nvSpPr>
        <p:spPr bwMode="auto">
          <a:xfrm>
            <a:off x="8317798" y="1842951"/>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3BABEACC-8F67-4075-8A92-197B580F493B}"/>
              </a:ext>
            </a:extLst>
          </p:cNvPr>
          <p:cNvSpPr txBox="1">
            <a:spLocks noChangeArrowheads="1"/>
          </p:cNvSpPr>
          <p:nvPr/>
        </p:nvSpPr>
        <p:spPr bwMode="auto">
          <a:xfrm>
            <a:off x="8255453" y="2985951"/>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A674383D-29A1-4AE9-ADC5-0CBFE3958B5C}"/>
              </a:ext>
            </a:extLst>
          </p:cNvPr>
          <p:cNvSpPr>
            <a:spLocks noChangeShapeType="1"/>
          </p:cNvSpPr>
          <p:nvPr/>
        </p:nvSpPr>
        <p:spPr bwMode="auto">
          <a:xfrm>
            <a:off x="5122439" y="40718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0AC17267-04DC-4CAF-A047-E5731EC5F551}"/>
              </a:ext>
            </a:extLst>
          </p:cNvPr>
          <p:cNvSpPr txBox="1">
            <a:spLocks noChangeArrowheads="1"/>
          </p:cNvSpPr>
          <p:nvPr/>
        </p:nvSpPr>
        <p:spPr bwMode="auto">
          <a:xfrm>
            <a:off x="4883604" y="3786051"/>
            <a:ext cx="4179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F69E2459-CD25-4662-92D5-6E9E26895695}"/>
              </a:ext>
            </a:extLst>
          </p:cNvPr>
          <p:cNvSpPr txBox="1">
            <a:spLocks noChangeArrowheads="1"/>
          </p:cNvSpPr>
          <p:nvPr/>
        </p:nvSpPr>
        <p:spPr bwMode="auto">
          <a:xfrm>
            <a:off x="4943313" y="4414701"/>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F67BBF9-EAD3-4C29-958B-E7EA74603BA1}"/>
              </a:ext>
            </a:extLst>
          </p:cNvPr>
          <p:cNvSpPr>
            <a:spLocks noChangeShapeType="1"/>
          </p:cNvSpPr>
          <p:nvPr/>
        </p:nvSpPr>
        <p:spPr bwMode="auto">
          <a:xfrm flipV="1">
            <a:off x="5122439" y="4186101"/>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3F5DBA3E-D7F6-44ED-B3AC-05318AE01FEC}"/>
              </a:ext>
            </a:extLst>
          </p:cNvPr>
          <p:cNvSpPr>
            <a:spLocks noChangeShapeType="1"/>
          </p:cNvSpPr>
          <p:nvPr/>
        </p:nvSpPr>
        <p:spPr bwMode="auto">
          <a:xfrm>
            <a:off x="5480693" y="4186101"/>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1D733962-2842-4218-B67E-A94977470AC8}"/>
              </a:ext>
            </a:extLst>
          </p:cNvPr>
          <p:cNvSpPr>
            <a:spLocks noChangeShapeType="1"/>
          </p:cNvSpPr>
          <p:nvPr/>
        </p:nvSpPr>
        <p:spPr bwMode="auto">
          <a:xfrm>
            <a:off x="5361275" y="4186101"/>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38B2E922-F4DE-457E-8301-80EA21AA63BD}"/>
              </a:ext>
            </a:extLst>
          </p:cNvPr>
          <p:cNvSpPr txBox="1">
            <a:spLocks noChangeArrowheads="1"/>
          </p:cNvSpPr>
          <p:nvPr/>
        </p:nvSpPr>
        <p:spPr bwMode="auto">
          <a:xfrm>
            <a:off x="5301567" y="3728901"/>
            <a:ext cx="44781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FDB64F97-70AC-49E8-A57C-86EEE3CD7DC0}"/>
              </a:ext>
            </a:extLst>
          </p:cNvPr>
          <p:cNvSpPr txBox="1">
            <a:spLocks noChangeArrowheads="1"/>
          </p:cNvSpPr>
          <p:nvPr/>
        </p:nvSpPr>
        <p:spPr bwMode="auto">
          <a:xfrm>
            <a:off x="5301567" y="3500301"/>
            <a:ext cx="47767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D1E5BC75-94B9-4A5A-AD83-053803737ED8}"/>
              </a:ext>
            </a:extLst>
          </p:cNvPr>
          <p:cNvSpPr>
            <a:spLocks noChangeShapeType="1"/>
          </p:cNvSpPr>
          <p:nvPr/>
        </p:nvSpPr>
        <p:spPr bwMode="auto">
          <a:xfrm>
            <a:off x="5480693" y="4357551"/>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36B24F55-C8EB-445C-A4F1-52BF3F29386C}"/>
              </a:ext>
            </a:extLst>
          </p:cNvPr>
          <p:cNvSpPr txBox="1">
            <a:spLocks noChangeArrowheads="1"/>
          </p:cNvSpPr>
          <p:nvPr/>
        </p:nvSpPr>
        <p:spPr bwMode="auto">
          <a:xfrm>
            <a:off x="5182149" y="4700451"/>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535715B1-20AE-44E4-9084-9B765F9E161C}"/>
              </a:ext>
            </a:extLst>
          </p:cNvPr>
          <p:cNvSpPr txBox="1">
            <a:spLocks noChangeArrowheads="1"/>
          </p:cNvSpPr>
          <p:nvPr/>
        </p:nvSpPr>
        <p:spPr bwMode="auto">
          <a:xfrm>
            <a:off x="6197201" y="4357551"/>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B870FE7-E0AE-4374-BEE6-973248E4C750}"/>
              </a:ext>
            </a:extLst>
          </p:cNvPr>
          <p:cNvSpPr>
            <a:spLocks noChangeShapeType="1"/>
          </p:cNvSpPr>
          <p:nvPr/>
        </p:nvSpPr>
        <p:spPr bwMode="auto">
          <a:xfrm>
            <a:off x="6376328" y="3900351"/>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B4E4391E-DE11-4CBA-9B0A-8DA228348150}"/>
              </a:ext>
            </a:extLst>
          </p:cNvPr>
          <p:cNvSpPr>
            <a:spLocks noChangeShapeType="1"/>
          </p:cNvSpPr>
          <p:nvPr/>
        </p:nvSpPr>
        <p:spPr bwMode="auto">
          <a:xfrm>
            <a:off x="6197201" y="3900351"/>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C88C6FA2-02A2-462A-974B-EE28C2CB1705}"/>
              </a:ext>
            </a:extLst>
          </p:cNvPr>
          <p:cNvSpPr txBox="1">
            <a:spLocks noChangeArrowheads="1"/>
          </p:cNvSpPr>
          <p:nvPr/>
        </p:nvSpPr>
        <p:spPr bwMode="auto">
          <a:xfrm>
            <a:off x="6197201" y="3614601"/>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7F6A3CE-47D1-48FF-9672-305314AD811C}"/>
              </a:ext>
            </a:extLst>
          </p:cNvPr>
          <p:cNvSpPr txBox="1">
            <a:spLocks noChangeArrowheads="1"/>
          </p:cNvSpPr>
          <p:nvPr/>
        </p:nvSpPr>
        <p:spPr bwMode="auto">
          <a:xfrm>
            <a:off x="6615164" y="4071801"/>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56582ED7-4C52-400E-8671-A32F9D987115}"/>
              </a:ext>
            </a:extLst>
          </p:cNvPr>
          <p:cNvSpPr>
            <a:spLocks noChangeShapeType="1"/>
          </p:cNvSpPr>
          <p:nvPr/>
        </p:nvSpPr>
        <p:spPr bwMode="auto">
          <a:xfrm>
            <a:off x="7152544" y="40718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9AFF4351-0D4D-4DE4-A9E6-4F388DA03F66}"/>
              </a:ext>
            </a:extLst>
          </p:cNvPr>
          <p:cNvSpPr>
            <a:spLocks noChangeShapeType="1"/>
          </p:cNvSpPr>
          <p:nvPr/>
        </p:nvSpPr>
        <p:spPr bwMode="auto">
          <a:xfrm>
            <a:off x="6973417" y="4071801"/>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95177144-2731-4B54-937F-325CB93F09E7}"/>
              </a:ext>
            </a:extLst>
          </p:cNvPr>
          <p:cNvSpPr txBox="1">
            <a:spLocks noChangeArrowheads="1"/>
          </p:cNvSpPr>
          <p:nvPr/>
        </p:nvSpPr>
        <p:spPr bwMode="auto">
          <a:xfrm>
            <a:off x="6913708" y="3786051"/>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0AF42635-EAA9-46D8-9E06-268555C8770E}"/>
              </a:ext>
            </a:extLst>
          </p:cNvPr>
          <p:cNvSpPr>
            <a:spLocks noChangeShapeType="1"/>
          </p:cNvSpPr>
          <p:nvPr/>
        </p:nvSpPr>
        <p:spPr bwMode="auto">
          <a:xfrm>
            <a:off x="7152544" y="4243251"/>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A621CB06-63C8-48DA-8134-333D9CD5A1B1}"/>
              </a:ext>
            </a:extLst>
          </p:cNvPr>
          <p:cNvSpPr>
            <a:spLocks noChangeShapeType="1"/>
          </p:cNvSpPr>
          <p:nvPr/>
        </p:nvSpPr>
        <p:spPr bwMode="auto">
          <a:xfrm>
            <a:off x="6137492" y="4186101"/>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07C56F39-EF70-40CA-90BB-1486D7B6E04B}"/>
              </a:ext>
            </a:extLst>
          </p:cNvPr>
          <p:cNvSpPr>
            <a:spLocks noChangeShapeType="1"/>
          </p:cNvSpPr>
          <p:nvPr/>
        </p:nvSpPr>
        <p:spPr bwMode="auto">
          <a:xfrm>
            <a:off x="6018074" y="4186101"/>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175111DB-C4DA-40F8-BB72-4AF788BD9302}"/>
              </a:ext>
            </a:extLst>
          </p:cNvPr>
          <p:cNvSpPr txBox="1">
            <a:spLocks noChangeArrowheads="1"/>
          </p:cNvSpPr>
          <p:nvPr/>
        </p:nvSpPr>
        <p:spPr bwMode="auto">
          <a:xfrm>
            <a:off x="5898656" y="3843201"/>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60DBB855-E1D3-47B2-A604-11853A8CA1F5}"/>
              </a:ext>
            </a:extLst>
          </p:cNvPr>
          <p:cNvSpPr txBox="1">
            <a:spLocks noChangeArrowheads="1"/>
          </p:cNvSpPr>
          <p:nvPr/>
        </p:nvSpPr>
        <p:spPr bwMode="auto">
          <a:xfrm>
            <a:off x="6913708" y="4357551"/>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2555590A-771F-4951-A9EB-7FB1D867F175}"/>
              </a:ext>
            </a:extLst>
          </p:cNvPr>
          <p:cNvSpPr txBox="1">
            <a:spLocks noChangeArrowheads="1"/>
          </p:cNvSpPr>
          <p:nvPr/>
        </p:nvSpPr>
        <p:spPr bwMode="auto">
          <a:xfrm>
            <a:off x="7570507" y="4414701"/>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CFB578EF-9537-4D39-9D05-44FDFD787373}"/>
              </a:ext>
            </a:extLst>
          </p:cNvPr>
          <p:cNvSpPr txBox="1">
            <a:spLocks noChangeArrowheads="1"/>
          </p:cNvSpPr>
          <p:nvPr/>
        </p:nvSpPr>
        <p:spPr bwMode="auto">
          <a:xfrm>
            <a:off x="7391380" y="4071801"/>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A0039297-A113-46EA-9997-6DA39C2833E0}"/>
              </a:ext>
            </a:extLst>
          </p:cNvPr>
          <p:cNvSpPr>
            <a:spLocks noChangeShapeType="1"/>
          </p:cNvSpPr>
          <p:nvPr/>
        </p:nvSpPr>
        <p:spPr bwMode="auto">
          <a:xfrm>
            <a:off x="7928761" y="40718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931F59D5-CA6F-41BB-952B-AC1D706572BF}"/>
              </a:ext>
            </a:extLst>
          </p:cNvPr>
          <p:cNvSpPr>
            <a:spLocks noChangeShapeType="1"/>
          </p:cNvSpPr>
          <p:nvPr/>
        </p:nvSpPr>
        <p:spPr bwMode="auto">
          <a:xfrm>
            <a:off x="7749633" y="4071801"/>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B951678C-286C-41E5-BEBC-61A0F04AFFC3}"/>
              </a:ext>
            </a:extLst>
          </p:cNvPr>
          <p:cNvSpPr txBox="1">
            <a:spLocks noChangeArrowheads="1"/>
          </p:cNvSpPr>
          <p:nvPr/>
        </p:nvSpPr>
        <p:spPr bwMode="auto">
          <a:xfrm>
            <a:off x="7689925" y="3786051"/>
            <a:ext cx="44781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5CEA6987-5036-4744-9800-7D49FEA61A11}"/>
              </a:ext>
            </a:extLst>
          </p:cNvPr>
          <p:cNvSpPr>
            <a:spLocks noChangeShapeType="1"/>
          </p:cNvSpPr>
          <p:nvPr/>
        </p:nvSpPr>
        <p:spPr bwMode="auto">
          <a:xfrm>
            <a:off x="8585558" y="4186101"/>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3FE02221-0AEF-4433-B066-32B1EF731BFB}"/>
              </a:ext>
            </a:extLst>
          </p:cNvPr>
          <p:cNvSpPr>
            <a:spLocks noChangeShapeType="1"/>
          </p:cNvSpPr>
          <p:nvPr/>
        </p:nvSpPr>
        <p:spPr bwMode="auto">
          <a:xfrm>
            <a:off x="8466140" y="4186101"/>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514E83F-511B-4C7E-A49F-D3E94A68D549}"/>
              </a:ext>
            </a:extLst>
          </p:cNvPr>
          <p:cNvSpPr txBox="1">
            <a:spLocks noChangeArrowheads="1"/>
          </p:cNvSpPr>
          <p:nvPr/>
        </p:nvSpPr>
        <p:spPr bwMode="auto">
          <a:xfrm>
            <a:off x="8287013" y="3728901"/>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4374C9B-4B80-47D9-B7B4-3090A7F27163}"/>
              </a:ext>
            </a:extLst>
          </p:cNvPr>
          <p:cNvSpPr txBox="1">
            <a:spLocks noChangeArrowheads="1"/>
          </p:cNvSpPr>
          <p:nvPr/>
        </p:nvSpPr>
        <p:spPr bwMode="auto">
          <a:xfrm>
            <a:off x="5659820" y="4357551"/>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D1D8D37A-E5DF-4954-B975-2060D8F3E78D}"/>
              </a:ext>
            </a:extLst>
          </p:cNvPr>
          <p:cNvSpPr>
            <a:spLocks noChangeShapeType="1"/>
          </p:cNvSpPr>
          <p:nvPr/>
        </p:nvSpPr>
        <p:spPr bwMode="auto">
          <a:xfrm>
            <a:off x="5122439" y="3671751"/>
            <a:ext cx="1194179"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54219C28-E9FA-4672-A4C7-8AC1DFCB32B9}"/>
              </a:ext>
            </a:extLst>
          </p:cNvPr>
          <p:cNvSpPr txBox="1">
            <a:spLocks noChangeArrowheads="1"/>
          </p:cNvSpPr>
          <p:nvPr/>
        </p:nvSpPr>
        <p:spPr bwMode="auto">
          <a:xfrm>
            <a:off x="5769429" y="3357426"/>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F5C772BC-8F4D-419F-82D1-77DE011E30A3}"/>
              </a:ext>
            </a:extLst>
          </p:cNvPr>
          <p:cNvSpPr>
            <a:spLocks noChangeShapeType="1"/>
          </p:cNvSpPr>
          <p:nvPr/>
        </p:nvSpPr>
        <p:spPr bwMode="auto">
          <a:xfrm>
            <a:off x="9227003" y="2071551"/>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BABF0E9B-7949-4ED4-A0E4-BDE432E453B3}"/>
              </a:ext>
            </a:extLst>
          </p:cNvPr>
          <p:cNvSpPr txBox="1">
            <a:spLocks noChangeArrowheads="1"/>
          </p:cNvSpPr>
          <p:nvPr/>
        </p:nvSpPr>
        <p:spPr bwMode="auto">
          <a:xfrm>
            <a:off x="9112703" y="1785801"/>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4435C646-6945-403C-91E1-4E47F8CE42F3}"/>
              </a:ext>
            </a:extLst>
          </p:cNvPr>
          <p:cNvSpPr>
            <a:spLocks noChangeShapeType="1"/>
          </p:cNvSpPr>
          <p:nvPr/>
        </p:nvSpPr>
        <p:spPr bwMode="auto">
          <a:xfrm>
            <a:off x="9341303" y="2071551"/>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C384371E-1F04-4099-99F6-290CB265F39C}"/>
              </a:ext>
            </a:extLst>
          </p:cNvPr>
          <p:cNvSpPr txBox="1">
            <a:spLocks noChangeArrowheads="1"/>
          </p:cNvSpPr>
          <p:nvPr/>
        </p:nvSpPr>
        <p:spPr bwMode="auto">
          <a:xfrm>
            <a:off x="6220600" y="2414451"/>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6768C383-E5F9-4E68-A27E-19763CF9A463}"/>
              </a:ext>
            </a:extLst>
          </p:cNvPr>
          <p:cNvSpPr>
            <a:spLocks noChangeShapeType="1"/>
          </p:cNvSpPr>
          <p:nvPr/>
        </p:nvSpPr>
        <p:spPr bwMode="auto">
          <a:xfrm>
            <a:off x="6387330" y="21287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B3BCDE64-0731-4031-B064-2E3AE05501DA}"/>
              </a:ext>
            </a:extLst>
          </p:cNvPr>
          <p:cNvSpPr>
            <a:spLocks noChangeShapeType="1"/>
          </p:cNvSpPr>
          <p:nvPr/>
        </p:nvSpPr>
        <p:spPr bwMode="auto">
          <a:xfrm>
            <a:off x="5220212" y="21287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15058231-680B-4E6C-BAC1-5F477B5C060D}"/>
              </a:ext>
            </a:extLst>
          </p:cNvPr>
          <p:cNvSpPr>
            <a:spLocks noChangeShapeType="1"/>
          </p:cNvSpPr>
          <p:nvPr/>
        </p:nvSpPr>
        <p:spPr bwMode="auto">
          <a:xfrm>
            <a:off x="6220600" y="2128701"/>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BD4385A6-1E01-4C42-993E-695B30E17841}"/>
              </a:ext>
            </a:extLst>
          </p:cNvPr>
          <p:cNvSpPr txBox="1">
            <a:spLocks noChangeArrowheads="1"/>
          </p:cNvSpPr>
          <p:nvPr/>
        </p:nvSpPr>
        <p:spPr bwMode="auto">
          <a:xfrm>
            <a:off x="4997904" y="1842951"/>
            <a:ext cx="41682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4923975E-4781-4411-B851-F59300341104}"/>
              </a:ext>
            </a:extLst>
          </p:cNvPr>
          <p:cNvSpPr>
            <a:spLocks noChangeShapeType="1"/>
          </p:cNvSpPr>
          <p:nvPr/>
        </p:nvSpPr>
        <p:spPr bwMode="auto">
          <a:xfrm>
            <a:off x="5553674" y="2243001"/>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16204645-C1E6-4125-A401-517301EA143D}"/>
              </a:ext>
            </a:extLst>
          </p:cNvPr>
          <p:cNvSpPr>
            <a:spLocks noChangeShapeType="1"/>
          </p:cNvSpPr>
          <p:nvPr/>
        </p:nvSpPr>
        <p:spPr bwMode="auto">
          <a:xfrm>
            <a:off x="5442520" y="2243001"/>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658B67A6-238A-498B-9591-7A1B8284CDE2}"/>
              </a:ext>
            </a:extLst>
          </p:cNvPr>
          <p:cNvSpPr txBox="1">
            <a:spLocks noChangeArrowheads="1"/>
          </p:cNvSpPr>
          <p:nvPr/>
        </p:nvSpPr>
        <p:spPr bwMode="auto">
          <a:xfrm>
            <a:off x="4997904" y="2443026"/>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A3749221-0C9E-49F2-9124-27816FEECEC9}"/>
              </a:ext>
            </a:extLst>
          </p:cNvPr>
          <p:cNvSpPr txBox="1">
            <a:spLocks noChangeArrowheads="1"/>
          </p:cNvSpPr>
          <p:nvPr/>
        </p:nvSpPr>
        <p:spPr bwMode="auto">
          <a:xfrm>
            <a:off x="6165022" y="1842951"/>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D17BC565-E2B2-4FF3-BF67-0E70D9CF9D9E}"/>
              </a:ext>
            </a:extLst>
          </p:cNvPr>
          <p:cNvSpPr>
            <a:spLocks noChangeShapeType="1"/>
          </p:cNvSpPr>
          <p:nvPr/>
        </p:nvSpPr>
        <p:spPr bwMode="auto">
          <a:xfrm>
            <a:off x="5331366" y="1728651"/>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071BB62E-52D8-4713-B151-F6503D7AD29C}"/>
              </a:ext>
            </a:extLst>
          </p:cNvPr>
          <p:cNvSpPr txBox="1">
            <a:spLocks noChangeArrowheads="1"/>
          </p:cNvSpPr>
          <p:nvPr/>
        </p:nvSpPr>
        <p:spPr bwMode="auto">
          <a:xfrm>
            <a:off x="5442520" y="1442901"/>
            <a:ext cx="88923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579E3E89-FE3B-4BB6-BB90-D240DB211140}"/>
              </a:ext>
            </a:extLst>
          </p:cNvPr>
          <p:cNvSpPr txBox="1">
            <a:spLocks noChangeArrowheads="1"/>
          </p:cNvSpPr>
          <p:nvPr/>
        </p:nvSpPr>
        <p:spPr bwMode="auto">
          <a:xfrm>
            <a:off x="6554061" y="2128701"/>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E726E5BC-250A-43B5-9F09-22FE6D7F5FCF}"/>
              </a:ext>
            </a:extLst>
          </p:cNvPr>
          <p:cNvSpPr>
            <a:spLocks noChangeShapeType="1"/>
          </p:cNvSpPr>
          <p:nvPr/>
        </p:nvSpPr>
        <p:spPr bwMode="auto">
          <a:xfrm>
            <a:off x="7109832" y="21287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65BCE075-A253-41E6-BF0E-BC0B1952111F}"/>
              </a:ext>
            </a:extLst>
          </p:cNvPr>
          <p:cNvSpPr>
            <a:spLocks noChangeShapeType="1"/>
          </p:cNvSpPr>
          <p:nvPr/>
        </p:nvSpPr>
        <p:spPr bwMode="auto">
          <a:xfrm>
            <a:off x="6943101" y="2128701"/>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EA916B30-4701-473F-A2FC-A24F409B6083}"/>
              </a:ext>
            </a:extLst>
          </p:cNvPr>
          <p:cNvSpPr txBox="1">
            <a:spLocks noChangeArrowheads="1"/>
          </p:cNvSpPr>
          <p:nvPr/>
        </p:nvSpPr>
        <p:spPr bwMode="auto">
          <a:xfrm>
            <a:off x="6887524" y="1842951"/>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A1ACFA49-E039-4A54-8D03-8D6174261D52}"/>
              </a:ext>
            </a:extLst>
          </p:cNvPr>
          <p:cNvSpPr>
            <a:spLocks noChangeShapeType="1"/>
          </p:cNvSpPr>
          <p:nvPr/>
        </p:nvSpPr>
        <p:spPr bwMode="auto">
          <a:xfrm flipV="1">
            <a:off x="5220212" y="2243001"/>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7698A4B0-35D9-4EA9-87BA-52B72347D519}"/>
              </a:ext>
            </a:extLst>
          </p:cNvPr>
          <p:cNvSpPr txBox="1">
            <a:spLocks noChangeArrowheads="1"/>
          </p:cNvSpPr>
          <p:nvPr/>
        </p:nvSpPr>
        <p:spPr bwMode="auto">
          <a:xfrm>
            <a:off x="5386943" y="1957251"/>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80C08891-AEE6-498B-A371-653C72BBC174}"/>
              </a:ext>
            </a:extLst>
          </p:cNvPr>
          <p:cNvSpPr txBox="1">
            <a:spLocks noChangeArrowheads="1"/>
          </p:cNvSpPr>
          <p:nvPr/>
        </p:nvSpPr>
        <p:spPr bwMode="auto">
          <a:xfrm>
            <a:off x="7332141" y="2128701"/>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B759629C-A38F-46BC-8C38-8110EE6D37B8}"/>
              </a:ext>
            </a:extLst>
          </p:cNvPr>
          <p:cNvSpPr txBox="1">
            <a:spLocks noChangeArrowheads="1"/>
          </p:cNvSpPr>
          <p:nvPr/>
        </p:nvSpPr>
        <p:spPr bwMode="auto">
          <a:xfrm>
            <a:off x="5312229" y="2585901"/>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7E46B894-5EC0-49B3-9B57-A56D7966D51C}"/>
              </a:ext>
            </a:extLst>
          </p:cNvPr>
          <p:cNvSpPr>
            <a:spLocks noChangeShapeType="1"/>
          </p:cNvSpPr>
          <p:nvPr/>
        </p:nvSpPr>
        <p:spPr bwMode="auto">
          <a:xfrm>
            <a:off x="5553674" y="2414451"/>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8BB4B8B5-2FDD-4932-99B7-2EB1FDFC6AE2}"/>
              </a:ext>
            </a:extLst>
          </p:cNvPr>
          <p:cNvSpPr>
            <a:spLocks noChangeShapeType="1"/>
          </p:cNvSpPr>
          <p:nvPr/>
        </p:nvSpPr>
        <p:spPr bwMode="auto">
          <a:xfrm>
            <a:off x="7832334" y="212870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3661B0FA-D980-40DB-8239-136C22F4885E}"/>
              </a:ext>
            </a:extLst>
          </p:cNvPr>
          <p:cNvSpPr>
            <a:spLocks noChangeShapeType="1"/>
          </p:cNvSpPr>
          <p:nvPr/>
        </p:nvSpPr>
        <p:spPr bwMode="auto">
          <a:xfrm>
            <a:off x="7665603" y="2128701"/>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3BB03E72-6F0C-4479-8BA4-DBF2228F7F16}"/>
              </a:ext>
            </a:extLst>
          </p:cNvPr>
          <p:cNvSpPr txBox="1">
            <a:spLocks noChangeArrowheads="1"/>
          </p:cNvSpPr>
          <p:nvPr/>
        </p:nvSpPr>
        <p:spPr bwMode="auto">
          <a:xfrm>
            <a:off x="7610026" y="1842951"/>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35E956FE-DB09-46C4-B02A-5B0EA86913FC}"/>
              </a:ext>
            </a:extLst>
          </p:cNvPr>
          <p:cNvSpPr>
            <a:spLocks noChangeShapeType="1"/>
          </p:cNvSpPr>
          <p:nvPr/>
        </p:nvSpPr>
        <p:spPr bwMode="auto">
          <a:xfrm>
            <a:off x="7109832" y="2300151"/>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3FDB4471-E39A-4DCB-9E52-5BD59BD93401}"/>
              </a:ext>
            </a:extLst>
          </p:cNvPr>
          <p:cNvSpPr txBox="1">
            <a:spLocks noChangeArrowheads="1"/>
          </p:cNvSpPr>
          <p:nvPr/>
        </p:nvSpPr>
        <p:spPr bwMode="auto">
          <a:xfrm>
            <a:off x="5720405" y="1728651"/>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100">
            <a:extLst>
              <a:ext uri="{FF2B5EF4-FFF2-40B4-BE49-F238E27FC236}">
                <a16:creationId xmlns:a16="http://schemas.microsoft.com/office/drawing/2014/main" id="{C087AD94-1CA2-4521-B54C-5885A3DA6379}"/>
              </a:ext>
            </a:extLst>
          </p:cNvPr>
          <p:cNvSpPr>
            <a:spLocks noChangeShapeType="1"/>
          </p:cNvSpPr>
          <p:nvPr/>
        </p:nvSpPr>
        <p:spPr bwMode="auto">
          <a:xfrm>
            <a:off x="5275789" y="2357301"/>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1">
            <a:extLst>
              <a:ext uri="{FF2B5EF4-FFF2-40B4-BE49-F238E27FC236}">
                <a16:creationId xmlns:a16="http://schemas.microsoft.com/office/drawing/2014/main" id="{5D645896-58AE-4BAF-9A3A-D674431BCDED}"/>
              </a:ext>
            </a:extLst>
          </p:cNvPr>
          <p:cNvSpPr txBox="1">
            <a:spLocks noChangeArrowheads="1"/>
          </p:cNvSpPr>
          <p:nvPr/>
        </p:nvSpPr>
        <p:spPr bwMode="auto">
          <a:xfrm>
            <a:off x="5775983" y="2357301"/>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CF78A88F-4DA1-472A-A146-D99A23D1160D}"/>
              </a:ext>
            </a:extLst>
          </p:cNvPr>
          <p:cNvSpPr>
            <a:spLocks noChangeShapeType="1"/>
          </p:cNvSpPr>
          <p:nvPr/>
        </p:nvSpPr>
        <p:spPr bwMode="auto">
          <a:xfrm>
            <a:off x="9341303" y="2471601"/>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D6FDB78F-6DDF-4779-98FF-4F050CB9D8F8}"/>
              </a:ext>
            </a:extLst>
          </p:cNvPr>
          <p:cNvSpPr txBox="1">
            <a:spLocks noChangeArrowheads="1"/>
          </p:cNvSpPr>
          <p:nvPr/>
        </p:nvSpPr>
        <p:spPr bwMode="auto">
          <a:xfrm>
            <a:off x="8998403" y="3043101"/>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4">
            <a:extLst>
              <a:ext uri="{FF2B5EF4-FFF2-40B4-BE49-F238E27FC236}">
                <a16:creationId xmlns:a16="http://schemas.microsoft.com/office/drawing/2014/main" id="{0B9E902B-C4B3-4A70-98E4-D33B6FE3D11A}"/>
              </a:ext>
            </a:extLst>
          </p:cNvPr>
          <p:cNvSpPr>
            <a:spLocks noChangeShapeType="1"/>
          </p:cNvSpPr>
          <p:nvPr/>
        </p:nvSpPr>
        <p:spPr bwMode="auto">
          <a:xfrm>
            <a:off x="8569778" y="4357551"/>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5">
            <a:extLst>
              <a:ext uri="{FF2B5EF4-FFF2-40B4-BE49-F238E27FC236}">
                <a16:creationId xmlns:a16="http://schemas.microsoft.com/office/drawing/2014/main" id="{37202EA9-A22C-406C-9EF1-4401E290B278}"/>
              </a:ext>
            </a:extLst>
          </p:cNvPr>
          <p:cNvSpPr txBox="1">
            <a:spLocks noChangeArrowheads="1"/>
          </p:cNvSpPr>
          <p:nvPr/>
        </p:nvSpPr>
        <p:spPr bwMode="auto">
          <a:xfrm>
            <a:off x="9855653" y="3043101"/>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6">
            <a:extLst>
              <a:ext uri="{FF2B5EF4-FFF2-40B4-BE49-F238E27FC236}">
                <a16:creationId xmlns:a16="http://schemas.microsoft.com/office/drawing/2014/main" id="{4950E3A8-FFD0-4438-847A-907B01302C43}"/>
              </a:ext>
            </a:extLst>
          </p:cNvPr>
          <p:cNvSpPr txBox="1">
            <a:spLocks noChangeArrowheads="1"/>
          </p:cNvSpPr>
          <p:nvPr/>
        </p:nvSpPr>
        <p:spPr bwMode="auto">
          <a:xfrm>
            <a:off x="9855653" y="4643301"/>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7">
            <a:extLst>
              <a:ext uri="{FF2B5EF4-FFF2-40B4-BE49-F238E27FC236}">
                <a16:creationId xmlns:a16="http://schemas.microsoft.com/office/drawing/2014/main" id="{062886E0-00CF-4F5D-BBA2-F931D3D5AF11}"/>
              </a:ext>
            </a:extLst>
          </p:cNvPr>
          <p:cNvSpPr>
            <a:spLocks noChangeShapeType="1"/>
          </p:cNvSpPr>
          <p:nvPr/>
        </p:nvSpPr>
        <p:spPr bwMode="auto">
          <a:xfrm>
            <a:off x="9998528" y="4186101"/>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E904EA21-41E8-4B9D-8B33-AA18C081A21C}"/>
              </a:ext>
            </a:extLst>
          </p:cNvPr>
          <p:cNvSpPr>
            <a:spLocks noChangeShapeType="1"/>
          </p:cNvSpPr>
          <p:nvPr/>
        </p:nvSpPr>
        <p:spPr bwMode="auto">
          <a:xfrm>
            <a:off x="9227003" y="4014651"/>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C031C9BC-C215-4D01-99DB-B590424118EB}"/>
              </a:ext>
            </a:extLst>
          </p:cNvPr>
          <p:cNvSpPr txBox="1">
            <a:spLocks noChangeArrowheads="1"/>
          </p:cNvSpPr>
          <p:nvPr/>
        </p:nvSpPr>
        <p:spPr bwMode="auto">
          <a:xfrm>
            <a:off x="9169853" y="3728901"/>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C36A6037-8AFE-4EB9-BB3F-68909BF895F8}"/>
              </a:ext>
            </a:extLst>
          </p:cNvPr>
          <p:cNvSpPr>
            <a:spLocks noChangeShapeType="1"/>
          </p:cNvSpPr>
          <p:nvPr/>
        </p:nvSpPr>
        <p:spPr bwMode="auto">
          <a:xfrm>
            <a:off x="9341303" y="4014651"/>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CC78BF84-3928-4709-9112-72159DDA3210}"/>
              </a:ext>
            </a:extLst>
          </p:cNvPr>
          <p:cNvSpPr>
            <a:spLocks noChangeShapeType="1"/>
          </p:cNvSpPr>
          <p:nvPr/>
        </p:nvSpPr>
        <p:spPr bwMode="auto">
          <a:xfrm>
            <a:off x="9341303" y="4357551"/>
            <a:ext cx="1"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F26EEDCC-A5DB-4234-A0D0-9FE4779B1FB9}"/>
              </a:ext>
            </a:extLst>
          </p:cNvPr>
          <p:cNvSpPr txBox="1">
            <a:spLocks noChangeArrowheads="1"/>
          </p:cNvSpPr>
          <p:nvPr/>
        </p:nvSpPr>
        <p:spPr bwMode="auto">
          <a:xfrm>
            <a:off x="9169853" y="4643301"/>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3">
            <a:extLst>
              <a:ext uri="{FF2B5EF4-FFF2-40B4-BE49-F238E27FC236}">
                <a16:creationId xmlns:a16="http://schemas.microsoft.com/office/drawing/2014/main" id="{5A7392D4-10F6-4309-BA61-87F100B5D4F3}"/>
              </a:ext>
            </a:extLst>
          </p:cNvPr>
          <p:cNvSpPr>
            <a:spLocks noChangeShapeType="1"/>
          </p:cNvSpPr>
          <p:nvPr/>
        </p:nvSpPr>
        <p:spPr bwMode="auto">
          <a:xfrm>
            <a:off x="4883603" y="2185851"/>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4">
            <a:extLst>
              <a:ext uri="{FF2B5EF4-FFF2-40B4-BE49-F238E27FC236}">
                <a16:creationId xmlns:a16="http://schemas.microsoft.com/office/drawing/2014/main" id="{3ED9EAAA-CE0B-4F37-8DE8-76F6C3144533}"/>
              </a:ext>
            </a:extLst>
          </p:cNvPr>
          <p:cNvSpPr txBox="1">
            <a:spLocks noChangeArrowheads="1"/>
          </p:cNvSpPr>
          <p:nvPr/>
        </p:nvSpPr>
        <p:spPr bwMode="auto">
          <a:xfrm>
            <a:off x="4712153" y="1900101"/>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5">
            <a:extLst>
              <a:ext uri="{FF2B5EF4-FFF2-40B4-BE49-F238E27FC236}">
                <a16:creationId xmlns:a16="http://schemas.microsoft.com/office/drawing/2014/main" id="{3D28D0FE-E6ED-484F-8205-FB6E3C406E75}"/>
              </a:ext>
            </a:extLst>
          </p:cNvPr>
          <p:cNvSpPr>
            <a:spLocks noChangeShapeType="1"/>
          </p:cNvSpPr>
          <p:nvPr/>
        </p:nvSpPr>
        <p:spPr bwMode="auto">
          <a:xfrm>
            <a:off x="4712153" y="2157276"/>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6">
            <a:extLst>
              <a:ext uri="{FF2B5EF4-FFF2-40B4-BE49-F238E27FC236}">
                <a16:creationId xmlns:a16="http://schemas.microsoft.com/office/drawing/2014/main" id="{7B0EA447-98AA-4668-B590-5B808E4B0BD6}"/>
              </a:ext>
            </a:extLst>
          </p:cNvPr>
          <p:cNvSpPr txBox="1">
            <a:spLocks noChangeArrowheads="1"/>
          </p:cNvSpPr>
          <p:nvPr/>
        </p:nvSpPr>
        <p:spPr bwMode="auto">
          <a:xfrm>
            <a:off x="5912304" y="2014401"/>
            <a:ext cx="25717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SS 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7">
            <a:extLst>
              <a:ext uri="{FF2B5EF4-FFF2-40B4-BE49-F238E27FC236}">
                <a16:creationId xmlns:a16="http://schemas.microsoft.com/office/drawing/2014/main" id="{F98F9D5F-5AFC-4388-9873-351CE439626F}"/>
              </a:ext>
            </a:extLst>
          </p:cNvPr>
          <p:cNvSpPr txBox="1">
            <a:spLocks noChangeArrowheads="1"/>
          </p:cNvSpPr>
          <p:nvPr/>
        </p:nvSpPr>
        <p:spPr bwMode="auto">
          <a:xfrm>
            <a:off x="6165022" y="3271701"/>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a:ln>
                  <a:noFill/>
                </a:ln>
                <a:solidFill>
                  <a:srgbClr val="000000"/>
                </a:solidFill>
                <a:effectLst>
                  <a:outerShdw blurRad="38100" dist="38100" dir="2700000" algn="tl">
                    <a:srgbClr val="C0C0C0"/>
                  </a:outerShdw>
                </a:effectLst>
                <a:latin typeface="Arial Narrow" panose="020B0606020202030204" pitchFamily="34" charset="0"/>
              </a:rPr>
              <a:t>Panium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118">
            <a:extLst>
              <a:ext uri="{FF2B5EF4-FFF2-40B4-BE49-F238E27FC236}">
                <a16:creationId xmlns:a16="http://schemas.microsoft.com/office/drawing/2014/main" id="{F80B1807-6360-4AC5-BF34-756EFE54920E}"/>
              </a:ext>
            </a:extLst>
          </p:cNvPr>
          <p:cNvSpPr/>
          <p:nvPr/>
        </p:nvSpPr>
        <p:spPr>
          <a:xfrm>
            <a:off x="713278" y="1332708"/>
            <a:ext cx="3375279" cy="3877985"/>
          </a:xfrm>
          <a:prstGeom prst="rect">
            <a:avLst/>
          </a:prstGeom>
        </p:spPr>
        <p:txBody>
          <a:bodyPr wrap="square">
            <a:spAutoFit/>
          </a:bodyPr>
          <a:lstStyle/>
          <a:p>
            <a:r>
              <a:rPr lang="en-US" kern="1400" dirty="0">
                <a:solidFill>
                  <a:srgbClr val="000000"/>
                </a:solidFill>
                <a:latin typeface="Arial Narrow" panose="020B0606020202030204" pitchFamily="34" charset="0"/>
              </a:rPr>
              <a:t>You’ll notice from the lines, 1945 -- the battle of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is the battle of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half victory, is this disappointment? Have they gotten the job right and the beast wrong? Or are they fulfilling their job function, using the lamb-like beast? They have their job function correct, they are using the correct beast. Correct on both fronts. A  history of </a:t>
            </a:r>
            <a:r>
              <a:rPr lang="en-US" b="1" kern="1400" dirty="0">
                <a:solidFill>
                  <a:srgbClr val="000000"/>
                </a:solidFill>
                <a:latin typeface="Arial Narrow" panose="020B0606020202030204" pitchFamily="34" charset="0"/>
              </a:rPr>
              <a:t>success</a:t>
            </a:r>
            <a:r>
              <a:rPr lang="en-US" kern="1400" dirty="0">
                <a:solidFill>
                  <a:srgbClr val="000000"/>
                </a:solidFill>
                <a:latin typeface="Arial Narrow" panose="020B0606020202030204" pitchFamily="34" charset="0"/>
              </a:rPr>
              <a:t> on no reform line is half right and half wrong. There is no history of </a:t>
            </a:r>
            <a:r>
              <a:rPr lang="en-US" b="1" kern="1400" dirty="0">
                <a:solidFill>
                  <a:srgbClr val="000000"/>
                </a:solidFill>
                <a:latin typeface="Arial Narrow" panose="020B0606020202030204" pitchFamily="34" charset="0"/>
              </a:rPr>
              <a:t>success</a:t>
            </a:r>
            <a:r>
              <a:rPr lang="en-US" kern="1400" dirty="0">
                <a:solidFill>
                  <a:srgbClr val="000000"/>
                </a:solidFill>
                <a:latin typeface="Arial Narrow" panose="020B0606020202030204" pitchFamily="34" charset="0"/>
              </a:rPr>
              <a:t> where the message is half right, and half wrong.</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63493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116" name="Text Box 2">
            <a:extLst>
              <a:ext uri="{FF2B5EF4-FFF2-40B4-BE49-F238E27FC236}">
                <a16:creationId xmlns:a16="http://schemas.microsoft.com/office/drawing/2014/main" id="{FD84076A-F35E-40A1-B0DC-A8F2924CC644}"/>
              </a:ext>
            </a:extLst>
          </p:cNvPr>
          <p:cNvSpPr txBox="1">
            <a:spLocks noChangeArrowheads="1"/>
          </p:cNvSpPr>
          <p:nvPr/>
        </p:nvSpPr>
        <p:spPr bwMode="auto">
          <a:xfrm>
            <a:off x="4885508" y="1251222"/>
            <a:ext cx="712796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4" name="Text Box 3">
            <a:extLst>
              <a:ext uri="{FF2B5EF4-FFF2-40B4-BE49-F238E27FC236}">
                <a16:creationId xmlns:a16="http://schemas.microsoft.com/office/drawing/2014/main" id="{FDCD73FA-E106-48D8-91FD-29FC20DBB110}"/>
              </a:ext>
            </a:extLst>
          </p:cNvPr>
          <p:cNvSpPr txBox="1">
            <a:spLocks noChangeArrowheads="1"/>
          </p:cNvSpPr>
          <p:nvPr/>
        </p:nvSpPr>
        <p:spPr bwMode="auto">
          <a:xfrm>
            <a:off x="5155474" y="125122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Israel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5" name="Text Box 4">
            <a:extLst>
              <a:ext uri="{FF2B5EF4-FFF2-40B4-BE49-F238E27FC236}">
                <a16:creationId xmlns:a16="http://schemas.microsoft.com/office/drawing/2014/main" id="{9F8A6C8A-E3E7-4943-B31F-DB8A09959C27}"/>
              </a:ext>
            </a:extLst>
          </p:cNvPr>
          <p:cNvSpPr txBox="1">
            <a:spLocks noChangeArrowheads="1"/>
          </p:cNvSpPr>
          <p:nvPr/>
        </p:nvSpPr>
        <p:spPr bwMode="auto">
          <a:xfrm>
            <a:off x="5155474" y="296572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Babylon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6" name="Text Box 5">
            <a:extLst>
              <a:ext uri="{FF2B5EF4-FFF2-40B4-BE49-F238E27FC236}">
                <a16:creationId xmlns:a16="http://schemas.microsoft.com/office/drawing/2014/main" id="{B9D52EF0-092B-4607-906F-E9F5114F5D38}"/>
              </a:ext>
            </a:extLst>
          </p:cNvPr>
          <p:cNvSpPr txBox="1">
            <a:spLocks noChangeArrowheads="1"/>
          </p:cNvSpPr>
          <p:nvPr/>
        </p:nvSpPr>
        <p:spPr bwMode="auto">
          <a:xfrm>
            <a:off x="11576912" y="4394472"/>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Line 6">
            <a:extLst>
              <a:ext uri="{FF2B5EF4-FFF2-40B4-BE49-F238E27FC236}">
                <a16:creationId xmlns:a16="http://schemas.microsoft.com/office/drawing/2014/main" id="{2AF57423-601E-4D48-B721-33C2FE9578D8}"/>
              </a:ext>
            </a:extLst>
          </p:cNvPr>
          <p:cNvSpPr>
            <a:spLocks noChangeShapeType="1"/>
          </p:cNvSpPr>
          <p:nvPr/>
        </p:nvSpPr>
        <p:spPr bwMode="auto">
          <a:xfrm>
            <a:off x="5155474" y="239422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8" name="Text Box 7">
            <a:extLst>
              <a:ext uri="{FF2B5EF4-FFF2-40B4-BE49-F238E27FC236}">
                <a16:creationId xmlns:a16="http://schemas.microsoft.com/office/drawing/2014/main" id="{9F4B91A3-9ADB-44F3-8A2A-D186BE552B44}"/>
              </a:ext>
            </a:extLst>
          </p:cNvPr>
          <p:cNvSpPr txBox="1">
            <a:spLocks noChangeArrowheads="1"/>
          </p:cNvSpPr>
          <p:nvPr/>
        </p:nvSpPr>
        <p:spPr bwMode="auto">
          <a:xfrm>
            <a:off x="7555774" y="2451372"/>
            <a:ext cx="93503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Text Box 8">
            <a:extLst>
              <a:ext uri="{FF2B5EF4-FFF2-40B4-BE49-F238E27FC236}">
                <a16:creationId xmlns:a16="http://schemas.microsoft.com/office/drawing/2014/main" id="{E13BC626-D66E-449A-9C16-85B1B96527CE}"/>
              </a:ext>
            </a:extLst>
          </p:cNvPr>
          <p:cNvSpPr txBox="1">
            <a:spLocks noChangeArrowheads="1"/>
          </p:cNvSpPr>
          <p:nvPr/>
        </p:nvSpPr>
        <p:spPr bwMode="auto">
          <a:xfrm>
            <a:off x="8184424" y="2108472"/>
            <a:ext cx="311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0" name="Line 9">
            <a:extLst>
              <a:ext uri="{FF2B5EF4-FFF2-40B4-BE49-F238E27FC236}">
                <a16:creationId xmlns:a16="http://schemas.microsoft.com/office/drawing/2014/main" id="{73E16F56-617C-47F0-A8D9-E060B807281A}"/>
              </a:ext>
            </a:extLst>
          </p:cNvPr>
          <p:cNvSpPr>
            <a:spLocks noChangeShapeType="1"/>
          </p:cNvSpPr>
          <p:nvPr/>
        </p:nvSpPr>
        <p:spPr bwMode="auto">
          <a:xfrm>
            <a:off x="1026722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1" name="Line 10">
            <a:extLst>
              <a:ext uri="{FF2B5EF4-FFF2-40B4-BE49-F238E27FC236}">
                <a16:creationId xmlns:a16="http://schemas.microsoft.com/office/drawing/2014/main" id="{17292527-377D-4168-B717-59C8CBC4BE49}"/>
              </a:ext>
            </a:extLst>
          </p:cNvPr>
          <p:cNvSpPr>
            <a:spLocks noChangeShapeType="1"/>
          </p:cNvSpPr>
          <p:nvPr/>
        </p:nvSpPr>
        <p:spPr bwMode="auto">
          <a:xfrm>
            <a:off x="10081487" y="2108472"/>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2" name="Text Box 11">
            <a:extLst>
              <a:ext uri="{FF2B5EF4-FFF2-40B4-BE49-F238E27FC236}">
                <a16:creationId xmlns:a16="http://schemas.microsoft.com/office/drawing/2014/main" id="{4AF76956-0FE4-404A-9C84-0F71A347E3D5}"/>
              </a:ext>
            </a:extLst>
          </p:cNvPr>
          <p:cNvSpPr txBox="1">
            <a:spLocks noChangeArrowheads="1"/>
          </p:cNvSpPr>
          <p:nvPr/>
        </p:nvSpPr>
        <p:spPr bwMode="auto">
          <a:xfrm>
            <a:off x="10017987" y="1822722"/>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1888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3" name="Text Box 12">
            <a:extLst>
              <a:ext uri="{FF2B5EF4-FFF2-40B4-BE49-F238E27FC236}">
                <a16:creationId xmlns:a16="http://schemas.microsoft.com/office/drawing/2014/main" id="{C04C06B5-9701-4C0F-AE60-C7C4153DEA56}"/>
              </a:ext>
            </a:extLst>
          </p:cNvPr>
          <p:cNvSpPr txBox="1">
            <a:spLocks noChangeArrowheads="1"/>
          </p:cNvSpPr>
          <p:nvPr/>
        </p:nvSpPr>
        <p:spPr bwMode="auto">
          <a:xfrm>
            <a:off x="9670324" y="2451372"/>
            <a:ext cx="5969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Jones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4" name="Line 13">
            <a:extLst>
              <a:ext uri="{FF2B5EF4-FFF2-40B4-BE49-F238E27FC236}">
                <a16:creationId xmlns:a16="http://schemas.microsoft.com/office/drawing/2014/main" id="{D19C486A-5FDF-43C9-A81E-C478A5C36440}"/>
              </a:ext>
            </a:extLst>
          </p:cNvPr>
          <p:cNvSpPr>
            <a:spLocks noChangeShapeType="1"/>
          </p:cNvSpPr>
          <p:nvPr/>
        </p:nvSpPr>
        <p:spPr bwMode="auto">
          <a:xfrm>
            <a:off x="10267224" y="23942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5" name="Text Box 14">
            <a:extLst>
              <a:ext uri="{FF2B5EF4-FFF2-40B4-BE49-F238E27FC236}">
                <a16:creationId xmlns:a16="http://schemas.microsoft.com/office/drawing/2014/main" id="{F8C8D3D9-44E3-43E9-AA8C-3B173A751526}"/>
              </a:ext>
            </a:extLst>
          </p:cNvPr>
          <p:cNvSpPr txBox="1">
            <a:spLocks noChangeArrowheads="1"/>
          </p:cNvSpPr>
          <p:nvPr/>
        </p:nvSpPr>
        <p:spPr bwMode="auto">
          <a:xfrm>
            <a:off x="10267224" y="2451372"/>
            <a:ext cx="6238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Smith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Line 15">
            <a:extLst>
              <a:ext uri="{FF2B5EF4-FFF2-40B4-BE49-F238E27FC236}">
                <a16:creationId xmlns:a16="http://schemas.microsoft.com/office/drawing/2014/main" id="{21DBD212-C5ED-4AE2-A5EA-2DDBDB771824}"/>
              </a:ext>
            </a:extLst>
          </p:cNvPr>
          <p:cNvSpPr>
            <a:spLocks noChangeShapeType="1"/>
          </p:cNvSpPr>
          <p:nvPr/>
        </p:nvSpPr>
        <p:spPr bwMode="auto">
          <a:xfrm>
            <a:off x="1132767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7" name="Line 16">
            <a:extLst>
              <a:ext uri="{FF2B5EF4-FFF2-40B4-BE49-F238E27FC236}">
                <a16:creationId xmlns:a16="http://schemas.microsoft.com/office/drawing/2014/main" id="{A69C9A27-AFFD-4BB8-8F94-7E42C59C6176}"/>
              </a:ext>
            </a:extLst>
          </p:cNvPr>
          <p:cNvSpPr>
            <a:spLocks noChangeShapeType="1"/>
          </p:cNvSpPr>
          <p:nvPr/>
        </p:nvSpPr>
        <p:spPr bwMode="auto">
          <a:xfrm>
            <a:off x="11140349" y="2108472"/>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8" name="Text Box 17">
            <a:extLst>
              <a:ext uri="{FF2B5EF4-FFF2-40B4-BE49-F238E27FC236}">
                <a16:creationId xmlns:a16="http://schemas.microsoft.com/office/drawing/2014/main" id="{293BA393-2180-4FF3-91F8-1B6C2059919E}"/>
              </a:ext>
            </a:extLst>
          </p:cNvPr>
          <p:cNvSpPr txBox="1">
            <a:spLocks noChangeArrowheads="1"/>
          </p:cNvSpPr>
          <p:nvPr/>
        </p:nvSpPr>
        <p:spPr bwMode="auto">
          <a:xfrm>
            <a:off x="11078437" y="1822722"/>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9" name="Line 18">
            <a:extLst>
              <a:ext uri="{FF2B5EF4-FFF2-40B4-BE49-F238E27FC236}">
                <a16:creationId xmlns:a16="http://schemas.microsoft.com/office/drawing/2014/main" id="{66B73813-1E62-4573-8175-1201083561B7}"/>
              </a:ext>
            </a:extLst>
          </p:cNvPr>
          <p:cNvSpPr>
            <a:spLocks noChangeShapeType="1"/>
          </p:cNvSpPr>
          <p:nvPr/>
        </p:nvSpPr>
        <p:spPr bwMode="auto">
          <a:xfrm>
            <a:off x="8959124" y="1708422"/>
            <a:ext cx="2430463"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0" name="Text Box 19">
            <a:extLst>
              <a:ext uri="{FF2B5EF4-FFF2-40B4-BE49-F238E27FC236}">
                <a16:creationId xmlns:a16="http://schemas.microsoft.com/office/drawing/2014/main" id="{CB1E45C6-4FF0-4CA6-BCBE-ECABF61D7BF8}"/>
              </a:ext>
            </a:extLst>
          </p:cNvPr>
          <p:cNvSpPr txBox="1">
            <a:spLocks noChangeArrowheads="1"/>
          </p:cNvSpPr>
          <p:nvPr/>
        </p:nvSpPr>
        <p:spPr bwMode="auto">
          <a:xfrm>
            <a:off x="10081487" y="142267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1" name="Line 20">
            <a:extLst>
              <a:ext uri="{FF2B5EF4-FFF2-40B4-BE49-F238E27FC236}">
                <a16:creationId xmlns:a16="http://schemas.microsoft.com/office/drawing/2014/main" id="{EF537F69-F6C9-4B45-ADC2-E7893AD33C83}"/>
              </a:ext>
            </a:extLst>
          </p:cNvPr>
          <p:cNvSpPr>
            <a:spLocks noChangeShapeType="1"/>
          </p:cNvSpPr>
          <p:nvPr/>
        </p:nvSpPr>
        <p:spPr bwMode="auto">
          <a:xfrm>
            <a:off x="11327674" y="2279922"/>
            <a:ext cx="6858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2" name="Text Box 21">
            <a:extLst>
              <a:ext uri="{FF2B5EF4-FFF2-40B4-BE49-F238E27FC236}">
                <a16:creationId xmlns:a16="http://schemas.microsoft.com/office/drawing/2014/main" id="{1883A464-EB50-4104-A503-E32800D53278}"/>
              </a:ext>
            </a:extLst>
          </p:cNvPr>
          <p:cNvSpPr txBox="1">
            <a:spLocks noChangeArrowheads="1"/>
          </p:cNvSpPr>
          <p:nvPr/>
        </p:nvSpPr>
        <p:spPr bwMode="auto">
          <a:xfrm>
            <a:off x="11576912" y="2451372"/>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Line 22">
            <a:extLst>
              <a:ext uri="{FF2B5EF4-FFF2-40B4-BE49-F238E27FC236}">
                <a16:creationId xmlns:a16="http://schemas.microsoft.com/office/drawing/2014/main" id="{DCBEA1E3-46F6-4528-8257-9843627ADD3C}"/>
              </a:ext>
            </a:extLst>
          </p:cNvPr>
          <p:cNvSpPr>
            <a:spLocks noChangeShapeType="1"/>
          </p:cNvSpPr>
          <p:nvPr/>
        </p:nvSpPr>
        <p:spPr bwMode="auto">
          <a:xfrm>
            <a:off x="5155474" y="433732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4" name="Line 23">
            <a:extLst>
              <a:ext uri="{FF2B5EF4-FFF2-40B4-BE49-F238E27FC236}">
                <a16:creationId xmlns:a16="http://schemas.microsoft.com/office/drawing/2014/main" id="{BD17C644-11AE-4A96-859B-0CBD8F1290F5}"/>
              </a:ext>
            </a:extLst>
          </p:cNvPr>
          <p:cNvSpPr>
            <a:spLocks noChangeShapeType="1"/>
          </p:cNvSpPr>
          <p:nvPr/>
        </p:nvSpPr>
        <p:spPr bwMode="auto">
          <a:xfrm>
            <a:off x="10267224"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5" name="Line 24">
            <a:extLst>
              <a:ext uri="{FF2B5EF4-FFF2-40B4-BE49-F238E27FC236}">
                <a16:creationId xmlns:a16="http://schemas.microsoft.com/office/drawing/2014/main" id="{BED086FC-75E7-4427-9FE5-3B4FBF32F27A}"/>
              </a:ext>
            </a:extLst>
          </p:cNvPr>
          <p:cNvSpPr>
            <a:spLocks noChangeShapeType="1"/>
          </p:cNvSpPr>
          <p:nvPr/>
        </p:nvSpPr>
        <p:spPr bwMode="auto">
          <a:xfrm>
            <a:off x="10081487" y="4051572"/>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6" name="Text Box 25">
            <a:extLst>
              <a:ext uri="{FF2B5EF4-FFF2-40B4-BE49-F238E27FC236}">
                <a16:creationId xmlns:a16="http://schemas.microsoft.com/office/drawing/2014/main" id="{8FD07579-C1A0-42C6-852C-F6E95ED088B9}"/>
              </a:ext>
            </a:extLst>
          </p:cNvPr>
          <p:cNvSpPr txBox="1">
            <a:spLocks noChangeArrowheads="1"/>
          </p:cNvSpPr>
          <p:nvPr/>
        </p:nvSpPr>
        <p:spPr bwMode="auto">
          <a:xfrm>
            <a:off x="10017987" y="3765822"/>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7" name="Text Box 26">
            <a:extLst>
              <a:ext uri="{FF2B5EF4-FFF2-40B4-BE49-F238E27FC236}">
                <a16:creationId xmlns:a16="http://schemas.microsoft.com/office/drawing/2014/main" id="{90529EF1-F52E-4F54-8CF6-C3CF4DA12E4A}"/>
              </a:ext>
            </a:extLst>
          </p:cNvPr>
          <p:cNvSpPr txBox="1">
            <a:spLocks noChangeArrowheads="1"/>
          </p:cNvSpPr>
          <p:nvPr/>
        </p:nvSpPr>
        <p:spPr bwMode="auto">
          <a:xfrm>
            <a:off x="9706837" y="4394472"/>
            <a:ext cx="5603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Jesuits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8" name="Line 27">
            <a:extLst>
              <a:ext uri="{FF2B5EF4-FFF2-40B4-BE49-F238E27FC236}">
                <a16:creationId xmlns:a16="http://schemas.microsoft.com/office/drawing/2014/main" id="{1A0DD4C6-3BB7-49FA-B906-DE07FCE206FF}"/>
              </a:ext>
            </a:extLst>
          </p:cNvPr>
          <p:cNvSpPr>
            <a:spLocks noChangeShapeType="1"/>
          </p:cNvSpPr>
          <p:nvPr/>
        </p:nvSpPr>
        <p:spPr bwMode="auto">
          <a:xfrm>
            <a:off x="10267224" y="43373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9" name="Text Box 28">
            <a:extLst>
              <a:ext uri="{FF2B5EF4-FFF2-40B4-BE49-F238E27FC236}">
                <a16:creationId xmlns:a16="http://schemas.microsoft.com/office/drawing/2014/main" id="{40675DA6-ACE0-403C-BD11-3134AFA5702B}"/>
              </a:ext>
            </a:extLst>
          </p:cNvPr>
          <p:cNvSpPr txBox="1">
            <a:spLocks noChangeArrowheads="1"/>
          </p:cNvSpPr>
          <p:nvPr/>
        </p:nvSpPr>
        <p:spPr bwMode="auto">
          <a:xfrm>
            <a:off x="10267224" y="439447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Line 29">
            <a:extLst>
              <a:ext uri="{FF2B5EF4-FFF2-40B4-BE49-F238E27FC236}">
                <a16:creationId xmlns:a16="http://schemas.microsoft.com/office/drawing/2014/main" id="{E577FA9C-C458-4594-9312-E4B80AAD4E28}"/>
              </a:ext>
            </a:extLst>
          </p:cNvPr>
          <p:cNvSpPr>
            <a:spLocks noChangeShapeType="1"/>
          </p:cNvSpPr>
          <p:nvPr/>
        </p:nvSpPr>
        <p:spPr bwMode="auto">
          <a:xfrm>
            <a:off x="11327674"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1" name="Line 30">
            <a:extLst>
              <a:ext uri="{FF2B5EF4-FFF2-40B4-BE49-F238E27FC236}">
                <a16:creationId xmlns:a16="http://schemas.microsoft.com/office/drawing/2014/main" id="{73FE4AE8-38D5-4E56-A59A-8A01B5A894B1}"/>
              </a:ext>
            </a:extLst>
          </p:cNvPr>
          <p:cNvSpPr>
            <a:spLocks noChangeShapeType="1"/>
          </p:cNvSpPr>
          <p:nvPr/>
        </p:nvSpPr>
        <p:spPr bwMode="auto">
          <a:xfrm>
            <a:off x="11140349" y="4051572"/>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2" name="Text Box 31">
            <a:extLst>
              <a:ext uri="{FF2B5EF4-FFF2-40B4-BE49-F238E27FC236}">
                <a16:creationId xmlns:a16="http://schemas.microsoft.com/office/drawing/2014/main" id="{EF7129B9-1E61-423A-A3F2-2930BA90BBEA}"/>
              </a:ext>
            </a:extLst>
          </p:cNvPr>
          <p:cNvSpPr txBox="1">
            <a:spLocks noChangeArrowheads="1"/>
          </p:cNvSpPr>
          <p:nvPr/>
        </p:nvSpPr>
        <p:spPr bwMode="auto">
          <a:xfrm>
            <a:off x="11078437" y="3765822"/>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1991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3" name="Text Box 32">
            <a:extLst>
              <a:ext uri="{FF2B5EF4-FFF2-40B4-BE49-F238E27FC236}">
                <a16:creationId xmlns:a16="http://schemas.microsoft.com/office/drawing/2014/main" id="{0D9E1137-D2F1-4676-9C59-0DAFBCBF1EA6}"/>
              </a:ext>
            </a:extLst>
          </p:cNvPr>
          <p:cNvSpPr txBox="1">
            <a:spLocks noChangeArrowheads="1"/>
          </p:cNvSpPr>
          <p:nvPr/>
        </p:nvSpPr>
        <p:spPr bwMode="auto">
          <a:xfrm>
            <a:off x="8298724" y="4794522"/>
            <a:ext cx="124618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4" name="Line 33">
            <a:extLst>
              <a:ext uri="{FF2B5EF4-FFF2-40B4-BE49-F238E27FC236}">
                <a16:creationId xmlns:a16="http://schemas.microsoft.com/office/drawing/2014/main" id="{41D1098F-9AE1-430E-B0AF-1432CE150126}"/>
              </a:ext>
            </a:extLst>
          </p:cNvPr>
          <p:cNvSpPr>
            <a:spLocks noChangeShapeType="1"/>
          </p:cNvSpPr>
          <p:nvPr/>
        </p:nvSpPr>
        <p:spPr bwMode="auto">
          <a:xfrm>
            <a:off x="8838474" y="2165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5" name="Line 34">
            <a:extLst>
              <a:ext uri="{FF2B5EF4-FFF2-40B4-BE49-F238E27FC236}">
                <a16:creationId xmlns:a16="http://schemas.microsoft.com/office/drawing/2014/main" id="{CA061826-EDAB-47BE-826F-9F32AD8A079F}"/>
              </a:ext>
            </a:extLst>
          </p:cNvPr>
          <p:cNvSpPr>
            <a:spLocks noChangeShapeType="1"/>
          </p:cNvSpPr>
          <p:nvPr/>
        </p:nvSpPr>
        <p:spPr bwMode="auto">
          <a:xfrm>
            <a:off x="8714649" y="2165622"/>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6" name="Line 35">
            <a:extLst>
              <a:ext uri="{FF2B5EF4-FFF2-40B4-BE49-F238E27FC236}">
                <a16:creationId xmlns:a16="http://schemas.microsoft.com/office/drawing/2014/main" id="{7F4A5785-6B7E-472F-9DE0-9DD951637682}"/>
              </a:ext>
            </a:extLst>
          </p:cNvPr>
          <p:cNvSpPr>
            <a:spLocks noChangeShapeType="1"/>
          </p:cNvSpPr>
          <p:nvPr/>
        </p:nvSpPr>
        <p:spPr bwMode="auto">
          <a:xfrm>
            <a:off x="8838474" y="2337072"/>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7" name="Text Box 36">
            <a:extLst>
              <a:ext uri="{FF2B5EF4-FFF2-40B4-BE49-F238E27FC236}">
                <a16:creationId xmlns:a16="http://schemas.microsoft.com/office/drawing/2014/main" id="{2D403436-2B35-4A26-9179-D4692C1D4914}"/>
              </a:ext>
            </a:extLst>
          </p:cNvPr>
          <p:cNvSpPr txBox="1">
            <a:spLocks noChangeArrowheads="1"/>
          </p:cNvSpPr>
          <p:nvPr/>
        </p:nvSpPr>
        <p:spPr bwMode="auto">
          <a:xfrm>
            <a:off x="8589237" y="1822722"/>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1881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Text Box 37">
            <a:extLst>
              <a:ext uri="{FF2B5EF4-FFF2-40B4-BE49-F238E27FC236}">
                <a16:creationId xmlns:a16="http://schemas.microsoft.com/office/drawing/2014/main" id="{D27DA332-CADA-4FDC-9F83-9F3FD635694D}"/>
              </a:ext>
            </a:extLst>
          </p:cNvPr>
          <p:cNvSpPr txBox="1">
            <a:spLocks noChangeArrowheads="1"/>
          </p:cNvSpPr>
          <p:nvPr/>
        </p:nvSpPr>
        <p:spPr bwMode="auto">
          <a:xfrm>
            <a:off x="8527324" y="2965722"/>
            <a:ext cx="7477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dies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9" name="Line 38">
            <a:extLst>
              <a:ext uri="{FF2B5EF4-FFF2-40B4-BE49-F238E27FC236}">
                <a16:creationId xmlns:a16="http://schemas.microsoft.com/office/drawing/2014/main" id="{7B4DA1CE-BF1F-4CD6-A0AE-D72F4238CD6D}"/>
              </a:ext>
            </a:extLst>
          </p:cNvPr>
          <p:cNvSpPr>
            <a:spLocks noChangeShapeType="1"/>
          </p:cNvSpPr>
          <p:nvPr/>
        </p:nvSpPr>
        <p:spPr bwMode="auto">
          <a:xfrm>
            <a:off x="5393599"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0" name="Text Box 39">
            <a:extLst>
              <a:ext uri="{FF2B5EF4-FFF2-40B4-BE49-F238E27FC236}">
                <a16:creationId xmlns:a16="http://schemas.microsoft.com/office/drawing/2014/main" id="{BABC564B-E009-42C2-B3B1-0A0BA24BC9B3}"/>
              </a:ext>
            </a:extLst>
          </p:cNvPr>
          <p:cNvSpPr txBox="1">
            <a:spLocks noChangeArrowheads="1"/>
          </p:cNvSpPr>
          <p:nvPr/>
        </p:nvSpPr>
        <p:spPr bwMode="auto">
          <a:xfrm>
            <a:off x="5155474" y="3765822"/>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1899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1" name="Text Box 40">
            <a:extLst>
              <a:ext uri="{FF2B5EF4-FFF2-40B4-BE49-F238E27FC236}">
                <a16:creationId xmlns:a16="http://schemas.microsoft.com/office/drawing/2014/main" id="{D45A2351-BD8A-4DD3-8096-01E1314C67DE}"/>
              </a:ext>
            </a:extLst>
          </p:cNvPr>
          <p:cNvSpPr txBox="1">
            <a:spLocks noChangeArrowheads="1"/>
          </p:cNvSpPr>
          <p:nvPr/>
        </p:nvSpPr>
        <p:spPr bwMode="auto">
          <a:xfrm>
            <a:off x="5215799" y="4394472"/>
            <a:ext cx="4175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2" name="Line 41">
            <a:extLst>
              <a:ext uri="{FF2B5EF4-FFF2-40B4-BE49-F238E27FC236}">
                <a16:creationId xmlns:a16="http://schemas.microsoft.com/office/drawing/2014/main" id="{BE6937C4-5F97-45C5-8A30-BD20A29E3861}"/>
              </a:ext>
            </a:extLst>
          </p:cNvPr>
          <p:cNvSpPr>
            <a:spLocks noChangeShapeType="1"/>
          </p:cNvSpPr>
          <p:nvPr/>
        </p:nvSpPr>
        <p:spPr bwMode="auto">
          <a:xfrm flipV="1">
            <a:off x="5393599" y="4165872"/>
            <a:ext cx="1793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3" name="Line 42">
            <a:extLst>
              <a:ext uri="{FF2B5EF4-FFF2-40B4-BE49-F238E27FC236}">
                <a16:creationId xmlns:a16="http://schemas.microsoft.com/office/drawing/2014/main" id="{908B1B5C-451B-436E-BEDB-6F1993D95C66}"/>
              </a:ext>
            </a:extLst>
          </p:cNvPr>
          <p:cNvSpPr>
            <a:spLocks noChangeShapeType="1"/>
          </p:cNvSpPr>
          <p:nvPr/>
        </p:nvSpPr>
        <p:spPr bwMode="auto">
          <a:xfrm>
            <a:off x="5752374" y="41658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4" name="Line 43">
            <a:extLst>
              <a:ext uri="{FF2B5EF4-FFF2-40B4-BE49-F238E27FC236}">
                <a16:creationId xmlns:a16="http://schemas.microsoft.com/office/drawing/2014/main" id="{39A1D7AE-ED2E-4019-8BD2-3F5B37FDE8FE}"/>
              </a:ext>
            </a:extLst>
          </p:cNvPr>
          <p:cNvSpPr>
            <a:spLocks noChangeShapeType="1"/>
          </p:cNvSpPr>
          <p:nvPr/>
        </p:nvSpPr>
        <p:spPr bwMode="auto">
          <a:xfrm>
            <a:off x="5633312" y="4165872"/>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5" name="Text Box 44">
            <a:extLst>
              <a:ext uri="{FF2B5EF4-FFF2-40B4-BE49-F238E27FC236}">
                <a16:creationId xmlns:a16="http://schemas.microsoft.com/office/drawing/2014/main" id="{894E8887-83DB-4B11-9DB5-19FA67F218B9}"/>
              </a:ext>
            </a:extLst>
          </p:cNvPr>
          <p:cNvSpPr txBox="1">
            <a:spLocks noChangeArrowheads="1"/>
          </p:cNvSpPr>
          <p:nvPr/>
        </p:nvSpPr>
        <p:spPr bwMode="auto">
          <a:xfrm>
            <a:off x="5572987" y="3708672"/>
            <a:ext cx="447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6" name="Text Box 45">
            <a:extLst>
              <a:ext uri="{FF2B5EF4-FFF2-40B4-BE49-F238E27FC236}">
                <a16:creationId xmlns:a16="http://schemas.microsoft.com/office/drawing/2014/main" id="{225B3081-34F1-4146-BC2F-89F9CB88AF6C}"/>
              </a:ext>
            </a:extLst>
          </p:cNvPr>
          <p:cNvSpPr txBox="1">
            <a:spLocks noChangeArrowheads="1"/>
          </p:cNvSpPr>
          <p:nvPr/>
        </p:nvSpPr>
        <p:spPr bwMode="auto">
          <a:xfrm>
            <a:off x="5572987" y="3480072"/>
            <a:ext cx="4778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Fatima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7" name="Line 46">
            <a:extLst>
              <a:ext uri="{FF2B5EF4-FFF2-40B4-BE49-F238E27FC236}">
                <a16:creationId xmlns:a16="http://schemas.microsoft.com/office/drawing/2014/main" id="{4F68C740-5B18-4E15-BFC4-A5DD131DD48C}"/>
              </a:ext>
            </a:extLst>
          </p:cNvPr>
          <p:cNvSpPr>
            <a:spLocks noChangeShapeType="1"/>
          </p:cNvSpPr>
          <p:nvPr/>
        </p:nvSpPr>
        <p:spPr bwMode="auto">
          <a:xfrm>
            <a:off x="5752374" y="43373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8" name="Text Box 47">
            <a:extLst>
              <a:ext uri="{FF2B5EF4-FFF2-40B4-BE49-F238E27FC236}">
                <a16:creationId xmlns:a16="http://schemas.microsoft.com/office/drawing/2014/main" id="{0842D230-C5AB-4BF4-B4DA-1A76B2ED6BAF}"/>
              </a:ext>
            </a:extLst>
          </p:cNvPr>
          <p:cNvSpPr txBox="1">
            <a:spLocks noChangeArrowheads="1"/>
          </p:cNvSpPr>
          <p:nvPr/>
        </p:nvSpPr>
        <p:spPr bwMode="auto">
          <a:xfrm>
            <a:off x="5453924" y="4680222"/>
            <a:ext cx="53816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9" name="Text Box 48">
            <a:extLst>
              <a:ext uri="{FF2B5EF4-FFF2-40B4-BE49-F238E27FC236}">
                <a16:creationId xmlns:a16="http://schemas.microsoft.com/office/drawing/2014/main" id="{EBDC02D9-29C1-468F-A8B9-4876E1E68CB2}"/>
              </a:ext>
            </a:extLst>
          </p:cNvPr>
          <p:cNvSpPr txBox="1">
            <a:spLocks noChangeArrowheads="1"/>
          </p:cNvSpPr>
          <p:nvPr/>
        </p:nvSpPr>
        <p:spPr bwMode="auto">
          <a:xfrm>
            <a:off x="6468337" y="4337322"/>
            <a:ext cx="419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a:ln>
                  <a:noFill/>
                </a:ln>
                <a:solidFill>
                  <a:srgbClr val="000000"/>
                </a:solidFill>
                <a:effectLst/>
                <a:latin typeface="Arial Narrow" panose="020B0606020202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49">
            <a:extLst>
              <a:ext uri="{FF2B5EF4-FFF2-40B4-BE49-F238E27FC236}">
                <a16:creationId xmlns:a16="http://schemas.microsoft.com/office/drawing/2014/main" id="{598A53F0-99D3-4DAB-82CC-F952274F4661}"/>
              </a:ext>
            </a:extLst>
          </p:cNvPr>
          <p:cNvSpPr>
            <a:spLocks noChangeShapeType="1"/>
          </p:cNvSpPr>
          <p:nvPr/>
        </p:nvSpPr>
        <p:spPr bwMode="auto">
          <a:xfrm>
            <a:off x="6647724" y="38801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0">
            <a:extLst>
              <a:ext uri="{FF2B5EF4-FFF2-40B4-BE49-F238E27FC236}">
                <a16:creationId xmlns:a16="http://schemas.microsoft.com/office/drawing/2014/main" id="{7A39C875-C6FC-4E90-BC3B-0AA0950365B0}"/>
              </a:ext>
            </a:extLst>
          </p:cNvPr>
          <p:cNvSpPr>
            <a:spLocks noChangeShapeType="1"/>
          </p:cNvSpPr>
          <p:nvPr/>
        </p:nvSpPr>
        <p:spPr bwMode="auto">
          <a:xfrm>
            <a:off x="6468337" y="3880122"/>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1">
            <a:extLst>
              <a:ext uri="{FF2B5EF4-FFF2-40B4-BE49-F238E27FC236}">
                <a16:creationId xmlns:a16="http://schemas.microsoft.com/office/drawing/2014/main" id="{1FC7ABC8-FA85-424C-968B-9055CAF657FD}"/>
              </a:ext>
            </a:extLst>
          </p:cNvPr>
          <p:cNvSpPr txBox="1">
            <a:spLocks noChangeArrowheads="1"/>
          </p:cNvSpPr>
          <p:nvPr/>
        </p:nvSpPr>
        <p:spPr bwMode="auto">
          <a:xfrm>
            <a:off x="6468337" y="3594372"/>
            <a:ext cx="38893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2">
            <a:extLst>
              <a:ext uri="{FF2B5EF4-FFF2-40B4-BE49-F238E27FC236}">
                <a16:creationId xmlns:a16="http://schemas.microsoft.com/office/drawing/2014/main" id="{9A0287DB-56C8-45DA-8582-2CDED7677550}"/>
              </a:ext>
            </a:extLst>
          </p:cNvPr>
          <p:cNvSpPr txBox="1">
            <a:spLocks noChangeArrowheads="1"/>
          </p:cNvSpPr>
          <p:nvPr/>
        </p:nvSpPr>
        <p:spPr bwMode="auto">
          <a:xfrm>
            <a:off x="6887437" y="4051572"/>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3">
            <a:extLst>
              <a:ext uri="{FF2B5EF4-FFF2-40B4-BE49-F238E27FC236}">
                <a16:creationId xmlns:a16="http://schemas.microsoft.com/office/drawing/2014/main" id="{AD71024F-0F8E-465D-8F3C-8665F02D6CA7}"/>
              </a:ext>
            </a:extLst>
          </p:cNvPr>
          <p:cNvSpPr>
            <a:spLocks noChangeShapeType="1"/>
          </p:cNvSpPr>
          <p:nvPr/>
        </p:nvSpPr>
        <p:spPr bwMode="auto">
          <a:xfrm>
            <a:off x="7424012"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8280DB13-81A2-4603-B331-CC7002006272}"/>
              </a:ext>
            </a:extLst>
          </p:cNvPr>
          <p:cNvSpPr>
            <a:spLocks noChangeShapeType="1"/>
          </p:cNvSpPr>
          <p:nvPr/>
        </p:nvSpPr>
        <p:spPr bwMode="auto">
          <a:xfrm>
            <a:off x="7244624" y="4051572"/>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5">
            <a:extLst>
              <a:ext uri="{FF2B5EF4-FFF2-40B4-BE49-F238E27FC236}">
                <a16:creationId xmlns:a16="http://schemas.microsoft.com/office/drawing/2014/main" id="{664C436C-3CF4-4279-B499-4688E5BE1E65}"/>
              </a:ext>
            </a:extLst>
          </p:cNvPr>
          <p:cNvSpPr txBox="1">
            <a:spLocks noChangeArrowheads="1"/>
          </p:cNvSpPr>
          <p:nvPr/>
        </p:nvSpPr>
        <p:spPr bwMode="auto">
          <a:xfrm>
            <a:off x="7185887" y="3765822"/>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Line 56">
            <a:extLst>
              <a:ext uri="{FF2B5EF4-FFF2-40B4-BE49-F238E27FC236}">
                <a16:creationId xmlns:a16="http://schemas.microsoft.com/office/drawing/2014/main" id="{C217DDE0-70E8-4A9F-9067-0C6D9ABA821F}"/>
              </a:ext>
            </a:extLst>
          </p:cNvPr>
          <p:cNvSpPr>
            <a:spLocks noChangeShapeType="1"/>
          </p:cNvSpPr>
          <p:nvPr/>
        </p:nvSpPr>
        <p:spPr bwMode="auto">
          <a:xfrm>
            <a:off x="7424012" y="4223022"/>
            <a:ext cx="2984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7">
            <a:extLst>
              <a:ext uri="{FF2B5EF4-FFF2-40B4-BE49-F238E27FC236}">
                <a16:creationId xmlns:a16="http://schemas.microsoft.com/office/drawing/2014/main" id="{E13CB6F9-71F4-4880-969D-18FF20564ECA}"/>
              </a:ext>
            </a:extLst>
          </p:cNvPr>
          <p:cNvSpPr>
            <a:spLocks noChangeShapeType="1"/>
          </p:cNvSpPr>
          <p:nvPr/>
        </p:nvSpPr>
        <p:spPr bwMode="auto">
          <a:xfrm>
            <a:off x="6409599" y="41658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8">
            <a:extLst>
              <a:ext uri="{FF2B5EF4-FFF2-40B4-BE49-F238E27FC236}">
                <a16:creationId xmlns:a16="http://schemas.microsoft.com/office/drawing/2014/main" id="{4F88B74A-71E5-41A3-962A-C7A94301163D}"/>
              </a:ext>
            </a:extLst>
          </p:cNvPr>
          <p:cNvSpPr>
            <a:spLocks noChangeShapeType="1"/>
          </p:cNvSpPr>
          <p:nvPr/>
        </p:nvSpPr>
        <p:spPr bwMode="auto">
          <a:xfrm>
            <a:off x="6290537" y="4165872"/>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59">
            <a:extLst>
              <a:ext uri="{FF2B5EF4-FFF2-40B4-BE49-F238E27FC236}">
                <a16:creationId xmlns:a16="http://schemas.microsoft.com/office/drawing/2014/main" id="{104D8BCE-7EED-46C9-BED5-129563E0C7A1}"/>
              </a:ext>
            </a:extLst>
          </p:cNvPr>
          <p:cNvSpPr txBox="1">
            <a:spLocks noChangeArrowheads="1"/>
          </p:cNvSpPr>
          <p:nvPr/>
        </p:nvSpPr>
        <p:spPr bwMode="auto">
          <a:xfrm>
            <a:off x="6169887" y="3822972"/>
            <a:ext cx="419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0">
            <a:extLst>
              <a:ext uri="{FF2B5EF4-FFF2-40B4-BE49-F238E27FC236}">
                <a16:creationId xmlns:a16="http://schemas.microsoft.com/office/drawing/2014/main" id="{FAB2A708-5E9A-4FAE-A11B-F0768ECF917A}"/>
              </a:ext>
            </a:extLst>
          </p:cNvPr>
          <p:cNvSpPr txBox="1">
            <a:spLocks noChangeArrowheads="1"/>
          </p:cNvSpPr>
          <p:nvPr/>
        </p:nvSpPr>
        <p:spPr bwMode="auto">
          <a:xfrm>
            <a:off x="7185887" y="4337322"/>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1">
            <a:extLst>
              <a:ext uri="{FF2B5EF4-FFF2-40B4-BE49-F238E27FC236}">
                <a16:creationId xmlns:a16="http://schemas.microsoft.com/office/drawing/2014/main" id="{37D63A3A-9F8A-4834-B5E4-463E044B1F43}"/>
              </a:ext>
            </a:extLst>
          </p:cNvPr>
          <p:cNvSpPr txBox="1">
            <a:spLocks noChangeArrowheads="1"/>
          </p:cNvSpPr>
          <p:nvPr/>
        </p:nvSpPr>
        <p:spPr bwMode="auto">
          <a:xfrm>
            <a:off x="7843112" y="4394472"/>
            <a:ext cx="954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2">
            <a:extLst>
              <a:ext uri="{FF2B5EF4-FFF2-40B4-BE49-F238E27FC236}">
                <a16:creationId xmlns:a16="http://schemas.microsoft.com/office/drawing/2014/main" id="{06C421EC-2B54-4022-AC8E-66A3C79FA56E}"/>
              </a:ext>
            </a:extLst>
          </p:cNvPr>
          <p:cNvSpPr txBox="1">
            <a:spLocks noChangeArrowheads="1"/>
          </p:cNvSpPr>
          <p:nvPr/>
        </p:nvSpPr>
        <p:spPr bwMode="auto">
          <a:xfrm>
            <a:off x="7663724" y="4051572"/>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3">
            <a:extLst>
              <a:ext uri="{FF2B5EF4-FFF2-40B4-BE49-F238E27FC236}">
                <a16:creationId xmlns:a16="http://schemas.microsoft.com/office/drawing/2014/main" id="{F23895F8-6B74-43FD-AB33-C86BDC6CBB64}"/>
              </a:ext>
            </a:extLst>
          </p:cNvPr>
          <p:cNvSpPr>
            <a:spLocks noChangeShapeType="1"/>
          </p:cNvSpPr>
          <p:nvPr/>
        </p:nvSpPr>
        <p:spPr bwMode="auto">
          <a:xfrm>
            <a:off x="8200299"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4">
            <a:extLst>
              <a:ext uri="{FF2B5EF4-FFF2-40B4-BE49-F238E27FC236}">
                <a16:creationId xmlns:a16="http://schemas.microsoft.com/office/drawing/2014/main" id="{181B3350-5D9C-45AC-A7BE-EAF10D58E068}"/>
              </a:ext>
            </a:extLst>
          </p:cNvPr>
          <p:cNvSpPr>
            <a:spLocks noChangeShapeType="1"/>
          </p:cNvSpPr>
          <p:nvPr/>
        </p:nvSpPr>
        <p:spPr bwMode="auto">
          <a:xfrm>
            <a:off x="8020912" y="4051572"/>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563C523A-7B46-4289-8672-A8A493188218}"/>
              </a:ext>
            </a:extLst>
          </p:cNvPr>
          <p:cNvSpPr txBox="1">
            <a:spLocks noChangeArrowheads="1"/>
          </p:cNvSpPr>
          <p:nvPr/>
        </p:nvSpPr>
        <p:spPr bwMode="auto">
          <a:xfrm>
            <a:off x="7962174" y="3765822"/>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66">
            <a:extLst>
              <a:ext uri="{FF2B5EF4-FFF2-40B4-BE49-F238E27FC236}">
                <a16:creationId xmlns:a16="http://schemas.microsoft.com/office/drawing/2014/main" id="{B18E7964-E17B-44FA-9F55-B5FC6E0D470E}"/>
              </a:ext>
            </a:extLst>
          </p:cNvPr>
          <p:cNvSpPr>
            <a:spLocks noChangeShapeType="1"/>
          </p:cNvSpPr>
          <p:nvPr/>
        </p:nvSpPr>
        <p:spPr bwMode="auto">
          <a:xfrm>
            <a:off x="8857524" y="41658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7">
            <a:extLst>
              <a:ext uri="{FF2B5EF4-FFF2-40B4-BE49-F238E27FC236}">
                <a16:creationId xmlns:a16="http://schemas.microsoft.com/office/drawing/2014/main" id="{7689B6D0-A0CA-490D-B8F5-4C341B1BA3D6}"/>
              </a:ext>
            </a:extLst>
          </p:cNvPr>
          <p:cNvSpPr>
            <a:spLocks noChangeShapeType="1"/>
          </p:cNvSpPr>
          <p:nvPr/>
        </p:nvSpPr>
        <p:spPr bwMode="auto">
          <a:xfrm>
            <a:off x="8738462" y="4165872"/>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8">
            <a:extLst>
              <a:ext uri="{FF2B5EF4-FFF2-40B4-BE49-F238E27FC236}">
                <a16:creationId xmlns:a16="http://schemas.microsoft.com/office/drawing/2014/main" id="{A0BFBB44-6AC1-4F71-97D4-76FE460D8BE2}"/>
              </a:ext>
            </a:extLst>
          </p:cNvPr>
          <p:cNvSpPr>
            <a:spLocks noChangeShapeType="1"/>
          </p:cNvSpPr>
          <p:nvPr/>
        </p:nvSpPr>
        <p:spPr bwMode="auto">
          <a:xfrm>
            <a:off x="8857524" y="4337322"/>
            <a:ext cx="12700"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69">
            <a:extLst>
              <a:ext uri="{FF2B5EF4-FFF2-40B4-BE49-F238E27FC236}">
                <a16:creationId xmlns:a16="http://schemas.microsoft.com/office/drawing/2014/main" id="{637A34BD-2A0E-49CF-9D40-C09D3B33DFDE}"/>
              </a:ext>
            </a:extLst>
          </p:cNvPr>
          <p:cNvSpPr txBox="1">
            <a:spLocks noChangeArrowheads="1"/>
          </p:cNvSpPr>
          <p:nvPr/>
        </p:nvSpPr>
        <p:spPr bwMode="auto">
          <a:xfrm>
            <a:off x="8559074" y="3708672"/>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70">
            <a:extLst>
              <a:ext uri="{FF2B5EF4-FFF2-40B4-BE49-F238E27FC236}">
                <a16:creationId xmlns:a16="http://schemas.microsoft.com/office/drawing/2014/main" id="{E7016CF8-95BB-471E-95B6-B9E983DA7332}"/>
              </a:ext>
            </a:extLst>
          </p:cNvPr>
          <p:cNvSpPr txBox="1">
            <a:spLocks noChangeArrowheads="1"/>
          </p:cNvSpPr>
          <p:nvPr/>
        </p:nvSpPr>
        <p:spPr bwMode="auto">
          <a:xfrm>
            <a:off x="5931762" y="4337322"/>
            <a:ext cx="2984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1">
            <a:extLst>
              <a:ext uri="{FF2B5EF4-FFF2-40B4-BE49-F238E27FC236}">
                <a16:creationId xmlns:a16="http://schemas.microsoft.com/office/drawing/2014/main" id="{EA963152-4F30-4ADF-BEB6-82D3F4C37201}"/>
              </a:ext>
            </a:extLst>
          </p:cNvPr>
          <p:cNvSpPr>
            <a:spLocks noChangeShapeType="1"/>
          </p:cNvSpPr>
          <p:nvPr/>
        </p:nvSpPr>
        <p:spPr bwMode="auto">
          <a:xfrm>
            <a:off x="5393599" y="3651522"/>
            <a:ext cx="1195388"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2">
            <a:extLst>
              <a:ext uri="{FF2B5EF4-FFF2-40B4-BE49-F238E27FC236}">
                <a16:creationId xmlns:a16="http://schemas.microsoft.com/office/drawing/2014/main" id="{7D49D35D-54A8-4C30-A5D6-C69E47E0292A}"/>
              </a:ext>
            </a:extLst>
          </p:cNvPr>
          <p:cNvSpPr txBox="1">
            <a:spLocks noChangeArrowheads="1"/>
          </p:cNvSpPr>
          <p:nvPr/>
        </p:nvSpPr>
        <p:spPr bwMode="auto">
          <a:xfrm>
            <a:off x="6041299" y="3337197"/>
            <a:ext cx="417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3">
            <a:extLst>
              <a:ext uri="{FF2B5EF4-FFF2-40B4-BE49-F238E27FC236}">
                <a16:creationId xmlns:a16="http://schemas.microsoft.com/office/drawing/2014/main" id="{BE4205C7-0555-4BDB-B978-6D0FE2E5C9C9}"/>
              </a:ext>
            </a:extLst>
          </p:cNvPr>
          <p:cNvSpPr>
            <a:spLocks noChangeShapeType="1"/>
          </p:cNvSpPr>
          <p:nvPr/>
        </p:nvSpPr>
        <p:spPr bwMode="auto">
          <a:xfrm>
            <a:off x="9498874" y="2051322"/>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4">
            <a:extLst>
              <a:ext uri="{FF2B5EF4-FFF2-40B4-BE49-F238E27FC236}">
                <a16:creationId xmlns:a16="http://schemas.microsoft.com/office/drawing/2014/main" id="{1E967982-4390-47B2-8F5E-A8BC92188871}"/>
              </a:ext>
            </a:extLst>
          </p:cNvPr>
          <p:cNvSpPr txBox="1">
            <a:spLocks noChangeArrowheads="1"/>
          </p:cNvSpPr>
          <p:nvPr/>
        </p:nvSpPr>
        <p:spPr bwMode="auto">
          <a:xfrm>
            <a:off x="9384574" y="1765572"/>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5">
            <a:extLst>
              <a:ext uri="{FF2B5EF4-FFF2-40B4-BE49-F238E27FC236}">
                <a16:creationId xmlns:a16="http://schemas.microsoft.com/office/drawing/2014/main" id="{986E8C37-7CCA-4396-A503-E0C4E493550D}"/>
              </a:ext>
            </a:extLst>
          </p:cNvPr>
          <p:cNvSpPr>
            <a:spLocks noChangeShapeType="1"/>
          </p:cNvSpPr>
          <p:nvPr/>
        </p:nvSpPr>
        <p:spPr bwMode="auto">
          <a:xfrm>
            <a:off x="9613174" y="2051322"/>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6">
            <a:extLst>
              <a:ext uri="{FF2B5EF4-FFF2-40B4-BE49-F238E27FC236}">
                <a16:creationId xmlns:a16="http://schemas.microsoft.com/office/drawing/2014/main" id="{829495DD-B188-410E-994B-98B62F8C7CE1}"/>
              </a:ext>
            </a:extLst>
          </p:cNvPr>
          <p:cNvSpPr txBox="1">
            <a:spLocks noChangeArrowheads="1"/>
          </p:cNvSpPr>
          <p:nvPr/>
        </p:nvSpPr>
        <p:spPr bwMode="auto">
          <a:xfrm>
            <a:off x="6492149" y="2394222"/>
            <a:ext cx="3889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7">
            <a:extLst>
              <a:ext uri="{FF2B5EF4-FFF2-40B4-BE49-F238E27FC236}">
                <a16:creationId xmlns:a16="http://schemas.microsoft.com/office/drawing/2014/main" id="{8314EF84-48FA-4B5C-B88F-8961D3740A84}"/>
              </a:ext>
            </a:extLst>
          </p:cNvPr>
          <p:cNvSpPr>
            <a:spLocks noChangeShapeType="1"/>
          </p:cNvSpPr>
          <p:nvPr/>
        </p:nvSpPr>
        <p:spPr bwMode="auto">
          <a:xfrm>
            <a:off x="6658837"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78">
            <a:extLst>
              <a:ext uri="{FF2B5EF4-FFF2-40B4-BE49-F238E27FC236}">
                <a16:creationId xmlns:a16="http://schemas.microsoft.com/office/drawing/2014/main" id="{09F23DCD-5C1A-4046-AB4C-AB321D2FB705}"/>
              </a:ext>
            </a:extLst>
          </p:cNvPr>
          <p:cNvSpPr>
            <a:spLocks noChangeShapeType="1"/>
          </p:cNvSpPr>
          <p:nvPr/>
        </p:nvSpPr>
        <p:spPr bwMode="auto">
          <a:xfrm>
            <a:off x="549202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79">
            <a:extLst>
              <a:ext uri="{FF2B5EF4-FFF2-40B4-BE49-F238E27FC236}">
                <a16:creationId xmlns:a16="http://schemas.microsoft.com/office/drawing/2014/main" id="{4F62A246-4EBB-4279-9376-E00AA862E531}"/>
              </a:ext>
            </a:extLst>
          </p:cNvPr>
          <p:cNvSpPr>
            <a:spLocks noChangeShapeType="1"/>
          </p:cNvSpPr>
          <p:nvPr/>
        </p:nvSpPr>
        <p:spPr bwMode="auto">
          <a:xfrm>
            <a:off x="6492149" y="2108472"/>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0">
            <a:extLst>
              <a:ext uri="{FF2B5EF4-FFF2-40B4-BE49-F238E27FC236}">
                <a16:creationId xmlns:a16="http://schemas.microsoft.com/office/drawing/2014/main" id="{6A027F28-27A9-4940-816E-062CC87C182D}"/>
              </a:ext>
            </a:extLst>
          </p:cNvPr>
          <p:cNvSpPr txBox="1">
            <a:spLocks noChangeArrowheads="1"/>
          </p:cNvSpPr>
          <p:nvPr/>
        </p:nvSpPr>
        <p:spPr bwMode="auto">
          <a:xfrm>
            <a:off x="5269774" y="1822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1">
            <a:extLst>
              <a:ext uri="{FF2B5EF4-FFF2-40B4-BE49-F238E27FC236}">
                <a16:creationId xmlns:a16="http://schemas.microsoft.com/office/drawing/2014/main" id="{BE913337-60F1-4669-888F-0AF777F7FF19}"/>
              </a:ext>
            </a:extLst>
          </p:cNvPr>
          <p:cNvSpPr>
            <a:spLocks noChangeShapeType="1"/>
          </p:cNvSpPr>
          <p:nvPr/>
        </p:nvSpPr>
        <p:spPr bwMode="auto">
          <a:xfrm>
            <a:off x="5825399" y="2222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2">
            <a:extLst>
              <a:ext uri="{FF2B5EF4-FFF2-40B4-BE49-F238E27FC236}">
                <a16:creationId xmlns:a16="http://schemas.microsoft.com/office/drawing/2014/main" id="{83EB5D07-04DA-4D28-8214-A5A8E018293B}"/>
              </a:ext>
            </a:extLst>
          </p:cNvPr>
          <p:cNvSpPr>
            <a:spLocks noChangeShapeType="1"/>
          </p:cNvSpPr>
          <p:nvPr/>
        </p:nvSpPr>
        <p:spPr bwMode="auto">
          <a:xfrm>
            <a:off x="5714274" y="2222772"/>
            <a:ext cx="222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3">
            <a:extLst>
              <a:ext uri="{FF2B5EF4-FFF2-40B4-BE49-F238E27FC236}">
                <a16:creationId xmlns:a16="http://schemas.microsoft.com/office/drawing/2014/main" id="{2088C578-FEE1-4AC7-A306-557F990A5A4A}"/>
              </a:ext>
            </a:extLst>
          </p:cNvPr>
          <p:cNvSpPr txBox="1">
            <a:spLocks noChangeArrowheads="1"/>
          </p:cNvSpPr>
          <p:nvPr/>
        </p:nvSpPr>
        <p:spPr bwMode="auto">
          <a:xfrm>
            <a:off x="5269774" y="2422797"/>
            <a:ext cx="38893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4">
            <a:extLst>
              <a:ext uri="{FF2B5EF4-FFF2-40B4-BE49-F238E27FC236}">
                <a16:creationId xmlns:a16="http://schemas.microsoft.com/office/drawing/2014/main" id="{9A77D59D-1D88-4BCD-804A-A964A2276959}"/>
              </a:ext>
            </a:extLst>
          </p:cNvPr>
          <p:cNvSpPr txBox="1">
            <a:spLocks noChangeArrowheads="1"/>
          </p:cNvSpPr>
          <p:nvPr/>
        </p:nvSpPr>
        <p:spPr bwMode="auto">
          <a:xfrm>
            <a:off x="6436587" y="1822722"/>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5">
            <a:extLst>
              <a:ext uri="{FF2B5EF4-FFF2-40B4-BE49-F238E27FC236}">
                <a16:creationId xmlns:a16="http://schemas.microsoft.com/office/drawing/2014/main" id="{532F0F62-FA5E-4AE5-A0DC-107CFFAD22B3}"/>
              </a:ext>
            </a:extLst>
          </p:cNvPr>
          <p:cNvSpPr>
            <a:spLocks noChangeShapeType="1"/>
          </p:cNvSpPr>
          <p:nvPr/>
        </p:nvSpPr>
        <p:spPr bwMode="auto">
          <a:xfrm>
            <a:off x="5603149" y="1708422"/>
            <a:ext cx="11112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86">
            <a:extLst>
              <a:ext uri="{FF2B5EF4-FFF2-40B4-BE49-F238E27FC236}">
                <a16:creationId xmlns:a16="http://schemas.microsoft.com/office/drawing/2014/main" id="{5BE93936-A132-453A-9066-0C3E2C4DB545}"/>
              </a:ext>
            </a:extLst>
          </p:cNvPr>
          <p:cNvSpPr txBox="1">
            <a:spLocks noChangeArrowheads="1"/>
          </p:cNvSpPr>
          <p:nvPr/>
        </p:nvSpPr>
        <p:spPr bwMode="auto">
          <a:xfrm>
            <a:off x="5714274" y="1422672"/>
            <a:ext cx="889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87">
            <a:extLst>
              <a:ext uri="{FF2B5EF4-FFF2-40B4-BE49-F238E27FC236}">
                <a16:creationId xmlns:a16="http://schemas.microsoft.com/office/drawing/2014/main" id="{9BA90BA2-2967-4AC7-83AC-DAE754C8694C}"/>
              </a:ext>
            </a:extLst>
          </p:cNvPr>
          <p:cNvSpPr txBox="1">
            <a:spLocks noChangeArrowheads="1"/>
          </p:cNvSpPr>
          <p:nvPr/>
        </p:nvSpPr>
        <p:spPr bwMode="auto">
          <a:xfrm>
            <a:off x="6825524" y="2108472"/>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88">
            <a:extLst>
              <a:ext uri="{FF2B5EF4-FFF2-40B4-BE49-F238E27FC236}">
                <a16:creationId xmlns:a16="http://schemas.microsoft.com/office/drawing/2014/main" id="{E3FD17FF-5B48-472A-A090-A8F59F477892}"/>
              </a:ext>
            </a:extLst>
          </p:cNvPr>
          <p:cNvSpPr>
            <a:spLocks noChangeShapeType="1"/>
          </p:cNvSpPr>
          <p:nvPr/>
        </p:nvSpPr>
        <p:spPr bwMode="auto">
          <a:xfrm>
            <a:off x="7381149"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89">
            <a:extLst>
              <a:ext uri="{FF2B5EF4-FFF2-40B4-BE49-F238E27FC236}">
                <a16:creationId xmlns:a16="http://schemas.microsoft.com/office/drawing/2014/main" id="{6F453613-2B8A-4F3B-898F-9C3C80D09B37}"/>
              </a:ext>
            </a:extLst>
          </p:cNvPr>
          <p:cNvSpPr>
            <a:spLocks noChangeShapeType="1"/>
          </p:cNvSpPr>
          <p:nvPr/>
        </p:nvSpPr>
        <p:spPr bwMode="auto">
          <a:xfrm>
            <a:off x="7214462" y="2108472"/>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0">
            <a:extLst>
              <a:ext uri="{FF2B5EF4-FFF2-40B4-BE49-F238E27FC236}">
                <a16:creationId xmlns:a16="http://schemas.microsoft.com/office/drawing/2014/main" id="{2435DA6D-8C20-4A47-9C03-6CDF623A8E23}"/>
              </a:ext>
            </a:extLst>
          </p:cNvPr>
          <p:cNvSpPr txBox="1">
            <a:spLocks noChangeArrowheads="1"/>
          </p:cNvSpPr>
          <p:nvPr/>
        </p:nvSpPr>
        <p:spPr bwMode="auto">
          <a:xfrm>
            <a:off x="7158899" y="1822722"/>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1">
            <a:extLst>
              <a:ext uri="{FF2B5EF4-FFF2-40B4-BE49-F238E27FC236}">
                <a16:creationId xmlns:a16="http://schemas.microsoft.com/office/drawing/2014/main" id="{16E19B38-CCAF-444E-A842-66B966530314}"/>
              </a:ext>
            </a:extLst>
          </p:cNvPr>
          <p:cNvSpPr>
            <a:spLocks noChangeShapeType="1"/>
          </p:cNvSpPr>
          <p:nvPr/>
        </p:nvSpPr>
        <p:spPr bwMode="auto">
          <a:xfrm flipV="1">
            <a:off x="5492024" y="2222772"/>
            <a:ext cx="1666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92">
            <a:extLst>
              <a:ext uri="{FF2B5EF4-FFF2-40B4-BE49-F238E27FC236}">
                <a16:creationId xmlns:a16="http://schemas.microsoft.com/office/drawing/2014/main" id="{2E2BEC45-3FB8-4035-B6DA-EE75496C4231}"/>
              </a:ext>
            </a:extLst>
          </p:cNvPr>
          <p:cNvSpPr txBox="1">
            <a:spLocks noChangeArrowheads="1"/>
          </p:cNvSpPr>
          <p:nvPr/>
        </p:nvSpPr>
        <p:spPr bwMode="auto">
          <a:xfrm>
            <a:off x="5669824" y="19370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93">
            <a:extLst>
              <a:ext uri="{FF2B5EF4-FFF2-40B4-BE49-F238E27FC236}">
                <a16:creationId xmlns:a16="http://schemas.microsoft.com/office/drawing/2014/main" id="{3173454D-5810-4AE7-ACB2-51B254B2206B}"/>
              </a:ext>
            </a:extLst>
          </p:cNvPr>
          <p:cNvSpPr txBox="1">
            <a:spLocks noChangeArrowheads="1"/>
          </p:cNvSpPr>
          <p:nvPr/>
        </p:nvSpPr>
        <p:spPr bwMode="auto">
          <a:xfrm>
            <a:off x="7603399" y="2108472"/>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4">
            <a:extLst>
              <a:ext uri="{FF2B5EF4-FFF2-40B4-BE49-F238E27FC236}">
                <a16:creationId xmlns:a16="http://schemas.microsoft.com/office/drawing/2014/main" id="{344D905F-6D84-430B-82BA-8404755387B4}"/>
              </a:ext>
            </a:extLst>
          </p:cNvPr>
          <p:cNvSpPr txBox="1">
            <a:spLocks noChangeArrowheads="1"/>
          </p:cNvSpPr>
          <p:nvPr/>
        </p:nvSpPr>
        <p:spPr bwMode="auto">
          <a:xfrm>
            <a:off x="5584099" y="2565672"/>
            <a:ext cx="50006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5">
            <a:extLst>
              <a:ext uri="{FF2B5EF4-FFF2-40B4-BE49-F238E27FC236}">
                <a16:creationId xmlns:a16="http://schemas.microsoft.com/office/drawing/2014/main" id="{BEC15E61-EB1E-4D2B-9753-F33DE472ECE9}"/>
              </a:ext>
            </a:extLst>
          </p:cNvPr>
          <p:cNvSpPr>
            <a:spLocks noChangeShapeType="1"/>
          </p:cNvSpPr>
          <p:nvPr/>
        </p:nvSpPr>
        <p:spPr bwMode="auto">
          <a:xfrm>
            <a:off x="5825399" y="2394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96">
            <a:extLst>
              <a:ext uri="{FF2B5EF4-FFF2-40B4-BE49-F238E27FC236}">
                <a16:creationId xmlns:a16="http://schemas.microsoft.com/office/drawing/2014/main" id="{D101CE9E-06BF-449A-9EDF-31F97DE61DC0}"/>
              </a:ext>
            </a:extLst>
          </p:cNvPr>
          <p:cNvSpPr>
            <a:spLocks noChangeShapeType="1"/>
          </p:cNvSpPr>
          <p:nvPr/>
        </p:nvSpPr>
        <p:spPr bwMode="auto">
          <a:xfrm>
            <a:off x="8103462"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7">
            <a:extLst>
              <a:ext uri="{FF2B5EF4-FFF2-40B4-BE49-F238E27FC236}">
                <a16:creationId xmlns:a16="http://schemas.microsoft.com/office/drawing/2014/main" id="{286DD621-3290-43F6-A776-334464F9DF2B}"/>
              </a:ext>
            </a:extLst>
          </p:cNvPr>
          <p:cNvSpPr>
            <a:spLocks noChangeShapeType="1"/>
          </p:cNvSpPr>
          <p:nvPr/>
        </p:nvSpPr>
        <p:spPr bwMode="auto">
          <a:xfrm>
            <a:off x="7936774" y="2108472"/>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98">
            <a:extLst>
              <a:ext uri="{FF2B5EF4-FFF2-40B4-BE49-F238E27FC236}">
                <a16:creationId xmlns:a16="http://schemas.microsoft.com/office/drawing/2014/main" id="{0B6B2D74-B7D1-44E6-8482-188D9C839BA3}"/>
              </a:ext>
            </a:extLst>
          </p:cNvPr>
          <p:cNvSpPr txBox="1">
            <a:spLocks noChangeArrowheads="1"/>
          </p:cNvSpPr>
          <p:nvPr/>
        </p:nvSpPr>
        <p:spPr bwMode="auto">
          <a:xfrm>
            <a:off x="7881212" y="1822722"/>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99">
            <a:extLst>
              <a:ext uri="{FF2B5EF4-FFF2-40B4-BE49-F238E27FC236}">
                <a16:creationId xmlns:a16="http://schemas.microsoft.com/office/drawing/2014/main" id="{EA21FA20-AF10-4FAE-B868-E700D4A44F24}"/>
              </a:ext>
            </a:extLst>
          </p:cNvPr>
          <p:cNvSpPr>
            <a:spLocks noChangeShapeType="1"/>
          </p:cNvSpPr>
          <p:nvPr/>
        </p:nvSpPr>
        <p:spPr bwMode="auto">
          <a:xfrm>
            <a:off x="7381149" y="2279922"/>
            <a:ext cx="27781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0">
            <a:extLst>
              <a:ext uri="{FF2B5EF4-FFF2-40B4-BE49-F238E27FC236}">
                <a16:creationId xmlns:a16="http://schemas.microsoft.com/office/drawing/2014/main" id="{D4866527-8121-4188-B4F6-3367F812E115}"/>
              </a:ext>
            </a:extLst>
          </p:cNvPr>
          <p:cNvSpPr txBox="1">
            <a:spLocks noChangeArrowheads="1"/>
          </p:cNvSpPr>
          <p:nvPr/>
        </p:nvSpPr>
        <p:spPr bwMode="auto">
          <a:xfrm>
            <a:off x="5992087" y="1708422"/>
            <a:ext cx="277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1">
            <a:extLst>
              <a:ext uri="{FF2B5EF4-FFF2-40B4-BE49-F238E27FC236}">
                <a16:creationId xmlns:a16="http://schemas.microsoft.com/office/drawing/2014/main" id="{54D98E9B-95B3-4C2D-9375-C8D3DE778934}"/>
              </a:ext>
            </a:extLst>
          </p:cNvPr>
          <p:cNvSpPr>
            <a:spLocks noChangeShapeType="1"/>
          </p:cNvSpPr>
          <p:nvPr/>
        </p:nvSpPr>
        <p:spPr bwMode="auto">
          <a:xfrm>
            <a:off x="5547587" y="2337072"/>
            <a:ext cx="11112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2">
            <a:extLst>
              <a:ext uri="{FF2B5EF4-FFF2-40B4-BE49-F238E27FC236}">
                <a16:creationId xmlns:a16="http://schemas.microsoft.com/office/drawing/2014/main" id="{F520C03B-8962-4684-A187-CF5C4259E389}"/>
              </a:ext>
            </a:extLst>
          </p:cNvPr>
          <p:cNvSpPr txBox="1">
            <a:spLocks noChangeArrowheads="1"/>
          </p:cNvSpPr>
          <p:nvPr/>
        </p:nvSpPr>
        <p:spPr bwMode="auto">
          <a:xfrm>
            <a:off x="6047649" y="2337072"/>
            <a:ext cx="2778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3">
            <a:extLst>
              <a:ext uri="{FF2B5EF4-FFF2-40B4-BE49-F238E27FC236}">
                <a16:creationId xmlns:a16="http://schemas.microsoft.com/office/drawing/2014/main" id="{3A75D812-5E5F-4804-B611-4D100F995CC8}"/>
              </a:ext>
            </a:extLst>
          </p:cNvPr>
          <p:cNvSpPr>
            <a:spLocks noChangeShapeType="1"/>
          </p:cNvSpPr>
          <p:nvPr/>
        </p:nvSpPr>
        <p:spPr bwMode="auto">
          <a:xfrm>
            <a:off x="9613174" y="2451372"/>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4">
            <a:extLst>
              <a:ext uri="{FF2B5EF4-FFF2-40B4-BE49-F238E27FC236}">
                <a16:creationId xmlns:a16="http://schemas.microsoft.com/office/drawing/2014/main" id="{CCD616AC-6282-41B0-A6EF-E11404A5A68D}"/>
              </a:ext>
            </a:extLst>
          </p:cNvPr>
          <p:cNvSpPr txBox="1">
            <a:spLocks noChangeArrowheads="1"/>
          </p:cNvSpPr>
          <p:nvPr/>
        </p:nvSpPr>
        <p:spPr bwMode="auto">
          <a:xfrm>
            <a:off x="9270274" y="3022872"/>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5">
            <a:extLst>
              <a:ext uri="{FF2B5EF4-FFF2-40B4-BE49-F238E27FC236}">
                <a16:creationId xmlns:a16="http://schemas.microsoft.com/office/drawing/2014/main" id="{9FA077EA-409D-4270-BEE0-203F5C89CC36}"/>
              </a:ext>
            </a:extLst>
          </p:cNvPr>
          <p:cNvSpPr>
            <a:spLocks noChangeShapeType="1"/>
          </p:cNvSpPr>
          <p:nvPr/>
        </p:nvSpPr>
        <p:spPr bwMode="auto">
          <a:xfrm>
            <a:off x="515547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6">
            <a:extLst>
              <a:ext uri="{FF2B5EF4-FFF2-40B4-BE49-F238E27FC236}">
                <a16:creationId xmlns:a16="http://schemas.microsoft.com/office/drawing/2014/main" id="{BDFB31D4-744C-40FE-9355-5F6410ABD3BC}"/>
              </a:ext>
            </a:extLst>
          </p:cNvPr>
          <p:cNvSpPr txBox="1">
            <a:spLocks noChangeArrowheads="1"/>
          </p:cNvSpPr>
          <p:nvPr/>
        </p:nvSpPr>
        <p:spPr bwMode="auto">
          <a:xfrm>
            <a:off x="4984024" y="1822722"/>
            <a:ext cx="314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7">
            <a:extLst>
              <a:ext uri="{FF2B5EF4-FFF2-40B4-BE49-F238E27FC236}">
                <a16:creationId xmlns:a16="http://schemas.microsoft.com/office/drawing/2014/main" id="{F382D9C0-4D58-4132-AFC0-E35A4CFD44D6}"/>
              </a:ext>
            </a:extLst>
          </p:cNvPr>
          <p:cNvSpPr>
            <a:spLocks noChangeShapeType="1"/>
          </p:cNvSpPr>
          <p:nvPr/>
        </p:nvSpPr>
        <p:spPr bwMode="auto">
          <a:xfrm>
            <a:off x="4984024" y="20798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Box 228">
            <a:extLst>
              <a:ext uri="{FF2B5EF4-FFF2-40B4-BE49-F238E27FC236}">
                <a16:creationId xmlns:a16="http://schemas.microsoft.com/office/drawing/2014/main" id="{CE853410-8EF7-4A15-A12C-FD14A7DC2930}"/>
              </a:ext>
            </a:extLst>
          </p:cNvPr>
          <p:cNvSpPr txBox="1"/>
          <p:nvPr/>
        </p:nvSpPr>
        <p:spPr>
          <a:xfrm>
            <a:off x="452484" y="801551"/>
            <a:ext cx="4186736" cy="5632311"/>
          </a:xfrm>
          <a:prstGeom prst="rect">
            <a:avLst/>
          </a:prstGeom>
          <a:noFill/>
        </p:spPr>
        <p:txBody>
          <a:bodyPr wrap="square" rtlCol="0">
            <a:spAutoFit/>
          </a:bodyPr>
          <a:lstStyle/>
          <a:p>
            <a:r>
              <a:rPr lang="en-US" dirty="0">
                <a:latin typeface="Arial Narrow" panose="020B0606020202030204" pitchFamily="34" charset="0"/>
              </a:rPr>
              <a:t>We start by encouraging us to not go through this study independent of our last study.  Keeping up with the videos in order is necessary.   When we don’t, we might find ourselves disagreeing with arguments, that if you took the time to work your way through, you would see it quite reasonable. It takes time to build evidence to make a point.  It’s recommended we not take this study out of sequence to better understand and continue going forward. This is/was a deliberate study in light of what Elder Jeff began teaching.   It’s also important that we not post on forums independent videos not in sequence. It encourages people to go to small segments that they find the most interesting and not to step through the evidence and logic. In doing so it brings divisiveness and we can cause harm to others.  </a:t>
            </a:r>
          </a:p>
          <a:p>
            <a:r>
              <a:rPr lang="en-US" dirty="0"/>
              <a:t> </a:t>
            </a:r>
          </a:p>
        </p:txBody>
      </p:sp>
    </p:spTree>
    <p:extLst>
      <p:ext uri="{BB962C8B-B14F-4D97-AF65-F5344CB8AC3E}">
        <p14:creationId xmlns:p14="http://schemas.microsoft.com/office/powerpoint/2010/main" val="2282170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D5E3F8-D025-4238-A484-C2E9F7BE0448}"/>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3" name="Text Box 2">
            <a:extLst>
              <a:ext uri="{FF2B5EF4-FFF2-40B4-BE49-F238E27FC236}">
                <a16:creationId xmlns:a16="http://schemas.microsoft.com/office/drawing/2014/main" id="{FEC2E68E-5E9A-4C14-99ED-B6EC78B83BE3}"/>
              </a:ext>
            </a:extLst>
          </p:cNvPr>
          <p:cNvSpPr txBox="1">
            <a:spLocks noChangeArrowheads="1"/>
          </p:cNvSpPr>
          <p:nvPr/>
        </p:nvSpPr>
        <p:spPr bwMode="auto">
          <a:xfrm>
            <a:off x="3979817" y="870857"/>
            <a:ext cx="33718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F7B7015-33F0-4F5C-A246-8CDD2EF6B684}"/>
              </a:ext>
            </a:extLst>
          </p:cNvPr>
          <p:cNvSpPr>
            <a:spLocks noChangeShapeType="1"/>
          </p:cNvSpPr>
          <p:nvPr/>
        </p:nvSpPr>
        <p:spPr bwMode="auto">
          <a:xfrm>
            <a:off x="5637167" y="138520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36A6479D-53AB-43F4-A069-5DE28B394325}"/>
              </a:ext>
            </a:extLst>
          </p:cNvPr>
          <p:cNvSpPr>
            <a:spLocks noChangeShapeType="1"/>
          </p:cNvSpPr>
          <p:nvPr/>
        </p:nvSpPr>
        <p:spPr bwMode="auto">
          <a:xfrm flipV="1">
            <a:off x="6951617" y="11566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7A76031D-93AC-4E32-AF70-CB1C18E81689}"/>
              </a:ext>
            </a:extLst>
          </p:cNvPr>
          <p:cNvSpPr>
            <a:spLocks noChangeShapeType="1"/>
          </p:cNvSpPr>
          <p:nvPr/>
        </p:nvSpPr>
        <p:spPr bwMode="auto">
          <a:xfrm flipV="1">
            <a:off x="6037217" y="11566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3CFCA113-F7B1-46FD-910B-ED7D87A83BAE}"/>
              </a:ext>
            </a:extLst>
          </p:cNvPr>
          <p:cNvSpPr>
            <a:spLocks noChangeShapeType="1"/>
          </p:cNvSpPr>
          <p:nvPr/>
        </p:nvSpPr>
        <p:spPr bwMode="auto">
          <a:xfrm>
            <a:off x="4322717" y="138520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E5A478A0-A4D2-4134-A92C-5A0EC87FFA5B}"/>
              </a:ext>
            </a:extLst>
          </p:cNvPr>
          <p:cNvSpPr>
            <a:spLocks noChangeShapeType="1"/>
          </p:cNvSpPr>
          <p:nvPr/>
        </p:nvSpPr>
        <p:spPr bwMode="auto">
          <a:xfrm flipV="1">
            <a:off x="5179967" y="11566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2ED1BA0-05CA-48AD-9F7E-71B803D82FA8}"/>
              </a:ext>
            </a:extLst>
          </p:cNvPr>
          <p:cNvSpPr>
            <a:spLocks noChangeShapeType="1"/>
          </p:cNvSpPr>
          <p:nvPr/>
        </p:nvSpPr>
        <p:spPr bwMode="auto">
          <a:xfrm flipV="1">
            <a:off x="4322717" y="11566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9">
            <a:extLst>
              <a:ext uri="{FF2B5EF4-FFF2-40B4-BE49-F238E27FC236}">
                <a16:creationId xmlns:a16="http://schemas.microsoft.com/office/drawing/2014/main" id="{D399F751-8843-42F2-BA35-0C530CE0DF32}"/>
              </a:ext>
            </a:extLst>
          </p:cNvPr>
          <p:cNvSpPr txBox="1">
            <a:spLocks noChangeArrowheads="1"/>
          </p:cNvSpPr>
          <p:nvPr/>
        </p:nvSpPr>
        <p:spPr bwMode="auto">
          <a:xfrm>
            <a:off x="4151267" y="9280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0">
            <a:extLst>
              <a:ext uri="{FF2B5EF4-FFF2-40B4-BE49-F238E27FC236}">
                <a16:creationId xmlns:a16="http://schemas.microsoft.com/office/drawing/2014/main" id="{F6FEA219-9AD5-46AB-8EFE-EC637ABCE349}"/>
              </a:ext>
            </a:extLst>
          </p:cNvPr>
          <p:cNvSpPr txBox="1">
            <a:spLocks noChangeArrowheads="1"/>
          </p:cNvSpPr>
          <p:nvPr/>
        </p:nvSpPr>
        <p:spPr bwMode="auto">
          <a:xfrm>
            <a:off x="6780167" y="9280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42A10BA1-0B47-45DC-B7E7-186636594875}"/>
              </a:ext>
            </a:extLst>
          </p:cNvPr>
          <p:cNvSpPr txBox="1">
            <a:spLocks noChangeArrowheads="1"/>
          </p:cNvSpPr>
          <p:nvPr/>
        </p:nvSpPr>
        <p:spPr bwMode="auto">
          <a:xfrm>
            <a:off x="5865767" y="9280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161C5D0-9A51-4F9A-B7F8-F0E9B96C3DF5}"/>
              </a:ext>
            </a:extLst>
          </p:cNvPr>
          <p:cNvSpPr txBox="1">
            <a:spLocks noChangeArrowheads="1"/>
          </p:cNvSpPr>
          <p:nvPr/>
        </p:nvSpPr>
        <p:spPr bwMode="auto">
          <a:xfrm>
            <a:off x="5008517" y="9280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3">
            <a:extLst>
              <a:ext uri="{FF2B5EF4-FFF2-40B4-BE49-F238E27FC236}">
                <a16:creationId xmlns:a16="http://schemas.microsoft.com/office/drawing/2014/main" id="{B156CEC8-F99E-43B3-89BA-B5AFA5C2BB4E}"/>
              </a:ext>
            </a:extLst>
          </p:cNvPr>
          <p:cNvSpPr/>
          <p:nvPr/>
        </p:nvSpPr>
        <p:spPr>
          <a:xfrm>
            <a:off x="557349" y="1785257"/>
            <a:ext cx="10796451" cy="4154984"/>
          </a:xfrm>
          <a:prstGeom prst="rect">
            <a:avLst/>
          </a:prstGeom>
        </p:spPr>
        <p:txBody>
          <a:bodyPr wrap="square">
            <a:spAutoFit/>
          </a:bodyPr>
          <a:lstStyle/>
          <a:p>
            <a:r>
              <a:rPr lang="en-US" kern="1400" dirty="0">
                <a:solidFill>
                  <a:srgbClr val="000000"/>
                </a:solidFill>
                <a:latin typeface="Arial Narrow" panose="020B0606020202030204" pitchFamily="34" charset="0"/>
              </a:rPr>
              <a:t>There’s a couple of other points we want to make before we close. There have been mistakes, this isn’t connected with our message but the exact same thing that we’ve struggled with in past histories is the same thing the Catholic Church is struggling with now. It is the same thing the Jews struggled with in the time of Jesus, and that is that </a:t>
            </a:r>
            <a:r>
              <a:rPr lang="en-US" b="1" kern="1400" dirty="0">
                <a:solidFill>
                  <a:srgbClr val="000000"/>
                </a:solidFill>
                <a:latin typeface="Arial Narrow" panose="020B0606020202030204" pitchFamily="34" charset="0"/>
              </a:rPr>
              <a:t>prophecy and its fulfilment looks different than what we have expected</a:t>
            </a:r>
            <a:r>
              <a:rPr lang="en-US" kern="1400" dirty="0">
                <a:solidFill>
                  <a:srgbClr val="000000"/>
                </a:solidFill>
                <a:latin typeface="Arial Narrow" panose="020B0606020202030204" pitchFamily="34" charset="0"/>
              </a:rPr>
              <a:t>. That is the issue. So we can see that built into that are our preconceived ideas.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2012 is an example.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2012 – rejection of time because it doesn’t fit with our preconceived ideas.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2016 – the rejection of Clinton because it doesn’t fit with our preconceived ideas.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2018 – time setting is accepted and then throughout that year, people are sitting at tables pulling out their pocket calculators, trying to calculate Raphia.   Raphia was never uncovered by that form of methodology. So we have made mistakes throughout this history (2012-2018), and they are not connected to the path of the movement, but our preconceived ideas.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07763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CF745B-695F-423B-82EA-2E7DD8298DA1}"/>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3" name="Rectangle 2">
            <a:extLst>
              <a:ext uri="{FF2B5EF4-FFF2-40B4-BE49-F238E27FC236}">
                <a16:creationId xmlns:a16="http://schemas.microsoft.com/office/drawing/2014/main" id="{2A7D9DC6-3695-4CFA-8E34-79CE8E0F48F3}"/>
              </a:ext>
            </a:extLst>
          </p:cNvPr>
          <p:cNvSpPr/>
          <p:nvPr/>
        </p:nvSpPr>
        <p:spPr>
          <a:xfrm>
            <a:off x="1062446" y="1213008"/>
            <a:ext cx="6096000" cy="4431983"/>
          </a:xfrm>
          <a:prstGeom prst="rect">
            <a:avLst/>
          </a:prstGeom>
        </p:spPr>
        <p:txBody>
          <a:bodyPr>
            <a:spAutoFit/>
          </a:bodyPr>
          <a:lstStyle/>
          <a:p>
            <a:r>
              <a:rPr lang="en-US" kern="1400" dirty="0">
                <a:solidFill>
                  <a:srgbClr val="000000"/>
                </a:solidFill>
                <a:latin typeface="Arial Narrow" panose="020B0606020202030204" pitchFamily="34" charset="0"/>
              </a:rPr>
              <a:t>There is a couple of things we want to address, one was this concept of half right and half wrong. It’s an incorrect study in its foundation. “</a:t>
            </a:r>
            <a:r>
              <a:rPr lang="en-US" i="1" kern="1400" dirty="0">
                <a:solidFill>
                  <a:srgbClr val="000000"/>
                </a:solidFill>
                <a:latin typeface="Arial Narrow" panose="020B0606020202030204" pitchFamily="34" charset="0"/>
              </a:rPr>
              <a:t>The 2</a:t>
            </a:r>
            <a:r>
              <a:rPr lang="en-US" sz="1600" i="1" kern="1400" baseline="30000" dirty="0">
                <a:solidFill>
                  <a:srgbClr val="000000"/>
                </a:solidFill>
                <a:latin typeface="Arial Narrow" panose="020B0606020202030204" pitchFamily="34" charset="0"/>
              </a:rPr>
              <a:t>nd</a:t>
            </a:r>
            <a:r>
              <a:rPr lang="en-US" i="1" kern="1400" dirty="0">
                <a:solidFill>
                  <a:srgbClr val="000000"/>
                </a:solidFill>
                <a:latin typeface="Arial Narrow" panose="020B0606020202030204" pitchFamily="34" charset="0"/>
              </a:rPr>
              <a:t> concept is this suggestion, I don’t remember it, apparently I have in previous studies suggested that there is this need for repentance. I think that statement has been misunderstood. When some people heard that concept of repentance, I think what they thought I meant was something moral like a bad feeling, standing up in front of people, feeling bad, apologizing. I never meant that. If I’ve said repentance before, I would still agree with that</a:t>
            </a:r>
            <a:r>
              <a:rPr lang="en-US" b="1" i="1" kern="1400" dirty="0">
                <a:solidFill>
                  <a:srgbClr val="000000"/>
                </a:solidFill>
                <a:latin typeface="Arial Narrow" panose="020B0606020202030204" pitchFamily="34" charset="0"/>
              </a:rPr>
              <a:t> if we define  repentance in the following way</a:t>
            </a:r>
            <a:r>
              <a:rPr lang="en-US" i="1" kern="1400" dirty="0">
                <a:solidFill>
                  <a:srgbClr val="000000"/>
                </a:solidFill>
                <a:latin typeface="Arial Narrow" panose="020B0606020202030204" pitchFamily="34" charset="0"/>
              </a:rPr>
              <a:t>”:</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Step back to 2012, see what went wrong, don’t just accept that a mistake was made. We need to consider “why”?  And then change our methods of study to follow the methodology of parable teaching as it was opened up progressively throughout the history of 2012 – 2018.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3D4EC496-595E-451B-A190-2D6A20F83EDF}"/>
              </a:ext>
            </a:extLst>
          </p:cNvPr>
          <p:cNvSpPr txBox="1">
            <a:spLocks noChangeArrowheads="1"/>
          </p:cNvSpPr>
          <p:nvPr/>
        </p:nvSpPr>
        <p:spPr bwMode="auto">
          <a:xfrm>
            <a:off x="7532914" y="2795451"/>
            <a:ext cx="33718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5E3B2028-2FB4-4627-93B7-2A0785525636}"/>
              </a:ext>
            </a:extLst>
          </p:cNvPr>
          <p:cNvSpPr>
            <a:spLocks noChangeShapeType="1"/>
          </p:cNvSpPr>
          <p:nvPr/>
        </p:nvSpPr>
        <p:spPr bwMode="auto">
          <a:xfrm>
            <a:off x="9190264" y="3309801"/>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763DC605-2315-4B58-98C9-61CAB104C571}"/>
              </a:ext>
            </a:extLst>
          </p:cNvPr>
          <p:cNvSpPr>
            <a:spLocks noChangeShapeType="1"/>
          </p:cNvSpPr>
          <p:nvPr/>
        </p:nvSpPr>
        <p:spPr bwMode="auto">
          <a:xfrm flipV="1">
            <a:off x="10504714" y="30812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DFED29A0-1DF8-4826-AE5D-C508BD4950CD}"/>
              </a:ext>
            </a:extLst>
          </p:cNvPr>
          <p:cNvSpPr>
            <a:spLocks noChangeShapeType="1"/>
          </p:cNvSpPr>
          <p:nvPr/>
        </p:nvSpPr>
        <p:spPr bwMode="auto">
          <a:xfrm flipV="1">
            <a:off x="9590314" y="30812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5DB42D70-1FFD-4214-A8BC-4AB9E2212170}"/>
              </a:ext>
            </a:extLst>
          </p:cNvPr>
          <p:cNvSpPr>
            <a:spLocks noChangeShapeType="1"/>
          </p:cNvSpPr>
          <p:nvPr/>
        </p:nvSpPr>
        <p:spPr bwMode="auto">
          <a:xfrm>
            <a:off x="7875814" y="3309801"/>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2497A228-0C36-43A7-8FDD-1E93F86C5376}"/>
              </a:ext>
            </a:extLst>
          </p:cNvPr>
          <p:cNvSpPr>
            <a:spLocks noChangeShapeType="1"/>
          </p:cNvSpPr>
          <p:nvPr/>
        </p:nvSpPr>
        <p:spPr bwMode="auto">
          <a:xfrm flipV="1">
            <a:off x="8733064" y="30812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FE9F3656-7200-4CF1-9FBE-255440E5C8A5}"/>
              </a:ext>
            </a:extLst>
          </p:cNvPr>
          <p:cNvSpPr>
            <a:spLocks noChangeShapeType="1"/>
          </p:cNvSpPr>
          <p:nvPr/>
        </p:nvSpPr>
        <p:spPr bwMode="auto">
          <a:xfrm flipV="1">
            <a:off x="7875814" y="308120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EC7CF31C-01AC-4BA6-B138-46BF4BF7712E}"/>
              </a:ext>
            </a:extLst>
          </p:cNvPr>
          <p:cNvSpPr txBox="1">
            <a:spLocks noChangeArrowheads="1"/>
          </p:cNvSpPr>
          <p:nvPr/>
        </p:nvSpPr>
        <p:spPr bwMode="auto">
          <a:xfrm>
            <a:off x="7704364" y="285260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15BE5ADA-D035-4AA5-BD73-8A8977400200}"/>
              </a:ext>
            </a:extLst>
          </p:cNvPr>
          <p:cNvSpPr txBox="1">
            <a:spLocks noChangeArrowheads="1"/>
          </p:cNvSpPr>
          <p:nvPr/>
        </p:nvSpPr>
        <p:spPr bwMode="auto">
          <a:xfrm>
            <a:off x="10333264" y="285260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CC24BEE1-412C-4D6E-91E7-ED2EA92784DD}"/>
              </a:ext>
            </a:extLst>
          </p:cNvPr>
          <p:cNvSpPr txBox="1">
            <a:spLocks noChangeArrowheads="1"/>
          </p:cNvSpPr>
          <p:nvPr/>
        </p:nvSpPr>
        <p:spPr bwMode="auto">
          <a:xfrm>
            <a:off x="9418864" y="285260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AD9DA427-6C2F-4A68-AC4E-58A13D2ADD7E}"/>
              </a:ext>
            </a:extLst>
          </p:cNvPr>
          <p:cNvSpPr txBox="1">
            <a:spLocks noChangeArrowheads="1"/>
          </p:cNvSpPr>
          <p:nvPr/>
        </p:nvSpPr>
        <p:spPr bwMode="auto">
          <a:xfrm>
            <a:off x="8561614" y="2852601"/>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7254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DD65C9-4708-4556-9C9C-63CCAFB8F857}"/>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3" name="Rectangle 2">
            <a:extLst>
              <a:ext uri="{FF2B5EF4-FFF2-40B4-BE49-F238E27FC236}">
                <a16:creationId xmlns:a16="http://schemas.microsoft.com/office/drawing/2014/main" id="{440394D7-EA0B-4068-904D-51036F19BB05}"/>
              </a:ext>
            </a:extLst>
          </p:cNvPr>
          <p:cNvSpPr/>
          <p:nvPr/>
        </p:nvSpPr>
        <p:spPr>
          <a:xfrm>
            <a:off x="949234" y="1587478"/>
            <a:ext cx="6096000" cy="4431983"/>
          </a:xfrm>
          <a:prstGeom prst="rect">
            <a:avLst/>
          </a:prstGeom>
        </p:spPr>
        <p:txBody>
          <a:bodyPr>
            <a:spAutoFit/>
          </a:bodyPr>
          <a:lstStyle/>
          <a:p>
            <a:r>
              <a:rPr lang="en-US" kern="1400" dirty="0">
                <a:solidFill>
                  <a:srgbClr val="000000"/>
                </a:solidFill>
                <a:latin typeface="Arial Narrow" panose="020B0606020202030204" pitchFamily="34" charset="0"/>
              </a:rPr>
              <a:t>Go back to 2016, consider the mistakes made and ask “why”? So that we can learn. And then in 2018, see how that was uncovered, and then rethink our thinking.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Instead what has happened is the same type of studies that happened in this history, are brought in the “midnight cry message” and people try to tie them on.  And they are making mistakes in typology, and can go back to Italy and watch videos, how we use typology that has already been addressed. But sitting in classes there are those that misused typology and start breaking up the messages of Pyrrhus. And then we misuse history, and then it’s 2019, and we’re taking dates in history and dropping them wholesale onto waymarks into the history of success. These concepts might have expanded slightly, but </a:t>
            </a:r>
            <a:r>
              <a:rPr lang="en-US" b="1" kern="1400" dirty="0">
                <a:solidFill>
                  <a:srgbClr val="000000"/>
                </a:solidFill>
                <a:latin typeface="Arial Narrow" panose="020B0606020202030204" pitchFamily="34" charset="0"/>
              </a:rPr>
              <a:t>understanding failure and success was all laid plain to see in October. </a:t>
            </a:r>
            <a:r>
              <a:rPr lang="en-US" kern="1400" dirty="0">
                <a:solidFill>
                  <a:srgbClr val="000000"/>
                </a:solidFill>
                <a:latin typeface="Arial Narrow" panose="020B0606020202030204" pitchFamily="34" charset="0"/>
              </a:rPr>
              <a:t>We’re just reviewing what it means.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C7F1A2A1-32F0-4335-8A04-E5EA3A5C9B98}"/>
              </a:ext>
            </a:extLst>
          </p:cNvPr>
          <p:cNvSpPr txBox="1">
            <a:spLocks noChangeArrowheads="1"/>
          </p:cNvSpPr>
          <p:nvPr/>
        </p:nvSpPr>
        <p:spPr bwMode="auto">
          <a:xfrm>
            <a:off x="7610475" y="2914650"/>
            <a:ext cx="337185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283ADDA3-5F2B-4D66-983B-DC398AAD0556}"/>
              </a:ext>
            </a:extLst>
          </p:cNvPr>
          <p:cNvSpPr>
            <a:spLocks noChangeShapeType="1"/>
          </p:cNvSpPr>
          <p:nvPr/>
        </p:nvSpPr>
        <p:spPr bwMode="auto">
          <a:xfrm>
            <a:off x="9267825" y="3429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63A641B4-D0FE-44FF-9DF9-3884EF8A4A3F}"/>
              </a:ext>
            </a:extLst>
          </p:cNvPr>
          <p:cNvSpPr>
            <a:spLocks noChangeShapeType="1"/>
          </p:cNvSpPr>
          <p:nvPr/>
        </p:nvSpPr>
        <p:spPr bwMode="auto">
          <a:xfrm flipV="1">
            <a:off x="1058227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20B5850-5D62-4351-9036-377701F9B4D4}"/>
              </a:ext>
            </a:extLst>
          </p:cNvPr>
          <p:cNvSpPr>
            <a:spLocks noChangeShapeType="1"/>
          </p:cNvSpPr>
          <p:nvPr/>
        </p:nvSpPr>
        <p:spPr bwMode="auto">
          <a:xfrm flipV="1">
            <a:off x="966787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524943A5-964A-4A2E-8699-87B7390CC5A6}"/>
              </a:ext>
            </a:extLst>
          </p:cNvPr>
          <p:cNvSpPr>
            <a:spLocks noChangeShapeType="1"/>
          </p:cNvSpPr>
          <p:nvPr/>
        </p:nvSpPr>
        <p:spPr bwMode="auto">
          <a:xfrm>
            <a:off x="7953375" y="3429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77A04F14-BE37-4D04-963B-9C473AEB0557}"/>
              </a:ext>
            </a:extLst>
          </p:cNvPr>
          <p:cNvSpPr>
            <a:spLocks noChangeShapeType="1"/>
          </p:cNvSpPr>
          <p:nvPr/>
        </p:nvSpPr>
        <p:spPr bwMode="auto">
          <a:xfrm flipV="1">
            <a:off x="881062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0793F510-C922-40B9-A7B0-BBADBB5AA58B}"/>
              </a:ext>
            </a:extLst>
          </p:cNvPr>
          <p:cNvSpPr>
            <a:spLocks noChangeShapeType="1"/>
          </p:cNvSpPr>
          <p:nvPr/>
        </p:nvSpPr>
        <p:spPr bwMode="auto">
          <a:xfrm flipV="1">
            <a:off x="795337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1A72DAB9-FEEA-405C-B696-242BAF49DBE9}"/>
              </a:ext>
            </a:extLst>
          </p:cNvPr>
          <p:cNvSpPr txBox="1">
            <a:spLocks noChangeArrowheads="1"/>
          </p:cNvSpPr>
          <p:nvPr/>
        </p:nvSpPr>
        <p:spPr bwMode="auto">
          <a:xfrm>
            <a:off x="77819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45479594-BA1B-4CFE-A321-9D3FE10955F6}"/>
              </a:ext>
            </a:extLst>
          </p:cNvPr>
          <p:cNvSpPr txBox="1">
            <a:spLocks noChangeArrowheads="1"/>
          </p:cNvSpPr>
          <p:nvPr/>
        </p:nvSpPr>
        <p:spPr bwMode="auto">
          <a:xfrm>
            <a:off x="104108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35663C1D-D5F1-4854-B4A1-BD26C690C1EB}"/>
              </a:ext>
            </a:extLst>
          </p:cNvPr>
          <p:cNvSpPr txBox="1">
            <a:spLocks noChangeArrowheads="1"/>
          </p:cNvSpPr>
          <p:nvPr/>
        </p:nvSpPr>
        <p:spPr bwMode="auto">
          <a:xfrm>
            <a:off x="94964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1DF04134-6777-4DB4-B0C4-9A655B48EED9}"/>
              </a:ext>
            </a:extLst>
          </p:cNvPr>
          <p:cNvSpPr txBox="1">
            <a:spLocks noChangeArrowheads="1"/>
          </p:cNvSpPr>
          <p:nvPr/>
        </p:nvSpPr>
        <p:spPr bwMode="auto">
          <a:xfrm>
            <a:off x="86391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500C58C2-2264-4343-8D53-5EDE6091C114}"/>
              </a:ext>
            </a:extLst>
          </p:cNvPr>
          <p:cNvSpPr txBox="1">
            <a:spLocks noChangeArrowheads="1"/>
          </p:cNvSpPr>
          <p:nvPr/>
        </p:nvSpPr>
        <p:spPr bwMode="auto">
          <a:xfrm>
            <a:off x="7724775" y="3543300"/>
            <a:ext cx="457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326" name="Picture 14">
            <a:extLst>
              <a:ext uri="{FF2B5EF4-FFF2-40B4-BE49-F238E27FC236}">
                <a16:creationId xmlns:a16="http://schemas.microsoft.com/office/drawing/2014/main" id="{1DA1EA49-EB78-42AA-BE79-1FC87A280B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9075" y="3543300"/>
            <a:ext cx="274638"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 name="Line 15">
            <a:extLst>
              <a:ext uri="{FF2B5EF4-FFF2-40B4-BE49-F238E27FC236}">
                <a16:creationId xmlns:a16="http://schemas.microsoft.com/office/drawing/2014/main" id="{D0B19F59-5BF9-4C0E-BB93-D9714DB24B82}"/>
              </a:ext>
            </a:extLst>
          </p:cNvPr>
          <p:cNvSpPr>
            <a:spLocks noChangeShapeType="1"/>
          </p:cNvSpPr>
          <p:nvPr/>
        </p:nvSpPr>
        <p:spPr bwMode="auto">
          <a:xfrm flipV="1">
            <a:off x="8181975" y="3486150"/>
            <a:ext cx="2286000" cy="6286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9422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12EC70-83C2-4C8C-A02A-6426A5E2B942}"/>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3" name="Rectangle 2">
            <a:extLst>
              <a:ext uri="{FF2B5EF4-FFF2-40B4-BE49-F238E27FC236}">
                <a16:creationId xmlns:a16="http://schemas.microsoft.com/office/drawing/2014/main" id="{D6AEEBF5-46A1-41E0-8B5C-471F9C1A012A}"/>
              </a:ext>
            </a:extLst>
          </p:cNvPr>
          <p:cNvSpPr/>
          <p:nvPr/>
        </p:nvSpPr>
        <p:spPr>
          <a:xfrm>
            <a:off x="949235" y="1663341"/>
            <a:ext cx="6096000" cy="3877985"/>
          </a:xfrm>
          <a:prstGeom prst="rect">
            <a:avLst/>
          </a:prstGeom>
        </p:spPr>
        <p:txBody>
          <a:bodyPr>
            <a:spAutoFit/>
          </a:bodyPr>
          <a:lstStyle/>
          <a:p>
            <a:r>
              <a:rPr lang="en-US" kern="1400" dirty="0">
                <a:solidFill>
                  <a:srgbClr val="000000"/>
                </a:solidFill>
                <a:latin typeface="Arial Narrow" panose="020B0606020202030204" pitchFamily="34" charset="0"/>
              </a:rPr>
              <a:t>So when we speak of repentance, we’re not talking about feeling or apology.   We need to be thinking that we should start rethinking about decisions we’ve made in the past, and if we can see them, that they have lead us to wrong conclusions, not continuing to make those decisions in the future because the studies now that bring us to our close of probation centered on the basis of parable teaching.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Many people sat through the classes on half right and half wrong and saw only light, which tells us a couple of things. First of all, they don’t understand parable teaching. Second of all, they don’t understand the midnight cry message.   Because both of those demonstrate that there is no half right and half wrong in that midnight cry message which was predicted in 2012.</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78149B23-4E96-431D-8CBC-B59F0818E0FE}"/>
              </a:ext>
            </a:extLst>
          </p:cNvPr>
          <p:cNvSpPr txBox="1">
            <a:spLocks noChangeArrowheads="1"/>
          </p:cNvSpPr>
          <p:nvPr/>
        </p:nvSpPr>
        <p:spPr bwMode="auto">
          <a:xfrm>
            <a:off x="7610475" y="2914650"/>
            <a:ext cx="337185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53FD6011-88A2-433E-8552-64AB0D2B19F1}"/>
              </a:ext>
            </a:extLst>
          </p:cNvPr>
          <p:cNvSpPr>
            <a:spLocks noChangeShapeType="1"/>
          </p:cNvSpPr>
          <p:nvPr/>
        </p:nvSpPr>
        <p:spPr bwMode="auto">
          <a:xfrm>
            <a:off x="9267825" y="3429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B35678DD-E01B-4646-97C0-DFF97019F9B0}"/>
              </a:ext>
            </a:extLst>
          </p:cNvPr>
          <p:cNvSpPr>
            <a:spLocks noChangeShapeType="1"/>
          </p:cNvSpPr>
          <p:nvPr/>
        </p:nvSpPr>
        <p:spPr bwMode="auto">
          <a:xfrm flipV="1">
            <a:off x="1058227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08BB2CDC-1D8A-469B-BFFC-FC1D6064492F}"/>
              </a:ext>
            </a:extLst>
          </p:cNvPr>
          <p:cNvSpPr>
            <a:spLocks noChangeShapeType="1"/>
          </p:cNvSpPr>
          <p:nvPr/>
        </p:nvSpPr>
        <p:spPr bwMode="auto">
          <a:xfrm flipV="1">
            <a:off x="966787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F792D8A1-2743-4406-ACE2-A81CC8B2963C}"/>
              </a:ext>
            </a:extLst>
          </p:cNvPr>
          <p:cNvSpPr>
            <a:spLocks noChangeShapeType="1"/>
          </p:cNvSpPr>
          <p:nvPr/>
        </p:nvSpPr>
        <p:spPr bwMode="auto">
          <a:xfrm>
            <a:off x="7953375" y="3429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1D8A0948-CB5E-4920-98D8-C74D9AF1FF05}"/>
              </a:ext>
            </a:extLst>
          </p:cNvPr>
          <p:cNvSpPr>
            <a:spLocks noChangeShapeType="1"/>
          </p:cNvSpPr>
          <p:nvPr/>
        </p:nvSpPr>
        <p:spPr bwMode="auto">
          <a:xfrm flipV="1">
            <a:off x="881062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86E6AAFE-0741-46AF-A531-5E1F549AC229}"/>
              </a:ext>
            </a:extLst>
          </p:cNvPr>
          <p:cNvSpPr>
            <a:spLocks noChangeShapeType="1"/>
          </p:cNvSpPr>
          <p:nvPr/>
        </p:nvSpPr>
        <p:spPr bwMode="auto">
          <a:xfrm flipV="1">
            <a:off x="7953375"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850B01F3-DD26-4060-8E58-5DC69681AC34}"/>
              </a:ext>
            </a:extLst>
          </p:cNvPr>
          <p:cNvSpPr txBox="1">
            <a:spLocks noChangeArrowheads="1"/>
          </p:cNvSpPr>
          <p:nvPr/>
        </p:nvSpPr>
        <p:spPr bwMode="auto">
          <a:xfrm>
            <a:off x="77819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E8E2387E-D7FF-4884-9A15-1EE48CC5A151}"/>
              </a:ext>
            </a:extLst>
          </p:cNvPr>
          <p:cNvSpPr txBox="1">
            <a:spLocks noChangeArrowheads="1"/>
          </p:cNvSpPr>
          <p:nvPr/>
        </p:nvSpPr>
        <p:spPr bwMode="auto">
          <a:xfrm>
            <a:off x="104108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AA82453C-13BE-45E2-844B-9552C82B8E87}"/>
              </a:ext>
            </a:extLst>
          </p:cNvPr>
          <p:cNvSpPr txBox="1">
            <a:spLocks noChangeArrowheads="1"/>
          </p:cNvSpPr>
          <p:nvPr/>
        </p:nvSpPr>
        <p:spPr bwMode="auto">
          <a:xfrm>
            <a:off x="949642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7499D56B-C05C-43DC-9B85-C036E991B61F}"/>
              </a:ext>
            </a:extLst>
          </p:cNvPr>
          <p:cNvSpPr txBox="1">
            <a:spLocks noChangeArrowheads="1"/>
          </p:cNvSpPr>
          <p:nvPr/>
        </p:nvSpPr>
        <p:spPr bwMode="auto">
          <a:xfrm>
            <a:off x="8639175"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5F90E6E1-4098-4DC6-BBF7-BEC3C7E1640D}"/>
              </a:ext>
            </a:extLst>
          </p:cNvPr>
          <p:cNvSpPr txBox="1">
            <a:spLocks noChangeArrowheads="1"/>
          </p:cNvSpPr>
          <p:nvPr/>
        </p:nvSpPr>
        <p:spPr bwMode="auto">
          <a:xfrm>
            <a:off x="7724775" y="3543300"/>
            <a:ext cx="457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6" name="Picture 14">
            <a:extLst>
              <a:ext uri="{FF2B5EF4-FFF2-40B4-BE49-F238E27FC236}">
                <a16:creationId xmlns:a16="http://schemas.microsoft.com/office/drawing/2014/main" id="{977F9347-9A56-46E6-B3F9-0093EBD3C0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9075" y="3543300"/>
            <a:ext cx="274638"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7" name="Line 15">
            <a:extLst>
              <a:ext uri="{FF2B5EF4-FFF2-40B4-BE49-F238E27FC236}">
                <a16:creationId xmlns:a16="http://schemas.microsoft.com/office/drawing/2014/main" id="{46C91E75-8D47-4AFA-82DB-8DC884E8CE95}"/>
              </a:ext>
            </a:extLst>
          </p:cNvPr>
          <p:cNvSpPr>
            <a:spLocks noChangeShapeType="1"/>
          </p:cNvSpPr>
          <p:nvPr/>
        </p:nvSpPr>
        <p:spPr bwMode="auto">
          <a:xfrm flipV="1">
            <a:off x="8181975" y="3486150"/>
            <a:ext cx="2286000" cy="6286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585838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6907E8-70F1-47A8-B8F7-E5D317338B53}"/>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3" name="Rectangle 2">
            <a:extLst>
              <a:ext uri="{FF2B5EF4-FFF2-40B4-BE49-F238E27FC236}">
                <a16:creationId xmlns:a16="http://schemas.microsoft.com/office/drawing/2014/main" id="{3BC100FB-2291-4322-8664-0B9C9417E9A0}"/>
              </a:ext>
            </a:extLst>
          </p:cNvPr>
          <p:cNvSpPr/>
          <p:nvPr/>
        </p:nvSpPr>
        <p:spPr>
          <a:xfrm>
            <a:off x="1966502" y="1213008"/>
            <a:ext cx="3689035" cy="4431983"/>
          </a:xfrm>
          <a:prstGeom prst="rect">
            <a:avLst/>
          </a:prstGeom>
        </p:spPr>
        <p:txBody>
          <a:bodyPr wrap="square">
            <a:spAutoFit/>
          </a:bodyPr>
          <a:lstStyle/>
          <a:p>
            <a:r>
              <a:rPr lang="en-US" kern="1400" dirty="0">
                <a:solidFill>
                  <a:srgbClr val="000000"/>
                </a:solidFill>
                <a:latin typeface="Arial Narrow" panose="020B0606020202030204" pitchFamily="34" charset="0"/>
              </a:rPr>
              <a:t>Midnight is Sunday Law.  2014 is our Sunday Law. We want to talk about a prediction of that, that waymark is 2012. But the natural consequence if we accepted that 2012 is half right and half wrong, that the midnight cry that develops from this history (2014), then 2014, 2016, and 2018 is half right and half wrong. If you follow through with their logic, the people that are sharing this, you have no hope of seeing what is wrong until after your close of probation. That’s too late and it’s dangerous to expect to see the message  to be half wrong before your close of probation.</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445FC18D-4868-4BCE-838D-284120FF0F96}"/>
              </a:ext>
            </a:extLst>
          </p:cNvPr>
          <p:cNvSpPr txBox="1">
            <a:spLocks noChangeArrowheads="1"/>
          </p:cNvSpPr>
          <p:nvPr/>
        </p:nvSpPr>
        <p:spPr bwMode="auto">
          <a:xfrm>
            <a:off x="6684237" y="1349829"/>
            <a:ext cx="3086100" cy="377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D4783F03-6C47-45A0-BC00-62F0C7FC94CC}"/>
              </a:ext>
            </a:extLst>
          </p:cNvPr>
          <p:cNvSpPr>
            <a:spLocks noChangeShapeType="1"/>
          </p:cNvSpPr>
          <p:nvPr/>
        </p:nvSpPr>
        <p:spPr bwMode="auto">
          <a:xfrm>
            <a:off x="7370037" y="2321379"/>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E6C463B4-1879-40EB-9526-A42AF0312F9F}"/>
              </a:ext>
            </a:extLst>
          </p:cNvPr>
          <p:cNvSpPr>
            <a:spLocks noChangeShapeType="1"/>
          </p:cNvSpPr>
          <p:nvPr/>
        </p:nvSpPr>
        <p:spPr bwMode="auto">
          <a:xfrm>
            <a:off x="7370037" y="203562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5FCBED2-E494-45D5-84FF-F67C8A67FC0A}"/>
              </a:ext>
            </a:extLst>
          </p:cNvPr>
          <p:cNvSpPr>
            <a:spLocks noChangeShapeType="1"/>
          </p:cNvSpPr>
          <p:nvPr/>
        </p:nvSpPr>
        <p:spPr bwMode="auto">
          <a:xfrm>
            <a:off x="8970237" y="203562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B420CD80-FEA3-4C5E-AF89-F965B40371EB}"/>
              </a:ext>
            </a:extLst>
          </p:cNvPr>
          <p:cNvSpPr txBox="1">
            <a:spLocks noChangeArrowheads="1"/>
          </p:cNvSpPr>
          <p:nvPr/>
        </p:nvSpPr>
        <p:spPr bwMode="auto">
          <a:xfrm>
            <a:off x="7141437" y="1578429"/>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38C4B3E7-878F-498D-B393-7F5A03171C33}"/>
              </a:ext>
            </a:extLst>
          </p:cNvPr>
          <p:cNvSpPr txBox="1">
            <a:spLocks noChangeArrowheads="1"/>
          </p:cNvSpPr>
          <p:nvPr/>
        </p:nvSpPr>
        <p:spPr bwMode="auto">
          <a:xfrm>
            <a:off x="7084287" y="2378529"/>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6BB6BC73-DDF5-4913-9090-13FA59E33689}"/>
              </a:ext>
            </a:extLst>
          </p:cNvPr>
          <p:cNvSpPr txBox="1">
            <a:spLocks noChangeArrowheads="1"/>
          </p:cNvSpPr>
          <p:nvPr/>
        </p:nvSpPr>
        <p:spPr bwMode="auto">
          <a:xfrm>
            <a:off x="8684487" y="1406979"/>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9">
            <a:extLst>
              <a:ext uri="{FF2B5EF4-FFF2-40B4-BE49-F238E27FC236}">
                <a16:creationId xmlns:a16="http://schemas.microsoft.com/office/drawing/2014/main" id="{6D2D5A5E-1406-4A9D-BA91-91FD97B9660A}"/>
              </a:ext>
            </a:extLst>
          </p:cNvPr>
          <p:cNvSpPr>
            <a:spLocks/>
          </p:cNvSpPr>
          <p:nvPr/>
        </p:nvSpPr>
        <p:spPr bwMode="auto">
          <a:xfrm>
            <a:off x="6855687" y="1464129"/>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B43B7CD9-A5BA-4A45-A598-49A1D187FE8C}"/>
              </a:ext>
            </a:extLst>
          </p:cNvPr>
          <p:cNvSpPr txBox="1">
            <a:spLocks noChangeArrowheads="1"/>
          </p:cNvSpPr>
          <p:nvPr/>
        </p:nvSpPr>
        <p:spPr bwMode="auto">
          <a:xfrm>
            <a:off x="6741387" y="2835729"/>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E8F840AA-014B-4745-9B9C-A770CF8212B4}"/>
              </a:ext>
            </a:extLst>
          </p:cNvPr>
          <p:cNvSpPr>
            <a:spLocks noChangeShapeType="1"/>
          </p:cNvSpPr>
          <p:nvPr/>
        </p:nvSpPr>
        <p:spPr bwMode="auto">
          <a:xfrm>
            <a:off x="7370037" y="4150179"/>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E043EF9F-2E04-47D2-9946-23FCA6E443E7}"/>
              </a:ext>
            </a:extLst>
          </p:cNvPr>
          <p:cNvSpPr>
            <a:spLocks noChangeShapeType="1"/>
          </p:cNvSpPr>
          <p:nvPr/>
        </p:nvSpPr>
        <p:spPr bwMode="auto">
          <a:xfrm>
            <a:off x="7370037" y="386442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61C8F8D0-F21E-4CFD-B332-F04E0BC6A2BD}"/>
              </a:ext>
            </a:extLst>
          </p:cNvPr>
          <p:cNvSpPr>
            <a:spLocks noChangeShapeType="1"/>
          </p:cNvSpPr>
          <p:nvPr/>
        </p:nvSpPr>
        <p:spPr bwMode="auto">
          <a:xfrm>
            <a:off x="8970237" y="386442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14098878-2C5C-4A3B-BA5E-9A38A9FD3CE4}"/>
              </a:ext>
            </a:extLst>
          </p:cNvPr>
          <p:cNvSpPr txBox="1">
            <a:spLocks noChangeArrowheads="1"/>
          </p:cNvSpPr>
          <p:nvPr/>
        </p:nvSpPr>
        <p:spPr bwMode="auto">
          <a:xfrm>
            <a:off x="7141437" y="3521529"/>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CEE07E48-05FF-4948-B297-96ED83B2D974}"/>
              </a:ext>
            </a:extLst>
          </p:cNvPr>
          <p:cNvSpPr txBox="1">
            <a:spLocks noChangeArrowheads="1"/>
          </p:cNvSpPr>
          <p:nvPr/>
        </p:nvSpPr>
        <p:spPr bwMode="auto">
          <a:xfrm>
            <a:off x="8684487" y="3350079"/>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AA6A8A26-0B04-4BCD-8CA6-B94FF11D8049}"/>
              </a:ext>
            </a:extLst>
          </p:cNvPr>
          <p:cNvSpPr txBox="1">
            <a:spLocks noChangeArrowheads="1"/>
          </p:cNvSpPr>
          <p:nvPr/>
        </p:nvSpPr>
        <p:spPr bwMode="auto">
          <a:xfrm>
            <a:off x="6741387" y="4207329"/>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E9FF643F-0D3A-4EB3-9F3F-110747127364}"/>
              </a:ext>
            </a:extLst>
          </p:cNvPr>
          <p:cNvSpPr txBox="1">
            <a:spLocks noChangeArrowheads="1"/>
          </p:cNvSpPr>
          <p:nvPr/>
        </p:nvSpPr>
        <p:spPr bwMode="auto">
          <a:xfrm>
            <a:off x="7427187" y="4207329"/>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8">
            <a:extLst>
              <a:ext uri="{FF2B5EF4-FFF2-40B4-BE49-F238E27FC236}">
                <a16:creationId xmlns:a16="http://schemas.microsoft.com/office/drawing/2014/main" id="{7DCAC385-AE76-4FCB-AAF4-53127C05F632}"/>
              </a:ext>
            </a:extLst>
          </p:cNvPr>
          <p:cNvSpPr txBox="1">
            <a:spLocks noChangeArrowheads="1"/>
          </p:cNvSpPr>
          <p:nvPr/>
        </p:nvSpPr>
        <p:spPr bwMode="auto">
          <a:xfrm>
            <a:off x="6741387" y="483597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1E3515F3-7939-452B-87DB-B487E05511BE}"/>
              </a:ext>
            </a:extLst>
          </p:cNvPr>
          <p:cNvSpPr txBox="1">
            <a:spLocks noChangeArrowheads="1"/>
          </p:cNvSpPr>
          <p:nvPr/>
        </p:nvSpPr>
        <p:spPr bwMode="auto">
          <a:xfrm>
            <a:off x="7827237" y="4835979"/>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0">
            <a:extLst>
              <a:ext uri="{FF2B5EF4-FFF2-40B4-BE49-F238E27FC236}">
                <a16:creationId xmlns:a16="http://schemas.microsoft.com/office/drawing/2014/main" id="{EBF31E59-CD46-4BCE-9E55-614ED1125F3C}"/>
              </a:ext>
            </a:extLst>
          </p:cNvPr>
          <p:cNvSpPr>
            <a:spLocks noChangeShapeType="1"/>
          </p:cNvSpPr>
          <p:nvPr/>
        </p:nvSpPr>
        <p:spPr bwMode="auto">
          <a:xfrm flipV="1">
            <a:off x="7427187" y="1635579"/>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2F555EFE-3AAD-431E-9535-E1D5CE1AB29B}"/>
              </a:ext>
            </a:extLst>
          </p:cNvPr>
          <p:cNvSpPr txBox="1">
            <a:spLocks noChangeArrowheads="1"/>
          </p:cNvSpPr>
          <p:nvPr/>
        </p:nvSpPr>
        <p:spPr bwMode="auto">
          <a:xfrm>
            <a:off x="9313137" y="1692729"/>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2">
            <a:extLst>
              <a:ext uri="{FF2B5EF4-FFF2-40B4-BE49-F238E27FC236}">
                <a16:creationId xmlns:a16="http://schemas.microsoft.com/office/drawing/2014/main" id="{9208EB19-2621-4F61-B284-2781D5A85430}"/>
              </a:ext>
            </a:extLst>
          </p:cNvPr>
          <p:cNvSpPr>
            <a:spLocks noChangeShapeType="1"/>
          </p:cNvSpPr>
          <p:nvPr/>
        </p:nvSpPr>
        <p:spPr bwMode="auto">
          <a:xfrm flipV="1">
            <a:off x="9027387" y="3750129"/>
            <a:ext cx="742950" cy="34290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85364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E429E5-C8DA-4DDE-A6DF-7D58190E01B1}"/>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3" name="Rectangle 2">
            <a:extLst>
              <a:ext uri="{FF2B5EF4-FFF2-40B4-BE49-F238E27FC236}">
                <a16:creationId xmlns:a16="http://schemas.microsoft.com/office/drawing/2014/main" id="{0CC7412F-1CB2-4E4E-AB18-94A9E4FB684B}"/>
              </a:ext>
            </a:extLst>
          </p:cNvPr>
          <p:cNvSpPr/>
          <p:nvPr/>
        </p:nvSpPr>
        <p:spPr>
          <a:xfrm>
            <a:off x="714102" y="455869"/>
            <a:ext cx="6924947" cy="5693866"/>
          </a:xfrm>
          <a:prstGeom prst="rect">
            <a:avLst/>
          </a:prstGeom>
        </p:spPr>
        <p:txBody>
          <a:bodyPr wrap="square">
            <a:spAutoFit/>
          </a:bodyPr>
          <a:lstStyle/>
          <a:p>
            <a:r>
              <a:rPr lang="en-US" sz="1600" i="1" kern="1400" dirty="0">
                <a:solidFill>
                  <a:srgbClr val="000000"/>
                </a:solidFill>
                <a:latin typeface="Arial Narrow" panose="020B0606020202030204" pitchFamily="34" charset="0"/>
              </a:rPr>
              <a:t>So there was a few issues on my perspective on a few subjects that I wanted to share. I wouldn’t normally share, I’m not so sure my opinion is needed, no one needs to listen to me.  But I am hoping that no matter how new you are, even if you are new in the movement a few months, if you accept the methodology of parable teaching and see it on a reform line, you can ascent to the truth because you can see that there is failure, failure and success. It doesn’t become a question of how much you know, you know that you can have faith in the messages that God has been opening up.</a:t>
            </a:r>
            <a:endParaRPr lang="en-US" sz="1600" kern="1400" dirty="0">
              <a:solidFill>
                <a:srgbClr val="000000"/>
              </a:solidFill>
              <a:latin typeface="Arial Narrow" panose="020B0606020202030204" pitchFamily="34" charset="0"/>
            </a:endParaRPr>
          </a:p>
          <a:p>
            <a:r>
              <a:rPr lang="en-US" sz="1600" i="1" kern="1400" dirty="0">
                <a:solidFill>
                  <a:srgbClr val="000000"/>
                </a:solidFill>
                <a:latin typeface="Arial Narrow" panose="020B0606020202030204" pitchFamily="34" charset="0"/>
              </a:rPr>
              <a:t> </a:t>
            </a:r>
            <a:endParaRPr lang="en-US" sz="1600" kern="1400" dirty="0">
              <a:solidFill>
                <a:srgbClr val="000000"/>
              </a:solidFill>
              <a:latin typeface="Arial Narrow" panose="020B0606020202030204" pitchFamily="34" charset="0"/>
            </a:endParaRPr>
          </a:p>
          <a:p>
            <a:r>
              <a:rPr lang="en-US" sz="1600" i="1" kern="1400" dirty="0">
                <a:solidFill>
                  <a:srgbClr val="000000"/>
                </a:solidFill>
                <a:latin typeface="Arial Narrow" panose="020B0606020202030204" pitchFamily="34" charset="0"/>
              </a:rPr>
              <a:t>We have on other subject to look at. We’ve discussed half right and half wrong, we’ve discussed what was meant about repentance because I must have said that. I don’t remember but I’m sure I have for people have mentioned it. There is one other subject I want to address. </a:t>
            </a:r>
            <a:endParaRPr lang="en-US" sz="1600" kern="1400" dirty="0">
              <a:solidFill>
                <a:srgbClr val="000000"/>
              </a:solidFill>
              <a:latin typeface="Arial Narrow" panose="020B0606020202030204" pitchFamily="34" charset="0"/>
            </a:endParaRP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If you were to go back to the videos in October, and you followed through those videos, a conclusion was made cautiously, not about 2019, that was not cautious. I believe that is solid. At the time I was more cautious, but from my perspective, we can mark 2021. </a:t>
            </a:r>
          </a:p>
          <a:p>
            <a:r>
              <a:rPr lang="en-US" sz="1600" kern="1400" dirty="0">
                <a:solidFill>
                  <a:srgbClr val="000000"/>
                </a:solidFill>
                <a:latin typeface="Arial Narrow" panose="020B0606020202030204" pitchFamily="34" charset="0"/>
              </a:rPr>
              <a:t>2019 - Raphia. </a:t>
            </a:r>
          </a:p>
          <a:p>
            <a:r>
              <a:rPr lang="en-US" sz="1600" kern="1400" dirty="0">
                <a:solidFill>
                  <a:srgbClr val="000000"/>
                </a:solidFill>
                <a:latin typeface="Arial Narrow" panose="020B0606020202030204" pitchFamily="34" charset="0"/>
              </a:rPr>
              <a:t>2021 – </a:t>
            </a:r>
            <a:r>
              <a:rPr lang="en-US" sz="1600" kern="1400" dirty="0" err="1">
                <a:solidFill>
                  <a:srgbClr val="000000"/>
                </a:solidFill>
                <a:latin typeface="Arial Narrow" panose="020B0606020202030204" pitchFamily="34" charset="0"/>
              </a:rPr>
              <a:t>Panium</a:t>
            </a:r>
            <a:r>
              <a:rPr lang="en-US" sz="1600" kern="1400" dirty="0">
                <a:solidFill>
                  <a:srgbClr val="000000"/>
                </a:solidFill>
                <a:latin typeface="Arial Narrow" panose="020B0606020202030204" pitchFamily="34" charset="0"/>
              </a:rPr>
              <a:t>.</a:t>
            </a:r>
          </a:p>
          <a:p>
            <a:r>
              <a:rPr lang="en-US" sz="1600" kern="1400" dirty="0">
                <a:solidFill>
                  <a:srgbClr val="000000"/>
                </a:solidFill>
                <a:latin typeface="Arial Narrow" panose="020B0606020202030204" pitchFamily="34" charset="0"/>
              </a:rPr>
              <a:t> </a:t>
            </a:r>
          </a:p>
          <a:p>
            <a:r>
              <a:rPr lang="en-US" sz="1600" kern="1400" dirty="0">
                <a:solidFill>
                  <a:srgbClr val="000000"/>
                </a:solidFill>
                <a:latin typeface="Arial Narrow" panose="020B0606020202030204" pitchFamily="34" charset="0"/>
              </a:rPr>
              <a:t>You may have noticed in these studies, 2021 has not been mentioned. It had never been put on the board, and it hasn’t been a subject discussed publicly or private. There’s reasons for that.</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D38F5C97-8039-4A51-B8E7-27F4892858E8}"/>
              </a:ext>
            </a:extLst>
          </p:cNvPr>
          <p:cNvSpPr txBox="1">
            <a:spLocks noChangeArrowheads="1"/>
          </p:cNvSpPr>
          <p:nvPr/>
        </p:nvSpPr>
        <p:spPr bwMode="auto">
          <a:xfrm>
            <a:off x="8292737" y="3429000"/>
            <a:ext cx="251460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852C46DC-E729-454B-B6AE-DCC96BFF0B4D}"/>
              </a:ext>
            </a:extLst>
          </p:cNvPr>
          <p:cNvSpPr>
            <a:spLocks noChangeShapeType="1"/>
          </p:cNvSpPr>
          <p:nvPr/>
        </p:nvSpPr>
        <p:spPr bwMode="auto">
          <a:xfrm flipV="1">
            <a:off x="10064387" y="40576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AD795901-C443-4AB3-87D4-C4E397C4FCF8}"/>
              </a:ext>
            </a:extLst>
          </p:cNvPr>
          <p:cNvSpPr>
            <a:spLocks noChangeShapeType="1"/>
          </p:cNvSpPr>
          <p:nvPr/>
        </p:nvSpPr>
        <p:spPr bwMode="auto">
          <a:xfrm>
            <a:off x="8749937" y="42862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D40FAFCA-3C4A-4108-9EE3-FC0A056F9182}"/>
              </a:ext>
            </a:extLst>
          </p:cNvPr>
          <p:cNvSpPr>
            <a:spLocks noChangeShapeType="1"/>
          </p:cNvSpPr>
          <p:nvPr/>
        </p:nvSpPr>
        <p:spPr bwMode="auto">
          <a:xfrm flipV="1">
            <a:off x="8749937" y="40576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5D285C41-2305-4F5F-8A5F-5E3B8AB0B914}"/>
              </a:ext>
            </a:extLst>
          </p:cNvPr>
          <p:cNvSpPr txBox="1">
            <a:spLocks noChangeArrowheads="1"/>
          </p:cNvSpPr>
          <p:nvPr/>
        </p:nvSpPr>
        <p:spPr bwMode="auto">
          <a:xfrm>
            <a:off x="8464187" y="36576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EF6EA897-36ED-4C58-8955-5A4975A699AE}"/>
              </a:ext>
            </a:extLst>
          </p:cNvPr>
          <p:cNvSpPr txBox="1">
            <a:spLocks noChangeArrowheads="1"/>
          </p:cNvSpPr>
          <p:nvPr/>
        </p:nvSpPr>
        <p:spPr bwMode="auto">
          <a:xfrm>
            <a:off x="9778637" y="36576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AAF1E17D-C2AE-4E5D-A23B-F63FD9F7A157}"/>
              </a:ext>
            </a:extLst>
          </p:cNvPr>
          <p:cNvSpPr txBox="1">
            <a:spLocks noChangeArrowheads="1"/>
          </p:cNvSpPr>
          <p:nvPr/>
        </p:nvSpPr>
        <p:spPr bwMode="auto">
          <a:xfrm>
            <a:off x="8521337" y="4343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694303A4-1CD0-473B-86B2-38DF9F047C7E}"/>
              </a:ext>
            </a:extLst>
          </p:cNvPr>
          <p:cNvSpPr txBox="1">
            <a:spLocks noChangeArrowheads="1"/>
          </p:cNvSpPr>
          <p:nvPr/>
        </p:nvSpPr>
        <p:spPr bwMode="auto">
          <a:xfrm>
            <a:off x="9778637" y="43434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2263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632D1E-B4F1-48E9-9BF0-9CA479086CD1}"/>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3" name="Rectangle 2">
            <a:extLst>
              <a:ext uri="{FF2B5EF4-FFF2-40B4-BE49-F238E27FC236}">
                <a16:creationId xmlns:a16="http://schemas.microsoft.com/office/drawing/2014/main" id="{C7F44784-BB93-49AA-A27A-E9538ECC8754}"/>
              </a:ext>
            </a:extLst>
          </p:cNvPr>
          <p:cNvSpPr/>
          <p:nvPr/>
        </p:nvSpPr>
        <p:spPr>
          <a:xfrm>
            <a:off x="1018903" y="1490007"/>
            <a:ext cx="6096000" cy="3877985"/>
          </a:xfrm>
          <a:prstGeom prst="rect">
            <a:avLst/>
          </a:prstGeom>
        </p:spPr>
        <p:txBody>
          <a:bodyPr>
            <a:spAutoFit/>
          </a:bodyPr>
          <a:lstStyle/>
          <a:p>
            <a:r>
              <a:rPr lang="en-US" kern="1400" dirty="0">
                <a:solidFill>
                  <a:srgbClr val="000000"/>
                </a:solidFill>
                <a:latin typeface="Arial Narrow" panose="020B0606020202030204" pitchFamily="34" charset="0"/>
              </a:rPr>
              <a:t>The conclusions that some people are coming to, they say that 2021 is accurate, they interpret the silence of Elder Tess and others as rejection, and the conclusions that they are coming to, is that to reject this waymark equals to reject 2014 and 2012. So it is equal to rejecting “Time Setting”, and it is equal to “rejecting 2520”. We won’t go into why. This is what is being shared. It’s being stated publicly that 2021 stands. The movement holds to this position. The reason it hasn’t been shared, one of the reasons is it can be a distraction. 2019 is our close of probation and if we were to do a work, that work as much as we can draw people’s attention, would be to review our history, external as well as internal, understanding Putin and Trump, as well as the internal dynamic so that by the time we get to our close of probation, we know we are safe.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E216D184-E919-4036-981B-AE24C3812B8C}"/>
              </a:ext>
            </a:extLst>
          </p:cNvPr>
          <p:cNvSpPr txBox="1">
            <a:spLocks noChangeArrowheads="1"/>
          </p:cNvSpPr>
          <p:nvPr/>
        </p:nvSpPr>
        <p:spPr bwMode="auto">
          <a:xfrm>
            <a:off x="7924800" y="2194560"/>
            <a:ext cx="30861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1D0E60C5-A9FB-4073-92AC-D4004E09A90D}"/>
              </a:ext>
            </a:extLst>
          </p:cNvPr>
          <p:cNvSpPr>
            <a:spLocks noChangeShapeType="1"/>
          </p:cNvSpPr>
          <p:nvPr/>
        </p:nvSpPr>
        <p:spPr bwMode="auto">
          <a:xfrm flipV="1">
            <a:off x="9810750" y="25946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AAA773D0-851C-4118-ABDF-E4E3D9121BB9}"/>
              </a:ext>
            </a:extLst>
          </p:cNvPr>
          <p:cNvSpPr>
            <a:spLocks noChangeShapeType="1"/>
          </p:cNvSpPr>
          <p:nvPr/>
        </p:nvSpPr>
        <p:spPr bwMode="auto">
          <a:xfrm>
            <a:off x="8496300" y="282321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DB99135D-865C-432B-9F64-434C28B5BDBD}"/>
              </a:ext>
            </a:extLst>
          </p:cNvPr>
          <p:cNvSpPr>
            <a:spLocks noChangeShapeType="1"/>
          </p:cNvSpPr>
          <p:nvPr/>
        </p:nvSpPr>
        <p:spPr bwMode="auto">
          <a:xfrm flipV="1">
            <a:off x="8496300" y="259461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AED28B06-2985-4BDF-831A-C3460DF97F1B}"/>
              </a:ext>
            </a:extLst>
          </p:cNvPr>
          <p:cNvSpPr txBox="1">
            <a:spLocks noChangeArrowheads="1"/>
          </p:cNvSpPr>
          <p:nvPr/>
        </p:nvSpPr>
        <p:spPr bwMode="auto">
          <a:xfrm>
            <a:off x="8210550" y="219456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4F7C1B77-91E8-4606-B368-8623A8A6C449}"/>
              </a:ext>
            </a:extLst>
          </p:cNvPr>
          <p:cNvSpPr txBox="1">
            <a:spLocks noChangeArrowheads="1"/>
          </p:cNvSpPr>
          <p:nvPr/>
        </p:nvSpPr>
        <p:spPr bwMode="auto">
          <a:xfrm>
            <a:off x="9525000" y="219456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796C19D7-47C4-4BC5-88FA-07D416B3F478}"/>
              </a:ext>
            </a:extLst>
          </p:cNvPr>
          <p:cNvSpPr txBox="1">
            <a:spLocks noChangeArrowheads="1"/>
          </p:cNvSpPr>
          <p:nvPr/>
        </p:nvSpPr>
        <p:spPr bwMode="auto">
          <a:xfrm>
            <a:off x="8267700" y="288036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3727CAE7-747F-4E30-BDA2-1533291E9D75}"/>
              </a:ext>
            </a:extLst>
          </p:cNvPr>
          <p:cNvSpPr txBox="1">
            <a:spLocks noChangeArrowheads="1"/>
          </p:cNvSpPr>
          <p:nvPr/>
        </p:nvSpPr>
        <p:spPr bwMode="auto">
          <a:xfrm>
            <a:off x="9525000" y="288036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5578B152-7356-4ABB-BB73-9EA8AC59DCCC}"/>
              </a:ext>
            </a:extLst>
          </p:cNvPr>
          <p:cNvSpPr txBox="1">
            <a:spLocks noChangeArrowheads="1"/>
          </p:cNvSpPr>
          <p:nvPr/>
        </p:nvSpPr>
        <p:spPr bwMode="auto">
          <a:xfrm>
            <a:off x="9525000" y="3223260"/>
            <a:ext cx="14859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Rejecting 2012, 2014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rejecting time setting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to rejecting 2520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2157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C62D7-B448-4EE4-BCFD-2821511CFC7C}"/>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3" name="Rectangle 2">
            <a:extLst>
              <a:ext uri="{FF2B5EF4-FFF2-40B4-BE49-F238E27FC236}">
                <a16:creationId xmlns:a16="http://schemas.microsoft.com/office/drawing/2014/main" id="{FB1F6444-0D0B-4577-9BFB-94CF8C33B8E0}"/>
              </a:ext>
            </a:extLst>
          </p:cNvPr>
          <p:cNvSpPr/>
          <p:nvPr/>
        </p:nvSpPr>
        <p:spPr>
          <a:xfrm>
            <a:off x="1012100" y="993160"/>
            <a:ext cx="5350872" cy="4985980"/>
          </a:xfrm>
          <a:prstGeom prst="rect">
            <a:avLst/>
          </a:prstGeom>
        </p:spPr>
        <p:txBody>
          <a:bodyPr wrap="square">
            <a:spAutoFit/>
          </a:bodyPr>
          <a:lstStyle/>
          <a:p>
            <a:r>
              <a:rPr lang="en-US" kern="1400" dirty="0">
                <a:solidFill>
                  <a:srgbClr val="000000"/>
                </a:solidFill>
                <a:latin typeface="Arial Narrow" panose="020B0606020202030204" pitchFamily="34" charset="0"/>
              </a:rPr>
              <a:t>2019 is (was) the waymark that we need (needed) to understand prior to 2019  We have made mistakes in this history 2012 – 2018 that put us in danger at our close of probation. If we don’t make sure that our preconceived ideas are put aside, and we’re following not just the growth of truth, but the laws of the methodology that undergird it. What happened, 2021 becomes highlighted, and it’s being studied out and made a subject using the same type of methods where we’ve made mistakes.  2018 and pocket calculators. There’s numbers being built into that message.  But we are not at the right point in time,  to have a clear understanding of what 2021 looks like.    Because you may have noticed, it’s not enough to have a date. You have to know what it looks like. To know what it looks like, requires an increase of knowledge on more than just time, and a degree of unlearning, and that’s a process. That methodology is being developed.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D9881419-A8C3-43A2-BB5B-92F5E7D363F7}"/>
              </a:ext>
            </a:extLst>
          </p:cNvPr>
          <p:cNvSpPr txBox="1">
            <a:spLocks noChangeArrowheads="1"/>
          </p:cNvSpPr>
          <p:nvPr/>
        </p:nvSpPr>
        <p:spPr bwMode="auto">
          <a:xfrm>
            <a:off x="7323908" y="2743200"/>
            <a:ext cx="37719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7648D4F4-526E-4DC8-8274-866578FE81F8}"/>
              </a:ext>
            </a:extLst>
          </p:cNvPr>
          <p:cNvSpPr>
            <a:spLocks noChangeShapeType="1"/>
          </p:cNvSpPr>
          <p:nvPr/>
        </p:nvSpPr>
        <p:spPr bwMode="auto">
          <a:xfrm>
            <a:off x="8981258" y="3429000"/>
            <a:ext cx="1885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817B7C81-E232-41C7-B290-0E9A346893EE}"/>
              </a:ext>
            </a:extLst>
          </p:cNvPr>
          <p:cNvSpPr>
            <a:spLocks noChangeShapeType="1"/>
          </p:cNvSpPr>
          <p:nvPr/>
        </p:nvSpPr>
        <p:spPr bwMode="auto">
          <a:xfrm flipV="1">
            <a:off x="10295708"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52CED43B-D7C7-403E-AE30-EA91D4C12265}"/>
              </a:ext>
            </a:extLst>
          </p:cNvPr>
          <p:cNvSpPr>
            <a:spLocks noChangeShapeType="1"/>
          </p:cNvSpPr>
          <p:nvPr/>
        </p:nvSpPr>
        <p:spPr bwMode="auto">
          <a:xfrm flipV="1">
            <a:off x="9381308"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45561FC4-446B-4B2E-B907-A46A1693EFF2}"/>
              </a:ext>
            </a:extLst>
          </p:cNvPr>
          <p:cNvSpPr>
            <a:spLocks noChangeShapeType="1"/>
          </p:cNvSpPr>
          <p:nvPr/>
        </p:nvSpPr>
        <p:spPr bwMode="auto">
          <a:xfrm>
            <a:off x="7666808" y="34290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4E3200C1-7C3C-4AE4-8616-5A5B0D9DD06A}"/>
              </a:ext>
            </a:extLst>
          </p:cNvPr>
          <p:cNvSpPr>
            <a:spLocks noChangeShapeType="1"/>
          </p:cNvSpPr>
          <p:nvPr/>
        </p:nvSpPr>
        <p:spPr bwMode="auto">
          <a:xfrm flipV="1">
            <a:off x="8524058"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86053E2-C1F6-4E1F-AA2F-13C1946AE4A3}"/>
              </a:ext>
            </a:extLst>
          </p:cNvPr>
          <p:cNvSpPr>
            <a:spLocks noChangeShapeType="1"/>
          </p:cNvSpPr>
          <p:nvPr/>
        </p:nvSpPr>
        <p:spPr bwMode="auto">
          <a:xfrm flipV="1">
            <a:off x="7666808"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9">
            <a:extLst>
              <a:ext uri="{FF2B5EF4-FFF2-40B4-BE49-F238E27FC236}">
                <a16:creationId xmlns:a16="http://schemas.microsoft.com/office/drawing/2014/main" id="{5B0F237A-F712-43C6-8466-4C525AAE4C21}"/>
              </a:ext>
            </a:extLst>
          </p:cNvPr>
          <p:cNvSpPr txBox="1">
            <a:spLocks noChangeArrowheads="1"/>
          </p:cNvSpPr>
          <p:nvPr/>
        </p:nvSpPr>
        <p:spPr bwMode="auto">
          <a:xfrm>
            <a:off x="7495358"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id="{6EE84CE2-8700-49B8-8DE0-DAFAB1D72A1F}"/>
              </a:ext>
            </a:extLst>
          </p:cNvPr>
          <p:cNvSpPr txBox="1">
            <a:spLocks noChangeArrowheads="1"/>
          </p:cNvSpPr>
          <p:nvPr/>
        </p:nvSpPr>
        <p:spPr bwMode="auto">
          <a:xfrm>
            <a:off x="10124258"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689B0D48-4D42-4A17-BE80-DE0FA6EAA85C}"/>
              </a:ext>
            </a:extLst>
          </p:cNvPr>
          <p:cNvSpPr txBox="1">
            <a:spLocks noChangeArrowheads="1"/>
          </p:cNvSpPr>
          <p:nvPr/>
        </p:nvSpPr>
        <p:spPr bwMode="auto">
          <a:xfrm>
            <a:off x="9209858"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CA863AD3-C624-45B9-8149-AAD8B755C10F}"/>
              </a:ext>
            </a:extLst>
          </p:cNvPr>
          <p:cNvSpPr txBox="1">
            <a:spLocks noChangeArrowheads="1"/>
          </p:cNvSpPr>
          <p:nvPr/>
        </p:nvSpPr>
        <p:spPr bwMode="auto">
          <a:xfrm>
            <a:off x="8352608" y="29718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6A5D40EF-C941-4F96-A7A7-69B43FE198A1}"/>
              </a:ext>
            </a:extLst>
          </p:cNvPr>
          <p:cNvSpPr txBox="1">
            <a:spLocks noChangeArrowheads="1"/>
          </p:cNvSpPr>
          <p:nvPr/>
        </p:nvSpPr>
        <p:spPr bwMode="auto">
          <a:xfrm>
            <a:off x="7438208" y="3543300"/>
            <a:ext cx="457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7422" name="Picture 14">
            <a:extLst>
              <a:ext uri="{FF2B5EF4-FFF2-40B4-BE49-F238E27FC236}">
                <a16:creationId xmlns:a16="http://schemas.microsoft.com/office/drawing/2014/main" id="{EB6C1F53-6F4F-445C-8787-8359F13EF8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2508" y="3543300"/>
            <a:ext cx="274638"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 name="Line 15">
            <a:extLst>
              <a:ext uri="{FF2B5EF4-FFF2-40B4-BE49-F238E27FC236}">
                <a16:creationId xmlns:a16="http://schemas.microsoft.com/office/drawing/2014/main" id="{66757D20-E729-4345-9998-E6488B4EA922}"/>
              </a:ext>
            </a:extLst>
          </p:cNvPr>
          <p:cNvSpPr>
            <a:spLocks noChangeShapeType="1"/>
          </p:cNvSpPr>
          <p:nvPr/>
        </p:nvSpPr>
        <p:spPr bwMode="auto">
          <a:xfrm flipV="1">
            <a:off x="7895408" y="3486150"/>
            <a:ext cx="2286000" cy="6286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146EF524-6AC5-4B31-8858-69ADB15BAD88}"/>
              </a:ext>
            </a:extLst>
          </p:cNvPr>
          <p:cNvSpPr>
            <a:spLocks noChangeShapeType="1"/>
          </p:cNvSpPr>
          <p:nvPr/>
        </p:nvSpPr>
        <p:spPr bwMode="auto">
          <a:xfrm flipV="1">
            <a:off x="10810058" y="32004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F79AE070-D589-4053-AC23-0E30328968EC}"/>
              </a:ext>
            </a:extLst>
          </p:cNvPr>
          <p:cNvSpPr txBox="1">
            <a:spLocks noChangeArrowheads="1"/>
          </p:cNvSpPr>
          <p:nvPr/>
        </p:nvSpPr>
        <p:spPr bwMode="auto">
          <a:xfrm>
            <a:off x="10581458" y="28003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1100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FBEE90-9D27-43A6-9FEB-A80152BC6564}"/>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3" name="Rectangle 2">
            <a:extLst>
              <a:ext uri="{FF2B5EF4-FFF2-40B4-BE49-F238E27FC236}">
                <a16:creationId xmlns:a16="http://schemas.microsoft.com/office/drawing/2014/main" id="{A7779654-A875-418F-898D-2751F25B0004}"/>
              </a:ext>
            </a:extLst>
          </p:cNvPr>
          <p:cNvSpPr/>
          <p:nvPr/>
        </p:nvSpPr>
        <p:spPr>
          <a:xfrm>
            <a:off x="1149532" y="1387181"/>
            <a:ext cx="6096000" cy="4431983"/>
          </a:xfrm>
          <a:prstGeom prst="rect">
            <a:avLst/>
          </a:prstGeom>
        </p:spPr>
        <p:txBody>
          <a:bodyPr>
            <a:spAutoFit/>
          </a:bodyPr>
          <a:lstStyle/>
          <a:p>
            <a:r>
              <a:rPr lang="en-US" kern="1400" dirty="0">
                <a:solidFill>
                  <a:srgbClr val="000000"/>
                </a:solidFill>
                <a:latin typeface="Arial Narrow" panose="020B0606020202030204" pitchFamily="34" charset="0"/>
              </a:rPr>
              <a:t>We’ll look at a demonstration. One of the reasons we believe 2019 is Raphia is because you can go to 1799 and see the rise of Napoleon,  and take it to 2019. We discussed this in our previous study, what is 1799? The death of the Papacy. So we have another problem. We want to take a waymark (1799) and drop it wholesale onto another waymark (2019). We have to have a good logic for taking a thread and bringing it into our history, because 1799 is the death of the Papacy, and the rising up of Napoleon. 2019 is the rising up of Donald Trump, not the death of the Papacy. And if you want to make this the story of “death” and “resurrection”, this resurrection is far too late. It’s already begun. So you can’t even do death and resurrection. Maybe there is something you can learn from this thread (1799), but we can’t just take the events of the waymark and drop them wholesale. The same way that we can’t take 1844 and 1888 to 2014 without considering the structure of those histories and the stories of failure and success.</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F786A15C-B0F3-499C-AC08-3853F0BF0153}"/>
              </a:ext>
            </a:extLst>
          </p:cNvPr>
          <p:cNvSpPr txBox="1">
            <a:spLocks noChangeArrowheads="1"/>
          </p:cNvSpPr>
          <p:nvPr/>
        </p:nvSpPr>
        <p:spPr bwMode="auto">
          <a:xfrm>
            <a:off x="7559040" y="2151017"/>
            <a:ext cx="32004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717E3577-2CC9-4005-8ADF-CBA82E6E408E}"/>
              </a:ext>
            </a:extLst>
          </p:cNvPr>
          <p:cNvSpPr>
            <a:spLocks noChangeShapeType="1"/>
          </p:cNvSpPr>
          <p:nvPr/>
        </p:nvSpPr>
        <p:spPr bwMode="auto">
          <a:xfrm flipV="1">
            <a:off x="10245090" y="2951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22AE9740-4856-4379-9105-00388BF84423}"/>
              </a:ext>
            </a:extLst>
          </p:cNvPr>
          <p:cNvSpPr>
            <a:spLocks noChangeShapeType="1"/>
          </p:cNvSpPr>
          <p:nvPr/>
        </p:nvSpPr>
        <p:spPr bwMode="auto">
          <a:xfrm>
            <a:off x="8244840" y="3179717"/>
            <a:ext cx="2000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7C7656E-B4A4-4C83-98A7-F45331E8FE13}"/>
              </a:ext>
            </a:extLst>
          </p:cNvPr>
          <p:cNvSpPr>
            <a:spLocks noChangeShapeType="1"/>
          </p:cNvSpPr>
          <p:nvPr/>
        </p:nvSpPr>
        <p:spPr bwMode="auto">
          <a:xfrm flipV="1">
            <a:off x="8244840" y="2951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5FDE94E3-5DFE-4F08-A8EF-3C124572F79C}"/>
              </a:ext>
            </a:extLst>
          </p:cNvPr>
          <p:cNvSpPr txBox="1">
            <a:spLocks noChangeArrowheads="1"/>
          </p:cNvSpPr>
          <p:nvPr/>
        </p:nvSpPr>
        <p:spPr bwMode="auto">
          <a:xfrm>
            <a:off x="7959090" y="255106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6167E607-3593-4B25-A29B-6067D4DF1D64}"/>
              </a:ext>
            </a:extLst>
          </p:cNvPr>
          <p:cNvSpPr txBox="1">
            <a:spLocks noChangeArrowheads="1"/>
          </p:cNvSpPr>
          <p:nvPr/>
        </p:nvSpPr>
        <p:spPr bwMode="auto">
          <a:xfrm>
            <a:off x="9959340" y="249391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1AB31961-131F-4CFF-BA33-01BFE8285200}"/>
              </a:ext>
            </a:extLst>
          </p:cNvPr>
          <p:cNvSpPr txBox="1">
            <a:spLocks noChangeArrowheads="1"/>
          </p:cNvSpPr>
          <p:nvPr/>
        </p:nvSpPr>
        <p:spPr bwMode="auto">
          <a:xfrm>
            <a:off x="7901940" y="3236867"/>
            <a:ext cx="8001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the 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9">
            <a:extLst>
              <a:ext uri="{FF2B5EF4-FFF2-40B4-BE49-F238E27FC236}">
                <a16:creationId xmlns:a16="http://schemas.microsoft.com/office/drawing/2014/main" id="{652889D2-AB45-4C55-864D-09F6BBA76632}"/>
              </a:ext>
            </a:extLst>
          </p:cNvPr>
          <p:cNvSpPr>
            <a:spLocks noChangeShapeType="1"/>
          </p:cNvSpPr>
          <p:nvPr/>
        </p:nvSpPr>
        <p:spPr bwMode="auto">
          <a:xfrm>
            <a:off x="8587740" y="2608217"/>
            <a:ext cx="13144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FAD55514-87E1-41B6-B1C9-E8267BA8A558}"/>
              </a:ext>
            </a:extLst>
          </p:cNvPr>
          <p:cNvSpPr txBox="1">
            <a:spLocks noChangeArrowheads="1"/>
          </p:cNvSpPr>
          <p:nvPr/>
        </p:nvSpPr>
        <p:spPr bwMode="auto">
          <a:xfrm>
            <a:off x="9044940" y="2322467"/>
            <a:ext cx="5143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86EF1896-05C4-4E12-81C4-5CD0859B5095}"/>
              </a:ext>
            </a:extLst>
          </p:cNvPr>
          <p:cNvSpPr>
            <a:spLocks noChangeShapeType="1"/>
          </p:cNvSpPr>
          <p:nvPr/>
        </p:nvSpPr>
        <p:spPr bwMode="auto">
          <a:xfrm>
            <a:off x="9673590" y="2951117"/>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908393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5D4E03-A4ED-4323-A36B-94A0A086A805}"/>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3" name="Rectangle 2">
            <a:extLst>
              <a:ext uri="{FF2B5EF4-FFF2-40B4-BE49-F238E27FC236}">
                <a16:creationId xmlns:a16="http://schemas.microsoft.com/office/drawing/2014/main" id="{2304B279-39BF-4D92-A46C-7B457B33CE57}"/>
              </a:ext>
            </a:extLst>
          </p:cNvPr>
          <p:cNvSpPr/>
          <p:nvPr/>
        </p:nvSpPr>
        <p:spPr>
          <a:xfrm>
            <a:off x="3048000" y="2598004"/>
            <a:ext cx="6096000" cy="1661993"/>
          </a:xfrm>
          <a:prstGeom prst="rect">
            <a:avLst/>
          </a:prstGeom>
        </p:spPr>
        <p:txBody>
          <a:bodyPr>
            <a:spAutoFit/>
          </a:bodyPr>
          <a:lstStyle/>
          <a:p>
            <a:r>
              <a:rPr lang="en-US" kern="1400" dirty="0">
                <a:solidFill>
                  <a:srgbClr val="000000"/>
                </a:solidFill>
                <a:latin typeface="Arial Narrow" panose="020B0606020202030204" pitchFamily="34" charset="0"/>
              </a:rPr>
              <a:t>The purpose of parable teaching, one of the purposes is to equip us. It’s not so that we don’t have to watch presentations, we do. But if we know how parables work, people become much safer, so even if your new, you can look at a parable or a study that’s being presented and say that “it doesn’t look right”. It equips us and it keeps us safe.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04377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116" name="Text Box 2">
            <a:extLst>
              <a:ext uri="{FF2B5EF4-FFF2-40B4-BE49-F238E27FC236}">
                <a16:creationId xmlns:a16="http://schemas.microsoft.com/office/drawing/2014/main" id="{FD84076A-F35E-40A1-B0DC-A8F2924CC644}"/>
              </a:ext>
            </a:extLst>
          </p:cNvPr>
          <p:cNvSpPr txBox="1">
            <a:spLocks noChangeArrowheads="1"/>
          </p:cNvSpPr>
          <p:nvPr/>
        </p:nvSpPr>
        <p:spPr bwMode="auto">
          <a:xfrm>
            <a:off x="4885508" y="1251222"/>
            <a:ext cx="712796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4" name="Text Box 3">
            <a:extLst>
              <a:ext uri="{FF2B5EF4-FFF2-40B4-BE49-F238E27FC236}">
                <a16:creationId xmlns:a16="http://schemas.microsoft.com/office/drawing/2014/main" id="{FDCD73FA-E106-48D8-91FD-29FC20DBB110}"/>
              </a:ext>
            </a:extLst>
          </p:cNvPr>
          <p:cNvSpPr txBox="1">
            <a:spLocks noChangeArrowheads="1"/>
          </p:cNvSpPr>
          <p:nvPr/>
        </p:nvSpPr>
        <p:spPr bwMode="auto">
          <a:xfrm>
            <a:off x="5155474" y="125122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Israel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5" name="Text Box 4">
            <a:extLst>
              <a:ext uri="{FF2B5EF4-FFF2-40B4-BE49-F238E27FC236}">
                <a16:creationId xmlns:a16="http://schemas.microsoft.com/office/drawing/2014/main" id="{9F8A6C8A-E3E7-4943-B31F-DB8A09959C27}"/>
              </a:ext>
            </a:extLst>
          </p:cNvPr>
          <p:cNvSpPr txBox="1">
            <a:spLocks noChangeArrowheads="1"/>
          </p:cNvSpPr>
          <p:nvPr/>
        </p:nvSpPr>
        <p:spPr bwMode="auto">
          <a:xfrm>
            <a:off x="5155474" y="296572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Babylon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6" name="Text Box 5">
            <a:extLst>
              <a:ext uri="{FF2B5EF4-FFF2-40B4-BE49-F238E27FC236}">
                <a16:creationId xmlns:a16="http://schemas.microsoft.com/office/drawing/2014/main" id="{B9D52EF0-092B-4607-906F-E9F5114F5D38}"/>
              </a:ext>
            </a:extLst>
          </p:cNvPr>
          <p:cNvSpPr txBox="1">
            <a:spLocks noChangeArrowheads="1"/>
          </p:cNvSpPr>
          <p:nvPr/>
        </p:nvSpPr>
        <p:spPr bwMode="auto">
          <a:xfrm>
            <a:off x="11576912" y="4394472"/>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Line 6">
            <a:extLst>
              <a:ext uri="{FF2B5EF4-FFF2-40B4-BE49-F238E27FC236}">
                <a16:creationId xmlns:a16="http://schemas.microsoft.com/office/drawing/2014/main" id="{2AF57423-601E-4D48-B721-33C2FE9578D8}"/>
              </a:ext>
            </a:extLst>
          </p:cNvPr>
          <p:cNvSpPr>
            <a:spLocks noChangeShapeType="1"/>
          </p:cNvSpPr>
          <p:nvPr/>
        </p:nvSpPr>
        <p:spPr bwMode="auto">
          <a:xfrm>
            <a:off x="5155474" y="239422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8" name="Text Box 7">
            <a:extLst>
              <a:ext uri="{FF2B5EF4-FFF2-40B4-BE49-F238E27FC236}">
                <a16:creationId xmlns:a16="http://schemas.microsoft.com/office/drawing/2014/main" id="{9F4B91A3-9ADB-44F3-8A2A-D186BE552B44}"/>
              </a:ext>
            </a:extLst>
          </p:cNvPr>
          <p:cNvSpPr txBox="1">
            <a:spLocks noChangeArrowheads="1"/>
          </p:cNvSpPr>
          <p:nvPr/>
        </p:nvSpPr>
        <p:spPr bwMode="auto">
          <a:xfrm>
            <a:off x="7555774" y="2451372"/>
            <a:ext cx="93503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Text Box 8">
            <a:extLst>
              <a:ext uri="{FF2B5EF4-FFF2-40B4-BE49-F238E27FC236}">
                <a16:creationId xmlns:a16="http://schemas.microsoft.com/office/drawing/2014/main" id="{E13BC626-D66E-449A-9C16-85B1B96527CE}"/>
              </a:ext>
            </a:extLst>
          </p:cNvPr>
          <p:cNvSpPr txBox="1">
            <a:spLocks noChangeArrowheads="1"/>
          </p:cNvSpPr>
          <p:nvPr/>
        </p:nvSpPr>
        <p:spPr bwMode="auto">
          <a:xfrm>
            <a:off x="8184424" y="2108472"/>
            <a:ext cx="311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0" name="Line 9">
            <a:extLst>
              <a:ext uri="{FF2B5EF4-FFF2-40B4-BE49-F238E27FC236}">
                <a16:creationId xmlns:a16="http://schemas.microsoft.com/office/drawing/2014/main" id="{73E16F56-617C-47F0-A8D9-E060B807281A}"/>
              </a:ext>
            </a:extLst>
          </p:cNvPr>
          <p:cNvSpPr>
            <a:spLocks noChangeShapeType="1"/>
          </p:cNvSpPr>
          <p:nvPr/>
        </p:nvSpPr>
        <p:spPr bwMode="auto">
          <a:xfrm>
            <a:off x="1026722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1" name="Line 10">
            <a:extLst>
              <a:ext uri="{FF2B5EF4-FFF2-40B4-BE49-F238E27FC236}">
                <a16:creationId xmlns:a16="http://schemas.microsoft.com/office/drawing/2014/main" id="{17292527-377D-4168-B717-59C8CBC4BE49}"/>
              </a:ext>
            </a:extLst>
          </p:cNvPr>
          <p:cNvSpPr>
            <a:spLocks noChangeShapeType="1"/>
          </p:cNvSpPr>
          <p:nvPr/>
        </p:nvSpPr>
        <p:spPr bwMode="auto">
          <a:xfrm>
            <a:off x="10081487" y="2108472"/>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2" name="Text Box 11">
            <a:extLst>
              <a:ext uri="{FF2B5EF4-FFF2-40B4-BE49-F238E27FC236}">
                <a16:creationId xmlns:a16="http://schemas.microsoft.com/office/drawing/2014/main" id="{4AF76956-0FE4-404A-9C84-0F71A347E3D5}"/>
              </a:ext>
            </a:extLst>
          </p:cNvPr>
          <p:cNvSpPr txBox="1">
            <a:spLocks noChangeArrowheads="1"/>
          </p:cNvSpPr>
          <p:nvPr/>
        </p:nvSpPr>
        <p:spPr bwMode="auto">
          <a:xfrm>
            <a:off x="10017987" y="1822722"/>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1888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3" name="Text Box 12">
            <a:extLst>
              <a:ext uri="{FF2B5EF4-FFF2-40B4-BE49-F238E27FC236}">
                <a16:creationId xmlns:a16="http://schemas.microsoft.com/office/drawing/2014/main" id="{C04C06B5-9701-4C0F-AE60-C7C4153DEA56}"/>
              </a:ext>
            </a:extLst>
          </p:cNvPr>
          <p:cNvSpPr txBox="1">
            <a:spLocks noChangeArrowheads="1"/>
          </p:cNvSpPr>
          <p:nvPr/>
        </p:nvSpPr>
        <p:spPr bwMode="auto">
          <a:xfrm>
            <a:off x="9670324" y="2451372"/>
            <a:ext cx="5969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Jones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4" name="Line 13">
            <a:extLst>
              <a:ext uri="{FF2B5EF4-FFF2-40B4-BE49-F238E27FC236}">
                <a16:creationId xmlns:a16="http://schemas.microsoft.com/office/drawing/2014/main" id="{D19C486A-5FDF-43C9-A81E-C478A5C36440}"/>
              </a:ext>
            </a:extLst>
          </p:cNvPr>
          <p:cNvSpPr>
            <a:spLocks noChangeShapeType="1"/>
          </p:cNvSpPr>
          <p:nvPr/>
        </p:nvSpPr>
        <p:spPr bwMode="auto">
          <a:xfrm>
            <a:off x="10267224" y="23942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5" name="Text Box 14">
            <a:extLst>
              <a:ext uri="{FF2B5EF4-FFF2-40B4-BE49-F238E27FC236}">
                <a16:creationId xmlns:a16="http://schemas.microsoft.com/office/drawing/2014/main" id="{F8C8D3D9-44E3-43E9-AA8C-3B173A751526}"/>
              </a:ext>
            </a:extLst>
          </p:cNvPr>
          <p:cNvSpPr txBox="1">
            <a:spLocks noChangeArrowheads="1"/>
          </p:cNvSpPr>
          <p:nvPr/>
        </p:nvSpPr>
        <p:spPr bwMode="auto">
          <a:xfrm>
            <a:off x="10267224" y="2451372"/>
            <a:ext cx="6238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Smith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Line 15">
            <a:extLst>
              <a:ext uri="{FF2B5EF4-FFF2-40B4-BE49-F238E27FC236}">
                <a16:creationId xmlns:a16="http://schemas.microsoft.com/office/drawing/2014/main" id="{21DBD212-C5ED-4AE2-A5EA-2DDBDB771824}"/>
              </a:ext>
            </a:extLst>
          </p:cNvPr>
          <p:cNvSpPr>
            <a:spLocks noChangeShapeType="1"/>
          </p:cNvSpPr>
          <p:nvPr/>
        </p:nvSpPr>
        <p:spPr bwMode="auto">
          <a:xfrm>
            <a:off x="1132767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7" name="Line 16">
            <a:extLst>
              <a:ext uri="{FF2B5EF4-FFF2-40B4-BE49-F238E27FC236}">
                <a16:creationId xmlns:a16="http://schemas.microsoft.com/office/drawing/2014/main" id="{A69C9A27-AFFD-4BB8-8F94-7E42C59C6176}"/>
              </a:ext>
            </a:extLst>
          </p:cNvPr>
          <p:cNvSpPr>
            <a:spLocks noChangeShapeType="1"/>
          </p:cNvSpPr>
          <p:nvPr/>
        </p:nvSpPr>
        <p:spPr bwMode="auto">
          <a:xfrm>
            <a:off x="11140349" y="2108472"/>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8" name="Text Box 17">
            <a:extLst>
              <a:ext uri="{FF2B5EF4-FFF2-40B4-BE49-F238E27FC236}">
                <a16:creationId xmlns:a16="http://schemas.microsoft.com/office/drawing/2014/main" id="{293BA393-2180-4FF3-91F8-1B6C2059919E}"/>
              </a:ext>
            </a:extLst>
          </p:cNvPr>
          <p:cNvSpPr txBox="1">
            <a:spLocks noChangeArrowheads="1"/>
          </p:cNvSpPr>
          <p:nvPr/>
        </p:nvSpPr>
        <p:spPr bwMode="auto">
          <a:xfrm>
            <a:off x="11078437" y="1822722"/>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9" name="Line 18">
            <a:extLst>
              <a:ext uri="{FF2B5EF4-FFF2-40B4-BE49-F238E27FC236}">
                <a16:creationId xmlns:a16="http://schemas.microsoft.com/office/drawing/2014/main" id="{66B73813-1E62-4573-8175-1201083561B7}"/>
              </a:ext>
            </a:extLst>
          </p:cNvPr>
          <p:cNvSpPr>
            <a:spLocks noChangeShapeType="1"/>
          </p:cNvSpPr>
          <p:nvPr/>
        </p:nvSpPr>
        <p:spPr bwMode="auto">
          <a:xfrm>
            <a:off x="8959124" y="1708422"/>
            <a:ext cx="2430463"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0" name="Text Box 19">
            <a:extLst>
              <a:ext uri="{FF2B5EF4-FFF2-40B4-BE49-F238E27FC236}">
                <a16:creationId xmlns:a16="http://schemas.microsoft.com/office/drawing/2014/main" id="{CB1E45C6-4FF0-4CA6-BCBE-ECABF61D7BF8}"/>
              </a:ext>
            </a:extLst>
          </p:cNvPr>
          <p:cNvSpPr txBox="1">
            <a:spLocks noChangeArrowheads="1"/>
          </p:cNvSpPr>
          <p:nvPr/>
        </p:nvSpPr>
        <p:spPr bwMode="auto">
          <a:xfrm>
            <a:off x="10081487" y="142267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1" name="Line 20">
            <a:extLst>
              <a:ext uri="{FF2B5EF4-FFF2-40B4-BE49-F238E27FC236}">
                <a16:creationId xmlns:a16="http://schemas.microsoft.com/office/drawing/2014/main" id="{EF537F69-F6C9-4B45-ADC2-E7893AD33C83}"/>
              </a:ext>
            </a:extLst>
          </p:cNvPr>
          <p:cNvSpPr>
            <a:spLocks noChangeShapeType="1"/>
          </p:cNvSpPr>
          <p:nvPr/>
        </p:nvSpPr>
        <p:spPr bwMode="auto">
          <a:xfrm>
            <a:off x="11327674" y="2279922"/>
            <a:ext cx="6858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2" name="Text Box 21">
            <a:extLst>
              <a:ext uri="{FF2B5EF4-FFF2-40B4-BE49-F238E27FC236}">
                <a16:creationId xmlns:a16="http://schemas.microsoft.com/office/drawing/2014/main" id="{1883A464-EB50-4104-A503-E32800D53278}"/>
              </a:ext>
            </a:extLst>
          </p:cNvPr>
          <p:cNvSpPr txBox="1">
            <a:spLocks noChangeArrowheads="1"/>
          </p:cNvSpPr>
          <p:nvPr/>
        </p:nvSpPr>
        <p:spPr bwMode="auto">
          <a:xfrm>
            <a:off x="11576912" y="2451372"/>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Line 22">
            <a:extLst>
              <a:ext uri="{FF2B5EF4-FFF2-40B4-BE49-F238E27FC236}">
                <a16:creationId xmlns:a16="http://schemas.microsoft.com/office/drawing/2014/main" id="{DCBEA1E3-46F6-4528-8257-9843627ADD3C}"/>
              </a:ext>
            </a:extLst>
          </p:cNvPr>
          <p:cNvSpPr>
            <a:spLocks noChangeShapeType="1"/>
          </p:cNvSpPr>
          <p:nvPr/>
        </p:nvSpPr>
        <p:spPr bwMode="auto">
          <a:xfrm>
            <a:off x="5155474" y="433732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4" name="Line 23">
            <a:extLst>
              <a:ext uri="{FF2B5EF4-FFF2-40B4-BE49-F238E27FC236}">
                <a16:creationId xmlns:a16="http://schemas.microsoft.com/office/drawing/2014/main" id="{BD17C644-11AE-4A96-859B-0CBD8F1290F5}"/>
              </a:ext>
            </a:extLst>
          </p:cNvPr>
          <p:cNvSpPr>
            <a:spLocks noChangeShapeType="1"/>
          </p:cNvSpPr>
          <p:nvPr/>
        </p:nvSpPr>
        <p:spPr bwMode="auto">
          <a:xfrm>
            <a:off x="10267224"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5" name="Line 24">
            <a:extLst>
              <a:ext uri="{FF2B5EF4-FFF2-40B4-BE49-F238E27FC236}">
                <a16:creationId xmlns:a16="http://schemas.microsoft.com/office/drawing/2014/main" id="{BED086FC-75E7-4427-9FE5-3B4FBF32F27A}"/>
              </a:ext>
            </a:extLst>
          </p:cNvPr>
          <p:cNvSpPr>
            <a:spLocks noChangeShapeType="1"/>
          </p:cNvSpPr>
          <p:nvPr/>
        </p:nvSpPr>
        <p:spPr bwMode="auto">
          <a:xfrm>
            <a:off x="10081487" y="4051572"/>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6" name="Text Box 25">
            <a:extLst>
              <a:ext uri="{FF2B5EF4-FFF2-40B4-BE49-F238E27FC236}">
                <a16:creationId xmlns:a16="http://schemas.microsoft.com/office/drawing/2014/main" id="{8FD07579-C1A0-42C6-852C-F6E95ED088B9}"/>
              </a:ext>
            </a:extLst>
          </p:cNvPr>
          <p:cNvSpPr txBox="1">
            <a:spLocks noChangeArrowheads="1"/>
          </p:cNvSpPr>
          <p:nvPr/>
        </p:nvSpPr>
        <p:spPr bwMode="auto">
          <a:xfrm>
            <a:off x="10017987" y="3765822"/>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7" name="Text Box 26">
            <a:extLst>
              <a:ext uri="{FF2B5EF4-FFF2-40B4-BE49-F238E27FC236}">
                <a16:creationId xmlns:a16="http://schemas.microsoft.com/office/drawing/2014/main" id="{90529EF1-F52E-4F54-8CF6-C3CF4DA12E4A}"/>
              </a:ext>
            </a:extLst>
          </p:cNvPr>
          <p:cNvSpPr txBox="1">
            <a:spLocks noChangeArrowheads="1"/>
          </p:cNvSpPr>
          <p:nvPr/>
        </p:nvSpPr>
        <p:spPr bwMode="auto">
          <a:xfrm>
            <a:off x="9706837" y="4394472"/>
            <a:ext cx="5603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Jesuits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8" name="Line 27">
            <a:extLst>
              <a:ext uri="{FF2B5EF4-FFF2-40B4-BE49-F238E27FC236}">
                <a16:creationId xmlns:a16="http://schemas.microsoft.com/office/drawing/2014/main" id="{1A0DD4C6-3BB7-49FA-B906-DE07FCE206FF}"/>
              </a:ext>
            </a:extLst>
          </p:cNvPr>
          <p:cNvSpPr>
            <a:spLocks noChangeShapeType="1"/>
          </p:cNvSpPr>
          <p:nvPr/>
        </p:nvSpPr>
        <p:spPr bwMode="auto">
          <a:xfrm>
            <a:off x="10267224" y="43373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9" name="Text Box 28">
            <a:extLst>
              <a:ext uri="{FF2B5EF4-FFF2-40B4-BE49-F238E27FC236}">
                <a16:creationId xmlns:a16="http://schemas.microsoft.com/office/drawing/2014/main" id="{40675DA6-ACE0-403C-BD11-3134AFA5702B}"/>
              </a:ext>
            </a:extLst>
          </p:cNvPr>
          <p:cNvSpPr txBox="1">
            <a:spLocks noChangeArrowheads="1"/>
          </p:cNvSpPr>
          <p:nvPr/>
        </p:nvSpPr>
        <p:spPr bwMode="auto">
          <a:xfrm>
            <a:off x="10267224" y="439447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Line 29">
            <a:extLst>
              <a:ext uri="{FF2B5EF4-FFF2-40B4-BE49-F238E27FC236}">
                <a16:creationId xmlns:a16="http://schemas.microsoft.com/office/drawing/2014/main" id="{E577FA9C-C458-4594-9312-E4B80AAD4E28}"/>
              </a:ext>
            </a:extLst>
          </p:cNvPr>
          <p:cNvSpPr>
            <a:spLocks noChangeShapeType="1"/>
          </p:cNvSpPr>
          <p:nvPr/>
        </p:nvSpPr>
        <p:spPr bwMode="auto">
          <a:xfrm>
            <a:off x="11327674"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1" name="Line 30">
            <a:extLst>
              <a:ext uri="{FF2B5EF4-FFF2-40B4-BE49-F238E27FC236}">
                <a16:creationId xmlns:a16="http://schemas.microsoft.com/office/drawing/2014/main" id="{73FE4AE8-38D5-4E56-A59A-8A01B5A894B1}"/>
              </a:ext>
            </a:extLst>
          </p:cNvPr>
          <p:cNvSpPr>
            <a:spLocks noChangeShapeType="1"/>
          </p:cNvSpPr>
          <p:nvPr/>
        </p:nvSpPr>
        <p:spPr bwMode="auto">
          <a:xfrm>
            <a:off x="11140349" y="4051572"/>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2" name="Text Box 31">
            <a:extLst>
              <a:ext uri="{FF2B5EF4-FFF2-40B4-BE49-F238E27FC236}">
                <a16:creationId xmlns:a16="http://schemas.microsoft.com/office/drawing/2014/main" id="{EF7129B9-1E61-423A-A3F2-2930BA90BBEA}"/>
              </a:ext>
            </a:extLst>
          </p:cNvPr>
          <p:cNvSpPr txBox="1">
            <a:spLocks noChangeArrowheads="1"/>
          </p:cNvSpPr>
          <p:nvPr/>
        </p:nvSpPr>
        <p:spPr bwMode="auto">
          <a:xfrm>
            <a:off x="11078437" y="3765822"/>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1991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3" name="Text Box 32">
            <a:extLst>
              <a:ext uri="{FF2B5EF4-FFF2-40B4-BE49-F238E27FC236}">
                <a16:creationId xmlns:a16="http://schemas.microsoft.com/office/drawing/2014/main" id="{0D9E1137-D2F1-4676-9C59-0DAFBCBF1EA6}"/>
              </a:ext>
            </a:extLst>
          </p:cNvPr>
          <p:cNvSpPr txBox="1">
            <a:spLocks noChangeArrowheads="1"/>
          </p:cNvSpPr>
          <p:nvPr/>
        </p:nvSpPr>
        <p:spPr bwMode="auto">
          <a:xfrm>
            <a:off x="8298724" y="4794522"/>
            <a:ext cx="124618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4" name="Line 33">
            <a:extLst>
              <a:ext uri="{FF2B5EF4-FFF2-40B4-BE49-F238E27FC236}">
                <a16:creationId xmlns:a16="http://schemas.microsoft.com/office/drawing/2014/main" id="{41D1098F-9AE1-430E-B0AF-1432CE150126}"/>
              </a:ext>
            </a:extLst>
          </p:cNvPr>
          <p:cNvSpPr>
            <a:spLocks noChangeShapeType="1"/>
          </p:cNvSpPr>
          <p:nvPr/>
        </p:nvSpPr>
        <p:spPr bwMode="auto">
          <a:xfrm>
            <a:off x="8838474" y="216562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5" name="Line 34">
            <a:extLst>
              <a:ext uri="{FF2B5EF4-FFF2-40B4-BE49-F238E27FC236}">
                <a16:creationId xmlns:a16="http://schemas.microsoft.com/office/drawing/2014/main" id="{CA061826-EDAB-47BE-826F-9F32AD8A079F}"/>
              </a:ext>
            </a:extLst>
          </p:cNvPr>
          <p:cNvSpPr>
            <a:spLocks noChangeShapeType="1"/>
          </p:cNvSpPr>
          <p:nvPr/>
        </p:nvSpPr>
        <p:spPr bwMode="auto">
          <a:xfrm>
            <a:off x="8714649" y="2165622"/>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6" name="Line 35">
            <a:extLst>
              <a:ext uri="{FF2B5EF4-FFF2-40B4-BE49-F238E27FC236}">
                <a16:creationId xmlns:a16="http://schemas.microsoft.com/office/drawing/2014/main" id="{7F4A5785-6B7E-472F-9DE0-9DD951637682}"/>
              </a:ext>
            </a:extLst>
          </p:cNvPr>
          <p:cNvSpPr>
            <a:spLocks noChangeShapeType="1"/>
          </p:cNvSpPr>
          <p:nvPr/>
        </p:nvSpPr>
        <p:spPr bwMode="auto">
          <a:xfrm>
            <a:off x="8838474" y="2337072"/>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7" name="Text Box 36">
            <a:extLst>
              <a:ext uri="{FF2B5EF4-FFF2-40B4-BE49-F238E27FC236}">
                <a16:creationId xmlns:a16="http://schemas.microsoft.com/office/drawing/2014/main" id="{2D403436-2B35-4A26-9179-D4692C1D4914}"/>
              </a:ext>
            </a:extLst>
          </p:cNvPr>
          <p:cNvSpPr txBox="1">
            <a:spLocks noChangeArrowheads="1"/>
          </p:cNvSpPr>
          <p:nvPr/>
        </p:nvSpPr>
        <p:spPr bwMode="auto">
          <a:xfrm>
            <a:off x="8589237" y="1822722"/>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1881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8" name="Text Box 37">
            <a:extLst>
              <a:ext uri="{FF2B5EF4-FFF2-40B4-BE49-F238E27FC236}">
                <a16:creationId xmlns:a16="http://schemas.microsoft.com/office/drawing/2014/main" id="{D27DA332-CADA-4FDC-9F83-9F3FD635694D}"/>
              </a:ext>
            </a:extLst>
          </p:cNvPr>
          <p:cNvSpPr txBox="1">
            <a:spLocks noChangeArrowheads="1"/>
          </p:cNvSpPr>
          <p:nvPr/>
        </p:nvSpPr>
        <p:spPr bwMode="auto">
          <a:xfrm>
            <a:off x="8527324" y="2965722"/>
            <a:ext cx="7477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dies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9" name="Line 38">
            <a:extLst>
              <a:ext uri="{FF2B5EF4-FFF2-40B4-BE49-F238E27FC236}">
                <a16:creationId xmlns:a16="http://schemas.microsoft.com/office/drawing/2014/main" id="{7B4DA1CE-BF1F-4CD6-A0AE-D72F4238CD6D}"/>
              </a:ext>
            </a:extLst>
          </p:cNvPr>
          <p:cNvSpPr>
            <a:spLocks noChangeShapeType="1"/>
          </p:cNvSpPr>
          <p:nvPr/>
        </p:nvSpPr>
        <p:spPr bwMode="auto">
          <a:xfrm>
            <a:off x="5393599"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0" name="Text Box 39">
            <a:extLst>
              <a:ext uri="{FF2B5EF4-FFF2-40B4-BE49-F238E27FC236}">
                <a16:creationId xmlns:a16="http://schemas.microsoft.com/office/drawing/2014/main" id="{BABC564B-E009-42C2-B3B1-0A0BA24BC9B3}"/>
              </a:ext>
            </a:extLst>
          </p:cNvPr>
          <p:cNvSpPr txBox="1">
            <a:spLocks noChangeArrowheads="1"/>
          </p:cNvSpPr>
          <p:nvPr/>
        </p:nvSpPr>
        <p:spPr bwMode="auto">
          <a:xfrm>
            <a:off x="5155474" y="3765822"/>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1899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1" name="Text Box 40">
            <a:extLst>
              <a:ext uri="{FF2B5EF4-FFF2-40B4-BE49-F238E27FC236}">
                <a16:creationId xmlns:a16="http://schemas.microsoft.com/office/drawing/2014/main" id="{D45A2351-BD8A-4DD3-8096-01E1314C67DE}"/>
              </a:ext>
            </a:extLst>
          </p:cNvPr>
          <p:cNvSpPr txBox="1">
            <a:spLocks noChangeArrowheads="1"/>
          </p:cNvSpPr>
          <p:nvPr/>
        </p:nvSpPr>
        <p:spPr bwMode="auto">
          <a:xfrm>
            <a:off x="5215799" y="4394472"/>
            <a:ext cx="4175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2" name="Line 41">
            <a:extLst>
              <a:ext uri="{FF2B5EF4-FFF2-40B4-BE49-F238E27FC236}">
                <a16:creationId xmlns:a16="http://schemas.microsoft.com/office/drawing/2014/main" id="{BE6937C4-5F97-45C5-8A30-BD20A29E3861}"/>
              </a:ext>
            </a:extLst>
          </p:cNvPr>
          <p:cNvSpPr>
            <a:spLocks noChangeShapeType="1"/>
          </p:cNvSpPr>
          <p:nvPr/>
        </p:nvSpPr>
        <p:spPr bwMode="auto">
          <a:xfrm flipV="1">
            <a:off x="5393599" y="4165872"/>
            <a:ext cx="1793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3" name="Line 42">
            <a:extLst>
              <a:ext uri="{FF2B5EF4-FFF2-40B4-BE49-F238E27FC236}">
                <a16:creationId xmlns:a16="http://schemas.microsoft.com/office/drawing/2014/main" id="{908B1B5C-451B-436E-BEDB-6F1993D95C66}"/>
              </a:ext>
            </a:extLst>
          </p:cNvPr>
          <p:cNvSpPr>
            <a:spLocks noChangeShapeType="1"/>
          </p:cNvSpPr>
          <p:nvPr/>
        </p:nvSpPr>
        <p:spPr bwMode="auto">
          <a:xfrm>
            <a:off x="5752374" y="41658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4" name="Line 43">
            <a:extLst>
              <a:ext uri="{FF2B5EF4-FFF2-40B4-BE49-F238E27FC236}">
                <a16:creationId xmlns:a16="http://schemas.microsoft.com/office/drawing/2014/main" id="{39A1D7AE-ED2E-4019-8BD2-3F5B37FDE8FE}"/>
              </a:ext>
            </a:extLst>
          </p:cNvPr>
          <p:cNvSpPr>
            <a:spLocks noChangeShapeType="1"/>
          </p:cNvSpPr>
          <p:nvPr/>
        </p:nvSpPr>
        <p:spPr bwMode="auto">
          <a:xfrm>
            <a:off x="5633312" y="4165872"/>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5" name="Text Box 44">
            <a:extLst>
              <a:ext uri="{FF2B5EF4-FFF2-40B4-BE49-F238E27FC236}">
                <a16:creationId xmlns:a16="http://schemas.microsoft.com/office/drawing/2014/main" id="{894E8887-83DB-4B11-9DB5-19FA67F218B9}"/>
              </a:ext>
            </a:extLst>
          </p:cNvPr>
          <p:cNvSpPr txBox="1">
            <a:spLocks noChangeArrowheads="1"/>
          </p:cNvSpPr>
          <p:nvPr/>
        </p:nvSpPr>
        <p:spPr bwMode="auto">
          <a:xfrm>
            <a:off x="5572987" y="3708672"/>
            <a:ext cx="447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6" name="Text Box 45">
            <a:extLst>
              <a:ext uri="{FF2B5EF4-FFF2-40B4-BE49-F238E27FC236}">
                <a16:creationId xmlns:a16="http://schemas.microsoft.com/office/drawing/2014/main" id="{225B3081-34F1-4146-BC2F-89F9CB88AF6C}"/>
              </a:ext>
            </a:extLst>
          </p:cNvPr>
          <p:cNvSpPr txBox="1">
            <a:spLocks noChangeArrowheads="1"/>
          </p:cNvSpPr>
          <p:nvPr/>
        </p:nvSpPr>
        <p:spPr bwMode="auto">
          <a:xfrm>
            <a:off x="5572987" y="3480072"/>
            <a:ext cx="4778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Fatima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7" name="Line 46">
            <a:extLst>
              <a:ext uri="{FF2B5EF4-FFF2-40B4-BE49-F238E27FC236}">
                <a16:creationId xmlns:a16="http://schemas.microsoft.com/office/drawing/2014/main" id="{4F68C740-5B18-4E15-BFC4-A5DD131DD48C}"/>
              </a:ext>
            </a:extLst>
          </p:cNvPr>
          <p:cNvSpPr>
            <a:spLocks noChangeShapeType="1"/>
          </p:cNvSpPr>
          <p:nvPr/>
        </p:nvSpPr>
        <p:spPr bwMode="auto">
          <a:xfrm>
            <a:off x="5752374" y="43373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8" name="Text Box 47">
            <a:extLst>
              <a:ext uri="{FF2B5EF4-FFF2-40B4-BE49-F238E27FC236}">
                <a16:creationId xmlns:a16="http://schemas.microsoft.com/office/drawing/2014/main" id="{0842D230-C5AB-4BF4-B4DA-1A76B2ED6BAF}"/>
              </a:ext>
            </a:extLst>
          </p:cNvPr>
          <p:cNvSpPr txBox="1">
            <a:spLocks noChangeArrowheads="1"/>
          </p:cNvSpPr>
          <p:nvPr/>
        </p:nvSpPr>
        <p:spPr bwMode="auto">
          <a:xfrm>
            <a:off x="5453924" y="4680222"/>
            <a:ext cx="53816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9" name="Text Box 48">
            <a:extLst>
              <a:ext uri="{FF2B5EF4-FFF2-40B4-BE49-F238E27FC236}">
                <a16:creationId xmlns:a16="http://schemas.microsoft.com/office/drawing/2014/main" id="{EBDC02D9-29C1-468F-A8B9-4876E1E68CB2}"/>
              </a:ext>
            </a:extLst>
          </p:cNvPr>
          <p:cNvSpPr txBox="1">
            <a:spLocks noChangeArrowheads="1"/>
          </p:cNvSpPr>
          <p:nvPr/>
        </p:nvSpPr>
        <p:spPr bwMode="auto">
          <a:xfrm>
            <a:off x="6468337" y="4337322"/>
            <a:ext cx="419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Disap</a:t>
            </a:r>
            <a:r>
              <a:rPr kumimoji="0" lang="en-US" altLang="en-US" sz="1000" b="0"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0" name="Line 49">
            <a:extLst>
              <a:ext uri="{FF2B5EF4-FFF2-40B4-BE49-F238E27FC236}">
                <a16:creationId xmlns:a16="http://schemas.microsoft.com/office/drawing/2014/main" id="{598A53F0-99D3-4DAB-82CC-F952274F4661}"/>
              </a:ext>
            </a:extLst>
          </p:cNvPr>
          <p:cNvSpPr>
            <a:spLocks noChangeShapeType="1"/>
          </p:cNvSpPr>
          <p:nvPr/>
        </p:nvSpPr>
        <p:spPr bwMode="auto">
          <a:xfrm>
            <a:off x="6647724" y="38801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0">
            <a:extLst>
              <a:ext uri="{FF2B5EF4-FFF2-40B4-BE49-F238E27FC236}">
                <a16:creationId xmlns:a16="http://schemas.microsoft.com/office/drawing/2014/main" id="{7A39C875-C6FC-4E90-BC3B-0AA0950365B0}"/>
              </a:ext>
            </a:extLst>
          </p:cNvPr>
          <p:cNvSpPr>
            <a:spLocks noChangeShapeType="1"/>
          </p:cNvSpPr>
          <p:nvPr/>
        </p:nvSpPr>
        <p:spPr bwMode="auto">
          <a:xfrm>
            <a:off x="6468337" y="3880122"/>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1">
            <a:extLst>
              <a:ext uri="{FF2B5EF4-FFF2-40B4-BE49-F238E27FC236}">
                <a16:creationId xmlns:a16="http://schemas.microsoft.com/office/drawing/2014/main" id="{1FC7ABC8-FA85-424C-968B-9055CAF657FD}"/>
              </a:ext>
            </a:extLst>
          </p:cNvPr>
          <p:cNvSpPr txBox="1">
            <a:spLocks noChangeArrowheads="1"/>
          </p:cNvSpPr>
          <p:nvPr/>
        </p:nvSpPr>
        <p:spPr bwMode="auto">
          <a:xfrm>
            <a:off x="6468337" y="3594372"/>
            <a:ext cx="38893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2">
            <a:extLst>
              <a:ext uri="{FF2B5EF4-FFF2-40B4-BE49-F238E27FC236}">
                <a16:creationId xmlns:a16="http://schemas.microsoft.com/office/drawing/2014/main" id="{9A0287DB-56C8-45DA-8582-2CDED7677550}"/>
              </a:ext>
            </a:extLst>
          </p:cNvPr>
          <p:cNvSpPr txBox="1">
            <a:spLocks noChangeArrowheads="1"/>
          </p:cNvSpPr>
          <p:nvPr/>
        </p:nvSpPr>
        <p:spPr bwMode="auto">
          <a:xfrm>
            <a:off x="6887437" y="4051572"/>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3">
            <a:extLst>
              <a:ext uri="{FF2B5EF4-FFF2-40B4-BE49-F238E27FC236}">
                <a16:creationId xmlns:a16="http://schemas.microsoft.com/office/drawing/2014/main" id="{AD71024F-0F8E-465D-8F3C-8665F02D6CA7}"/>
              </a:ext>
            </a:extLst>
          </p:cNvPr>
          <p:cNvSpPr>
            <a:spLocks noChangeShapeType="1"/>
          </p:cNvSpPr>
          <p:nvPr/>
        </p:nvSpPr>
        <p:spPr bwMode="auto">
          <a:xfrm>
            <a:off x="7424012"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8280DB13-81A2-4603-B331-CC7002006272}"/>
              </a:ext>
            </a:extLst>
          </p:cNvPr>
          <p:cNvSpPr>
            <a:spLocks noChangeShapeType="1"/>
          </p:cNvSpPr>
          <p:nvPr/>
        </p:nvSpPr>
        <p:spPr bwMode="auto">
          <a:xfrm>
            <a:off x="7244624" y="4051572"/>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5">
            <a:extLst>
              <a:ext uri="{FF2B5EF4-FFF2-40B4-BE49-F238E27FC236}">
                <a16:creationId xmlns:a16="http://schemas.microsoft.com/office/drawing/2014/main" id="{664C436C-3CF4-4279-B499-4688E5BE1E65}"/>
              </a:ext>
            </a:extLst>
          </p:cNvPr>
          <p:cNvSpPr txBox="1">
            <a:spLocks noChangeArrowheads="1"/>
          </p:cNvSpPr>
          <p:nvPr/>
        </p:nvSpPr>
        <p:spPr bwMode="auto">
          <a:xfrm>
            <a:off x="7185887" y="3765822"/>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Line 56">
            <a:extLst>
              <a:ext uri="{FF2B5EF4-FFF2-40B4-BE49-F238E27FC236}">
                <a16:creationId xmlns:a16="http://schemas.microsoft.com/office/drawing/2014/main" id="{C217DDE0-70E8-4A9F-9067-0C6D9ABA821F}"/>
              </a:ext>
            </a:extLst>
          </p:cNvPr>
          <p:cNvSpPr>
            <a:spLocks noChangeShapeType="1"/>
          </p:cNvSpPr>
          <p:nvPr/>
        </p:nvSpPr>
        <p:spPr bwMode="auto">
          <a:xfrm>
            <a:off x="7424012" y="4223022"/>
            <a:ext cx="2984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7">
            <a:extLst>
              <a:ext uri="{FF2B5EF4-FFF2-40B4-BE49-F238E27FC236}">
                <a16:creationId xmlns:a16="http://schemas.microsoft.com/office/drawing/2014/main" id="{E13CB6F9-71F4-4880-969D-18FF20564ECA}"/>
              </a:ext>
            </a:extLst>
          </p:cNvPr>
          <p:cNvSpPr>
            <a:spLocks noChangeShapeType="1"/>
          </p:cNvSpPr>
          <p:nvPr/>
        </p:nvSpPr>
        <p:spPr bwMode="auto">
          <a:xfrm>
            <a:off x="6409599" y="41658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8">
            <a:extLst>
              <a:ext uri="{FF2B5EF4-FFF2-40B4-BE49-F238E27FC236}">
                <a16:creationId xmlns:a16="http://schemas.microsoft.com/office/drawing/2014/main" id="{4F88B74A-71E5-41A3-962A-C7A94301163D}"/>
              </a:ext>
            </a:extLst>
          </p:cNvPr>
          <p:cNvSpPr>
            <a:spLocks noChangeShapeType="1"/>
          </p:cNvSpPr>
          <p:nvPr/>
        </p:nvSpPr>
        <p:spPr bwMode="auto">
          <a:xfrm>
            <a:off x="6290537" y="4165872"/>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59">
            <a:extLst>
              <a:ext uri="{FF2B5EF4-FFF2-40B4-BE49-F238E27FC236}">
                <a16:creationId xmlns:a16="http://schemas.microsoft.com/office/drawing/2014/main" id="{104D8BCE-7EED-46C9-BED5-129563E0C7A1}"/>
              </a:ext>
            </a:extLst>
          </p:cNvPr>
          <p:cNvSpPr txBox="1">
            <a:spLocks noChangeArrowheads="1"/>
          </p:cNvSpPr>
          <p:nvPr/>
        </p:nvSpPr>
        <p:spPr bwMode="auto">
          <a:xfrm>
            <a:off x="6169887" y="3822972"/>
            <a:ext cx="419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0">
            <a:extLst>
              <a:ext uri="{FF2B5EF4-FFF2-40B4-BE49-F238E27FC236}">
                <a16:creationId xmlns:a16="http://schemas.microsoft.com/office/drawing/2014/main" id="{FAB2A708-5E9A-4FAE-A11B-F0768ECF917A}"/>
              </a:ext>
            </a:extLst>
          </p:cNvPr>
          <p:cNvSpPr txBox="1">
            <a:spLocks noChangeArrowheads="1"/>
          </p:cNvSpPr>
          <p:nvPr/>
        </p:nvSpPr>
        <p:spPr bwMode="auto">
          <a:xfrm>
            <a:off x="7185887" y="4337322"/>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1">
            <a:extLst>
              <a:ext uri="{FF2B5EF4-FFF2-40B4-BE49-F238E27FC236}">
                <a16:creationId xmlns:a16="http://schemas.microsoft.com/office/drawing/2014/main" id="{37D63A3A-9F8A-4834-B5E4-463E044B1F43}"/>
              </a:ext>
            </a:extLst>
          </p:cNvPr>
          <p:cNvSpPr txBox="1">
            <a:spLocks noChangeArrowheads="1"/>
          </p:cNvSpPr>
          <p:nvPr/>
        </p:nvSpPr>
        <p:spPr bwMode="auto">
          <a:xfrm>
            <a:off x="7843112" y="4394472"/>
            <a:ext cx="954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2">
            <a:extLst>
              <a:ext uri="{FF2B5EF4-FFF2-40B4-BE49-F238E27FC236}">
                <a16:creationId xmlns:a16="http://schemas.microsoft.com/office/drawing/2014/main" id="{06C421EC-2B54-4022-AC8E-66A3C79FA56E}"/>
              </a:ext>
            </a:extLst>
          </p:cNvPr>
          <p:cNvSpPr txBox="1">
            <a:spLocks noChangeArrowheads="1"/>
          </p:cNvSpPr>
          <p:nvPr/>
        </p:nvSpPr>
        <p:spPr bwMode="auto">
          <a:xfrm>
            <a:off x="7663724" y="4051572"/>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3">
            <a:extLst>
              <a:ext uri="{FF2B5EF4-FFF2-40B4-BE49-F238E27FC236}">
                <a16:creationId xmlns:a16="http://schemas.microsoft.com/office/drawing/2014/main" id="{F23895F8-6B74-43FD-AB33-C86BDC6CBB64}"/>
              </a:ext>
            </a:extLst>
          </p:cNvPr>
          <p:cNvSpPr>
            <a:spLocks noChangeShapeType="1"/>
          </p:cNvSpPr>
          <p:nvPr/>
        </p:nvSpPr>
        <p:spPr bwMode="auto">
          <a:xfrm>
            <a:off x="8200299" y="40515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4">
            <a:extLst>
              <a:ext uri="{FF2B5EF4-FFF2-40B4-BE49-F238E27FC236}">
                <a16:creationId xmlns:a16="http://schemas.microsoft.com/office/drawing/2014/main" id="{181B3350-5D9C-45AC-A7BE-EAF10D58E068}"/>
              </a:ext>
            </a:extLst>
          </p:cNvPr>
          <p:cNvSpPr>
            <a:spLocks noChangeShapeType="1"/>
          </p:cNvSpPr>
          <p:nvPr/>
        </p:nvSpPr>
        <p:spPr bwMode="auto">
          <a:xfrm>
            <a:off x="8020912" y="4051572"/>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563C523A-7B46-4289-8672-A8A493188218}"/>
              </a:ext>
            </a:extLst>
          </p:cNvPr>
          <p:cNvSpPr txBox="1">
            <a:spLocks noChangeArrowheads="1"/>
          </p:cNvSpPr>
          <p:nvPr/>
        </p:nvSpPr>
        <p:spPr bwMode="auto">
          <a:xfrm>
            <a:off x="7962174" y="3765822"/>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66">
            <a:extLst>
              <a:ext uri="{FF2B5EF4-FFF2-40B4-BE49-F238E27FC236}">
                <a16:creationId xmlns:a16="http://schemas.microsoft.com/office/drawing/2014/main" id="{B18E7964-E17B-44FA-9F55-B5FC6E0D470E}"/>
              </a:ext>
            </a:extLst>
          </p:cNvPr>
          <p:cNvSpPr>
            <a:spLocks noChangeShapeType="1"/>
          </p:cNvSpPr>
          <p:nvPr/>
        </p:nvSpPr>
        <p:spPr bwMode="auto">
          <a:xfrm>
            <a:off x="8857524" y="41658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7">
            <a:extLst>
              <a:ext uri="{FF2B5EF4-FFF2-40B4-BE49-F238E27FC236}">
                <a16:creationId xmlns:a16="http://schemas.microsoft.com/office/drawing/2014/main" id="{7689B6D0-A0CA-490D-B8F5-4C341B1BA3D6}"/>
              </a:ext>
            </a:extLst>
          </p:cNvPr>
          <p:cNvSpPr>
            <a:spLocks noChangeShapeType="1"/>
          </p:cNvSpPr>
          <p:nvPr/>
        </p:nvSpPr>
        <p:spPr bwMode="auto">
          <a:xfrm>
            <a:off x="8738462" y="4165872"/>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8">
            <a:extLst>
              <a:ext uri="{FF2B5EF4-FFF2-40B4-BE49-F238E27FC236}">
                <a16:creationId xmlns:a16="http://schemas.microsoft.com/office/drawing/2014/main" id="{A0BFBB44-6AC1-4F71-97D4-76FE460D8BE2}"/>
              </a:ext>
            </a:extLst>
          </p:cNvPr>
          <p:cNvSpPr>
            <a:spLocks noChangeShapeType="1"/>
          </p:cNvSpPr>
          <p:nvPr/>
        </p:nvSpPr>
        <p:spPr bwMode="auto">
          <a:xfrm>
            <a:off x="8857524" y="4337322"/>
            <a:ext cx="12700"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69">
            <a:extLst>
              <a:ext uri="{FF2B5EF4-FFF2-40B4-BE49-F238E27FC236}">
                <a16:creationId xmlns:a16="http://schemas.microsoft.com/office/drawing/2014/main" id="{637A34BD-2A0E-49CF-9D40-C09D3B33DFDE}"/>
              </a:ext>
            </a:extLst>
          </p:cNvPr>
          <p:cNvSpPr txBox="1">
            <a:spLocks noChangeArrowheads="1"/>
          </p:cNvSpPr>
          <p:nvPr/>
        </p:nvSpPr>
        <p:spPr bwMode="auto">
          <a:xfrm>
            <a:off x="8559074" y="3708672"/>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70">
            <a:extLst>
              <a:ext uri="{FF2B5EF4-FFF2-40B4-BE49-F238E27FC236}">
                <a16:creationId xmlns:a16="http://schemas.microsoft.com/office/drawing/2014/main" id="{E7016CF8-95BB-471E-95B6-B9E983DA7332}"/>
              </a:ext>
            </a:extLst>
          </p:cNvPr>
          <p:cNvSpPr txBox="1">
            <a:spLocks noChangeArrowheads="1"/>
          </p:cNvSpPr>
          <p:nvPr/>
        </p:nvSpPr>
        <p:spPr bwMode="auto">
          <a:xfrm>
            <a:off x="5931762" y="4337322"/>
            <a:ext cx="2984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1">
            <a:extLst>
              <a:ext uri="{FF2B5EF4-FFF2-40B4-BE49-F238E27FC236}">
                <a16:creationId xmlns:a16="http://schemas.microsoft.com/office/drawing/2014/main" id="{EA963152-4F30-4ADF-BEB6-82D3F4C37201}"/>
              </a:ext>
            </a:extLst>
          </p:cNvPr>
          <p:cNvSpPr>
            <a:spLocks noChangeShapeType="1"/>
          </p:cNvSpPr>
          <p:nvPr/>
        </p:nvSpPr>
        <p:spPr bwMode="auto">
          <a:xfrm>
            <a:off x="5393599" y="3651522"/>
            <a:ext cx="1195388"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2">
            <a:extLst>
              <a:ext uri="{FF2B5EF4-FFF2-40B4-BE49-F238E27FC236}">
                <a16:creationId xmlns:a16="http://schemas.microsoft.com/office/drawing/2014/main" id="{7D49D35D-54A8-4C30-A5D6-C69E47E0292A}"/>
              </a:ext>
            </a:extLst>
          </p:cNvPr>
          <p:cNvSpPr txBox="1">
            <a:spLocks noChangeArrowheads="1"/>
          </p:cNvSpPr>
          <p:nvPr/>
        </p:nvSpPr>
        <p:spPr bwMode="auto">
          <a:xfrm>
            <a:off x="6041299" y="3337197"/>
            <a:ext cx="417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3">
            <a:extLst>
              <a:ext uri="{FF2B5EF4-FFF2-40B4-BE49-F238E27FC236}">
                <a16:creationId xmlns:a16="http://schemas.microsoft.com/office/drawing/2014/main" id="{BE4205C7-0555-4BDB-B978-6D0FE2E5C9C9}"/>
              </a:ext>
            </a:extLst>
          </p:cNvPr>
          <p:cNvSpPr>
            <a:spLocks noChangeShapeType="1"/>
          </p:cNvSpPr>
          <p:nvPr/>
        </p:nvSpPr>
        <p:spPr bwMode="auto">
          <a:xfrm>
            <a:off x="9498874" y="2051322"/>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4">
            <a:extLst>
              <a:ext uri="{FF2B5EF4-FFF2-40B4-BE49-F238E27FC236}">
                <a16:creationId xmlns:a16="http://schemas.microsoft.com/office/drawing/2014/main" id="{1E967982-4390-47B2-8F5E-A8BC92188871}"/>
              </a:ext>
            </a:extLst>
          </p:cNvPr>
          <p:cNvSpPr txBox="1">
            <a:spLocks noChangeArrowheads="1"/>
          </p:cNvSpPr>
          <p:nvPr/>
        </p:nvSpPr>
        <p:spPr bwMode="auto">
          <a:xfrm>
            <a:off x="9384574" y="1765572"/>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5">
            <a:extLst>
              <a:ext uri="{FF2B5EF4-FFF2-40B4-BE49-F238E27FC236}">
                <a16:creationId xmlns:a16="http://schemas.microsoft.com/office/drawing/2014/main" id="{986E8C37-7CCA-4396-A503-E0C4E493550D}"/>
              </a:ext>
            </a:extLst>
          </p:cNvPr>
          <p:cNvSpPr>
            <a:spLocks noChangeShapeType="1"/>
          </p:cNvSpPr>
          <p:nvPr/>
        </p:nvSpPr>
        <p:spPr bwMode="auto">
          <a:xfrm>
            <a:off x="9613174" y="2051322"/>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6">
            <a:extLst>
              <a:ext uri="{FF2B5EF4-FFF2-40B4-BE49-F238E27FC236}">
                <a16:creationId xmlns:a16="http://schemas.microsoft.com/office/drawing/2014/main" id="{829495DD-B188-410E-994B-98B62F8C7CE1}"/>
              </a:ext>
            </a:extLst>
          </p:cNvPr>
          <p:cNvSpPr txBox="1">
            <a:spLocks noChangeArrowheads="1"/>
          </p:cNvSpPr>
          <p:nvPr/>
        </p:nvSpPr>
        <p:spPr bwMode="auto">
          <a:xfrm>
            <a:off x="6492149" y="2394222"/>
            <a:ext cx="3889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7">
            <a:extLst>
              <a:ext uri="{FF2B5EF4-FFF2-40B4-BE49-F238E27FC236}">
                <a16:creationId xmlns:a16="http://schemas.microsoft.com/office/drawing/2014/main" id="{8314EF84-48FA-4B5C-B88F-8961D3740A84}"/>
              </a:ext>
            </a:extLst>
          </p:cNvPr>
          <p:cNvSpPr>
            <a:spLocks noChangeShapeType="1"/>
          </p:cNvSpPr>
          <p:nvPr/>
        </p:nvSpPr>
        <p:spPr bwMode="auto">
          <a:xfrm>
            <a:off x="6658837"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78">
            <a:extLst>
              <a:ext uri="{FF2B5EF4-FFF2-40B4-BE49-F238E27FC236}">
                <a16:creationId xmlns:a16="http://schemas.microsoft.com/office/drawing/2014/main" id="{09F23DCD-5C1A-4046-AB4C-AB321D2FB705}"/>
              </a:ext>
            </a:extLst>
          </p:cNvPr>
          <p:cNvSpPr>
            <a:spLocks noChangeShapeType="1"/>
          </p:cNvSpPr>
          <p:nvPr/>
        </p:nvSpPr>
        <p:spPr bwMode="auto">
          <a:xfrm>
            <a:off x="549202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79">
            <a:extLst>
              <a:ext uri="{FF2B5EF4-FFF2-40B4-BE49-F238E27FC236}">
                <a16:creationId xmlns:a16="http://schemas.microsoft.com/office/drawing/2014/main" id="{4F62A246-4EBB-4279-9376-E00AA862E531}"/>
              </a:ext>
            </a:extLst>
          </p:cNvPr>
          <p:cNvSpPr>
            <a:spLocks noChangeShapeType="1"/>
          </p:cNvSpPr>
          <p:nvPr/>
        </p:nvSpPr>
        <p:spPr bwMode="auto">
          <a:xfrm>
            <a:off x="6492149" y="2108472"/>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0">
            <a:extLst>
              <a:ext uri="{FF2B5EF4-FFF2-40B4-BE49-F238E27FC236}">
                <a16:creationId xmlns:a16="http://schemas.microsoft.com/office/drawing/2014/main" id="{6A027F28-27A9-4940-816E-062CC87C182D}"/>
              </a:ext>
            </a:extLst>
          </p:cNvPr>
          <p:cNvSpPr txBox="1">
            <a:spLocks noChangeArrowheads="1"/>
          </p:cNvSpPr>
          <p:nvPr/>
        </p:nvSpPr>
        <p:spPr bwMode="auto">
          <a:xfrm>
            <a:off x="5269774" y="1822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1">
            <a:extLst>
              <a:ext uri="{FF2B5EF4-FFF2-40B4-BE49-F238E27FC236}">
                <a16:creationId xmlns:a16="http://schemas.microsoft.com/office/drawing/2014/main" id="{BE913337-60F1-4669-888F-0AF777F7FF19}"/>
              </a:ext>
            </a:extLst>
          </p:cNvPr>
          <p:cNvSpPr>
            <a:spLocks noChangeShapeType="1"/>
          </p:cNvSpPr>
          <p:nvPr/>
        </p:nvSpPr>
        <p:spPr bwMode="auto">
          <a:xfrm>
            <a:off x="5825399" y="2222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2">
            <a:extLst>
              <a:ext uri="{FF2B5EF4-FFF2-40B4-BE49-F238E27FC236}">
                <a16:creationId xmlns:a16="http://schemas.microsoft.com/office/drawing/2014/main" id="{83EB5D07-04DA-4D28-8214-A5A8E018293B}"/>
              </a:ext>
            </a:extLst>
          </p:cNvPr>
          <p:cNvSpPr>
            <a:spLocks noChangeShapeType="1"/>
          </p:cNvSpPr>
          <p:nvPr/>
        </p:nvSpPr>
        <p:spPr bwMode="auto">
          <a:xfrm>
            <a:off x="5714274" y="2222772"/>
            <a:ext cx="222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3">
            <a:extLst>
              <a:ext uri="{FF2B5EF4-FFF2-40B4-BE49-F238E27FC236}">
                <a16:creationId xmlns:a16="http://schemas.microsoft.com/office/drawing/2014/main" id="{2088C578-FEE1-4AC7-A306-557F990A5A4A}"/>
              </a:ext>
            </a:extLst>
          </p:cNvPr>
          <p:cNvSpPr txBox="1">
            <a:spLocks noChangeArrowheads="1"/>
          </p:cNvSpPr>
          <p:nvPr/>
        </p:nvSpPr>
        <p:spPr bwMode="auto">
          <a:xfrm>
            <a:off x="5269774" y="2422797"/>
            <a:ext cx="38893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4">
            <a:extLst>
              <a:ext uri="{FF2B5EF4-FFF2-40B4-BE49-F238E27FC236}">
                <a16:creationId xmlns:a16="http://schemas.microsoft.com/office/drawing/2014/main" id="{9A77D59D-1D88-4BCD-804A-A964A2276959}"/>
              </a:ext>
            </a:extLst>
          </p:cNvPr>
          <p:cNvSpPr txBox="1">
            <a:spLocks noChangeArrowheads="1"/>
          </p:cNvSpPr>
          <p:nvPr/>
        </p:nvSpPr>
        <p:spPr bwMode="auto">
          <a:xfrm>
            <a:off x="6436587" y="1822722"/>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5">
            <a:extLst>
              <a:ext uri="{FF2B5EF4-FFF2-40B4-BE49-F238E27FC236}">
                <a16:creationId xmlns:a16="http://schemas.microsoft.com/office/drawing/2014/main" id="{532F0F62-FA5E-4AE5-A0DC-107CFFAD22B3}"/>
              </a:ext>
            </a:extLst>
          </p:cNvPr>
          <p:cNvSpPr>
            <a:spLocks noChangeShapeType="1"/>
          </p:cNvSpPr>
          <p:nvPr/>
        </p:nvSpPr>
        <p:spPr bwMode="auto">
          <a:xfrm>
            <a:off x="5603149" y="1708422"/>
            <a:ext cx="11112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86">
            <a:extLst>
              <a:ext uri="{FF2B5EF4-FFF2-40B4-BE49-F238E27FC236}">
                <a16:creationId xmlns:a16="http://schemas.microsoft.com/office/drawing/2014/main" id="{5BE93936-A132-453A-9066-0C3E2C4DB545}"/>
              </a:ext>
            </a:extLst>
          </p:cNvPr>
          <p:cNvSpPr txBox="1">
            <a:spLocks noChangeArrowheads="1"/>
          </p:cNvSpPr>
          <p:nvPr/>
        </p:nvSpPr>
        <p:spPr bwMode="auto">
          <a:xfrm>
            <a:off x="5714274" y="1422672"/>
            <a:ext cx="889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87">
            <a:extLst>
              <a:ext uri="{FF2B5EF4-FFF2-40B4-BE49-F238E27FC236}">
                <a16:creationId xmlns:a16="http://schemas.microsoft.com/office/drawing/2014/main" id="{9BA90BA2-2967-4AC7-83AC-DAE754C8694C}"/>
              </a:ext>
            </a:extLst>
          </p:cNvPr>
          <p:cNvSpPr txBox="1">
            <a:spLocks noChangeArrowheads="1"/>
          </p:cNvSpPr>
          <p:nvPr/>
        </p:nvSpPr>
        <p:spPr bwMode="auto">
          <a:xfrm>
            <a:off x="6825524" y="2108472"/>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88">
            <a:extLst>
              <a:ext uri="{FF2B5EF4-FFF2-40B4-BE49-F238E27FC236}">
                <a16:creationId xmlns:a16="http://schemas.microsoft.com/office/drawing/2014/main" id="{E3FD17FF-5B48-472A-A090-A8F59F477892}"/>
              </a:ext>
            </a:extLst>
          </p:cNvPr>
          <p:cNvSpPr>
            <a:spLocks noChangeShapeType="1"/>
          </p:cNvSpPr>
          <p:nvPr/>
        </p:nvSpPr>
        <p:spPr bwMode="auto">
          <a:xfrm>
            <a:off x="7381149"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89">
            <a:extLst>
              <a:ext uri="{FF2B5EF4-FFF2-40B4-BE49-F238E27FC236}">
                <a16:creationId xmlns:a16="http://schemas.microsoft.com/office/drawing/2014/main" id="{6F453613-2B8A-4F3B-898F-9C3C80D09B37}"/>
              </a:ext>
            </a:extLst>
          </p:cNvPr>
          <p:cNvSpPr>
            <a:spLocks noChangeShapeType="1"/>
          </p:cNvSpPr>
          <p:nvPr/>
        </p:nvSpPr>
        <p:spPr bwMode="auto">
          <a:xfrm>
            <a:off x="7214462" y="2108472"/>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0">
            <a:extLst>
              <a:ext uri="{FF2B5EF4-FFF2-40B4-BE49-F238E27FC236}">
                <a16:creationId xmlns:a16="http://schemas.microsoft.com/office/drawing/2014/main" id="{2435DA6D-8C20-4A47-9C03-6CDF623A8E23}"/>
              </a:ext>
            </a:extLst>
          </p:cNvPr>
          <p:cNvSpPr txBox="1">
            <a:spLocks noChangeArrowheads="1"/>
          </p:cNvSpPr>
          <p:nvPr/>
        </p:nvSpPr>
        <p:spPr bwMode="auto">
          <a:xfrm>
            <a:off x="7158899" y="1822722"/>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1">
            <a:extLst>
              <a:ext uri="{FF2B5EF4-FFF2-40B4-BE49-F238E27FC236}">
                <a16:creationId xmlns:a16="http://schemas.microsoft.com/office/drawing/2014/main" id="{16E19B38-CCAF-444E-A842-66B966530314}"/>
              </a:ext>
            </a:extLst>
          </p:cNvPr>
          <p:cNvSpPr>
            <a:spLocks noChangeShapeType="1"/>
          </p:cNvSpPr>
          <p:nvPr/>
        </p:nvSpPr>
        <p:spPr bwMode="auto">
          <a:xfrm flipV="1">
            <a:off x="5492024" y="2222772"/>
            <a:ext cx="1666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92">
            <a:extLst>
              <a:ext uri="{FF2B5EF4-FFF2-40B4-BE49-F238E27FC236}">
                <a16:creationId xmlns:a16="http://schemas.microsoft.com/office/drawing/2014/main" id="{2E2BEC45-3FB8-4035-B6DA-EE75496C4231}"/>
              </a:ext>
            </a:extLst>
          </p:cNvPr>
          <p:cNvSpPr txBox="1">
            <a:spLocks noChangeArrowheads="1"/>
          </p:cNvSpPr>
          <p:nvPr/>
        </p:nvSpPr>
        <p:spPr bwMode="auto">
          <a:xfrm>
            <a:off x="5669824" y="19370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93">
            <a:extLst>
              <a:ext uri="{FF2B5EF4-FFF2-40B4-BE49-F238E27FC236}">
                <a16:creationId xmlns:a16="http://schemas.microsoft.com/office/drawing/2014/main" id="{3173454D-5810-4AE7-ACB2-51B254B2206B}"/>
              </a:ext>
            </a:extLst>
          </p:cNvPr>
          <p:cNvSpPr txBox="1">
            <a:spLocks noChangeArrowheads="1"/>
          </p:cNvSpPr>
          <p:nvPr/>
        </p:nvSpPr>
        <p:spPr bwMode="auto">
          <a:xfrm>
            <a:off x="7603399" y="2108472"/>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4">
            <a:extLst>
              <a:ext uri="{FF2B5EF4-FFF2-40B4-BE49-F238E27FC236}">
                <a16:creationId xmlns:a16="http://schemas.microsoft.com/office/drawing/2014/main" id="{344D905F-6D84-430B-82BA-8404755387B4}"/>
              </a:ext>
            </a:extLst>
          </p:cNvPr>
          <p:cNvSpPr txBox="1">
            <a:spLocks noChangeArrowheads="1"/>
          </p:cNvSpPr>
          <p:nvPr/>
        </p:nvSpPr>
        <p:spPr bwMode="auto">
          <a:xfrm>
            <a:off x="5584099" y="2565672"/>
            <a:ext cx="50006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5">
            <a:extLst>
              <a:ext uri="{FF2B5EF4-FFF2-40B4-BE49-F238E27FC236}">
                <a16:creationId xmlns:a16="http://schemas.microsoft.com/office/drawing/2014/main" id="{BEC15E61-EB1E-4D2B-9753-F33DE472ECE9}"/>
              </a:ext>
            </a:extLst>
          </p:cNvPr>
          <p:cNvSpPr>
            <a:spLocks noChangeShapeType="1"/>
          </p:cNvSpPr>
          <p:nvPr/>
        </p:nvSpPr>
        <p:spPr bwMode="auto">
          <a:xfrm>
            <a:off x="5825399" y="2394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96">
            <a:extLst>
              <a:ext uri="{FF2B5EF4-FFF2-40B4-BE49-F238E27FC236}">
                <a16:creationId xmlns:a16="http://schemas.microsoft.com/office/drawing/2014/main" id="{D101CE9E-06BF-449A-9EDF-31F97DE61DC0}"/>
              </a:ext>
            </a:extLst>
          </p:cNvPr>
          <p:cNvSpPr>
            <a:spLocks noChangeShapeType="1"/>
          </p:cNvSpPr>
          <p:nvPr/>
        </p:nvSpPr>
        <p:spPr bwMode="auto">
          <a:xfrm>
            <a:off x="8103462"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7">
            <a:extLst>
              <a:ext uri="{FF2B5EF4-FFF2-40B4-BE49-F238E27FC236}">
                <a16:creationId xmlns:a16="http://schemas.microsoft.com/office/drawing/2014/main" id="{286DD621-3290-43F6-A776-334464F9DF2B}"/>
              </a:ext>
            </a:extLst>
          </p:cNvPr>
          <p:cNvSpPr>
            <a:spLocks noChangeShapeType="1"/>
          </p:cNvSpPr>
          <p:nvPr/>
        </p:nvSpPr>
        <p:spPr bwMode="auto">
          <a:xfrm>
            <a:off x="7936774" y="2108472"/>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98">
            <a:extLst>
              <a:ext uri="{FF2B5EF4-FFF2-40B4-BE49-F238E27FC236}">
                <a16:creationId xmlns:a16="http://schemas.microsoft.com/office/drawing/2014/main" id="{0B6B2D74-B7D1-44E6-8482-188D9C839BA3}"/>
              </a:ext>
            </a:extLst>
          </p:cNvPr>
          <p:cNvSpPr txBox="1">
            <a:spLocks noChangeArrowheads="1"/>
          </p:cNvSpPr>
          <p:nvPr/>
        </p:nvSpPr>
        <p:spPr bwMode="auto">
          <a:xfrm>
            <a:off x="7881212" y="1822722"/>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99">
            <a:extLst>
              <a:ext uri="{FF2B5EF4-FFF2-40B4-BE49-F238E27FC236}">
                <a16:creationId xmlns:a16="http://schemas.microsoft.com/office/drawing/2014/main" id="{EA21FA20-AF10-4FAE-B868-E700D4A44F24}"/>
              </a:ext>
            </a:extLst>
          </p:cNvPr>
          <p:cNvSpPr>
            <a:spLocks noChangeShapeType="1"/>
          </p:cNvSpPr>
          <p:nvPr/>
        </p:nvSpPr>
        <p:spPr bwMode="auto">
          <a:xfrm>
            <a:off x="7381149" y="2279922"/>
            <a:ext cx="27781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0">
            <a:extLst>
              <a:ext uri="{FF2B5EF4-FFF2-40B4-BE49-F238E27FC236}">
                <a16:creationId xmlns:a16="http://schemas.microsoft.com/office/drawing/2014/main" id="{D4866527-8121-4188-B4F6-3367F812E115}"/>
              </a:ext>
            </a:extLst>
          </p:cNvPr>
          <p:cNvSpPr txBox="1">
            <a:spLocks noChangeArrowheads="1"/>
          </p:cNvSpPr>
          <p:nvPr/>
        </p:nvSpPr>
        <p:spPr bwMode="auto">
          <a:xfrm>
            <a:off x="5992087" y="1708422"/>
            <a:ext cx="277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1">
            <a:extLst>
              <a:ext uri="{FF2B5EF4-FFF2-40B4-BE49-F238E27FC236}">
                <a16:creationId xmlns:a16="http://schemas.microsoft.com/office/drawing/2014/main" id="{54D98E9B-95B3-4C2D-9375-C8D3DE778934}"/>
              </a:ext>
            </a:extLst>
          </p:cNvPr>
          <p:cNvSpPr>
            <a:spLocks noChangeShapeType="1"/>
          </p:cNvSpPr>
          <p:nvPr/>
        </p:nvSpPr>
        <p:spPr bwMode="auto">
          <a:xfrm>
            <a:off x="5547587" y="2337072"/>
            <a:ext cx="11112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2">
            <a:extLst>
              <a:ext uri="{FF2B5EF4-FFF2-40B4-BE49-F238E27FC236}">
                <a16:creationId xmlns:a16="http://schemas.microsoft.com/office/drawing/2014/main" id="{F520C03B-8962-4684-A187-CF5C4259E389}"/>
              </a:ext>
            </a:extLst>
          </p:cNvPr>
          <p:cNvSpPr txBox="1">
            <a:spLocks noChangeArrowheads="1"/>
          </p:cNvSpPr>
          <p:nvPr/>
        </p:nvSpPr>
        <p:spPr bwMode="auto">
          <a:xfrm>
            <a:off x="6047649" y="2337072"/>
            <a:ext cx="2778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3">
            <a:extLst>
              <a:ext uri="{FF2B5EF4-FFF2-40B4-BE49-F238E27FC236}">
                <a16:creationId xmlns:a16="http://schemas.microsoft.com/office/drawing/2014/main" id="{3A75D812-5E5F-4804-B611-4D100F995CC8}"/>
              </a:ext>
            </a:extLst>
          </p:cNvPr>
          <p:cNvSpPr>
            <a:spLocks noChangeShapeType="1"/>
          </p:cNvSpPr>
          <p:nvPr/>
        </p:nvSpPr>
        <p:spPr bwMode="auto">
          <a:xfrm>
            <a:off x="9613174" y="2451372"/>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4">
            <a:extLst>
              <a:ext uri="{FF2B5EF4-FFF2-40B4-BE49-F238E27FC236}">
                <a16:creationId xmlns:a16="http://schemas.microsoft.com/office/drawing/2014/main" id="{CCD616AC-6282-41B0-A6EF-E11404A5A68D}"/>
              </a:ext>
            </a:extLst>
          </p:cNvPr>
          <p:cNvSpPr txBox="1">
            <a:spLocks noChangeArrowheads="1"/>
          </p:cNvSpPr>
          <p:nvPr/>
        </p:nvSpPr>
        <p:spPr bwMode="auto">
          <a:xfrm>
            <a:off x="9270274" y="3022872"/>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5">
            <a:extLst>
              <a:ext uri="{FF2B5EF4-FFF2-40B4-BE49-F238E27FC236}">
                <a16:creationId xmlns:a16="http://schemas.microsoft.com/office/drawing/2014/main" id="{9FA077EA-409D-4270-BEE0-203F5C89CC36}"/>
              </a:ext>
            </a:extLst>
          </p:cNvPr>
          <p:cNvSpPr>
            <a:spLocks noChangeShapeType="1"/>
          </p:cNvSpPr>
          <p:nvPr/>
        </p:nvSpPr>
        <p:spPr bwMode="auto">
          <a:xfrm>
            <a:off x="5155474" y="2108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6">
            <a:extLst>
              <a:ext uri="{FF2B5EF4-FFF2-40B4-BE49-F238E27FC236}">
                <a16:creationId xmlns:a16="http://schemas.microsoft.com/office/drawing/2014/main" id="{BDFB31D4-744C-40FE-9355-5F6410ABD3BC}"/>
              </a:ext>
            </a:extLst>
          </p:cNvPr>
          <p:cNvSpPr txBox="1">
            <a:spLocks noChangeArrowheads="1"/>
          </p:cNvSpPr>
          <p:nvPr/>
        </p:nvSpPr>
        <p:spPr bwMode="auto">
          <a:xfrm>
            <a:off x="4984024" y="1822722"/>
            <a:ext cx="314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7">
            <a:extLst>
              <a:ext uri="{FF2B5EF4-FFF2-40B4-BE49-F238E27FC236}">
                <a16:creationId xmlns:a16="http://schemas.microsoft.com/office/drawing/2014/main" id="{F382D9C0-4D58-4132-AFC0-E35A4CFD44D6}"/>
              </a:ext>
            </a:extLst>
          </p:cNvPr>
          <p:cNvSpPr>
            <a:spLocks noChangeShapeType="1"/>
          </p:cNvSpPr>
          <p:nvPr/>
        </p:nvSpPr>
        <p:spPr bwMode="auto">
          <a:xfrm>
            <a:off x="4984024" y="20798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Box 228">
            <a:extLst>
              <a:ext uri="{FF2B5EF4-FFF2-40B4-BE49-F238E27FC236}">
                <a16:creationId xmlns:a16="http://schemas.microsoft.com/office/drawing/2014/main" id="{CE853410-8EF7-4A15-A12C-FD14A7DC2930}"/>
              </a:ext>
            </a:extLst>
          </p:cNvPr>
          <p:cNvSpPr txBox="1"/>
          <p:nvPr/>
        </p:nvSpPr>
        <p:spPr>
          <a:xfrm>
            <a:off x="646837" y="1123406"/>
            <a:ext cx="4027079" cy="4567751"/>
          </a:xfrm>
          <a:prstGeom prst="rect">
            <a:avLst/>
          </a:prstGeom>
          <a:noFill/>
        </p:spPr>
        <p:txBody>
          <a:bodyPr wrap="square" rtlCol="0">
            <a:spAutoFit/>
          </a:bodyPr>
          <a:lstStyle/>
          <a:p>
            <a:r>
              <a:rPr lang="en-US" dirty="0">
                <a:latin typeface="Arial Narrow" panose="020B0606020202030204" pitchFamily="34" charset="0"/>
              </a:rPr>
              <a:t>In our last study we did a compare and contrast with Modern Israel and Modern Babylon. Modern Israel comes out in 1798. Modern Babylon comes out in 1899. We find it is in two histories, alpha (1899 – 1945) and down in this history (our time period), there is an omega. So we have the alpha history and the omega history.</a:t>
            </a:r>
          </a:p>
          <a:p>
            <a:r>
              <a:rPr lang="en-US" dirty="0">
                <a:latin typeface="Arial Narrow" panose="020B0606020202030204" pitchFamily="34" charset="0"/>
              </a:rPr>
              <a:t> </a:t>
            </a:r>
          </a:p>
          <a:p>
            <a:r>
              <a:rPr lang="en-US" dirty="0">
                <a:latin typeface="Arial Narrow" panose="020B0606020202030204" pitchFamily="34" charset="0"/>
              </a:rPr>
              <a:t>We’re going to just add a couple of details to some of these waymarks. We’ve already included another one, we lined up 1881 with the death of James White with 1981 and the assassination attempts on the leader of the United States and the leader of the Catholic Church. </a:t>
            </a:r>
          </a:p>
        </p:txBody>
      </p:sp>
    </p:spTree>
    <p:extLst>
      <p:ext uri="{BB962C8B-B14F-4D97-AF65-F5344CB8AC3E}">
        <p14:creationId xmlns:p14="http://schemas.microsoft.com/office/powerpoint/2010/main" val="180265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B26260-5287-4954-BC01-C64C2781E1D7}"/>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4" name="Text Box 3">
            <a:extLst>
              <a:ext uri="{FF2B5EF4-FFF2-40B4-BE49-F238E27FC236}">
                <a16:creationId xmlns:a16="http://schemas.microsoft.com/office/drawing/2014/main" id="{9C0FE47E-A91F-4750-947A-3AF5710A622D}"/>
              </a:ext>
            </a:extLst>
          </p:cNvPr>
          <p:cNvSpPr txBox="1">
            <a:spLocks noChangeArrowheads="1"/>
          </p:cNvSpPr>
          <p:nvPr/>
        </p:nvSpPr>
        <p:spPr bwMode="auto">
          <a:xfrm>
            <a:off x="4443242" y="451212"/>
            <a:ext cx="709993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2F1E8044-0167-4C8C-8B86-F47467206B2E}"/>
              </a:ext>
            </a:extLst>
          </p:cNvPr>
          <p:cNvSpPr txBox="1">
            <a:spLocks noChangeArrowheads="1"/>
          </p:cNvSpPr>
          <p:nvPr/>
        </p:nvSpPr>
        <p:spPr bwMode="auto">
          <a:xfrm>
            <a:off x="4685178" y="45121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AF835D85-39D3-4FF6-84A4-E8B89F9A2079}"/>
              </a:ext>
            </a:extLst>
          </p:cNvPr>
          <p:cNvSpPr txBox="1">
            <a:spLocks noChangeArrowheads="1"/>
          </p:cNvSpPr>
          <p:nvPr/>
        </p:nvSpPr>
        <p:spPr bwMode="auto">
          <a:xfrm>
            <a:off x="4685178" y="216571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9B87B5B5-AA2C-4C57-B848-C58207FA12CC}"/>
              </a:ext>
            </a:extLst>
          </p:cNvPr>
          <p:cNvSpPr txBox="1">
            <a:spLocks noChangeArrowheads="1"/>
          </p:cNvSpPr>
          <p:nvPr/>
        </p:nvSpPr>
        <p:spPr bwMode="auto">
          <a:xfrm>
            <a:off x="11106759" y="3594462"/>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FDBC259A-6ABA-4C4E-9107-6777CEAEAC8A}"/>
              </a:ext>
            </a:extLst>
          </p:cNvPr>
          <p:cNvSpPr>
            <a:spLocks noChangeShapeType="1"/>
          </p:cNvSpPr>
          <p:nvPr/>
        </p:nvSpPr>
        <p:spPr bwMode="auto">
          <a:xfrm>
            <a:off x="4685178" y="1594212"/>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4EA4C6EF-2884-4423-8479-C9F4B1488340}"/>
              </a:ext>
            </a:extLst>
          </p:cNvPr>
          <p:cNvSpPr txBox="1">
            <a:spLocks noChangeArrowheads="1"/>
          </p:cNvSpPr>
          <p:nvPr/>
        </p:nvSpPr>
        <p:spPr bwMode="auto">
          <a:xfrm>
            <a:off x="7199778" y="165136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AD4C7A1D-26DC-43BA-82FD-BD7D32129832}"/>
              </a:ext>
            </a:extLst>
          </p:cNvPr>
          <p:cNvSpPr txBox="1">
            <a:spLocks noChangeArrowheads="1"/>
          </p:cNvSpPr>
          <p:nvPr/>
        </p:nvSpPr>
        <p:spPr bwMode="auto">
          <a:xfrm>
            <a:off x="7714128" y="1308462"/>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C95E7BBC-157B-448C-8B76-F400260EAED7}"/>
              </a:ext>
            </a:extLst>
          </p:cNvPr>
          <p:cNvSpPr>
            <a:spLocks noChangeShapeType="1"/>
          </p:cNvSpPr>
          <p:nvPr/>
        </p:nvSpPr>
        <p:spPr bwMode="auto">
          <a:xfrm>
            <a:off x="9797504" y="13084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270D3543-D9EB-4587-A877-FACFD8F65533}"/>
              </a:ext>
            </a:extLst>
          </p:cNvPr>
          <p:cNvSpPr>
            <a:spLocks noChangeShapeType="1"/>
          </p:cNvSpPr>
          <p:nvPr/>
        </p:nvSpPr>
        <p:spPr bwMode="auto">
          <a:xfrm>
            <a:off x="9610468" y="1308462"/>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A9E00946-055F-47D2-B4F9-926BBF036026}"/>
              </a:ext>
            </a:extLst>
          </p:cNvPr>
          <p:cNvSpPr txBox="1">
            <a:spLocks noChangeArrowheads="1"/>
          </p:cNvSpPr>
          <p:nvPr/>
        </p:nvSpPr>
        <p:spPr bwMode="auto">
          <a:xfrm>
            <a:off x="9548122" y="1022712"/>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E6721700-63F6-426E-A5CE-20B1B7030C3D}"/>
              </a:ext>
            </a:extLst>
          </p:cNvPr>
          <p:cNvSpPr txBox="1">
            <a:spLocks noChangeArrowheads="1"/>
          </p:cNvSpPr>
          <p:nvPr/>
        </p:nvSpPr>
        <p:spPr bwMode="auto">
          <a:xfrm>
            <a:off x="9200027" y="1651362"/>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57C4F1E8-3FDD-49E7-A200-82692366634C}"/>
              </a:ext>
            </a:extLst>
          </p:cNvPr>
          <p:cNvSpPr>
            <a:spLocks noChangeShapeType="1"/>
          </p:cNvSpPr>
          <p:nvPr/>
        </p:nvSpPr>
        <p:spPr bwMode="auto">
          <a:xfrm>
            <a:off x="9797504" y="1594212"/>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B8EBC5FF-3198-4AD5-A2DF-3DA2F7FC8FA5}"/>
              </a:ext>
            </a:extLst>
          </p:cNvPr>
          <p:cNvSpPr txBox="1">
            <a:spLocks noChangeArrowheads="1"/>
          </p:cNvSpPr>
          <p:nvPr/>
        </p:nvSpPr>
        <p:spPr bwMode="auto">
          <a:xfrm>
            <a:off x="9797504" y="1651362"/>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052B22A5-32E1-414D-BCC5-C8CC502CE7DE}"/>
              </a:ext>
            </a:extLst>
          </p:cNvPr>
          <p:cNvSpPr>
            <a:spLocks noChangeShapeType="1"/>
          </p:cNvSpPr>
          <p:nvPr/>
        </p:nvSpPr>
        <p:spPr bwMode="auto">
          <a:xfrm>
            <a:off x="10857377" y="13084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8A5EC5BA-B92E-41B1-A92C-59C30082D92C}"/>
              </a:ext>
            </a:extLst>
          </p:cNvPr>
          <p:cNvSpPr>
            <a:spLocks noChangeShapeType="1"/>
          </p:cNvSpPr>
          <p:nvPr/>
        </p:nvSpPr>
        <p:spPr bwMode="auto">
          <a:xfrm>
            <a:off x="10670341" y="1308462"/>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9CD6F3E2-6B46-489D-923D-8EFBD92A3254}"/>
              </a:ext>
            </a:extLst>
          </p:cNvPr>
          <p:cNvSpPr txBox="1">
            <a:spLocks noChangeArrowheads="1"/>
          </p:cNvSpPr>
          <p:nvPr/>
        </p:nvSpPr>
        <p:spPr bwMode="auto">
          <a:xfrm>
            <a:off x="10607995" y="1022712"/>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C59C04D1-16F8-4D80-88D4-5C1F31125738}"/>
              </a:ext>
            </a:extLst>
          </p:cNvPr>
          <p:cNvSpPr>
            <a:spLocks noChangeShapeType="1"/>
          </p:cNvSpPr>
          <p:nvPr/>
        </p:nvSpPr>
        <p:spPr bwMode="auto">
          <a:xfrm>
            <a:off x="8488250" y="908412"/>
            <a:ext cx="2431472"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FF5C63B3-13C9-45C4-80C5-CE87F8AA812F}"/>
              </a:ext>
            </a:extLst>
          </p:cNvPr>
          <p:cNvSpPr txBox="1">
            <a:spLocks noChangeArrowheads="1"/>
          </p:cNvSpPr>
          <p:nvPr/>
        </p:nvSpPr>
        <p:spPr bwMode="auto">
          <a:xfrm>
            <a:off x="9610468" y="62266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5C605C42-D371-40AA-84E7-0DBA46931C84}"/>
              </a:ext>
            </a:extLst>
          </p:cNvPr>
          <p:cNvSpPr>
            <a:spLocks noChangeShapeType="1"/>
          </p:cNvSpPr>
          <p:nvPr/>
        </p:nvSpPr>
        <p:spPr bwMode="auto">
          <a:xfrm>
            <a:off x="10857377" y="1479912"/>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AC545B43-5C22-4863-8F84-8ABE63FC1308}"/>
              </a:ext>
            </a:extLst>
          </p:cNvPr>
          <p:cNvSpPr txBox="1">
            <a:spLocks noChangeArrowheads="1"/>
          </p:cNvSpPr>
          <p:nvPr/>
        </p:nvSpPr>
        <p:spPr bwMode="auto">
          <a:xfrm>
            <a:off x="11106759" y="1651362"/>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F1B8061A-ED48-4705-A4FC-B83662C400E5}"/>
              </a:ext>
            </a:extLst>
          </p:cNvPr>
          <p:cNvSpPr>
            <a:spLocks noChangeShapeType="1"/>
          </p:cNvSpPr>
          <p:nvPr/>
        </p:nvSpPr>
        <p:spPr bwMode="auto">
          <a:xfrm>
            <a:off x="4685178" y="3537312"/>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89876B31-2783-4205-8538-C18099B090F3}"/>
              </a:ext>
            </a:extLst>
          </p:cNvPr>
          <p:cNvSpPr>
            <a:spLocks noChangeShapeType="1"/>
          </p:cNvSpPr>
          <p:nvPr/>
        </p:nvSpPr>
        <p:spPr bwMode="auto">
          <a:xfrm>
            <a:off x="9797504" y="32515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CCDB655-9D30-478E-9CD2-D5A188277D1A}"/>
              </a:ext>
            </a:extLst>
          </p:cNvPr>
          <p:cNvSpPr>
            <a:spLocks noChangeShapeType="1"/>
          </p:cNvSpPr>
          <p:nvPr/>
        </p:nvSpPr>
        <p:spPr bwMode="auto">
          <a:xfrm>
            <a:off x="9610468" y="3251562"/>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72A39E7-5FAE-4E9E-A9C7-7EFE1131D921}"/>
              </a:ext>
            </a:extLst>
          </p:cNvPr>
          <p:cNvSpPr txBox="1">
            <a:spLocks noChangeArrowheads="1"/>
          </p:cNvSpPr>
          <p:nvPr/>
        </p:nvSpPr>
        <p:spPr bwMode="auto">
          <a:xfrm>
            <a:off x="9548122" y="2965812"/>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95DB9213-B640-4BAC-9008-2810EFC607C3}"/>
              </a:ext>
            </a:extLst>
          </p:cNvPr>
          <p:cNvSpPr txBox="1">
            <a:spLocks noChangeArrowheads="1"/>
          </p:cNvSpPr>
          <p:nvPr/>
        </p:nvSpPr>
        <p:spPr bwMode="auto">
          <a:xfrm>
            <a:off x="9200027" y="3537312"/>
            <a:ext cx="56110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5EA45EAE-B8D9-4715-BDA4-447C246B495E}"/>
              </a:ext>
            </a:extLst>
          </p:cNvPr>
          <p:cNvSpPr txBox="1">
            <a:spLocks noChangeArrowheads="1"/>
          </p:cNvSpPr>
          <p:nvPr/>
        </p:nvSpPr>
        <p:spPr bwMode="auto">
          <a:xfrm>
            <a:off x="9828677" y="353731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E239FCA5-32D9-4EC3-BF41-23166062A688}"/>
              </a:ext>
            </a:extLst>
          </p:cNvPr>
          <p:cNvSpPr>
            <a:spLocks noChangeShapeType="1"/>
          </p:cNvSpPr>
          <p:nvPr/>
        </p:nvSpPr>
        <p:spPr bwMode="auto">
          <a:xfrm>
            <a:off x="10857377" y="32515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E7E428BC-09AF-43D9-A4FB-6D5858910008}"/>
              </a:ext>
            </a:extLst>
          </p:cNvPr>
          <p:cNvSpPr>
            <a:spLocks noChangeShapeType="1"/>
          </p:cNvSpPr>
          <p:nvPr/>
        </p:nvSpPr>
        <p:spPr bwMode="auto">
          <a:xfrm>
            <a:off x="10670341" y="3251562"/>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901BC291-4F61-4062-A2D1-2086B80F7C91}"/>
              </a:ext>
            </a:extLst>
          </p:cNvPr>
          <p:cNvSpPr txBox="1">
            <a:spLocks noChangeArrowheads="1"/>
          </p:cNvSpPr>
          <p:nvPr/>
        </p:nvSpPr>
        <p:spPr bwMode="auto">
          <a:xfrm>
            <a:off x="10607995" y="2965812"/>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48765644-C528-48AE-B75B-E50CA07B5D8F}"/>
              </a:ext>
            </a:extLst>
          </p:cNvPr>
          <p:cNvSpPr txBox="1">
            <a:spLocks noChangeArrowheads="1"/>
          </p:cNvSpPr>
          <p:nvPr/>
        </p:nvSpPr>
        <p:spPr bwMode="auto">
          <a:xfrm>
            <a:off x="7828428" y="3994512"/>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DAA57AEE-E9C1-40BE-AD2E-585AB35BA1DC}"/>
              </a:ext>
            </a:extLst>
          </p:cNvPr>
          <p:cNvSpPr>
            <a:spLocks noChangeShapeType="1"/>
          </p:cNvSpPr>
          <p:nvPr/>
        </p:nvSpPr>
        <p:spPr bwMode="auto">
          <a:xfrm>
            <a:off x="8368754" y="1365612"/>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358596E-610C-42D7-9DC0-7E4CF5634A7F}"/>
              </a:ext>
            </a:extLst>
          </p:cNvPr>
          <p:cNvSpPr>
            <a:spLocks noChangeShapeType="1"/>
          </p:cNvSpPr>
          <p:nvPr/>
        </p:nvSpPr>
        <p:spPr bwMode="auto">
          <a:xfrm>
            <a:off x="8244063" y="1365612"/>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0B55DED2-5209-44E4-A60A-4238D34D2A6E}"/>
              </a:ext>
            </a:extLst>
          </p:cNvPr>
          <p:cNvSpPr>
            <a:spLocks noChangeShapeType="1"/>
          </p:cNvSpPr>
          <p:nvPr/>
        </p:nvSpPr>
        <p:spPr bwMode="auto">
          <a:xfrm>
            <a:off x="8368754" y="1537062"/>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84A22275-F6BE-4D93-932B-678E07BF0F35}"/>
              </a:ext>
            </a:extLst>
          </p:cNvPr>
          <p:cNvSpPr txBox="1">
            <a:spLocks noChangeArrowheads="1"/>
          </p:cNvSpPr>
          <p:nvPr/>
        </p:nvSpPr>
        <p:spPr bwMode="auto">
          <a:xfrm>
            <a:off x="8119372" y="1022712"/>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9853F715-5BED-452F-935F-9422A2DF4126}"/>
              </a:ext>
            </a:extLst>
          </p:cNvPr>
          <p:cNvSpPr txBox="1">
            <a:spLocks noChangeArrowheads="1"/>
          </p:cNvSpPr>
          <p:nvPr/>
        </p:nvSpPr>
        <p:spPr bwMode="auto">
          <a:xfrm>
            <a:off x="8057027" y="2165712"/>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16D885AF-1995-4480-A07D-DE936B1BF7A5}"/>
              </a:ext>
            </a:extLst>
          </p:cNvPr>
          <p:cNvSpPr>
            <a:spLocks noChangeShapeType="1"/>
          </p:cNvSpPr>
          <p:nvPr/>
        </p:nvSpPr>
        <p:spPr bwMode="auto">
          <a:xfrm>
            <a:off x="4924013" y="32515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8BACFE9E-DEA3-40F1-8047-155CBB665732}"/>
              </a:ext>
            </a:extLst>
          </p:cNvPr>
          <p:cNvSpPr txBox="1">
            <a:spLocks noChangeArrowheads="1"/>
          </p:cNvSpPr>
          <p:nvPr/>
        </p:nvSpPr>
        <p:spPr bwMode="auto">
          <a:xfrm>
            <a:off x="4685178" y="2965812"/>
            <a:ext cx="4179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43CDC506-65F8-4F97-9C0D-BC1496E69128}"/>
              </a:ext>
            </a:extLst>
          </p:cNvPr>
          <p:cNvSpPr txBox="1">
            <a:spLocks noChangeArrowheads="1"/>
          </p:cNvSpPr>
          <p:nvPr/>
        </p:nvSpPr>
        <p:spPr bwMode="auto">
          <a:xfrm>
            <a:off x="4744887" y="3594462"/>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51FCB283-F687-46A7-AB15-34FB88B6FEC5}"/>
              </a:ext>
            </a:extLst>
          </p:cNvPr>
          <p:cNvSpPr>
            <a:spLocks noChangeShapeType="1"/>
          </p:cNvSpPr>
          <p:nvPr/>
        </p:nvSpPr>
        <p:spPr bwMode="auto">
          <a:xfrm flipV="1">
            <a:off x="4924013" y="3365862"/>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94FDAE1F-BFD3-44FA-B8EC-F4F2727E89C3}"/>
              </a:ext>
            </a:extLst>
          </p:cNvPr>
          <p:cNvSpPr>
            <a:spLocks noChangeShapeType="1"/>
          </p:cNvSpPr>
          <p:nvPr/>
        </p:nvSpPr>
        <p:spPr bwMode="auto">
          <a:xfrm>
            <a:off x="5282267" y="3365862"/>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713A46F2-E795-4727-83FB-01D9ECAFA204}"/>
              </a:ext>
            </a:extLst>
          </p:cNvPr>
          <p:cNvSpPr>
            <a:spLocks noChangeShapeType="1"/>
          </p:cNvSpPr>
          <p:nvPr/>
        </p:nvSpPr>
        <p:spPr bwMode="auto">
          <a:xfrm>
            <a:off x="5162849" y="3365862"/>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4A822AAE-8170-4228-B20B-47507F83B20A}"/>
              </a:ext>
            </a:extLst>
          </p:cNvPr>
          <p:cNvSpPr txBox="1">
            <a:spLocks noChangeArrowheads="1"/>
          </p:cNvSpPr>
          <p:nvPr/>
        </p:nvSpPr>
        <p:spPr bwMode="auto">
          <a:xfrm>
            <a:off x="5103141" y="2908662"/>
            <a:ext cx="44781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9316F0DC-9218-49E2-910C-D73B9B0428EB}"/>
              </a:ext>
            </a:extLst>
          </p:cNvPr>
          <p:cNvSpPr txBox="1">
            <a:spLocks noChangeArrowheads="1"/>
          </p:cNvSpPr>
          <p:nvPr/>
        </p:nvSpPr>
        <p:spPr bwMode="auto">
          <a:xfrm>
            <a:off x="5103141" y="2680062"/>
            <a:ext cx="47767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47227F94-4B16-4C4C-BB79-A0EDAEF7B30A}"/>
              </a:ext>
            </a:extLst>
          </p:cNvPr>
          <p:cNvSpPr>
            <a:spLocks noChangeShapeType="1"/>
          </p:cNvSpPr>
          <p:nvPr/>
        </p:nvSpPr>
        <p:spPr bwMode="auto">
          <a:xfrm>
            <a:off x="5282267" y="3537312"/>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1BDAD6E2-3DCD-4747-BE2A-C4C8FC8B8868}"/>
              </a:ext>
            </a:extLst>
          </p:cNvPr>
          <p:cNvSpPr txBox="1">
            <a:spLocks noChangeArrowheads="1"/>
          </p:cNvSpPr>
          <p:nvPr/>
        </p:nvSpPr>
        <p:spPr bwMode="auto">
          <a:xfrm>
            <a:off x="4983723" y="3880212"/>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1915BD82-C8D1-453A-A4F7-8C38A35BF003}"/>
              </a:ext>
            </a:extLst>
          </p:cNvPr>
          <p:cNvSpPr txBox="1">
            <a:spLocks noChangeArrowheads="1"/>
          </p:cNvSpPr>
          <p:nvPr/>
        </p:nvSpPr>
        <p:spPr bwMode="auto">
          <a:xfrm>
            <a:off x="5998775" y="3537312"/>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E9CA110F-B8D2-4A2B-A7C5-2359EAD76775}"/>
              </a:ext>
            </a:extLst>
          </p:cNvPr>
          <p:cNvSpPr>
            <a:spLocks noChangeShapeType="1"/>
          </p:cNvSpPr>
          <p:nvPr/>
        </p:nvSpPr>
        <p:spPr bwMode="auto">
          <a:xfrm>
            <a:off x="6177902" y="3080112"/>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284C482D-37C5-4553-8FD3-BB9A2908CA77}"/>
              </a:ext>
            </a:extLst>
          </p:cNvPr>
          <p:cNvSpPr>
            <a:spLocks noChangeShapeType="1"/>
          </p:cNvSpPr>
          <p:nvPr/>
        </p:nvSpPr>
        <p:spPr bwMode="auto">
          <a:xfrm>
            <a:off x="5998775" y="3080112"/>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93DEF639-00E3-463E-AC8F-27E1ADF7BB9C}"/>
              </a:ext>
            </a:extLst>
          </p:cNvPr>
          <p:cNvSpPr txBox="1">
            <a:spLocks noChangeArrowheads="1"/>
          </p:cNvSpPr>
          <p:nvPr/>
        </p:nvSpPr>
        <p:spPr bwMode="auto">
          <a:xfrm>
            <a:off x="5998775" y="2794362"/>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4736DF0-4B76-414B-9FB1-1C882D31555D}"/>
              </a:ext>
            </a:extLst>
          </p:cNvPr>
          <p:cNvSpPr txBox="1">
            <a:spLocks noChangeArrowheads="1"/>
          </p:cNvSpPr>
          <p:nvPr/>
        </p:nvSpPr>
        <p:spPr bwMode="auto">
          <a:xfrm>
            <a:off x="6416738" y="3251562"/>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B980EA89-2230-4A3F-AEAA-C484A078764B}"/>
              </a:ext>
            </a:extLst>
          </p:cNvPr>
          <p:cNvSpPr>
            <a:spLocks noChangeShapeType="1"/>
          </p:cNvSpPr>
          <p:nvPr/>
        </p:nvSpPr>
        <p:spPr bwMode="auto">
          <a:xfrm>
            <a:off x="6954118" y="32515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334E8B43-94BE-4292-843B-3C542FF1050B}"/>
              </a:ext>
            </a:extLst>
          </p:cNvPr>
          <p:cNvSpPr>
            <a:spLocks noChangeShapeType="1"/>
          </p:cNvSpPr>
          <p:nvPr/>
        </p:nvSpPr>
        <p:spPr bwMode="auto">
          <a:xfrm>
            <a:off x="6774991" y="3251562"/>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70D2D219-4C4A-4CF8-988B-CADFCA3EEA76}"/>
              </a:ext>
            </a:extLst>
          </p:cNvPr>
          <p:cNvSpPr txBox="1">
            <a:spLocks noChangeArrowheads="1"/>
          </p:cNvSpPr>
          <p:nvPr/>
        </p:nvSpPr>
        <p:spPr bwMode="auto">
          <a:xfrm>
            <a:off x="6715282" y="2965812"/>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CBC8392C-7072-406C-A499-B9ADA7A84314}"/>
              </a:ext>
            </a:extLst>
          </p:cNvPr>
          <p:cNvSpPr>
            <a:spLocks noChangeShapeType="1"/>
          </p:cNvSpPr>
          <p:nvPr/>
        </p:nvSpPr>
        <p:spPr bwMode="auto">
          <a:xfrm>
            <a:off x="6954118" y="3423012"/>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296EEA4-F9A5-4E0A-A062-F2EE3CFBD730}"/>
              </a:ext>
            </a:extLst>
          </p:cNvPr>
          <p:cNvSpPr>
            <a:spLocks noChangeShapeType="1"/>
          </p:cNvSpPr>
          <p:nvPr/>
        </p:nvSpPr>
        <p:spPr bwMode="auto">
          <a:xfrm>
            <a:off x="5939066" y="3365862"/>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D6A8911B-D09F-4531-8913-737071F4492B}"/>
              </a:ext>
            </a:extLst>
          </p:cNvPr>
          <p:cNvSpPr>
            <a:spLocks noChangeShapeType="1"/>
          </p:cNvSpPr>
          <p:nvPr/>
        </p:nvSpPr>
        <p:spPr bwMode="auto">
          <a:xfrm>
            <a:off x="5819648" y="3365862"/>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0776EEFB-8C0D-4B11-810F-A2E3E2B5F9D8}"/>
              </a:ext>
            </a:extLst>
          </p:cNvPr>
          <p:cNvSpPr txBox="1">
            <a:spLocks noChangeArrowheads="1"/>
          </p:cNvSpPr>
          <p:nvPr/>
        </p:nvSpPr>
        <p:spPr bwMode="auto">
          <a:xfrm>
            <a:off x="5700230" y="3022962"/>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F4D72822-10ED-42BA-B4C5-6FCAEBBB3CFB}"/>
              </a:ext>
            </a:extLst>
          </p:cNvPr>
          <p:cNvSpPr txBox="1">
            <a:spLocks noChangeArrowheads="1"/>
          </p:cNvSpPr>
          <p:nvPr/>
        </p:nvSpPr>
        <p:spPr bwMode="auto">
          <a:xfrm>
            <a:off x="6715282" y="3537312"/>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DA4DE16D-BAF3-48EF-A1D2-D60EA8237D47}"/>
              </a:ext>
            </a:extLst>
          </p:cNvPr>
          <p:cNvSpPr txBox="1">
            <a:spLocks noChangeArrowheads="1"/>
          </p:cNvSpPr>
          <p:nvPr/>
        </p:nvSpPr>
        <p:spPr bwMode="auto">
          <a:xfrm>
            <a:off x="7372081" y="3594462"/>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6BB878D1-F2C0-4048-8839-BE99EB275B69}"/>
              </a:ext>
            </a:extLst>
          </p:cNvPr>
          <p:cNvSpPr txBox="1">
            <a:spLocks noChangeArrowheads="1"/>
          </p:cNvSpPr>
          <p:nvPr/>
        </p:nvSpPr>
        <p:spPr bwMode="auto">
          <a:xfrm>
            <a:off x="7192954" y="3251562"/>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1E784C86-D584-405A-9E80-A1087F0EC631}"/>
              </a:ext>
            </a:extLst>
          </p:cNvPr>
          <p:cNvSpPr>
            <a:spLocks noChangeShapeType="1"/>
          </p:cNvSpPr>
          <p:nvPr/>
        </p:nvSpPr>
        <p:spPr bwMode="auto">
          <a:xfrm>
            <a:off x="7730335" y="32515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6E93C90F-2055-4B54-8562-D3728687529F}"/>
              </a:ext>
            </a:extLst>
          </p:cNvPr>
          <p:cNvSpPr>
            <a:spLocks noChangeShapeType="1"/>
          </p:cNvSpPr>
          <p:nvPr/>
        </p:nvSpPr>
        <p:spPr bwMode="auto">
          <a:xfrm>
            <a:off x="7551207" y="3251562"/>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2F4B068E-C954-4C68-A9FE-D4A5A5A152AB}"/>
              </a:ext>
            </a:extLst>
          </p:cNvPr>
          <p:cNvSpPr txBox="1">
            <a:spLocks noChangeArrowheads="1"/>
          </p:cNvSpPr>
          <p:nvPr/>
        </p:nvSpPr>
        <p:spPr bwMode="auto">
          <a:xfrm>
            <a:off x="7491499" y="2965812"/>
            <a:ext cx="44781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FDD75F4A-DFB3-4A34-B4BE-3EF4FD0AA3F3}"/>
              </a:ext>
            </a:extLst>
          </p:cNvPr>
          <p:cNvSpPr>
            <a:spLocks noChangeShapeType="1"/>
          </p:cNvSpPr>
          <p:nvPr/>
        </p:nvSpPr>
        <p:spPr bwMode="auto">
          <a:xfrm>
            <a:off x="8387132" y="3365862"/>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4519A55D-919D-46B6-BBAD-05F56E302F19}"/>
              </a:ext>
            </a:extLst>
          </p:cNvPr>
          <p:cNvSpPr>
            <a:spLocks noChangeShapeType="1"/>
          </p:cNvSpPr>
          <p:nvPr/>
        </p:nvSpPr>
        <p:spPr bwMode="auto">
          <a:xfrm>
            <a:off x="8267714" y="3365862"/>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941C750B-E529-4180-8B99-F2300E4F9A28}"/>
              </a:ext>
            </a:extLst>
          </p:cNvPr>
          <p:cNvSpPr txBox="1">
            <a:spLocks noChangeArrowheads="1"/>
          </p:cNvSpPr>
          <p:nvPr/>
        </p:nvSpPr>
        <p:spPr bwMode="auto">
          <a:xfrm>
            <a:off x="8088587" y="2908662"/>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8670DAE8-FF5F-4835-9305-27461B5F4C17}"/>
              </a:ext>
            </a:extLst>
          </p:cNvPr>
          <p:cNvSpPr txBox="1">
            <a:spLocks noChangeArrowheads="1"/>
          </p:cNvSpPr>
          <p:nvPr/>
        </p:nvSpPr>
        <p:spPr bwMode="auto">
          <a:xfrm>
            <a:off x="5461394" y="3537312"/>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791AA2A-18D3-427B-8F0D-1036EA4B607A}"/>
              </a:ext>
            </a:extLst>
          </p:cNvPr>
          <p:cNvSpPr>
            <a:spLocks noChangeShapeType="1"/>
          </p:cNvSpPr>
          <p:nvPr/>
        </p:nvSpPr>
        <p:spPr bwMode="auto">
          <a:xfrm>
            <a:off x="4924013" y="2851512"/>
            <a:ext cx="1194179"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A40B72C-3FE0-447E-B10C-F00B72C82576}"/>
              </a:ext>
            </a:extLst>
          </p:cNvPr>
          <p:cNvSpPr txBox="1">
            <a:spLocks noChangeArrowheads="1"/>
          </p:cNvSpPr>
          <p:nvPr/>
        </p:nvSpPr>
        <p:spPr bwMode="auto">
          <a:xfrm>
            <a:off x="5571003" y="2537187"/>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266065F7-8C88-4C2C-A656-212CA7F0558D}"/>
              </a:ext>
            </a:extLst>
          </p:cNvPr>
          <p:cNvSpPr>
            <a:spLocks noChangeShapeType="1"/>
          </p:cNvSpPr>
          <p:nvPr/>
        </p:nvSpPr>
        <p:spPr bwMode="auto">
          <a:xfrm>
            <a:off x="9028577" y="1251312"/>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EFF1DFB1-DA13-4593-8F86-8CB90A955CB9}"/>
              </a:ext>
            </a:extLst>
          </p:cNvPr>
          <p:cNvSpPr txBox="1">
            <a:spLocks noChangeArrowheads="1"/>
          </p:cNvSpPr>
          <p:nvPr/>
        </p:nvSpPr>
        <p:spPr bwMode="auto">
          <a:xfrm>
            <a:off x="8914277" y="965562"/>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8A3DB23A-F404-4065-A4E1-65FB1EA639AA}"/>
              </a:ext>
            </a:extLst>
          </p:cNvPr>
          <p:cNvSpPr>
            <a:spLocks noChangeShapeType="1"/>
          </p:cNvSpPr>
          <p:nvPr/>
        </p:nvSpPr>
        <p:spPr bwMode="auto">
          <a:xfrm>
            <a:off x="9142877" y="1251312"/>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3B008620-338D-4185-A3D2-93911E34CE59}"/>
              </a:ext>
            </a:extLst>
          </p:cNvPr>
          <p:cNvSpPr txBox="1">
            <a:spLocks noChangeArrowheads="1"/>
          </p:cNvSpPr>
          <p:nvPr/>
        </p:nvSpPr>
        <p:spPr bwMode="auto">
          <a:xfrm>
            <a:off x="6022174" y="1594212"/>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88C1CEBD-B2AC-4ED5-9D4B-B8AAB1C63999}"/>
              </a:ext>
            </a:extLst>
          </p:cNvPr>
          <p:cNvSpPr>
            <a:spLocks noChangeShapeType="1"/>
          </p:cNvSpPr>
          <p:nvPr/>
        </p:nvSpPr>
        <p:spPr bwMode="auto">
          <a:xfrm>
            <a:off x="6188904" y="13084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148D37FD-0744-47DD-A77A-E948AEC88630}"/>
              </a:ext>
            </a:extLst>
          </p:cNvPr>
          <p:cNvSpPr>
            <a:spLocks noChangeShapeType="1"/>
          </p:cNvSpPr>
          <p:nvPr/>
        </p:nvSpPr>
        <p:spPr bwMode="auto">
          <a:xfrm>
            <a:off x="5021786" y="13084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E9634144-A922-40B7-A4A7-DF77740A62EF}"/>
              </a:ext>
            </a:extLst>
          </p:cNvPr>
          <p:cNvSpPr>
            <a:spLocks noChangeShapeType="1"/>
          </p:cNvSpPr>
          <p:nvPr/>
        </p:nvSpPr>
        <p:spPr bwMode="auto">
          <a:xfrm>
            <a:off x="6022174" y="1308462"/>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BC7317F8-5D40-4C8C-9843-B9648443B743}"/>
              </a:ext>
            </a:extLst>
          </p:cNvPr>
          <p:cNvSpPr txBox="1">
            <a:spLocks noChangeArrowheads="1"/>
          </p:cNvSpPr>
          <p:nvPr/>
        </p:nvSpPr>
        <p:spPr bwMode="auto">
          <a:xfrm>
            <a:off x="4799478" y="1022712"/>
            <a:ext cx="41682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D68C0030-F521-4E98-B574-E26FD31AA268}"/>
              </a:ext>
            </a:extLst>
          </p:cNvPr>
          <p:cNvSpPr>
            <a:spLocks noChangeShapeType="1"/>
          </p:cNvSpPr>
          <p:nvPr/>
        </p:nvSpPr>
        <p:spPr bwMode="auto">
          <a:xfrm>
            <a:off x="5355248" y="1422762"/>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3DA6F478-12AB-4533-A9CA-CD38AC4AC8B8}"/>
              </a:ext>
            </a:extLst>
          </p:cNvPr>
          <p:cNvSpPr>
            <a:spLocks noChangeShapeType="1"/>
          </p:cNvSpPr>
          <p:nvPr/>
        </p:nvSpPr>
        <p:spPr bwMode="auto">
          <a:xfrm>
            <a:off x="5244094" y="1422762"/>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BCB18196-717D-4ED3-9DDF-0375924E7FD6}"/>
              </a:ext>
            </a:extLst>
          </p:cNvPr>
          <p:cNvSpPr txBox="1">
            <a:spLocks noChangeArrowheads="1"/>
          </p:cNvSpPr>
          <p:nvPr/>
        </p:nvSpPr>
        <p:spPr bwMode="auto">
          <a:xfrm>
            <a:off x="4799478" y="1622787"/>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DCFC9ADF-8285-44A4-A2D0-E750CAA1B81B}"/>
              </a:ext>
            </a:extLst>
          </p:cNvPr>
          <p:cNvSpPr txBox="1">
            <a:spLocks noChangeArrowheads="1"/>
          </p:cNvSpPr>
          <p:nvPr/>
        </p:nvSpPr>
        <p:spPr bwMode="auto">
          <a:xfrm>
            <a:off x="5966596" y="1022712"/>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8C5F3A8F-259E-42A0-9A32-8C41B6C43A29}"/>
              </a:ext>
            </a:extLst>
          </p:cNvPr>
          <p:cNvSpPr>
            <a:spLocks noChangeShapeType="1"/>
          </p:cNvSpPr>
          <p:nvPr/>
        </p:nvSpPr>
        <p:spPr bwMode="auto">
          <a:xfrm>
            <a:off x="5132940" y="908412"/>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1DC3EEAE-B45E-439A-A1B4-C55A5E19C33F}"/>
              </a:ext>
            </a:extLst>
          </p:cNvPr>
          <p:cNvSpPr txBox="1">
            <a:spLocks noChangeArrowheads="1"/>
          </p:cNvSpPr>
          <p:nvPr/>
        </p:nvSpPr>
        <p:spPr bwMode="auto">
          <a:xfrm>
            <a:off x="5244094" y="622662"/>
            <a:ext cx="88923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7BBDA58D-3D6A-4E3C-B8F1-D9EB4A5503F6}"/>
              </a:ext>
            </a:extLst>
          </p:cNvPr>
          <p:cNvSpPr txBox="1">
            <a:spLocks noChangeArrowheads="1"/>
          </p:cNvSpPr>
          <p:nvPr/>
        </p:nvSpPr>
        <p:spPr bwMode="auto">
          <a:xfrm>
            <a:off x="6355635" y="1308462"/>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2DB3FE49-BF05-4DFD-827F-73FC172B44F3}"/>
              </a:ext>
            </a:extLst>
          </p:cNvPr>
          <p:cNvSpPr>
            <a:spLocks noChangeShapeType="1"/>
          </p:cNvSpPr>
          <p:nvPr/>
        </p:nvSpPr>
        <p:spPr bwMode="auto">
          <a:xfrm>
            <a:off x="6911406" y="13084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67C26742-9C1C-47DF-B242-44F21B0882B4}"/>
              </a:ext>
            </a:extLst>
          </p:cNvPr>
          <p:cNvSpPr>
            <a:spLocks noChangeShapeType="1"/>
          </p:cNvSpPr>
          <p:nvPr/>
        </p:nvSpPr>
        <p:spPr bwMode="auto">
          <a:xfrm>
            <a:off x="6744675" y="1308462"/>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9E489C0C-6C43-4D25-892A-B5FC0243ED12}"/>
              </a:ext>
            </a:extLst>
          </p:cNvPr>
          <p:cNvSpPr txBox="1">
            <a:spLocks noChangeArrowheads="1"/>
          </p:cNvSpPr>
          <p:nvPr/>
        </p:nvSpPr>
        <p:spPr bwMode="auto">
          <a:xfrm>
            <a:off x="6689098" y="1022712"/>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D228864E-B877-426C-92C2-4F1313C51E97}"/>
              </a:ext>
            </a:extLst>
          </p:cNvPr>
          <p:cNvSpPr>
            <a:spLocks noChangeShapeType="1"/>
          </p:cNvSpPr>
          <p:nvPr/>
        </p:nvSpPr>
        <p:spPr bwMode="auto">
          <a:xfrm flipV="1">
            <a:off x="5021786" y="1422762"/>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805EB6A-F6D0-4BB7-BEC9-0209E006915D}"/>
              </a:ext>
            </a:extLst>
          </p:cNvPr>
          <p:cNvSpPr txBox="1">
            <a:spLocks noChangeArrowheads="1"/>
          </p:cNvSpPr>
          <p:nvPr/>
        </p:nvSpPr>
        <p:spPr bwMode="auto">
          <a:xfrm>
            <a:off x="5188517" y="1137012"/>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52240378-839D-49A0-8EAB-DDCB9650A305}"/>
              </a:ext>
            </a:extLst>
          </p:cNvPr>
          <p:cNvSpPr txBox="1">
            <a:spLocks noChangeArrowheads="1"/>
          </p:cNvSpPr>
          <p:nvPr/>
        </p:nvSpPr>
        <p:spPr bwMode="auto">
          <a:xfrm>
            <a:off x="7133715" y="1308462"/>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6F454956-2EE8-4914-B37A-B5F602E01782}"/>
              </a:ext>
            </a:extLst>
          </p:cNvPr>
          <p:cNvSpPr txBox="1">
            <a:spLocks noChangeArrowheads="1"/>
          </p:cNvSpPr>
          <p:nvPr/>
        </p:nvSpPr>
        <p:spPr bwMode="auto">
          <a:xfrm>
            <a:off x="5113803" y="1765662"/>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A017BCA8-32A9-4881-A9F3-4922CB78F36F}"/>
              </a:ext>
            </a:extLst>
          </p:cNvPr>
          <p:cNvSpPr>
            <a:spLocks noChangeShapeType="1"/>
          </p:cNvSpPr>
          <p:nvPr/>
        </p:nvSpPr>
        <p:spPr bwMode="auto">
          <a:xfrm>
            <a:off x="5355248" y="1594212"/>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AD1910D3-C883-4F8E-82E1-32EE67FA2FE0}"/>
              </a:ext>
            </a:extLst>
          </p:cNvPr>
          <p:cNvSpPr>
            <a:spLocks noChangeShapeType="1"/>
          </p:cNvSpPr>
          <p:nvPr/>
        </p:nvSpPr>
        <p:spPr bwMode="auto">
          <a:xfrm>
            <a:off x="7633908" y="130846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FD2A26C6-031A-4A74-B26A-7747D3FC4757}"/>
              </a:ext>
            </a:extLst>
          </p:cNvPr>
          <p:cNvSpPr>
            <a:spLocks noChangeShapeType="1"/>
          </p:cNvSpPr>
          <p:nvPr/>
        </p:nvSpPr>
        <p:spPr bwMode="auto">
          <a:xfrm>
            <a:off x="7467177" y="1308462"/>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48254A25-16BE-45CD-BF5B-8A47A961F427}"/>
              </a:ext>
            </a:extLst>
          </p:cNvPr>
          <p:cNvSpPr txBox="1">
            <a:spLocks noChangeArrowheads="1"/>
          </p:cNvSpPr>
          <p:nvPr/>
        </p:nvSpPr>
        <p:spPr bwMode="auto">
          <a:xfrm>
            <a:off x="7411600" y="1022712"/>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80CB3F03-E4D5-45B3-A8CC-80EC6423EFBB}"/>
              </a:ext>
            </a:extLst>
          </p:cNvPr>
          <p:cNvSpPr>
            <a:spLocks noChangeShapeType="1"/>
          </p:cNvSpPr>
          <p:nvPr/>
        </p:nvSpPr>
        <p:spPr bwMode="auto">
          <a:xfrm>
            <a:off x="6911406" y="1479912"/>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F1188042-4808-4808-B7DE-4D82105EE8E3}"/>
              </a:ext>
            </a:extLst>
          </p:cNvPr>
          <p:cNvSpPr txBox="1">
            <a:spLocks noChangeArrowheads="1"/>
          </p:cNvSpPr>
          <p:nvPr/>
        </p:nvSpPr>
        <p:spPr bwMode="auto">
          <a:xfrm>
            <a:off x="5521979" y="908412"/>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100">
            <a:extLst>
              <a:ext uri="{FF2B5EF4-FFF2-40B4-BE49-F238E27FC236}">
                <a16:creationId xmlns:a16="http://schemas.microsoft.com/office/drawing/2014/main" id="{C3DF47F3-E802-4A54-BDDE-D3FB4B6842D5}"/>
              </a:ext>
            </a:extLst>
          </p:cNvPr>
          <p:cNvSpPr>
            <a:spLocks noChangeShapeType="1"/>
          </p:cNvSpPr>
          <p:nvPr/>
        </p:nvSpPr>
        <p:spPr bwMode="auto">
          <a:xfrm>
            <a:off x="5077363" y="1537062"/>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1">
            <a:extLst>
              <a:ext uri="{FF2B5EF4-FFF2-40B4-BE49-F238E27FC236}">
                <a16:creationId xmlns:a16="http://schemas.microsoft.com/office/drawing/2014/main" id="{F1DC2C23-F829-41BE-986F-D3284CC5BF9E}"/>
              </a:ext>
            </a:extLst>
          </p:cNvPr>
          <p:cNvSpPr txBox="1">
            <a:spLocks noChangeArrowheads="1"/>
          </p:cNvSpPr>
          <p:nvPr/>
        </p:nvSpPr>
        <p:spPr bwMode="auto">
          <a:xfrm>
            <a:off x="5577557" y="1537062"/>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01098F9A-39F3-4716-BDEB-BD1BB431D639}"/>
              </a:ext>
            </a:extLst>
          </p:cNvPr>
          <p:cNvSpPr>
            <a:spLocks noChangeShapeType="1"/>
          </p:cNvSpPr>
          <p:nvPr/>
        </p:nvSpPr>
        <p:spPr bwMode="auto">
          <a:xfrm>
            <a:off x="9142877" y="1651362"/>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F9A37D01-E388-4EDE-AD06-F3CDCD9AEFAD}"/>
              </a:ext>
            </a:extLst>
          </p:cNvPr>
          <p:cNvSpPr txBox="1">
            <a:spLocks noChangeArrowheads="1"/>
          </p:cNvSpPr>
          <p:nvPr/>
        </p:nvSpPr>
        <p:spPr bwMode="auto">
          <a:xfrm>
            <a:off x="8799977" y="2222862"/>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4">
            <a:extLst>
              <a:ext uri="{FF2B5EF4-FFF2-40B4-BE49-F238E27FC236}">
                <a16:creationId xmlns:a16="http://schemas.microsoft.com/office/drawing/2014/main" id="{B4816284-1F87-47A3-8CA3-91570B43DFA5}"/>
              </a:ext>
            </a:extLst>
          </p:cNvPr>
          <p:cNvSpPr>
            <a:spLocks noChangeShapeType="1"/>
          </p:cNvSpPr>
          <p:nvPr/>
        </p:nvSpPr>
        <p:spPr bwMode="auto">
          <a:xfrm>
            <a:off x="8371352" y="3537312"/>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5">
            <a:extLst>
              <a:ext uri="{FF2B5EF4-FFF2-40B4-BE49-F238E27FC236}">
                <a16:creationId xmlns:a16="http://schemas.microsoft.com/office/drawing/2014/main" id="{B1807D95-91FE-49C4-9BE8-4AE2F9961A35}"/>
              </a:ext>
            </a:extLst>
          </p:cNvPr>
          <p:cNvSpPr txBox="1">
            <a:spLocks noChangeArrowheads="1"/>
          </p:cNvSpPr>
          <p:nvPr/>
        </p:nvSpPr>
        <p:spPr bwMode="auto">
          <a:xfrm>
            <a:off x="9657227" y="2222862"/>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6">
            <a:extLst>
              <a:ext uri="{FF2B5EF4-FFF2-40B4-BE49-F238E27FC236}">
                <a16:creationId xmlns:a16="http://schemas.microsoft.com/office/drawing/2014/main" id="{4A9985B0-3D42-4391-841A-BE398DDC6357}"/>
              </a:ext>
            </a:extLst>
          </p:cNvPr>
          <p:cNvSpPr txBox="1">
            <a:spLocks noChangeArrowheads="1"/>
          </p:cNvSpPr>
          <p:nvPr/>
        </p:nvSpPr>
        <p:spPr bwMode="auto">
          <a:xfrm>
            <a:off x="9657227" y="3823062"/>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7">
            <a:extLst>
              <a:ext uri="{FF2B5EF4-FFF2-40B4-BE49-F238E27FC236}">
                <a16:creationId xmlns:a16="http://schemas.microsoft.com/office/drawing/2014/main" id="{9AFFE3B7-3B6B-4FE6-AD79-F30ABF1BC59C}"/>
              </a:ext>
            </a:extLst>
          </p:cNvPr>
          <p:cNvSpPr>
            <a:spLocks noChangeShapeType="1"/>
          </p:cNvSpPr>
          <p:nvPr/>
        </p:nvSpPr>
        <p:spPr bwMode="auto">
          <a:xfrm>
            <a:off x="9800102" y="3365862"/>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183BF2FF-424B-43A8-80E6-A7B694CF700A}"/>
              </a:ext>
            </a:extLst>
          </p:cNvPr>
          <p:cNvSpPr>
            <a:spLocks noChangeShapeType="1"/>
          </p:cNvSpPr>
          <p:nvPr/>
        </p:nvSpPr>
        <p:spPr bwMode="auto">
          <a:xfrm>
            <a:off x="9028577" y="3194412"/>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301BA33D-F3C1-4F9B-B43C-B7E286973A49}"/>
              </a:ext>
            </a:extLst>
          </p:cNvPr>
          <p:cNvSpPr txBox="1">
            <a:spLocks noChangeArrowheads="1"/>
          </p:cNvSpPr>
          <p:nvPr/>
        </p:nvSpPr>
        <p:spPr bwMode="auto">
          <a:xfrm>
            <a:off x="8971427" y="2908662"/>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CB334739-EB4E-45C7-A342-3A534BE30039}"/>
              </a:ext>
            </a:extLst>
          </p:cNvPr>
          <p:cNvSpPr>
            <a:spLocks noChangeShapeType="1"/>
          </p:cNvSpPr>
          <p:nvPr/>
        </p:nvSpPr>
        <p:spPr bwMode="auto">
          <a:xfrm>
            <a:off x="9142877" y="3194412"/>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773566DF-6E7F-4874-BF6D-501936247FF1}"/>
              </a:ext>
            </a:extLst>
          </p:cNvPr>
          <p:cNvSpPr>
            <a:spLocks noChangeShapeType="1"/>
          </p:cNvSpPr>
          <p:nvPr/>
        </p:nvSpPr>
        <p:spPr bwMode="auto">
          <a:xfrm>
            <a:off x="9142877" y="3537312"/>
            <a:ext cx="1"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C1A0C09D-146C-4287-9236-82BCBBA3A7D7}"/>
              </a:ext>
            </a:extLst>
          </p:cNvPr>
          <p:cNvSpPr txBox="1">
            <a:spLocks noChangeArrowheads="1"/>
          </p:cNvSpPr>
          <p:nvPr/>
        </p:nvSpPr>
        <p:spPr bwMode="auto">
          <a:xfrm>
            <a:off x="8971427" y="3823062"/>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3">
            <a:extLst>
              <a:ext uri="{FF2B5EF4-FFF2-40B4-BE49-F238E27FC236}">
                <a16:creationId xmlns:a16="http://schemas.microsoft.com/office/drawing/2014/main" id="{4304CD76-74AC-44E0-827D-E3E38E74FEAB}"/>
              </a:ext>
            </a:extLst>
          </p:cNvPr>
          <p:cNvSpPr>
            <a:spLocks noChangeShapeType="1"/>
          </p:cNvSpPr>
          <p:nvPr/>
        </p:nvSpPr>
        <p:spPr bwMode="auto">
          <a:xfrm>
            <a:off x="4685177" y="1365612"/>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4">
            <a:extLst>
              <a:ext uri="{FF2B5EF4-FFF2-40B4-BE49-F238E27FC236}">
                <a16:creationId xmlns:a16="http://schemas.microsoft.com/office/drawing/2014/main" id="{D9516D34-76A4-4619-95DD-000E4AD46E98}"/>
              </a:ext>
            </a:extLst>
          </p:cNvPr>
          <p:cNvSpPr txBox="1">
            <a:spLocks noChangeArrowheads="1"/>
          </p:cNvSpPr>
          <p:nvPr/>
        </p:nvSpPr>
        <p:spPr bwMode="auto">
          <a:xfrm>
            <a:off x="4513727" y="1079862"/>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5">
            <a:extLst>
              <a:ext uri="{FF2B5EF4-FFF2-40B4-BE49-F238E27FC236}">
                <a16:creationId xmlns:a16="http://schemas.microsoft.com/office/drawing/2014/main" id="{E9B7CC77-736C-4C1D-B5E9-83E3BC808BFD}"/>
              </a:ext>
            </a:extLst>
          </p:cNvPr>
          <p:cNvSpPr>
            <a:spLocks noChangeShapeType="1"/>
          </p:cNvSpPr>
          <p:nvPr/>
        </p:nvSpPr>
        <p:spPr bwMode="auto">
          <a:xfrm>
            <a:off x="4513727" y="1337037"/>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6">
            <a:extLst>
              <a:ext uri="{FF2B5EF4-FFF2-40B4-BE49-F238E27FC236}">
                <a16:creationId xmlns:a16="http://schemas.microsoft.com/office/drawing/2014/main" id="{0C49BD6B-ECB9-4D1A-A219-80EDEB8CDDB1}"/>
              </a:ext>
            </a:extLst>
          </p:cNvPr>
          <p:cNvSpPr txBox="1">
            <a:spLocks noChangeArrowheads="1"/>
          </p:cNvSpPr>
          <p:nvPr/>
        </p:nvSpPr>
        <p:spPr bwMode="auto">
          <a:xfrm>
            <a:off x="5713878" y="1194162"/>
            <a:ext cx="25717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SS 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7">
            <a:extLst>
              <a:ext uri="{FF2B5EF4-FFF2-40B4-BE49-F238E27FC236}">
                <a16:creationId xmlns:a16="http://schemas.microsoft.com/office/drawing/2014/main" id="{787576BE-DED6-4AF2-BC58-B091F8F06EAF}"/>
              </a:ext>
            </a:extLst>
          </p:cNvPr>
          <p:cNvSpPr txBox="1">
            <a:spLocks noChangeArrowheads="1"/>
          </p:cNvSpPr>
          <p:nvPr/>
        </p:nvSpPr>
        <p:spPr bwMode="auto">
          <a:xfrm>
            <a:off x="5999628" y="2451462"/>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18">
            <a:extLst>
              <a:ext uri="{FF2B5EF4-FFF2-40B4-BE49-F238E27FC236}">
                <a16:creationId xmlns:a16="http://schemas.microsoft.com/office/drawing/2014/main" id="{C47A2EFF-994A-4719-B49E-6969DC1B1545}"/>
              </a:ext>
            </a:extLst>
          </p:cNvPr>
          <p:cNvSpPr>
            <a:spLocks noChangeShapeType="1"/>
          </p:cNvSpPr>
          <p:nvPr/>
        </p:nvSpPr>
        <p:spPr bwMode="auto">
          <a:xfrm>
            <a:off x="5953362" y="1879962"/>
            <a:ext cx="0" cy="571500"/>
          </a:xfrm>
          <a:prstGeom prst="line">
            <a:avLst/>
          </a:prstGeom>
          <a:noFill/>
          <a:ln w="254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19">
            <a:extLst>
              <a:ext uri="{FF2B5EF4-FFF2-40B4-BE49-F238E27FC236}">
                <a16:creationId xmlns:a16="http://schemas.microsoft.com/office/drawing/2014/main" id="{636B1577-CE70-46A6-ABC4-3B65ACAE408C}"/>
              </a:ext>
            </a:extLst>
          </p:cNvPr>
          <p:cNvSpPr>
            <a:spLocks noChangeShapeType="1"/>
          </p:cNvSpPr>
          <p:nvPr/>
        </p:nvSpPr>
        <p:spPr bwMode="auto">
          <a:xfrm>
            <a:off x="9610962" y="2280012"/>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Rectangle 120">
            <a:extLst>
              <a:ext uri="{FF2B5EF4-FFF2-40B4-BE49-F238E27FC236}">
                <a16:creationId xmlns:a16="http://schemas.microsoft.com/office/drawing/2014/main" id="{A841A755-DBD6-4B69-A3E6-4E74E0ED4FFA}"/>
              </a:ext>
            </a:extLst>
          </p:cNvPr>
          <p:cNvSpPr/>
          <p:nvPr/>
        </p:nvSpPr>
        <p:spPr>
          <a:xfrm>
            <a:off x="330538" y="451212"/>
            <a:ext cx="3654023" cy="5262979"/>
          </a:xfrm>
          <a:prstGeom prst="rect">
            <a:avLst/>
          </a:prstGeom>
        </p:spPr>
        <p:txBody>
          <a:bodyPr wrap="square">
            <a:spAutoFit/>
          </a:bodyPr>
          <a:lstStyle/>
          <a:p>
            <a:r>
              <a:rPr lang="en-US" kern="1400" dirty="0">
                <a:solidFill>
                  <a:srgbClr val="000000"/>
                </a:solidFill>
                <a:latin typeface="Arial Narrow" panose="020B0606020202030204" pitchFamily="34" charset="0"/>
              </a:rPr>
              <a:t>Everyone has the responsibility to understand this methodology. And if you do, no matter how new you are, then the idea of failure in these histories, shouldn’t concern you, and make you to lose faith on your own, because it fits the structure, and it is in its own way perfect.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1844 is a disappointment because Samuel Snow is half right and half wrong.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1945 is a disappointment because Pope Pious XII was half right and half wrong.</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1888, it’s a failure – Waggoner and Butler were half right and half wrong.</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1989 John Paul II facing the Jesuits, half right and half wrong.</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122" name="Rectangle 121">
            <a:extLst>
              <a:ext uri="{FF2B5EF4-FFF2-40B4-BE49-F238E27FC236}">
                <a16:creationId xmlns:a16="http://schemas.microsoft.com/office/drawing/2014/main" id="{06777626-7137-4FE0-9AB4-2F6361F88E7C}"/>
              </a:ext>
            </a:extLst>
          </p:cNvPr>
          <p:cNvSpPr/>
          <p:nvPr/>
        </p:nvSpPr>
        <p:spPr>
          <a:xfrm>
            <a:off x="4945210" y="5066393"/>
            <a:ext cx="6096000" cy="1200329"/>
          </a:xfrm>
          <a:prstGeom prst="rect">
            <a:avLst/>
          </a:prstGeom>
        </p:spPr>
        <p:txBody>
          <a:bodyPr>
            <a:spAutoFit/>
          </a:bodyPr>
          <a:lstStyle/>
          <a:p>
            <a:r>
              <a:rPr lang="en-US" kern="1400" dirty="0">
                <a:solidFill>
                  <a:srgbClr val="000000"/>
                </a:solidFill>
                <a:latin typeface="Arial Narrow" panose="020B0606020202030204" pitchFamily="34" charset="0"/>
              </a:rPr>
              <a:t>But we understand that 1945 and 1989 do not tell us the complete story of </a:t>
            </a:r>
            <a:r>
              <a:rPr lang="en-US" kern="1400" dirty="0" err="1">
                <a:solidFill>
                  <a:srgbClr val="000000"/>
                </a:solidFill>
                <a:latin typeface="Arial Narrow" panose="020B0606020202030204" pitchFamily="34" charset="0"/>
              </a:rPr>
              <a:t>Panium</a:t>
            </a:r>
            <a:r>
              <a:rPr lang="en-US" kern="1400" dirty="0">
                <a:solidFill>
                  <a:srgbClr val="000000"/>
                </a:solidFill>
                <a:latin typeface="Arial Narrow" panose="020B0606020202030204" pitchFamily="34" charset="0"/>
              </a:rPr>
              <a:t> and Sunday Law, because that’s success not failure. So we cannot take 1844, 1888 to 2012 or the Midnight Cry Message. If that makes sense to you, you understand the parable. </a:t>
            </a:r>
            <a:endParaRPr lang="en-US" sz="1200" kern="14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635251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B26260-5287-4954-BC01-C64C2781E1D7}"/>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4" name="Text Box 3">
            <a:extLst>
              <a:ext uri="{FF2B5EF4-FFF2-40B4-BE49-F238E27FC236}">
                <a16:creationId xmlns:a16="http://schemas.microsoft.com/office/drawing/2014/main" id="{9C0FE47E-A91F-4750-947A-3AF5710A622D}"/>
              </a:ext>
            </a:extLst>
          </p:cNvPr>
          <p:cNvSpPr txBox="1">
            <a:spLocks noChangeArrowheads="1"/>
          </p:cNvSpPr>
          <p:nvPr/>
        </p:nvSpPr>
        <p:spPr bwMode="auto">
          <a:xfrm>
            <a:off x="4596081" y="1217566"/>
            <a:ext cx="709993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2F1E8044-0167-4C8C-8B86-F47467206B2E}"/>
              </a:ext>
            </a:extLst>
          </p:cNvPr>
          <p:cNvSpPr txBox="1">
            <a:spLocks noChangeArrowheads="1"/>
          </p:cNvSpPr>
          <p:nvPr/>
        </p:nvSpPr>
        <p:spPr bwMode="auto">
          <a:xfrm>
            <a:off x="4838017" y="121756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AF835D85-39D3-4FF6-84A4-E8B89F9A2079}"/>
              </a:ext>
            </a:extLst>
          </p:cNvPr>
          <p:cNvSpPr txBox="1">
            <a:spLocks noChangeArrowheads="1"/>
          </p:cNvSpPr>
          <p:nvPr/>
        </p:nvSpPr>
        <p:spPr bwMode="auto">
          <a:xfrm>
            <a:off x="4838017" y="293206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9B87B5B5-AA2C-4C57-B848-C58207FA12CC}"/>
              </a:ext>
            </a:extLst>
          </p:cNvPr>
          <p:cNvSpPr txBox="1">
            <a:spLocks noChangeArrowheads="1"/>
          </p:cNvSpPr>
          <p:nvPr/>
        </p:nvSpPr>
        <p:spPr bwMode="auto">
          <a:xfrm>
            <a:off x="11259598" y="4360816"/>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FDBC259A-6ABA-4C4E-9107-6777CEAEAC8A}"/>
              </a:ext>
            </a:extLst>
          </p:cNvPr>
          <p:cNvSpPr>
            <a:spLocks noChangeShapeType="1"/>
          </p:cNvSpPr>
          <p:nvPr/>
        </p:nvSpPr>
        <p:spPr bwMode="auto">
          <a:xfrm>
            <a:off x="4838017" y="2360566"/>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4EA4C6EF-2884-4423-8479-C9F4B1488340}"/>
              </a:ext>
            </a:extLst>
          </p:cNvPr>
          <p:cNvSpPr txBox="1">
            <a:spLocks noChangeArrowheads="1"/>
          </p:cNvSpPr>
          <p:nvPr/>
        </p:nvSpPr>
        <p:spPr bwMode="auto">
          <a:xfrm>
            <a:off x="7352617" y="2417716"/>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AD4C7A1D-26DC-43BA-82FD-BD7D32129832}"/>
              </a:ext>
            </a:extLst>
          </p:cNvPr>
          <p:cNvSpPr txBox="1">
            <a:spLocks noChangeArrowheads="1"/>
          </p:cNvSpPr>
          <p:nvPr/>
        </p:nvSpPr>
        <p:spPr bwMode="auto">
          <a:xfrm>
            <a:off x="7866967" y="2074816"/>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C95E7BBC-157B-448C-8B76-F400260EAED7}"/>
              </a:ext>
            </a:extLst>
          </p:cNvPr>
          <p:cNvSpPr>
            <a:spLocks noChangeShapeType="1"/>
          </p:cNvSpPr>
          <p:nvPr/>
        </p:nvSpPr>
        <p:spPr bwMode="auto">
          <a:xfrm>
            <a:off x="9950343" y="20748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270D3543-D9EB-4587-A877-FACFD8F65533}"/>
              </a:ext>
            </a:extLst>
          </p:cNvPr>
          <p:cNvSpPr>
            <a:spLocks noChangeShapeType="1"/>
          </p:cNvSpPr>
          <p:nvPr/>
        </p:nvSpPr>
        <p:spPr bwMode="auto">
          <a:xfrm>
            <a:off x="9763307" y="2074816"/>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A9E00946-055F-47D2-B4F9-926BBF036026}"/>
              </a:ext>
            </a:extLst>
          </p:cNvPr>
          <p:cNvSpPr txBox="1">
            <a:spLocks noChangeArrowheads="1"/>
          </p:cNvSpPr>
          <p:nvPr/>
        </p:nvSpPr>
        <p:spPr bwMode="auto">
          <a:xfrm>
            <a:off x="9700961" y="1789066"/>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E6721700-63F6-426E-A5CE-20B1B7030C3D}"/>
              </a:ext>
            </a:extLst>
          </p:cNvPr>
          <p:cNvSpPr txBox="1">
            <a:spLocks noChangeArrowheads="1"/>
          </p:cNvSpPr>
          <p:nvPr/>
        </p:nvSpPr>
        <p:spPr bwMode="auto">
          <a:xfrm>
            <a:off x="9352866" y="2417716"/>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57C4F1E8-3FDD-49E7-A200-82692366634C}"/>
              </a:ext>
            </a:extLst>
          </p:cNvPr>
          <p:cNvSpPr>
            <a:spLocks noChangeShapeType="1"/>
          </p:cNvSpPr>
          <p:nvPr/>
        </p:nvSpPr>
        <p:spPr bwMode="auto">
          <a:xfrm>
            <a:off x="9950343" y="2360566"/>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B8EBC5FF-3198-4AD5-A2DF-3DA2F7FC8FA5}"/>
              </a:ext>
            </a:extLst>
          </p:cNvPr>
          <p:cNvSpPr txBox="1">
            <a:spLocks noChangeArrowheads="1"/>
          </p:cNvSpPr>
          <p:nvPr/>
        </p:nvSpPr>
        <p:spPr bwMode="auto">
          <a:xfrm>
            <a:off x="9950343" y="2417716"/>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052B22A5-32E1-414D-BCC5-C8CC502CE7DE}"/>
              </a:ext>
            </a:extLst>
          </p:cNvPr>
          <p:cNvSpPr>
            <a:spLocks noChangeShapeType="1"/>
          </p:cNvSpPr>
          <p:nvPr/>
        </p:nvSpPr>
        <p:spPr bwMode="auto">
          <a:xfrm>
            <a:off x="11010216" y="20748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8A5EC5BA-B92E-41B1-A92C-59C30082D92C}"/>
              </a:ext>
            </a:extLst>
          </p:cNvPr>
          <p:cNvSpPr>
            <a:spLocks noChangeShapeType="1"/>
          </p:cNvSpPr>
          <p:nvPr/>
        </p:nvSpPr>
        <p:spPr bwMode="auto">
          <a:xfrm>
            <a:off x="10823180" y="2074816"/>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9CD6F3E2-6B46-489D-923D-8EFBD92A3254}"/>
              </a:ext>
            </a:extLst>
          </p:cNvPr>
          <p:cNvSpPr txBox="1">
            <a:spLocks noChangeArrowheads="1"/>
          </p:cNvSpPr>
          <p:nvPr/>
        </p:nvSpPr>
        <p:spPr bwMode="auto">
          <a:xfrm>
            <a:off x="10760834" y="1789066"/>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C59C04D1-16F8-4D80-88D4-5C1F31125738}"/>
              </a:ext>
            </a:extLst>
          </p:cNvPr>
          <p:cNvSpPr>
            <a:spLocks noChangeShapeType="1"/>
          </p:cNvSpPr>
          <p:nvPr/>
        </p:nvSpPr>
        <p:spPr bwMode="auto">
          <a:xfrm>
            <a:off x="8641089" y="1674766"/>
            <a:ext cx="2431472"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FF5C63B3-13C9-45C4-80C5-CE87F8AA812F}"/>
              </a:ext>
            </a:extLst>
          </p:cNvPr>
          <p:cNvSpPr txBox="1">
            <a:spLocks noChangeArrowheads="1"/>
          </p:cNvSpPr>
          <p:nvPr/>
        </p:nvSpPr>
        <p:spPr bwMode="auto">
          <a:xfrm>
            <a:off x="9763307" y="138901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5C605C42-D371-40AA-84E7-0DBA46931C84}"/>
              </a:ext>
            </a:extLst>
          </p:cNvPr>
          <p:cNvSpPr>
            <a:spLocks noChangeShapeType="1"/>
          </p:cNvSpPr>
          <p:nvPr/>
        </p:nvSpPr>
        <p:spPr bwMode="auto">
          <a:xfrm>
            <a:off x="11010216" y="2246266"/>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AC545B43-5C22-4863-8F84-8ABE63FC1308}"/>
              </a:ext>
            </a:extLst>
          </p:cNvPr>
          <p:cNvSpPr txBox="1">
            <a:spLocks noChangeArrowheads="1"/>
          </p:cNvSpPr>
          <p:nvPr/>
        </p:nvSpPr>
        <p:spPr bwMode="auto">
          <a:xfrm>
            <a:off x="11259598" y="2417716"/>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F1B8061A-ED48-4705-A4FC-B83662C400E5}"/>
              </a:ext>
            </a:extLst>
          </p:cNvPr>
          <p:cNvSpPr>
            <a:spLocks noChangeShapeType="1"/>
          </p:cNvSpPr>
          <p:nvPr/>
        </p:nvSpPr>
        <p:spPr bwMode="auto">
          <a:xfrm>
            <a:off x="4838017" y="4303666"/>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89876B31-2783-4205-8538-C18099B090F3}"/>
              </a:ext>
            </a:extLst>
          </p:cNvPr>
          <p:cNvSpPr>
            <a:spLocks noChangeShapeType="1"/>
          </p:cNvSpPr>
          <p:nvPr/>
        </p:nvSpPr>
        <p:spPr bwMode="auto">
          <a:xfrm>
            <a:off x="9950343" y="40179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CCDB655-9D30-478E-9CD2-D5A188277D1A}"/>
              </a:ext>
            </a:extLst>
          </p:cNvPr>
          <p:cNvSpPr>
            <a:spLocks noChangeShapeType="1"/>
          </p:cNvSpPr>
          <p:nvPr/>
        </p:nvSpPr>
        <p:spPr bwMode="auto">
          <a:xfrm>
            <a:off x="9763307" y="4017916"/>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72A39E7-5FAE-4E9E-A9C7-7EFE1131D921}"/>
              </a:ext>
            </a:extLst>
          </p:cNvPr>
          <p:cNvSpPr txBox="1">
            <a:spLocks noChangeArrowheads="1"/>
          </p:cNvSpPr>
          <p:nvPr/>
        </p:nvSpPr>
        <p:spPr bwMode="auto">
          <a:xfrm>
            <a:off x="9700961" y="3732166"/>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95DB9213-B640-4BAC-9008-2810EFC607C3}"/>
              </a:ext>
            </a:extLst>
          </p:cNvPr>
          <p:cNvSpPr txBox="1">
            <a:spLocks noChangeArrowheads="1"/>
          </p:cNvSpPr>
          <p:nvPr/>
        </p:nvSpPr>
        <p:spPr bwMode="auto">
          <a:xfrm>
            <a:off x="9352866" y="4303666"/>
            <a:ext cx="56110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5EA45EAE-B8D9-4715-BDA4-447C246B495E}"/>
              </a:ext>
            </a:extLst>
          </p:cNvPr>
          <p:cNvSpPr txBox="1">
            <a:spLocks noChangeArrowheads="1"/>
          </p:cNvSpPr>
          <p:nvPr/>
        </p:nvSpPr>
        <p:spPr bwMode="auto">
          <a:xfrm>
            <a:off x="9981516" y="430366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E239FCA5-32D9-4EC3-BF41-23166062A688}"/>
              </a:ext>
            </a:extLst>
          </p:cNvPr>
          <p:cNvSpPr>
            <a:spLocks noChangeShapeType="1"/>
          </p:cNvSpPr>
          <p:nvPr/>
        </p:nvSpPr>
        <p:spPr bwMode="auto">
          <a:xfrm>
            <a:off x="11010216" y="40179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E7E428BC-09AF-43D9-A4FB-6D5858910008}"/>
              </a:ext>
            </a:extLst>
          </p:cNvPr>
          <p:cNvSpPr>
            <a:spLocks noChangeShapeType="1"/>
          </p:cNvSpPr>
          <p:nvPr/>
        </p:nvSpPr>
        <p:spPr bwMode="auto">
          <a:xfrm>
            <a:off x="10823180" y="4017916"/>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901BC291-4F61-4062-A2D1-2086B80F7C91}"/>
              </a:ext>
            </a:extLst>
          </p:cNvPr>
          <p:cNvSpPr txBox="1">
            <a:spLocks noChangeArrowheads="1"/>
          </p:cNvSpPr>
          <p:nvPr/>
        </p:nvSpPr>
        <p:spPr bwMode="auto">
          <a:xfrm>
            <a:off x="10760834" y="3732166"/>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48765644-C528-48AE-B75B-E50CA07B5D8F}"/>
              </a:ext>
            </a:extLst>
          </p:cNvPr>
          <p:cNvSpPr txBox="1">
            <a:spLocks noChangeArrowheads="1"/>
          </p:cNvSpPr>
          <p:nvPr/>
        </p:nvSpPr>
        <p:spPr bwMode="auto">
          <a:xfrm>
            <a:off x="7981267" y="4760866"/>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DAA57AEE-E9C1-40BE-AD2E-585AB35BA1DC}"/>
              </a:ext>
            </a:extLst>
          </p:cNvPr>
          <p:cNvSpPr>
            <a:spLocks noChangeShapeType="1"/>
          </p:cNvSpPr>
          <p:nvPr/>
        </p:nvSpPr>
        <p:spPr bwMode="auto">
          <a:xfrm>
            <a:off x="8521593" y="2131966"/>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358596E-610C-42D7-9DC0-7E4CF5634A7F}"/>
              </a:ext>
            </a:extLst>
          </p:cNvPr>
          <p:cNvSpPr>
            <a:spLocks noChangeShapeType="1"/>
          </p:cNvSpPr>
          <p:nvPr/>
        </p:nvSpPr>
        <p:spPr bwMode="auto">
          <a:xfrm>
            <a:off x="8396902" y="2131966"/>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0B55DED2-5209-44E4-A60A-4238D34D2A6E}"/>
              </a:ext>
            </a:extLst>
          </p:cNvPr>
          <p:cNvSpPr>
            <a:spLocks noChangeShapeType="1"/>
          </p:cNvSpPr>
          <p:nvPr/>
        </p:nvSpPr>
        <p:spPr bwMode="auto">
          <a:xfrm>
            <a:off x="8521593" y="2303416"/>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84A22275-F6BE-4D93-932B-678E07BF0F35}"/>
              </a:ext>
            </a:extLst>
          </p:cNvPr>
          <p:cNvSpPr txBox="1">
            <a:spLocks noChangeArrowheads="1"/>
          </p:cNvSpPr>
          <p:nvPr/>
        </p:nvSpPr>
        <p:spPr bwMode="auto">
          <a:xfrm>
            <a:off x="8272211" y="1789066"/>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9853F715-5BED-452F-935F-9422A2DF4126}"/>
              </a:ext>
            </a:extLst>
          </p:cNvPr>
          <p:cNvSpPr txBox="1">
            <a:spLocks noChangeArrowheads="1"/>
          </p:cNvSpPr>
          <p:nvPr/>
        </p:nvSpPr>
        <p:spPr bwMode="auto">
          <a:xfrm>
            <a:off x="8209866" y="2932066"/>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16D885AF-1995-4480-A07D-DE936B1BF7A5}"/>
              </a:ext>
            </a:extLst>
          </p:cNvPr>
          <p:cNvSpPr>
            <a:spLocks noChangeShapeType="1"/>
          </p:cNvSpPr>
          <p:nvPr/>
        </p:nvSpPr>
        <p:spPr bwMode="auto">
          <a:xfrm>
            <a:off x="5076852" y="40179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8BACFE9E-DEA3-40F1-8047-155CBB665732}"/>
              </a:ext>
            </a:extLst>
          </p:cNvPr>
          <p:cNvSpPr txBox="1">
            <a:spLocks noChangeArrowheads="1"/>
          </p:cNvSpPr>
          <p:nvPr/>
        </p:nvSpPr>
        <p:spPr bwMode="auto">
          <a:xfrm>
            <a:off x="4838017" y="3732166"/>
            <a:ext cx="4179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43CDC506-65F8-4F97-9C0D-BC1496E69128}"/>
              </a:ext>
            </a:extLst>
          </p:cNvPr>
          <p:cNvSpPr txBox="1">
            <a:spLocks noChangeArrowheads="1"/>
          </p:cNvSpPr>
          <p:nvPr/>
        </p:nvSpPr>
        <p:spPr bwMode="auto">
          <a:xfrm>
            <a:off x="4897726" y="4360816"/>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51FCB283-F687-46A7-AB15-34FB88B6FEC5}"/>
              </a:ext>
            </a:extLst>
          </p:cNvPr>
          <p:cNvSpPr>
            <a:spLocks noChangeShapeType="1"/>
          </p:cNvSpPr>
          <p:nvPr/>
        </p:nvSpPr>
        <p:spPr bwMode="auto">
          <a:xfrm flipV="1">
            <a:off x="5076852" y="4132216"/>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94FDAE1F-BFD3-44FA-B8EC-F4F2727E89C3}"/>
              </a:ext>
            </a:extLst>
          </p:cNvPr>
          <p:cNvSpPr>
            <a:spLocks noChangeShapeType="1"/>
          </p:cNvSpPr>
          <p:nvPr/>
        </p:nvSpPr>
        <p:spPr bwMode="auto">
          <a:xfrm>
            <a:off x="5435106" y="4132216"/>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713A46F2-E795-4727-83FB-01D9ECAFA204}"/>
              </a:ext>
            </a:extLst>
          </p:cNvPr>
          <p:cNvSpPr>
            <a:spLocks noChangeShapeType="1"/>
          </p:cNvSpPr>
          <p:nvPr/>
        </p:nvSpPr>
        <p:spPr bwMode="auto">
          <a:xfrm>
            <a:off x="5315688" y="4132216"/>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4A822AAE-8170-4228-B20B-47507F83B20A}"/>
              </a:ext>
            </a:extLst>
          </p:cNvPr>
          <p:cNvSpPr txBox="1">
            <a:spLocks noChangeArrowheads="1"/>
          </p:cNvSpPr>
          <p:nvPr/>
        </p:nvSpPr>
        <p:spPr bwMode="auto">
          <a:xfrm>
            <a:off x="5255980" y="3675016"/>
            <a:ext cx="44781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9316F0DC-9218-49E2-910C-D73B9B0428EB}"/>
              </a:ext>
            </a:extLst>
          </p:cNvPr>
          <p:cNvSpPr txBox="1">
            <a:spLocks noChangeArrowheads="1"/>
          </p:cNvSpPr>
          <p:nvPr/>
        </p:nvSpPr>
        <p:spPr bwMode="auto">
          <a:xfrm>
            <a:off x="5255980" y="3446416"/>
            <a:ext cx="47767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47227F94-4B16-4C4C-BB79-A0EDAEF7B30A}"/>
              </a:ext>
            </a:extLst>
          </p:cNvPr>
          <p:cNvSpPr>
            <a:spLocks noChangeShapeType="1"/>
          </p:cNvSpPr>
          <p:nvPr/>
        </p:nvSpPr>
        <p:spPr bwMode="auto">
          <a:xfrm>
            <a:off x="5435106" y="4303666"/>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1BDAD6E2-3DCD-4747-BE2A-C4C8FC8B8868}"/>
              </a:ext>
            </a:extLst>
          </p:cNvPr>
          <p:cNvSpPr txBox="1">
            <a:spLocks noChangeArrowheads="1"/>
          </p:cNvSpPr>
          <p:nvPr/>
        </p:nvSpPr>
        <p:spPr bwMode="auto">
          <a:xfrm>
            <a:off x="5136562" y="4646566"/>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1915BD82-C8D1-453A-A4F7-8C38A35BF003}"/>
              </a:ext>
            </a:extLst>
          </p:cNvPr>
          <p:cNvSpPr txBox="1">
            <a:spLocks noChangeArrowheads="1"/>
          </p:cNvSpPr>
          <p:nvPr/>
        </p:nvSpPr>
        <p:spPr bwMode="auto">
          <a:xfrm>
            <a:off x="6151614" y="4303666"/>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E9CA110F-B8D2-4A2B-A7C5-2359EAD76775}"/>
              </a:ext>
            </a:extLst>
          </p:cNvPr>
          <p:cNvSpPr>
            <a:spLocks noChangeShapeType="1"/>
          </p:cNvSpPr>
          <p:nvPr/>
        </p:nvSpPr>
        <p:spPr bwMode="auto">
          <a:xfrm>
            <a:off x="6330741" y="3846466"/>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284C482D-37C5-4553-8FD3-BB9A2908CA77}"/>
              </a:ext>
            </a:extLst>
          </p:cNvPr>
          <p:cNvSpPr>
            <a:spLocks noChangeShapeType="1"/>
          </p:cNvSpPr>
          <p:nvPr/>
        </p:nvSpPr>
        <p:spPr bwMode="auto">
          <a:xfrm>
            <a:off x="6151614" y="3846466"/>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93DEF639-00E3-463E-AC8F-27E1ADF7BB9C}"/>
              </a:ext>
            </a:extLst>
          </p:cNvPr>
          <p:cNvSpPr txBox="1">
            <a:spLocks noChangeArrowheads="1"/>
          </p:cNvSpPr>
          <p:nvPr/>
        </p:nvSpPr>
        <p:spPr bwMode="auto">
          <a:xfrm>
            <a:off x="6151614" y="3560716"/>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B4736DF0-4B76-414B-9FB1-1C882D31555D}"/>
              </a:ext>
            </a:extLst>
          </p:cNvPr>
          <p:cNvSpPr txBox="1">
            <a:spLocks noChangeArrowheads="1"/>
          </p:cNvSpPr>
          <p:nvPr/>
        </p:nvSpPr>
        <p:spPr bwMode="auto">
          <a:xfrm>
            <a:off x="6569577" y="4017916"/>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B980EA89-2230-4A3F-AEAA-C484A078764B}"/>
              </a:ext>
            </a:extLst>
          </p:cNvPr>
          <p:cNvSpPr>
            <a:spLocks noChangeShapeType="1"/>
          </p:cNvSpPr>
          <p:nvPr/>
        </p:nvSpPr>
        <p:spPr bwMode="auto">
          <a:xfrm>
            <a:off x="7106957" y="40179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334E8B43-94BE-4292-843B-3C542FF1050B}"/>
              </a:ext>
            </a:extLst>
          </p:cNvPr>
          <p:cNvSpPr>
            <a:spLocks noChangeShapeType="1"/>
          </p:cNvSpPr>
          <p:nvPr/>
        </p:nvSpPr>
        <p:spPr bwMode="auto">
          <a:xfrm>
            <a:off x="6927830" y="4017916"/>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70D2D219-4C4A-4CF8-988B-CADFCA3EEA76}"/>
              </a:ext>
            </a:extLst>
          </p:cNvPr>
          <p:cNvSpPr txBox="1">
            <a:spLocks noChangeArrowheads="1"/>
          </p:cNvSpPr>
          <p:nvPr/>
        </p:nvSpPr>
        <p:spPr bwMode="auto">
          <a:xfrm>
            <a:off x="6868121" y="3732166"/>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CBC8392C-7072-406C-A499-B9ADA7A84314}"/>
              </a:ext>
            </a:extLst>
          </p:cNvPr>
          <p:cNvSpPr>
            <a:spLocks noChangeShapeType="1"/>
          </p:cNvSpPr>
          <p:nvPr/>
        </p:nvSpPr>
        <p:spPr bwMode="auto">
          <a:xfrm>
            <a:off x="7106957" y="4189366"/>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296EEA4-F9A5-4E0A-A062-F2EE3CFBD730}"/>
              </a:ext>
            </a:extLst>
          </p:cNvPr>
          <p:cNvSpPr>
            <a:spLocks noChangeShapeType="1"/>
          </p:cNvSpPr>
          <p:nvPr/>
        </p:nvSpPr>
        <p:spPr bwMode="auto">
          <a:xfrm>
            <a:off x="6091905" y="4132216"/>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D6A8911B-D09F-4531-8913-737071F4492B}"/>
              </a:ext>
            </a:extLst>
          </p:cNvPr>
          <p:cNvSpPr>
            <a:spLocks noChangeShapeType="1"/>
          </p:cNvSpPr>
          <p:nvPr/>
        </p:nvSpPr>
        <p:spPr bwMode="auto">
          <a:xfrm>
            <a:off x="5972487" y="4132216"/>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0776EEFB-8C0D-4B11-810F-A2E3E2B5F9D8}"/>
              </a:ext>
            </a:extLst>
          </p:cNvPr>
          <p:cNvSpPr txBox="1">
            <a:spLocks noChangeArrowheads="1"/>
          </p:cNvSpPr>
          <p:nvPr/>
        </p:nvSpPr>
        <p:spPr bwMode="auto">
          <a:xfrm>
            <a:off x="5853069" y="3789316"/>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F4D72822-10ED-42BA-B4C5-6FCAEBBB3CFB}"/>
              </a:ext>
            </a:extLst>
          </p:cNvPr>
          <p:cNvSpPr txBox="1">
            <a:spLocks noChangeArrowheads="1"/>
          </p:cNvSpPr>
          <p:nvPr/>
        </p:nvSpPr>
        <p:spPr bwMode="auto">
          <a:xfrm>
            <a:off x="6868121" y="4303666"/>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DA4DE16D-BAF3-48EF-A1D2-D60EA8237D47}"/>
              </a:ext>
            </a:extLst>
          </p:cNvPr>
          <p:cNvSpPr txBox="1">
            <a:spLocks noChangeArrowheads="1"/>
          </p:cNvSpPr>
          <p:nvPr/>
        </p:nvSpPr>
        <p:spPr bwMode="auto">
          <a:xfrm>
            <a:off x="7524920" y="4360816"/>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6BB878D1-F2C0-4048-8839-BE99EB275B69}"/>
              </a:ext>
            </a:extLst>
          </p:cNvPr>
          <p:cNvSpPr txBox="1">
            <a:spLocks noChangeArrowheads="1"/>
          </p:cNvSpPr>
          <p:nvPr/>
        </p:nvSpPr>
        <p:spPr bwMode="auto">
          <a:xfrm>
            <a:off x="7345793" y="4017916"/>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1E784C86-D584-405A-9E80-A1087F0EC631}"/>
              </a:ext>
            </a:extLst>
          </p:cNvPr>
          <p:cNvSpPr>
            <a:spLocks noChangeShapeType="1"/>
          </p:cNvSpPr>
          <p:nvPr/>
        </p:nvSpPr>
        <p:spPr bwMode="auto">
          <a:xfrm>
            <a:off x="7883174" y="40179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6E93C90F-2055-4B54-8562-D3728687529F}"/>
              </a:ext>
            </a:extLst>
          </p:cNvPr>
          <p:cNvSpPr>
            <a:spLocks noChangeShapeType="1"/>
          </p:cNvSpPr>
          <p:nvPr/>
        </p:nvSpPr>
        <p:spPr bwMode="auto">
          <a:xfrm>
            <a:off x="7704046" y="4017916"/>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2F4B068E-C954-4C68-A9FE-D4A5A5A152AB}"/>
              </a:ext>
            </a:extLst>
          </p:cNvPr>
          <p:cNvSpPr txBox="1">
            <a:spLocks noChangeArrowheads="1"/>
          </p:cNvSpPr>
          <p:nvPr/>
        </p:nvSpPr>
        <p:spPr bwMode="auto">
          <a:xfrm>
            <a:off x="7644338" y="3732166"/>
            <a:ext cx="44781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FDD75F4A-DFB3-4A34-B4BE-3EF4FD0AA3F3}"/>
              </a:ext>
            </a:extLst>
          </p:cNvPr>
          <p:cNvSpPr>
            <a:spLocks noChangeShapeType="1"/>
          </p:cNvSpPr>
          <p:nvPr/>
        </p:nvSpPr>
        <p:spPr bwMode="auto">
          <a:xfrm>
            <a:off x="8539971" y="4132216"/>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4519A55D-919D-46B6-BBAD-05F56E302F19}"/>
              </a:ext>
            </a:extLst>
          </p:cNvPr>
          <p:cNvSpPr>
            <a:spLocks noChangeShapeType="1"/>
          </p:cNvSpPr>
          <p:nvPr/>
        </p:nvSpPr>
        <p:spPr bwMode="auto">
          <a:xfrm>
            <a:off x="8420553" y="4132216"/>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941C750B-E529-4180-8B99-F2300E4F9A28}"/>
              </a:ext>
            </a:extLst>
          </p:cNvPr>
          <p:cNvSpPr txBox="1">
            <a:spLocks noChangeArrowheads="1"/>
          </p:cNvSpPr>
          <p:nvPr/>
        </p:nvSpPr>
        <p:spPr bwMode="auto">
          <a:xfrm>
            <a:off x="8241426" y="3675016"/>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8670DAE8-FF5F-4835-9305-27461B5F4C17}"/>
              </a:ext>
            </a:extLst>
          </p:cNvPr>
          <p:cNvSpPr txBox="1">
            <a:spLocks noChangeArrowheads="1"/>
          </p:cNvSpPr>
          <p:nvPr/>
        </p:nvSpPr>
        <p:spPr bwMode="auto">
          <a:xfrm>
            <a:off x="5614233" y="4303666"/>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791AA2A-18D3-427B-8F0D-1036EA4B607A}"/>
              </a:ext>
            </a:extLst>
          </p:cNvPr>
          <p:cNvSpPr>
            <a:spLocks noChangeShapeType="1"/>
          </p:cNvSpPr>
          <p:nvPr/>
        </p:nvSpPr>
        <p:spPr bwMode="auto">
          <a:xfrm>
            <a:off x="5076852" y="3617866"/>
            <a:ext cx="1194179"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A40B72C-3FE0-447E-B10C-F00B72C82576}"/>
              </a:ext>
            </a:extLst>
          </p:cNvPr>
          <p:cNvSpPr txBox="1">
            <a:spLocks noChangeArrowheads="1"/>
          </p:cNvSpPr>
          <p:nvPr/>
        </p:nvSpPr>
        <p:spPr bwMode="auto">
          <a:xfrm>
            <a:off x="5723842" y="3303541"/>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266065F7-8C88-4C2C-A656-212CA7F0558D}"/>
              </a:ext>
            </a:extLst>
          </p:cNvPr>
          <p:cNvSpPr>
            <a:spLocks noChangeShapeType="1"/>
          </p:cNvSpPr>
          <p:nvPr/>
        </p:nvSpPr>
        <p:spPr bwMode="auto">
          <a:xfrm>
            <a:off x="9181416" y="2017666"/>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EFF1DFB1-DA13-4593-8F86-8CB90A955CB9}"/>
              </a:ext>
            </a:extLst>
          </p:cNvPr>
          <p:cNvSpPr txBox="1">
            <a:spLocks noChangeArrowheads="1"/>
          </p:cNvSpPr>
          <p:nvPr/>
        </p:nvSpPr>
        <p:spPr bwMode="auto">
          <a:xfrm>
            <a:off x="9067116" y="1731916"/>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8A3DB23A-F404-4065-A4E1-65FB1EA639AA}"/>
              </a:ext>
            </a:extLst>
          </p:cNvPr>
          <p:cNvSpPr>
            <a:spLocks noChangeShapeType="1"/>
          </p:cNvSpPr>
          <p:nvPr/>
        </p:nvSpPr>
        <p:spPr bwMode="auto">
          <a:xfrm>
            <a:off x="9295716" y="2017666"/>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3B008620-338D-4185-A3D2-93911E34CE59}"/>
              </a:ext>
            </a:extLst>
          </p:cNvPr>
          <p:cNvSpPr txBox="1">
            <a:spLocks noChangeArrowheads="1"/>
          </p:cNvSpPr>
          <p:nvPr/>
        </p:nvSpPr>
        <p:spPr bwMode="auto">
          <a:xfrm>
            <a:off x="6175013" y="2360566"/>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88C1CEBD-B2AC-4ED5-9D4B-B8AAB1C63999}"/>
              </a:ext>
            </a:extLst>
          </p:cNvPr>
          <p:cNvSpPr>
            <a:spLocks noChangeShapeType="1"/>
          </p:cNvSpPr>
          <p:nvPr/>
        </p:nvSpPr>
        <p:spPr bwMode="auto">
          <a:xfrm>
            <a:off x="6341743" y="20748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148D37FD-0744-47DD-A77A-E948AEC88630}"/>
              </a:ext>
            </a:extLst>
          </p:cNvPr>
          <p:cNvSpPr>
            <a:spLocks noChangeShapeType="1"/>
          </p:cNvSpPr>
          <p:nvPr/>
        </p:nvSpPr>
        <p:spPr bwMode="auto">
          <a:xfrm>
            <a:off x="5174625" y="20748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E9634144-A922-40B7-A4A7-DF77740A62EF}"/>
              </a:ext>
            </a:extLst>
          </p:cNvPr>
          <p:cNvSpPr>
            <a:spLocks noChangeShapeType="1"/>
          </p:cNvSpPr>
          <p:nvPr/>
        </p:nvSpPr>
        <p:spPr bwMode="auto">
          <a:xfrm>
            <a:off x="6175013" y="2074816"/>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BC7317F8-5D40-4C8C-9843-B9648443B743}"/>
              </a:ext>
            </a:extLst>
          </p:cNvPr>
          <p:cNvSpPr txBox="1">
            <a:spLocks noChangeArrowheads="1"/>
          </p:cNvSpPr>
          <p:nvPr/>
        </p:nvSpPr>
        <p:spPr bwMode="auto">
          <a:xfrm>
            <a:off x="4952317" y="1789066"/>
            <a:ext cx="41682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D68C0030-F521-4E98-B574-E26FD31AA268}"/>
              </a:ext>
            </a:extLst>
          </p:cNvPr>
          <p:cNvSpPr>
            <a:spLocks noChangeShapeType="1"/>
          </p:cNvSpPr>
          <p:nvPr/>
        </p:nvSpPr>
        <p:spPr bwMode="auto">
          <a:xfrm>
            <a:off x="5508087" y="2189116"/>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3DA6F478-12AB-4533-A9CA-CD38AC4AC8B8}"/>
              </a:ext>
            </a:extLst>
          </p:cNvPr>
          <p:cNvSpPr>
            <a:spLocks noChangeShapeType="1"/>
          </p:cNvSpPr>
          <p:nvPr/>
        </p:nvSpPr>
        <p:spPr bwMode="auto">
          <a:xfrm>
            <a:off x="5396933" y="2189116"/>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BCB18196-717D-4ED3-9DDF-0375924E7FD6}"/>
              </a:ext>
            </a:extLst>
          </p:cNvPr>
          <p:cNvSpPr txBox="1">
            <a:spLocks noChangeArrowheads="1"/>
          </p:cNvSpPr>
          <p:nvPr/>
        </p:nvSpPr>
        <p:spPr bwMode="auto">
          <a:xfrm>
            <a:off x="4952317" y="2389141"/>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DCFC9ADF-8285-44A4-A2D0-E750CAA1B81B}"/>
              </a:ext>
            </a:extLst>
          </p:cNvPr>
          <p:cNvSpPr txBox="1">
            <a:spLocks noChangeArrowheads="1"/>
          </p:cNvSpPr>
          <p:nvPr/>
        </p:nvSpPr>
        <p:spPr bwMode="auto">
          <a:xfrm>
            <a:off x="6119435" y="1789066"/>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8C5F3A8F-259E-42A0-9A32-8C41B6C43A29}"/>
              </a:ext>
            </a:extLst>
          </p:cNvPr>
          <p:cNvSpPr>
            <a:spLocks noChangeShapeType="1"/>
          </p:cNvSpPr>
          <p:nvPr/>
        </p:nvSpPr>
        <p:spPr bwMode="auto">
          <a:xfrm>
            <a:off x="5285779" y="1674766"/>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1DC3EEAE-B45E-439A-A1B4-C55A5E19C33F}"/>
              </a:ext>
            </a:extLst>
          </p:cNvPr>
          <p:cNvSpPr txBox="1">
            <a:spLocks noChangeArrowheads="1"/>
          </p:cNvSpPr>
          <p:nvPr/>
        </p:nvSpPr>
        <p:spPr bwMode="auto">
          <a:xfrm>
            <a:off x="5396933" y="1389016"/>
            <a:ext cx="88923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7BBDA58D-3D6A-4E3C-B8F1-D9EB4A5503F6}"/>
              </a:ext>
            </a:extLst>
          </p:cNvPr>
          <p:cNvSpPr txBox="1">
            <a:spLocks noChangeArrowheads="1"/>
          </p:cNvSpPr>
          <p:nvPr/>
        </p:nvSpPr>
        <p:spPr bwMode="auto">
          <a:xfrm>
            <a:off x="6508474" y="2074816"/>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2DB3FE49-BF05-4DFD-827F-73FC172B44F3}"/>
              </a:ext>
            </a:extLst>
          </p:cNvPr>
          <p:cNvSpPr>
            <a:spLocks noChangeShapeType="1"/>
          </p:cNvSpPr>
          <p:nvPr/>
        </p:nvSpPr>
        <p:spPr bwMode="auto">
          <a:xfrm>
            <a:off x="7064245" y="20748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67C26742-9C1C-47DF-B242-44F21B0882B4}"/>
              </a:ext>
            </a:extLst>
          </p:cNvPr>
          <p:cNvSpPr>
            <a:spLocks noChangeShapeType="1"/>
          </p:cNvSpPr>
          <p:nvPr/>
        </p:nvSpPr>
        <p:spPr bwMode="auto">
          <a:xfrm>
            <a:off x="6897514" y="2074816"/>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9E489C0C-6C43-4D25-892A-B5FC0243ED12}"/>
              </a:ext>
            </a:extLst>
          </p:cNvPr>
          <p:cNvSpPr txBox="1">
            <a:spLocks noChangeArrowheads="1"/>
          </p:cNvSpPr>
          <p:nvPr/>
        </p:nvSpPr>
        <p:spPr bwMode="auto">
          <a:xfrm>
            <a:off x="6841937" y="1789066"/>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D228864E-B877-426C-92C2-4F1313C51E97}"/>
              </a:ext>
            </a:extLst>
          </p:cNvPr>
          <p:cNvSpPr>
            <a:spLocks noChangeShapeType="1"/>
          </p:cNvSpPr>
          <p:nvPr/>
        </p:nvSpPr>
        <p:spPr bwMode="auto">
          <a:xfrm flipV="1">
            <a:off x="5174625" y="2189116"/>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805EB6A-F6D0-4BB7-BEC9-0209E006915D}"/>
              </a:ext>
            </a:extLst>
          </p:cNvPr>
          <p:cNvSpPr txBox="1">
            <a:spLocks noChangeArrowheads="1"/>
          </p:cNvSpPr>
          <p:nvPr/>
        </p:nvSpPr>
        <p:spPr bwMode="auto">
          <a:xfrm>
            <a:off x="5341356" y="1903366"/>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52240378-839D-49A0-8EAB-DDCB9650A305}"/>
              </a:ext>
            </a:extLst>
          </p:cNvPr>
          <p:cNvSpPr txBox="1">
            <a:spLocks noChangeArrowheads="1"/>
          </p:cNvSpPr>
          <p:nvPr/>
        </p:nvSpPr>
        <p:spPr bwMode="auto">
          <a:xfrm>
            <a:off x="7286554" y="2074816"/>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6F454956-2EE8-4914-B37A-B5F602E01782}"/>
              </a:ext>
            </a:extLst>
          </p:cNvPr>
          <p:cNvSpPr txBox="1">
            <a:spLocks noChangeArrowheads="1"/>
          </p:cNvSpPr>
          <p:nvPr/>
        </p:nvSpPr>
        <p:spPr bwMode="auto">
          <a:xfrm>
            <a:off x="5266642" y="2532016"/>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A017BCA8-32A9-4881-A9F3-4922CB78F36F}"/>
              </a:ext>
            </a:extLst>
          </p:cNvPr>
          <p:cNvSpPr>
            <a:spLocks noChangeShapeType="1"/>
          </p:cNvSpPr>
          <p:nvPr/>
        </p:nvSpPr>
        <p:spPr bwMode="auto">
          <a:xfrm>
            <a:off x="5508087" y="2360566"/>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AD1910D3-C883-4F8E-82E1-32EE67FA2FE0}"/>
              </a:ext>
            </a:extLst>
          </p:cNvPr>
          <p:cNvSpPr>
            <a:spLocks noChangeShapeType="1"/>
          </p:cNvSpPr>
          <p:nvPr/>
        </p:nvSpPr>
        <p:spPr bwMode="auto">
          <a:xfrm>
            <a:off x="7786747" y="207481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FD2A26C6-031A-4A74-B26A-7747D3FC4757}"/>
              </a:ext>
            </a:extLst>
          </p:cNvPr>
          <p:cNvSpPr>
            <a:spLocks noChangeShapeType="1"/>
          </p:cNvSpPr>
          <p:nvPr/>
        </p:nvSpPr>
        <p:spPr bwMode="auto">
          <a:xfrm>
            <a:off x="7620016" y="2074816"/>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48254A25-16BE-45CD-BF5B-8A47A961F427}"/>
              </a:ext>
            </a:extLst>
          </p:cNvPr>
          <p:cNvSpPr txBox="1">
            <a:spLocks noChangeArrowheads="1"/>
          </p:cNvSpPr>
          <p:nvPr/>
        </p:nvSpPr>
        <p:spPr bwMode="auto">
          <a:xfrm>
            <a:off x="7564439" y="1789066"/>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80CB3F03-E4D5-45B3-A8CC-80EC6423EFBB}"/>
              </a:ext>
            </a:extLst>
          </p:cNvPr>
          <p:cNvSpPr>
            <a:spLocks noChangeShapeType="1"/>
          </p:cNvSpPr>
          <p:nvPr/>
        </p:nvSpPr>
        <p:spPr bwMode="auto">
          <a:xfrm>
            <a:off x="7064245" y="2246266"/>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F1188042-4808-4808-B7DE-4D82105EE8E3}"/>
              </a:ext>
            </a:extLst>
          </p:cNvPr>
          <p:cNvSpPr txBox="1">
            <a:spLocks noChangeArrowheads="1"/>
          </p:cNvSpPr>
          <p:nvPr/>
        </p:nvSpPr>
        <p:spPr bwMode="auto">
          <a:xfrm>
            <a:off x="5674818" y="1674766"/>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100">
            <a:extLst>
              <a:ext uri="{FF2B5EF4-FFF2-40B4-BE49-F238E27FC236}">
                <a16:creationId xmlns:a16="http://schemas.microsoft.com/office/drawing/2014/main" id="{C3DF47F3-E802-4A54-BDDE-D3FB4B6842D5}"/>
              </a:ext>
            </a:extLst>
          </p:cNvPr>
          <p:cNvSpPr>
            <a:spLocks noChangeShapeType="1"/>
          </p:cNvSpPr>
          <p:nvPr/>
        </p:nvSpPr>
        <p:spPr bwMode="auto">
          <a:xfrm>
            <a:off x="5230202" y="2303416"/>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1">
            <a:extLst>
              <a:ext uri="{FF2B5EF4-FFF2-40B4-BE49-F238E27FC236}">
                <a16:creationId xmlns:a16="http://schemas.microsoft.com/office/drawing/2014/main" id="{F1DC2C23-F829-41BE-986F-D3284CC5BF9E}"/>
              </a:ext>
            </a:extLst>
          </p:cNvPr>
          <p:cNvSpPr txBox="1">
            <a:spLocks noChangeArrowheads="1"/>
          </p:cNvSpPr>
          <p:nvPr/>
        </p:nvSpPr>
        <p:spPr bwMode="auto">
          <a:xfrm>
            <a:off x="5730396" y="2303416"/>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01098F9A-39F3-4716-BDEB-BD1BB431D639}"/>
              </a:ext>
            </a:extLst>
          </p:cNvPr>
          <p:cNvSpPr>
            <a:spLocks noChangeShapeType="1"/>
          </p:cNvSpPr>
          <p:nvPr/>
        </p:nvSpPr>
        <p:spPr bwMode="auto">
          <a:xfrm>
            <a:off x="9295716" y="2417716"/>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F9A37D01-E388-4EDE-AD06-F3CDCD9AEFAD}"/>
              </a:ext>
            </a:extLst>
          </p:cNvPr>
          <p:cNvSpPr txBox="1">
            <a:spLocks noChangeArrowheads="1"/>
          </p:cNvSpPr>
          <p:nvPr/>
        </p:nvSpPr>
        <p:spPr bwMode="auto">
          <a:xfrm>
            <a:off x="8952816" y="2989216"/>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4">
            <a:extLst>
              <a:ext uri="{FF2B5EF4-FFF2-40B4-BE49-F238E27FC236}">
                <a16:creationId xmlns:a16="http://schemas.microsoft.com/office/drawing/2014/main" id="{B4816284-1F87-47A3-8CA3-91570B43DFA5}"/>
              </a:ext>
            </a:extLst>
          </p:cNvPr>
          <p:cNvSpPr>
            <a:spLocks noChangeShapeType="1"/>
          </p:cNvSpPr>
          <p:nvPr/>
        </p:nvSpPr>
        <p:spPr bwMode="auto">
          <a:xfrm>
            <a:off x="8524191" y="4303666"/>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5">
            <a:extLst>
              <a:ext uri="{FF2B5EF4-FFF2-40B4-BE49-F238E27FC236}">
                <a16:creationId xmlns:a16="http://schemas.microsoft.com/office/drawing/2014/main" id="{B1807D95-91FE-49C4-9BE8-4AE2F9961A35}"/>
              </a:ext>
            </a:extLst>
          </p:cNvPr>
          <p:cNvSpPr txBox="1">
            <a:spLocks noChangeArrowheads="1"/>
          </p:cNvSpPr>
          <p:nvPr/>
        </p:nvSpPr>
        <p:spPr bwMode="auto">
          <a:xfrm>
            <a:off x="9810066" y="2989216"/>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6">
            <a:extLst>
              <a:ext uri="{FF2B5EF4-FFF2-40B4-BE49-F238E27FC236}">
                <a16:creationId xmlns:a16="http://schemas.microsoft.com/office/drawing/2014/main" id="{4A9985B0-3D42-4391-841A-BE398DDC6357}"/>
              </a:ext>
            </a:extLst>
          </p:cNvPr>
          <p:cNvSpPr txBox="1">
            <a:spLocks noChangeArrowheads="1"/>
          </p:cNvSpPr>
          <p:nvPr/>
        </p:nvSpPr>
        <p:spPr bwMode="auto">
          <a:xfrm>
            <a:off x="9810066" y="4589416"/>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7">
            <a:extLst>
              <a:ext uri="{FF2B5EF4-FFF2-40B4-BE49-F238E27FC236}">
                <a16:creationId xmlns:a16="http://schemas.microsoft.com/office/drawing/2014/main" id="{9AFFE3B7-3B6B-4FE6-AD79-F30ABF1BC59C}"/>
              </a:ext>
            </a:extLst>
          </p:cNvPr>
          <p:cNvSpPr>
            <a:spLocks noChangeShapeType="1"/>
          </p:cNvSpPr>
          <p:nvPr/>
        </p:nvSpPr>
        <p:spPr bwMode="auto">
          <a:xfrm>
            <a:off x="9952941" y="4132216"/>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183BF2FF-424B-43A8-80E6-A7B694CF700A}"/>
              </a:ext>
            </a:extLst>
          </p:cNvPr>
          <p:cNvSpPr>
            <a:spLocks noChangeShapeType="1"/>
          </p:cNvSpPr>
          <p:nvPr/>
        </p:nvSpPr>
        <p:spPr bwMode="auto">
          <a:xfrm>
            <a:off x="9181416" y="3960766"/>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301BA33D-F3C1-4F9B-B43C-B7E286973A49}"/>
              </a:ext>
            </a:extLst>
          </p:cNvPr>
          <p:cNvSpPr txBox="1">
            <a:spLocks noChangeArrowheads="1"/>
          </p:cNvSpPr>
          <p:nvPr/>
        </p:nvSpPr>
        <p:spPr bwMode="auto">
          <a:xfrm>
            <a:off x="9124266" y="3675016"/>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CB334739-EB4E-45C7-A342-3A534BE30039}"/>
              </a:ext>
            </a:extLst>
          </p:cNvPr>
          <p:cNvSpPr>
            <a:spLocks noChangeShapeType="1"/>
          </p:cNvSpPr>
          <p:nvPr/>
        </p:nvSpPr>
        <p:spPr bwMode="auto">
          <a:xfrm>
            <a:off x="9295716" y="3960766"/>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773566DF-6E7F-4874-BF6D-501936247FF1}"/>
              </a:ext>
            </a:extLst>
          </p:cNvPr>
          <p:cNvSpPr>
            <a:spLocks noChangeShapeType="1"/>
          </p:cNvSpPr>
          <p:nvPr/>
        </p:nvSpPr>
        <p:spPr bwMode="auto">
          <a:xfrm>
            <a:off x="9295716" y="4303666"/>
            <a:ext cx="1"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C1A0C09D-146C-4287-9236-82BCBBA3A7D7}"/>
              </a:ext>
            </a:extLst>
          </p:cNvPr>
          <p:cNvSpPr txBox="1">
            <a:spLocks noChangeArrowheads="1"/>
          </p:cNvSpPr>
          <p:nvPr/>
        </p:nvSpPr>
        <p:spPr bwMode="auto">
          <a:xfrm>
            <a:off x="9124266" y="4589416"/>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3">
            <a:extLst>
              <a:ext uri="{FF2B5EF4-FFF2-40B4-BE49-F238E27FC236}">
                <a16:creationId xmlns:a16="http://schemas.microsoft.com/office/drawing/2014/main" id="{4304CD76-74AC-44E0-827D-E3E38E74FEAB}"/>
              </a:ext>
            </a:extLst>
          </p:cNvPr>
          <p:cNvSpPr>
            <a:spLocks noChangeShapeType="1"/>
          </p:cNvSpPr>
          <p:nvPr/>
        </p:nvSpPr>
        <p:spPr bwMode="auto">
          <a:xfrm>
            <a:off x="4838016" y="2131966"/>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4">
            <a:extLst>
              <a:ext uri="{FF2B5EF4-FFF2-40B4-BE49-F238E27FC236}">
                <a16:creationId xmlns:a16="http://schemas.microsoft.com/office/drawing/2014/main" id="{D9516D34-76A4-4619-95DD-000E4AD46E98}"/>
              </a:ext>
            </a:extLst>
          </p:cNvPr>
          <p:cNvSpPr txBox="1">
            <a:spLocks noChangeArrowheads="1"/>
          </p:cNvSpPr>
          <p:nvPr/>
        </p:nvSpPr>
        <p:spPr bwMode="auto">
          <a:xfrm>
            <a:off x="4666566" y="1846216"/>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5">
            <a:extLst>
              <a:ext uri="{FF2B5EF4-FFF2-40B4-BE49-F238E27FC236}">
                <a16:creationId xmlns:a16="http://schemas.microsoft.com/office/drawing/2014/main" id="{E9B7CC77-736C-4C1D-B5E9-83E3BC808BFD}"/>
              </a:ext>
            </a:extLst>
          </p:cNvPr>
          <p:cNvSpPr>
            <a:spLocks noChangeShapeType="1"/>
          </p:cNvSpPr>
          <p:nvPr/>
        </p:nvSpPr>
        <p:spPr bwMode="auto">
          <a:xfrm>
            <a:off x="4666566" y="2103391"/>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6">
            <a:extLst>
              <a:ext uri="{FF2B5EF4-FFF2-40B4-BE49-F238E27FC236}">
                <a16:creationId xmlns:a16="http://schemas.microsoft.com/office/drawing/2014/main" id="{0C49BD6B-ECB9-4D1A-A219-80EDEB8CDDB1}"/>
              </a:ext>
            </a:extLst>
          </p:cNvPr>
          <p:cNvSpPr txBox="1">
            <a:spLocks noChangeArrowheads="1"/>
          </p:cNvSpPr>
          <p:nvPr/>
        </p:nvSpPr>
        <p:spPr bwMode="auto">
          <a:xfrm>
            <a:off x="5866717" y="1960516"/>
            <a:ext cx="25717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SS 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7">
            <a:extLst>
              <a:ext uri="{FF2B5EF4-FFF2-40B4-BE49-F238E27FC236}">
                <a16:creationId xmlns:a16="http://schemas.microsoft.com/office/drawing/2014/main" id="{787576BE-DED6-4AF2-BC58-B091F8F06EAF}"/>
              </a:ext>
            </a:extLst>
          </p:cNvPr>
          <p:cNvSpPr txBox="1">
            <a:spLocks noChangeArrowheads="1"/>
          </p:cNvSpPr>
          <p:nvPr/>
        </p:nvSpPr>
        <p:spPr bwMode="auto">
          <a:xfrm>
            <a:off x="6152467" y="321781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18">
            <a:extLst>
              <a:ext uri="{FF2B5EF4-FFF2-40B4-BE49-F238E27FC236}">
                <a16:creationId xmlns:a16="http://schemas.microsoft.com/office/drawing/2014/main" id="{C47A2EFF-994A-4719-B49E-6969DC1B1545}"/>
              </a:ext>
            </a:extLst>
          </p:cNvPr>
          <p:cNvSpPr>
            <a:spLocks noChangeShapeType="1"/>
          </p:cNvSpPr>
          <p:nvPr/>
        </p:nvSpPr>
        <p:spPr bwMode="auto">
          <a:xfrm>
            <a:off x="6106201" y="2646316"/>
            <a:ext cx="0" cy="571500"/>
          </a:xfrm>
          <a:prstGeom prst="line">
            <a:avLst/>
          </a:prstGeom>
          <a:noFill/>
          <a:ln w="254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19">
            <a:extLst>
              <a:ext uri="{FF2B5EF4-FFF2-40B4-BE49-F238E27FC236}">
                <a16:creationId xmlns:a16="http://schemas.microsoft.com/office/drawing/2014/main" id="{636B1577-CE70-46A6-ABC4-3B65ACAE408C}"/>
              </a:ext>
            </a:extLst>
          </p:cNvPr>
          <p:cNvSpPr>
            <a:spLocks noChangeShapeType="1"/>
          </p:cNvSpPr>
          <p:nvPr/>
        </p:nvSpPr>
        <p:spPr bwMode="auto">
          <a:xfrm>
            <a:off x="9763801" y="3046366"/>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Rectangle 120">
            <a:extLst>
              <a:ext uri="{FF2B5EF4-FFF2-40B4-BE49-F238E27FC236}">
                <a16:creationId xmlns:a16="http://schemas.microsoft.com/office/drawing/2014/main" id="{A841A755-DBD6-4B69-A3E6-4E74E0ED4FFA}"/>
              </a:ext>
            </a:extLst>
          </p:cNvPr>
          <p:cNvSpPr/>
          <p:nvPr/>
        </p:nvSpPr>
        <p:spPr>
          <a:xfrm>
            <a:off x="453311" y="808318"/>
            <a:ext cx="3761096" cy="5447645"/>
          </a:xfrm>
          <a:prstGeom prst="rect">
            <a:avLst/>
          </a:prstGeom>
        </p:spPr>
        <p:txBody>
          <a:bodyPr wrap="square">
            <a:spAutoFit/>
          </a:bodyPr>
          <a:lstStyle/>
          <a:p>
            <a:r>
              <a:rPr lang="en-US" sz="1600" dirty="0">
                <a:latin typeface="Arial Narrow" panose="020B0606020202030204" pitchFamily="34" charset="0"/>
              </a:rPr>
              <a:t>The reason for caution about addressing 2021 is because we’re using parables correctly, and until we do, it’s distracting and a little dangerous. Because based on our history to this point, we’re in for surprises, it’s going to look differently then what we expect. But I know when we do understand it, it will be complete 100% accurate. </a:t>
            </a:r>
          </a:p>
          <a:p>
            <a:r>
              <a:rPr lang="en-US" sz="1600" dirty="0">
                <a:latin typeface="Arial Narrow" panose="020B0606020202030204" pitchFamily="34" charset="0"/>
              </a:rPr>
              <a:t> </a:t>
            </a:r>
          </a:p>
          <a:p>
            <a:r>
              <a:rPr lang="en-US" sz="1600" dirty="0">
                <a:latin typeface="Arial Narrow" panose="020B0606020202030204" pitchFamily="34" charset="0"/>
              </a:rPr>
              <a:t>So a few points, half right and half wrong, these lines say that that cannot extend into our history. Repentance, this is what is meant, to reconsider our past history.  We’re not talking about something moral, or feelings or apologies. That’s never been the concept. Thirdly, 2021 was not rejected, no more than time setting or 2520. </a:t>
            </a:r>
          </a:p>
          <a:p>
            <a:r>
              <a:rPr lang="en-US" sz="1600" dirty="0">
                <a:latin typeface="Arial Narrow" panose="020B0606020202030204" pitchFamily="34" charset="0"/>
              </a:rPr>
              <a:t> </a:t>
            </a:r>
          </a:p>
          <a:p>
            <a:r>
              <a:rPr lang="en-US" sz="1600" dirty="0">
                <a:latin typeface="Arial Narrow" panose="020B0606020202030204" pitchFamily="34" charset="0"/>
              </a:rPr>
              <a:t>We saw the need to have left that date because it could be a distraction and because the methodology used to understand it is different to the type of parable teaching that we’re being taught to use. </a:t>
            </a:r>
            <a:endParaRPr lang="en-US" sz="16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49683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1413D7-33D7-433C-8A3F-94916F1898F7}"/>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4" name="Text Box 3">
            <a:extLst>
              <a:ext uri="{FF2B5EF4-FFF2-40B4-BE49-F238E27FC236}">
                <a16:creationId xmlns:a16="http://schemas.microsoft.com/office/drawing/2014/main" id="{E68C28EF-46F9-466D-805D-24B6F2C70492}"/>
              </a:ext>
            </a:extLst>
          </p:cNvPr>
          <p:cNvSpPr txBox="1">
            <a:spLocks noChangeArrowheads="1"/>
          </p:cNvSpPr>
          <p:nvPr/>
        </p:nvSpPr>
        <p:spPr bwMode="auto">
          <a:xfrm>
            <a:off x="4763589" y="1254034"/>
            <a:ext cx="7099935"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ABF52CFF-E024-42E9-AE6C-B62B9BEC4383}"/>
              </a:ext>
            </a:extLst>
          </p:cNvPr>
          <p:cNvSpPr txBox="1">
            <a:spLocks noChangeArrowheads="1"/>
          </p:cNvSpPr>
          <p:nvPr/>
        </p:nvSpPr>
        <p:spPr bwMode="auto">
          <a:xfrm>
            <a:off x="5005525" y="125403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E22F75A0-4577-4C97-931F-42733B43837A}"/>
              </a:ext>
            </a:extLst>
          </p:cNvPr>
          <p:cNvSpPr txBox="1">
            <a:spLocks noChangeArrowheads="1"/>
          </p:cNvSpPr>
          <p:nvPr/>
        </p:nvSpPr>
        <p:spPr bwMode="auto">
          <a:xfrm>
            <a:off x="5005525" y="296853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920B2304-BC6C-4335-96A5-706DB0F45511}"/>
              </a:ext>
            </a:extLst>
          </p:cNvPr>
          <p:cNvSpPr txBox="1">
            <a:spLocks noChangeArrowheads="1"/>
          </p:cNvSpPr>
          <p:nvPr/>
        </p:nvSpPr>
        <p:spPr bwMode="auto">
          <a:xfrm>
            <a:off x="11427106" y="4397284"/>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5AC28903-E7D2-4F62-88FE-9E73C88D2457}"/>
              </a:ext>
            </a:extLst>
          </p:cNvPr>
          <p:cNvSpPr>
            <a:spLocks noChangeShapeType="1"/>
          </p:cNvSpPr>
          <p:nvPr/>
        </p:nvSpPr>
        <p:spPr bwMode="auto">
          <a:xfrm>
            <a:off x="5005525" y="2397034"/>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9B718B8E-25F8-448D-BF10-932D634DA1F6}"/>
              </a:ext>
            </a:extLst>
          </p:cNvPr>
          <p:cNvSpPr txBox="1">
            <a:spLocks noChangeArrowheads="1"/>
          </p:cNvSpPr>
          <p:nvPr/>
        </p:nvSpPr>
        <p:spPr bwMode="auto">
          <a:xfrm>
            <a:off x="7520125" y="245418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20B14FA6-C673-43F5-BF98-FE6687191981}"/>
              </a:ext>
            </a:extLst>
          </p:cNvPr>
          <p:cNvSpPr txBox="1">
            <a:spLocks noChangeArrowheads="1"/>
          </p:cNvSpPr>
          <p:nvPr/>
        </p:nvSpPr>
        <p:spPr bwMode="auto">
          <a:xfrm>
            <a:off x="8034475" y="2111284"/>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0EC12156-25A3-4BB5-8A37-F889AF8F739D}"/>
              </a:ext>
            </a:extLst>
          </p:cNvPr>
          <p:cNvSpPr>
            <a:spLocks noChangeShapeType="1"/>
          </p:cNvSpPr>
          <p:nvPr/>
        </p:nvSpPr>
        <p:spPr bwMode="auto">
          <a:xfrm>
            <a:off x="10117851" y="21112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0232830E-4501-4D57-83FD-CFBBA9640136}"/>
              </a:ext>
            </a:extLst>
          </p:cNvPr>
          <p:cNvSpPr>
            <a:spLocks noChangeShapeType="1"/>
          </p:cNvSpPr>
          <p:nvPr/>
        </p:nvSpPr>
        <p:spPr bwMode="auto">
          <a:xfrm>
            <a:off x="9930815" y="2111284"/>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E375E624-3552-4AE1-8734-CA0D08787AAE}"/>
              </a:ext>
            </a:extLst>
          </p:cNvPr>
          <p:cNvSpPr txBox="1">
            <a:spLocks noChangeArrowheads="1"/>
          </p:cNvSpPr>
          <p:nvPr/>
        </p:nvSpPr>
        <p:spPr bwMode="auto">
          <a:xfrm>
            <a:off x="9868469" y="1825534"/>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D3903D67-2F68-4E33-A9EC-74943C31B0C3}"/>
              </a:ext>
            </a:extLst>
          </p:cNvPr>
          <p:cNvSpPr txBox="1">
            <a:spLocks noChangeArrowheads="1"/>
          </p:cNvSpPr>
          <p:nvPr/>
        </p:nvSpPr>
        <p:spPr bwMode="auto">
          <a:xfrm>
            <a:off x="9520374" y="2454184"/>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AA62396A-9D70-422D-8B02-57428857F5B3}"/>
              </a:ext>
            </a:extLst>
          </p:cNvPr>
          <p:cNvSpPr>
            <a:spLocks noChangeShapeType="1"/>
          </p:cNvSpPr>
          <p:nvPr/>
        </p:nvSpPr>
        <p:spPr bwMode="auto">
          <a:xfrm>
            <a:off x="10117851" y="2397034"/>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60CECE0-73AA-4CDD-A70A-9297F40569A8}"/>
              </a:ext>
            </a:extLst>
          </p:cNvPr>
          <p:cNvSpPr txBox="1">
            <a:spLocks noChangeArrowheads="1"/>
          </p:cNvSpPr>
          <p:nvPr/>
        </p:nvSpPr>
        <p:spPr bwMode="auto">
          <a:xfrm>
            <a:off x="10117851" y="2454184"/>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7C87756D-DF53-4A71-82DF-2B62FBE8EFA7}"/>
              </a:ext>
            </a:extLst>
          </p:cNvPr>
          <p:cNvSpPr>
            <a:spLocks noChangeShapeType="1"/>
          </p:cNvSpPr>
          <p:nvPr/>
        </p:nvSpPr>
        <p:spPr bwMode="auto">
          <a:xfrm>
            <a:off x="11177724" y="21112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5811DC04-275D-4243-BDED-DF7183953EBB}"/>
              </a:ext>
            </a:extLst>
          </p:cNvPr>
          <p:cNvSpPr>
            <a:spLocks noChangeShapeType="1"/>
          </p:cNvSpPr>
          <p:nvPr/>
        </p:nvSpPr>
        <p:spPr bwMode="auto">
          <a:xfrm>
            <a:off x="10990688" y="2111284"/>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C3CB451-E90A-41E8-8429-587E15ED6538}"/>
              </a:ext>
            </a:extLst>
          </p:cNvPr>
          <p:cNvSpPr txBox="1">
            <a:spLocks noChangeArrowheads="1"/>
          </p:cNvSpPr>
          <p:nvPr/>
        </p:nvSpPr>
        <p:spPr bwMode="auto">
          <a:xfrm>
            <a:off x="10928342" y="1825534"/>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8D84AA80-E8AB-434C-98E0-71851DBB5701}"/>
              </a:ext>
            </a:extLst>
          </p:cNvPr>
          <p:cNvSpPr>
            <a:spLocks noChangeShapeType="1"/>
          </p:cNvSpPr>
          <p:nvPr/>
        </p:nvSpPr>
        <p:spPr bwMode="auto">
          <a:xfrm>
            <a:off x="8808597" y="1711234"/>
            <a:ext cx="2431472"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67A177C8-1F1F-4BB6-975A-8497848B2A9E}"/>
              </a:ext>
            </a:extLst>
          </p:cNvPr>
          <p:cNvSpPr txBox="1">
            <a:spLocks noChangeArrowheads="1"/>
          </p:cNvSpPr>
          <p:nvPr/>
        </p:nvSpPr>
        <p:spPr bwMode="auto">
          <a:xfrm>
            <a:off x="9930815" y="142548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503094A-42F8-48CF-B5EE-38CEBB2A5973}"/>
              </a:ext>
            </a:extLst>
          </p:cNvPr>
          <p:cNvSpPr>
            <a:spLocks noChangeShapeType="1"/>
          </p:cNvSpPr>
          <p:nvPr/>
        </p:nvSpPr>
        <p:spPr bwMode="auto">
          <a:xfrm>
            <a:off x="11177724" y="2282734"/>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8BA424D9-B8D7-4C92-9B09-4B8152612001}"/>
              </a:ext>
            </a:extLst>
          </p:cNvPr>
          <p:cNvSpPr txBox="1">
            <a:spLocks noChangeArrowheads="1"/>
          </p:cNvSpPr>
          <p:nvPr/>
        </p:nvSpPr>
        <p:spPr bwMode="auto">
          <a:xfrm>
            <a:off x="11427106" y="2454184"/>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31CF0E46-D555-4572-A1B5-9EB5C4B25034}"/>
              </a:ext>
            </a:extLst>
          </p:cNvPr>
          <p:cNvSpPr>
            <a:spLocks noChangeShapeType="1"/>
          </p:cNvSpPr>
          <p:nvPr/>
        </p:nvSpPr>
        <p:spPr bwMode="auto">
          <a:xfrm>
            <a:off x="5005525" y="4340134"/>
            <a:ext cx="6857999"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AFDDED7E-9E13-40EF-92B3-90D89044F9F0}"/>
              </a:ext>
            </a:extLst>
          </p:cNvPr>
          <p:cNvSpPr>
            <a:spLocks noChangeShapeType="1"/>
          </p:cNvSpPr>
          <p:nvPr/>
        </p:nvSpPr>
        <p:spPr bwMode="auto">
          <a:xfrm>
            <a:off x="10117851" y="40543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1F3CC24A-EB83-4BFD-8BCC-8AA3B14153D2}"/>
              </a:ext>
            </a:extLst>
          </p:cNvPr>
          <p:cNvSpPr>
            <a:spLocks noChangeShapeType="1"/>
          </p:cNvSpPr>
          <p:nvPr/>
        </p:nvSpPr>
        <p:spPr bwMode="auto">
          <a:xfrm>
            <a:off x="9930815" y="4054384"/>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9FED4D5B-D240-4BFF-ADD4-F157AF1651EB}"/>
              </a:ext>
            </a:extLst>
          </p:cNvPr>
          <p:cNvSpPr txBox="1">
            <a:spLocks noChangeArrowheads="1"/>
          </p:cNvSpPr>
          <p:nvPr/>
        </p:nvSpPr>
        <p:spPr bwMode="auto">
          <a:xfrm>
            <a:off x="9868469" y="3768634"/>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A536A376-E820-4B74-8F7C-FECE74B5958E}"/>
              </a:ext>
            </a:extLst>
          </p:cNvPr>
          <p:cNvSpPr txBox="1">
            <a:spLocks noChangeArrowheads="1"/>
          </p:cNvSpPr>
          <p:nvPr/>
        </p:nvSpPr>
        <p:spPr bwMode="auto">
          <a:xfrm>
            <a:off x="9520374" y="4340134"/>
            <a:ext cx="56110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795E2619-2E8C-4F98-84FA-A8AA6A1EA098}"/>
              </a:ext>
            </a:extLst>
          </p:cNvPr>
          <p:cNvSpPr txBox="1">
            <a:spLocks noChangeArrowheads="1"/>
          </p:cNvSpPr>
          <p:nvPr/>
        </p:nvSpPr>
        <p:spPr bwMode="auto">
          <a:xfrm>
            <a:off x="10149024" y="434013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30AE49FC-801C-4ADD-8C74-2E8B37CD014A}"/>
              </a:ext>
            </a:extLst>
          </p:cNvPr>
          <p:cNvSpPr>
            <a:spLocks noChangeShapeType="1"/>
          </p:cNvSpPr>
          <p:nvPr/>
        </p:nvSpPr>
        <p:spPr bwMode="auto">
          <a:xfrm>
            <a:off x="11177724" y="40543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3185AD2E-8220-4178-A5CD-F4765903C7EB}"/>
              </a:ext>
            </a:extLst>
          </p:cNvPr>
          <p:cNvSpPr>
            <a:spLocks noChangeShapeType="1"/>
          </p:cNvSpPr>
          <p:nvPr/>
        </p:nvSpPr>
        <p:spPr bwMode="auto">
          <a:xfrm>
            <a:off x="10990688" y="4054384"/>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19E3486C-BBAD-45C5-A667-C108ED8EEC2E}"/>
              </a:ext>
            </a:extLst>
          </p:cNvPr>
          <p:cNvSpPr txBox="1">
            <a:spLocks noChangeArrowheads="1"/>
          </p:cNvSpPr>
          <p:nvPr/>
        </p:nvSpPr>
        <p:spPr bwMode="auto">
          <a:xfrm>
            <a:off x="10928342" y="3768634"/>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8CED5E83-16D1-42A5-BF63-36E81EA9E982}"/>
              </a:ext>
            </a:extLst>
          </p:cNvPr>
          <p:cNvSpPr txBox="1">
            <a:spLocks noChangeArrowheads="1"/>
          </p:cNvSpPr>
          <p:nvPr/>
        </p:nvSpPr>
        <p:spPr bwMode="auto">
          <a:xfrm>
            <a:off x="8148775" y="4797334"/>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4F0F3DCD-9745-4FE7-92A0-650EDF6D8059}"/>
              </a:ext>
            </a:extLst>
          </p:cNvPr>
          <p:cNvSpPr>
            <a:spLocks noChangeShapeType="1"/>
          </p:cNvSpPr>
          <p:nvPr/>
        </p:nvSpPr>
        <p:spPr bwMode="auto">
          <a:xfrm>
            <a:off x="8689101" y="2168434"/>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5715A2B-6BB4-46F2-8F39-ABB12AB48B2D}"/>
              </a:ext>
            </a:extLst>
          </p:cNvPr>
          <p:cNvSpPr>
            <a:spLocks noChangeShapeType="1"/>
          </p:cNvSpPr>
          <p:nvPr/>
        </p:nvSpPr>
        <p:spPr bwMode="auto">
          <a:xfrm>
            <a:off x="8564410" y="2168434"/>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1D46FD8B-0D25-4666-B2D6-37EF336753AB}"/>
              </a:ext>
            </a:extLst>
          </p:cNvPr>
          <p:cNvSpPr>
            <a:spLocks noChangeShapeType="1"/>
          </p:cNvSpPr>
          <p:nvPr/>
        </p:nvSpPr>
        <p:spPr bwMode="auto">
          <a:xfrm>
            <a:off x="8689101" y="2339884"/>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7A1AB319-569C-4619-B5F5-2CFE954F399A}"/>
              </a:ext>
            </a:extLst>
          </p:cNvPr>
          <p:cNvSpPr txBox="1">
            <a:spLocks noChangeArrowheads="1"/>
          </p:cNvSpPr>
          <p:nvPr/>
        </p:nvSpPr>
        <p:spPr bwMode="auto">
          <a:xfrm>
            <a:off x="8439719" y="1825534"/>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2F731B02-07C5-4B24-B922-C76041C42DDC}"/>
              </a:ext>
            </a:extLst>
          </p:cNvPr>
          <p:cNvSpPr txBox="1">
            <a:spLocks noChangeArrowheads="1"/>
          </p:cNvSpPr>
          <p:nvPr/>
        </p:nvSpPr>
        <p:spPr bwMode="auto">
          <a:xfrm>
            <a:off x="8377374" y="2968534"/>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17476BCC-9FCB-45F6-984D-71C07D44FE2F}"/>
              </a:ext>
            </a:extLst>
          </p:cNvPr>
          <p:cNvSpPr>
            <a:spLocks noChangeShapeType="1"/>
          </p:cNvSpPr>
          <p:nvPr/>
        </p:nvSpPr>
        <p:spPr bwMode="auto">
          <a:xfrm>
            <a:off x="5244360" y="40543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0BECBC6-C842-45C3-BF6E-03E71705C0DA}"/>
              </a:ext>
            </a:extLst>
          </p:cNvPr>
          <p:cNvSpPr txBox="1">
            <a:spLocks noChangeArrowheads="1"/>
          </p:cNvSpPr>
          <p:nvPr/>
        </p:nvSpPr>
        <p:spPr bwMode="auto">
          <a:xfrm>
            <a:off x="5005525" y="3768634"/>
            <a:ext cx="4179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43FF455-D8F2-4899-AC6C-085041EA1B8E}"/>
              </a:ext>
            </a:extLst>
          </p:cNvPr>
          <p:cNvSpPr txBox="1">
            <a:spLocks noChangeArrowheads="1"/>
          </p:cNvSpPr>
          <p:nvPr/>
        </p:nvSpPr>
        <p:spPr bwMode="auto">
          <a:xfrm>
            <a:off x="5065234" y="4397284"/>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8AFC539-3183-473B-8313-DA1A742D4691}"/>
              </a:ext>
            </a:extLst>
          </p:cNvPr>
          <p:cNvSpPr>
            <a:spLocks noChangeShapeType="1"/>
          </p:cNvSpPr>
          <p:nvPr/>
        </p:nvSpPr>
        <p:spPr bwMode="auto">
          <a:xfrm flipV="1">
            <a:off x="5244360" y="4168684"/>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B492B0B6-6759-4A35-86BD-7E3D45CD1664}"/>
              </a:ext>
            </a:extLst>
          </p:cNvPr>
          <p:cNvSpPr>
            <a:spLocks noChangeShapeType="1"/>
          </p:cNvSpPr>
          <p:nvPr/>
        </p:nvSpPr>
        <p:spPr bwMode="auto">
          <a:xfrm>
            <a:off x="5602614" y="4168684"/>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3">
            <a:extLst>
              <a:ext uri="{FF2B5EF4-FFF2-40B4-BE49-F238E27FC236}">
                <a16:creationId xmlns:a16="http://schemas.microsoft.com/office/drawing/2014/main" id="{38A01217-DEAF-459B-A280-48057C9179CF}"/>
              </a:ext>
            </a:extLst>
          </p:cNvPr>
          <p:cNvSpPr>
            <a:spLocks noChangeShapeType="1"/>
          </p:cNvSpPr>
          <p:nvPr/>
        </p:nvSpPr>
        <p:spPr bwMode="auto">
          <a:xfrm>
            <a:off x="5483196" y="4168684"/>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2B5F3A4E-916A-4EE0-8487-056E840DD87C}"/>
              </a:ext>
            </a:extLst>
          </p:cNvPr>
          <p:cNvSpPr txBox="1">
            <a:spLocks noChangeArrowheads="1"/>
          </p:cNvSpPr>
          <p:nvPr/>
        </p:nvSpPr>
        <p:spPr bwMode="auto">
          <a:xfrm>
            <a:off x="5423488" y="3711484"/>
            <a:ext cx="44781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5">
            <a:extLst>
              <a:ext uri="{FF2B5EF4-FFF2-40B4-BE49-F238E27FC236}">
                <a16:creationId xmlns:a16="http://schemas.microsoft.com/office/drawing/2014/main" id="{62E378D3-32CD-470C-AB24-E0C3ADE7970D}"/>
              </a:ext>
            </a:extLst>
          </p:cNvPr>
          <p:cNvSpPr txBox="1">
            <a:spLocks noChangeArrowheads="1"/>
          </p:cNvSpPr>
          <p:nvPr/>
        </p:nvSpPr>
        <p:spPr bwMode="auto">
          <a:xfrm>
            <a:off x="5423488" y="3482884"/>
            <a:ext cx="47767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80982A67-E2DC-4CA3-B47F-B22C0B0F15C3}"/>
              </a:ext>
            </a:extLst>
          </p:cNvPr>
          <p:cNvSpPr>
            <a:spLocks noChangeShapeType="1"/>
          </p:cNvSpPr>
          <p:nvPr/>
        </p:nvSpPr>
        <p:spPr bwMode="auto">
          <a:xfrm>
            <a:off x="5602614" y="4340134"/>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244E1F6F-5501-413B-A964-E30469A6DA9F}"/>
              </a:ext>
            </a:extLst>
          </p:cNvPr>
          <p:cNvSpPr txBox="1">
            <a:spLocks noChangeArrowheads="1"/>
          </p:cNvSpPr>
          <p:nvPr/>
        </p:nvSpPr>
        <p:spPr bwMode="auto">
          <a:xfrm>
            <a:off x="5304070" y="4683034"/>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BC732A3A-C30B-4DD9-9D42-B32E6CF1AD60}"/>
              </a:ext>
            </a:extLst>
          </p:cNvPr>
          <p:cNvSpPr txBox="1">
            <a:spLocks noChangeArrowheads="1"/>
          </p:cNvSpPr>
          <p:nvPr/>
        </p:nvSpPr>
        <p:spPr bwMode="auto">
          <a:xfrm>
            <a:off x="6319122" y="4340134"/>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9C6C106D-8327-432A-AD19-7AA5EAC368EC}"/>
              </a:ext>
            </a:extLst>
          </p:cNvPr>
          <p:cNvSpPr>
            <a:spLocks noChangeShapeType="1"/>
          </p:cNvSpPr>
          <p:nvPr/>
        </p:nvSpPr>
        <p:spPr bwMode="auto">
          <a:xfrm>
            <a:off x="6498249" y="3882934"/>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58714D6E-6475-4DCF-B013-E33214491F20}"/>
              </a:ext>
            </a:extLst>
          </p:cNvPr>
          <p:cNvSpPr>
            <a:spLocks noChangeShapeType="1"/>
          </p:cNvSpPr>
          <p:nvPr/>
        </p:nvSpPr>
        <p:spPr bwMode="auto">
          <a:xfrm>
            <a:off x="6319122" y="3882934"/>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1">
            <a:extLst>
              <a:ext uri="{FF2B5EF4-FFF2-40B4-BE49-F238E27FC236}">
                <a16:creationId xmlns:a16="http://schemas.microsoft.com/office/drawing/2014/main" id="{53A8B2A4-891D-4CAB-8040-66DD29DC9925}"/>
              </a:ext>
            </a:extLst>
          </p:cNvPr>
          <p:cNvSpPr txBox="1">
            <a:spLocks noChangeArrowheads="1"/>
          </p:cNvSpPr>
          <p:nvPr/>
        </p:nvSpPr>
        <p:spPr bwMode="auto">
          <a:xfrm>
            <a:off x="6319122" y="3597184"/>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65B12909-F5E6-42D7-B1E3-786BAE7DA81C}"/>
              </a:ext>
            </a:extLst>
          </p:cNvPr>
          <p:cNvSpPr txBox="1">
            <a:spLocks noChangeArrowheads="1"/>
          </p:cNvSpPr>
          <p:nvPr/>
        </p:nvSpPr>
        <p:spPr bwMode="auto">
          <a:xfrm>
            <a:off x="6737085" y="4054384"/>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a:extLst>
              <a:ext uri="{FF2B5EF4-FFF2-40B4-BE49-F238E27FC236}">
                <a16:creationId xmlns:a16="http://schemas.microsoft.com/office/drawing/2014/main" id="{EA253914-5828-4127-9DCB-75505D286B51}"/>
              </a:ext>
            </a:extLst>
          </p:cNvPr>
          <p:cNvSpPr>
            <a:spLocks noChangeShapeType="1"/>
          </p:cNvSpPr>
          <p:nvPr/>
        </p:nvSpPr>
        <p:spPr bwMode="auto">
          <a:xfrm>
            <a:off x="7274465" y="40543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DBAC8BC3-19AC-4C21-80D7-3B51EE230FD9}"/>
              </a:ext>
            </a:extLst>
          </p:cNvPr>
          <p:cNvSpPr>
            <a:spLocks noChangeShapeType="1"/>
          </p:cNvSpPr>
          <p:nvPr/>
        </p:nvSpPr>
        <p:spPr bwMode="auto">
          <a:xfrm>
            <a:off x="7095338" y="4054384"/>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E63F0CB9-6CF7-49CE-9007-1E5CA7EFCA49}"/>
              </a:ext>
            </a:extLst>
          </p:cNvPr>
          <p:cNvSpPr txBox="1">
            <a:spLocks noChangeArrowheads="1"/>
          </p:cNvSpPr>
          <p:nvPr/>
        </p:nvSpPr>
        <p:spPr bwMode="auto">
          <a:xfrm>
            <a:off x="7035629" y="3768634"/>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C7A598C0-7CBA-4ABE-9CCB-1E468D5AA065}"/>
              </a:ext>
            </a:extLst>
          </p:cNvPr>
          <p:cNvSpPr>
            <a:spLocks noChangeShapeType="1"/>
          </p:cNvSpPr>
          <p:nvPr/>
        </p:nvSpPr>
        <p:spPr bwMode="auto">
          <a:xfrm>
            <a:off x="7274465" y="4225834"/>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1CE8C4D8-11A2-4BF6-8AC4-22515CEB06B8}"/>
              </a:ext>
            </a:extLst>
          </p:cNvPr>
          <p:cNvSpPr>
            <a:spLocks noChangeShapeType="1"/>
          </p:cNvSpPr>
          <p:nvPr/>
        </p:nvSpPr>
        <p:spPr bwMode="auto">
          <a:xfrm>
            <a:off x="6259413" y="4168684"/>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99988CFE-3D74-4C94-91DE-BA21F57C75E3}"/>
              </a:ext>
            </a:extLst>
          </p:cNvPr>
          <p:cNvSpPr>
            <a:spLocks noChangeShapeType="1"/>
          </p:cNvSpPr>
          <p:nvPr/>
        </p:nvSpPr>
        <p:spPr bwMode="auto">
          <a:xfrm>
            <a:off x="6139995" y="4168684"/>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A4CFA0AA-9E42-40AC-A73B-5FA1284659F3}"/>
              </a:ext>
            </a:extLst>
          </p:cNvPr>
          <p:cNvSpPr txBox="1">
            <a:spLocks noChangeArrowheads="1"/>
          </p:cNvSpPr>
          <p:nvPr/>
        </p:nvSpPr>
        <p:spPr bwMode="auto">
          <a:xfrm>
            <a:off x="6020577" y="3825784"/>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11552CDD-2031-4157-A9E7-AD5077A48BB1}"/>
              </a:ext>
            </a:extLst>
          </p:cNvPr>
          <p:cNvSpPr txBox="1">
            <a:spLocks noChangeArrowheads="1"/>
          </p:cNvSpPr>
          <p:nvPr/>
        </p:nvSpPr>
        <p:spPr bwMode="auto">
          <a:xfrm>
            <a:off x="7035629" y="4340134"/>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D52A1B40-7D63-4BC4-8C37-65046A7CCB39}"/>
              </a:ext>
            </a:extLst>
          </p:cNvPr>
          <p:cNvSpPr txBox="1">
            <a:spLocks noChangeArrowheads="1"/>
          </p:cNvSpPr>
          <p:nvPr/>
        </p:nvSpPr>
        <p:spPr bwMode="auto">
          <a:xfrm>
            <a:off x="7692428" y="4397284"/>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27B4D917-9016-463A-AB4B-580CA4C62F22}"/>
              </a:ext>
            </a:extLst>
          </p:cNvPr>
          <p:cNvSpPr txBox="1">
            <a:spLocks noChangeArrowheads="1"/>
          </p:cNvSpPr>
          <p:nvPr/>
        </p:nvSpPr>
        <p:spPr bwMode="auto">
          <a:xfrm>
            <a:off x="7513301" y="4054384"/>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DE338AF8-0784-4A15-8FC4-9856F0D9335B}"/>
              </a:ext>
            </a:extLst>
          </p:cNvPr>
          <p:cNvSpPr>
            <a:spLocks noChangeShapeType="1"/>
          </p:cNvSpPr>
          <p:nvPr/>
        </p:nvSpPr>
        <p:spPr bwMode="auto">
          <a:xfrm>
            <a:off x="8050682" y="40543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094E5C50-A56F-464A-A93C-EFE24FDDECC3}"/>
              </a:ext>
            </a:extLst>
          </p:cNvPr>
          <p:cNvSpPr>
            <a:spLocks noChangeShapeType="1"/>
          </p:cNvSpPr>
          <p:nvPr/>
        </p:nvSpPr>
        <p:spPr bwMode="auto">
          <a:xfrm>
            <a:off x="7871554" y="4054384"/>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3B841530-98A2-4A9D-BA0B-4B0B77062061}"/>
              </a:ext>
            </a:extLst>
          </p:cNvPr>
          <p:cNvSpPr txBox="1">
            <a:spLocks noChangeArrowheads="1"/>
          </p:cNvSpPr>
          <p:nvPr/>
        </p:nvSpPr>
        <p:spPr bwMode="auto">
          <a:xfrm>
            <a:off x="7811846" y="3768634"/>
            <a:ext cx="44781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945640E6-82A8-4277-B32B-80026D4F068D}"/>
              </a:ext>
            </a:extLst>
          </p:cNvPr>
          <p:cNvSpPr>
            <a:spLocks noChangeShapeType="1"/>
          </p:cNvSpPr>
          <p:nvPr/>
        </p:nvSpPr>
        <p:spPr bwMode="auto">
          <a:xfrm>
            <a:off x="8707479" y="4168684"/>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3E35A38D-BF7F-4F17-B587-0E96884CD40B}"/>
              </a:ext>
            </a:extLst>
          </p:cNvPr>
          <p:cNvSpPr>
            <a:spLocks noChangeShapeType="1"/>
          </p:cNvSpPr>
          <p:nvPr/>
        </p:nvSpPr>
        <p:spPr bwMode="auto">
          <a:xfrm>
            <a:off x="8588061" y="4168684"/>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7CA08E95-A833-4581-A9C8-80AD6FF1CD69}"/>
              </a:ext>
            </a:extLst>
          </p:cNvPr>
          <p:cNvSpPr txBox="1">
            <a:spLocks noChangeArrowheads="1"/>
          </p:cNvSpPr>
          <p:nvPr/>
        </p:nvSpPr>
        <p:spPr bwMode="auto">
          <a:xfrm>
            <a:off x="8408934" y="3711484"/>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3A311EFD-DC3C-4429-B56F-A2386FA86AB0}"/>
              </a:ext>
            </a:extLst>
          </p:cNvPr>
          <p:cNvSpPr txBox="1">
            <a:spLocks noChangeArrowheads="1"/>
          </p:cNvSpPr>
          <p:nvPr/>
        </p:nvSpPr>
        <p:spPr bwMode="auto">
          <a:xfrm>
            <a:off x="5781741" y="4340134"/>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A8F3D6B6-9ACB-4264-86DD-D7E126A713EC}"/>
              </a:ext>
            </a:extLst>
          </p:cNvPr>
          <p:cNvSpPr>
            <a:spLocks noChangeShapeType="1"/>
          </p:cNvSpPr>
          <p:nvPr/>
        </p:nvSpPr>
        <p:spPr bwMode="auto">
          <a:xfrm>
            <a:off x="5244360" y="3654334"/>
            <a:ext cx="1194179"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9BD4C30D-2DF4-4192-AC2E-C03BC709BD33}"/>
              </a:ext>
            </a:extLst>
          </p:cNvPr>
          <p:cNvSpPr txBox="1">
            <a:spLocks noChangeArrowheads="1"/>
          </p:cNvSpPr>
          <p:nvPr/>
        </p:nvSpPr>
        <p:spPr bwMode="auto">
          <a:xfrm>
            <a:off x="5891350" y="3340009"/>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A1E6C6A1-EB0C-4472-B526-79B6E292B543}"/>
              </a:ext>
            </a:extLst>
          </p:cNvPr>
          <p:cNvSpPr>
            <a:spLocks noChangeShapeType="1"/>
          </p:cNvSpPr>
          <p:nvPr/>
        </p:nvSpPr>
        <p:spPr bwMode="auto">
          <a:xfrm>
            <a:off x="9348924" y="2054134"/>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184CCDE4-D9E5-401B-AC26-F9CC9C0D5B82}"/>
              </a:ext>
            </a:extLst>
          </p:cNvPr>
          <p:cNvSpPr txBox="1">
            <a:spLocks noChangeArrowheads="1"/>
          </p:cNvSpPr>
          <p:nvPr/>
        </p:nvSpPr>
        <p:spPr bwMode="auto">
          <a:xfrm>
            <a:off x="9234624" y="1768384"/>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E958ABA5-19E0-4D54-8C3A-934FFFB56416}"/>
              </a:ext>
            </a:extLst>
          </p:cNvPr>
          <p:cNvSpPr>
            <a:spLocks noChangeShapeType="1"/>
          </p:cNvSpPr>
          <p:nvPr/>
        </p:nvSpPr>
        <p:spPr bwMode="auto">
          <a:xfrm>
            <a:off x="9463224" y="2054134"/>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344CBD00-0046-4DB5-90A8-49B6A2907256}"/>
              </a:ext>
            </a:extLst>
          </p:cNvPr>
          <p:cNvSpPr txBox="1">
            <a:spLocks noChangeArrowheads="1"/>
          </p:cNvSpPr>
          <p:nvPr/>
        </p:nvSpPr>
        <p:spPr bwMode="auto">
          <a:xfrm>
            <a:off x="6342521" y="2397034"/>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5B03AD99-E5B2-44B0-A3C6-69FBF2824F00}"/>
              </a:ext>
            </a:extLst>
          </p:cNvPr>
          <p:cNvSpPr>
            <a:spLocks noChangeShapeType="1"/>
          </p:cNvSpPr>
          <p:nvPr/>
        </p:nvSpPr>
        <p:spPr bwMode="auto">
          <a:xfrm>
            <a:off x="6509251" y="21112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1FD58D88-EE77-40A6-9BBE-D4D8D55AEE0B}"/>
              </a:ext>
            </a:extLst>
          </p:cNvPr>
          <p:cNvSpPr>
            <a:spLocks noChangeShapeType="1"/>
          </p:cNvSpPr>
          <p:nvPr/>
        </p:nvSpPr>
        <p:spPr bwMode="auto">
          <a:xfrm>
            <a:off x="5342133" y="21112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E581BAEB-0AF2-4DDE-B6D5-C1DFE59B3AEC}"/>
              </a:ext>
            </a:extLst>
          </p:cNvPr>
          <p:cNvSpPr>
            <a:spLocks noChangeShapeType="1"/>
          </p:cNvSpPr>
          <p:nvPr/>
        </p:nvSpPr>
        <p:spPr bwMode="auto">
          <a:xfrm>
            <a:off x="6342521" y="2111284"/>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48BDDB1E-B2F9-44A8-ABC2-263DC79A944A}"/>
              </a:ext>
            </a:extLst>
          </p:cNvPr>
          <p:cNvSpPr txBox="1">
            <a:spLocks noChangeArrowheads="1"/>
          </p:cNvSpPr>
          <p:nvPr/>
        </p:nvSpPr>
        <p:spPr bwMode="auto">
          <a:xfrm>
            <a:off x="5119825" y="1825534"/>
            <a:ext cx="41682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610C193E-03B2-4F9B-826E-046D19F27ECE}"/>
              </a:ext>
            </a:extLst>
          </p:cNvPr>
          <p:cNvSpPr>
            <a:spLocks noChangeShapeType="1"/>
          </p:cNvSpPr>
          <p:nvPr/>
        </p:nvSpPr>
        <p:spPr bwMode="auto">
          <a:xfrm>
            <a:off x="5675595" y="2225584"/>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56FE480C-9E2F-4E5C-B03B-B068A990E817}"/>
              </a:ext>
            </a:extLst>
          </p:cNvPr>
          <p:cNvSpPr>
            <a:spLocks noChangeShapeType="1"/>
          </p:cNvSpPr>
          <p:nvPr/>
        </p:nvSpPr>
        <p:spPr bwMode="auto">
          <a:xfrm>
            <a:off x="5564441" y="2225584"/>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82">
            <a:extLst>
              <a:ext uri="{FF2B5EF4-FFF2-40B4-BE49-F238E27FC236}">
                <a16:creationId xmlns:a16="http://schemas.microsoft.com/office/drawing/2014/main" id="{B4B9DEC7-F21C-4A4A-BECC-3F849D7CBB40}"/>
              </a:ext>
            </a:extLst>
          </p:cNvPr>
          <p:cNvSpPr txBox="1">
            <a:spLocks noChangeArrowheads="1"/>
          </p:cNvSpPr>
          <p:nvPr/>
        </p:nvSpPr>
        <p:spPr bwMode="auto">
          <a:xfrm>
            <a:off x="5119825" y="2425609"/>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83">
            <a:extLst>
              <a:ext uri="{FF2B5EF4-FFF2-40B4-BE49-F238E27FC236}">
                <a16:creationId xmlns:a16="http://schemas.microsoft.com/office/drawing/2014/main" id="{FF28678F-E92F-43ED-B50C-924015D96016}"/>
              </a:ext>
            </a:extLst>
          </p:cNvPr>
          <p:cNvSpPr txBox="1">
            <a:spLocks noChangeArrowheads="1"/>
          </p:cNvSpPr>
          <p:nvPr/>
        </p:nvSpPr>
        <p:spPr bwMode="auto">
          <a:xfrm>
            <a:off x="6286943" y="1825534"/>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84">
            <a:extLst>
              <a:ext uri="{FF2B5EF4-FFF2-40B4-BE49-F238E27FC236}">
                <a16:creationId xmlns:a16="http://schemas.microsoft.com/office/drawing/2014/main" id="{0A506097-580A-454C-9E1D-95AB79F682B6}"/>
              </a:ext>
            </a:extLst>
          </p:cNvPr>
          <p:cNvSpPr>
            <a:spLocks noChangeShapeType="1"/>
          </p:cNvSpPr>
          <p:nvPr/>
        </p:nvSpPr>
        <p:spPr bwMode="auto">
          <a:xfrm>
            <a:off x="5453287" y="1711234"/>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206AF231-5F0C-4D4C-8D09-FC1C4F302BD6}"/>
              </a:ext>
            </a:extLst>
          </p:cNvPr>
          <p:cNvSpPr txBox="1">
            <a:spLocks noChangeArrowheads="1"/>
          </p:cNvSpPr>
          <p:nvPr/>
        </p:nvSpPr>
        <p:spPr bwMode="auto">
          <a:xfrm>
            <a:off x="5564441" y="1425484"/>
            <a:ext cx="88923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48B337FF-670D-45BA-969F-5577CE82EAA2}"/>
              </a:ext>
            </a:extLst>
          </p:cNvPr>
          <p:cNvSpPr txBox="1">
            <a:spLocks noChangeArrowheads="1"/>
          </p:cNvSpPr>
          <p:nvPr/>
        </p:nvSpPr>
        <p:spPr bwMode="auto">
          <a:xfrm>
            <a:off x="6675982" y="2111284"/>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2D60C183-A085-47E2-87E6-1F976C82FD28}"/>
              </a:ext>
            </a:extLst>
          </p:cNvPr>
          <p:cNvSpPr>
            <a:spLocks noChangeShapeType="1"/>
          </p:cNvSpPr>
          <p:nvPr/>
        </p:nvSpPr>
        <p:spPr bwMode="auto">
          <a:xfrm>
            <a:off x="7231753" y="21112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2ABFFED3-F6ED-4FB8-836F-8705F5512E71}"/>
              </a:ext>
            </a:extLst>
          </p:cNvPr>
          <p:cNvSpPr>
            <a:spLocks noChangeShapeType="1"/>
          </p:cNvSpPr>
          <p:nvPr/>
        </p:nvSpPr>
        <p:spPr bwMode="auto">
          <a:xfrm>
            <a:off x="7065022" y="2111284"/>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8A146C7C-AE58-4CD2-A883-E8C51935186B}"/>
              </a:ext>
            </a:extLst>
          </p:cNvPr>
          <p:cNvSpPr txBox="1">
            <a:spLocks noChangeArrowheads="1"/>
          </p:cNvSpPr>
          <p:nvPr/>
        </p:nvSpPr>
        <p:spPr bwMode="auto">
          <a:xfrm>
            <a:off x="7009445" y="1825534"/>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477EBAA8-384F-48BD-8C05-EC8A14614661}"/>
              </a:ext>
            </a:extLst>
          </p:cNvPr>
          <p:cNvSpPr>
            <a:spLocks noChangeShapeType="1"/>
          </p:cNvSpPr>
          <p:nvPr/>
        </p:nvSpPr>
        <p:spPr bwMode="auto">
          <a:xfrm flipV="1">
            <a:off x="5342133" y="2225584"/>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A16C4E6E-2F36-437C-940B-1A9D64631F92}"/>
              </a:ext>
            </a:extLst>
          </p:cNvPr>
          <p:cNvSpPr txBox="1">
            <a:spLocks noChangeArrowheads="1"/>
          </p:cNvSpPr>
          <p:nvPr/>
        </p:nvSpPr>
        <p:spPr bwMode="auto">
          <a:xfrm>
            <a:off x="5508864" y="1939834"/>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92">
            <a:extLst>
              <a:ext uri="{FF2B5EF4-FFF2-40B4-BE49-F238E27FC236}">
                <a16:creationId xmlns:a16="http://schemas.microsoft.com/office/drawing/2014/main" id="{96D43CDB-2B71-4A3A-85C5-EDE2160BD2F8}"/>
              </a:ext>
            </a:extLst>
          </p:cNvPr>
          <p:cNvSpPr txBox="1">
            <a:spLocks noChangeArrowheads="1"/>
          </p:cNvSpPr>
          <p:nvPr/>
        </p:nvSpPr>
        <p:spPr bwMode="auto">
          <a:xfrm>
            <a:off x="7454062" y="2111284"/>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17B29681-8858-482F-B389-2124BC87A5AB}"/>
              </a:ext>
            </a:extLst>
          </p:cNvPr>
          <p:cNvSpPr txBox="1">
            <a:spLocks noChangeArrowheads="1"/>
          </p:cNvSpPr>
          <p:nvPr/>
        </p:nvSpPr>
        <p:spPr bwMode="auto">
          <a:xfrm>
            <a:off x="5434150" y="2568484"/>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DB64B368-C965-4A9B-A6E3-B4FEFCDB6BC7}"/>
              </a:ext>
            </a:extLst>
          </p:cNvPr>
          <p:cNvSpPr>
            <a:spLocks noChangeShapeType="1"/>
          </p:cNvSpPr>
          <p:nvPr/>
        </p:nvSpPr>
        <p:spPr bwMode="auto">
          <a:xfrm>
            <a:off x="5675595" y="2397034"/>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95">
            <a:extLst>
              <a:ext uri="{FF2B5EF4-FFF2-40B4-BE49-F238E27FC236}">
                <a16:creationId xmlns:a16="http://schemas.microsoft.com/office/drawing/2014/main" id="{FF0B2891-3D98-4DBF-84FA-EBCF8107DCB5}"/>
              </a:ext>
            </a:extLst>
          </p:cNvPr>
          <p:cNvSpPr>
            <a:spLocks noChangeShapeType="1"/>
          </p:cNvSpPr>
          <p:nvPr/>
        </p:nvSpPr>
        <p:spPr bwMode="auto">
          <a:xfrm>
            <a:off x="7954255" y="211128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6">
            <a:extLst>
              <a:ext uri="{FF2B5EF4-FFF2-40B4-BE49-F238E27FC236}">
                <a16:creationId xmlns:a16="http://schemas.microsoft.com/office/drawing/2014/main" id="{6AFD00AE-8A5B-47B5-99E9-D9C285F63C7A}"/>
              </a:ext>
            </a:extLst>
          </p:cNvPr>
          <p:cNvSpPr>
            <a:spLocks noChangeShapeType="1"/>
          </p:cNvSpPr>
          <p:nvPr/>
        </p:nvSpPr>
        <p:spPr bwMode="auto">
          <a:xfrm>
            <a:off x="7787524" y="2111284"/>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80574AE0-DC1A-44DA-8ACB-8186BA4BCCDC}"/>
              </a:ext>
            </a:extLst>
          </p:cNvPr>
          <p:cNvSpPr txBox="1">
            <a:spLocks noChangeArrowheads="1"/>
          </p:cNvSpPr>
          <p:nvPr/>
        </p:nvSpPr>
        <p:spPr bwMode="auto">
          <a:xfrm>
            <a:off x="7731947" y="1825534"/>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19CAD7CB-14F6-4A3B-9353-868DA5D8B548}"/>
              </a:ext>
            </a:extLst>
          </p:cNvPr>
          <p:cNvSpPr>
            <a:spLocks noChangeShapeType="1"/>
          </p:cNvSpPr>
          <p:nvPr/>
        </p:nvSpPr>
        <p:spPr bwMode="auto">
          <a:xfrm>
            <a:off x="7231753" y="2282734"/>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9">
            <a:extLst>
              <a:ext uri="{FF2B5EF4-FFF2-40B4-BE49-F238E27FC236}">
                <a16:creationId xmlns:a16="http://schemas.microsoft.com/office/drawing/2014/main" id="{CB7A76C9-DB0C-4CE8-B1F5-A4D3D9A112CA}"/>
              </a:ext>
            </a:extLst>
          </p:cNvPr>
          <p:cNvSpPr txBox="1">
            <a:spLocks noChangeArrowheads="1"/>
          </p:cNvSpPr>
          <p:nvPr/>
        </p:nvSpPr>
        <p:spPr bwMode="auto">
          <a:xfrm>
            <a:off x="5842326" y="1711234"/>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100">
            <a:extLst>
              <a:ext uri="{FF2B5EF4-FFF2-40B4-BE49-F238E27FC236}">
                <a16:creationId xmlns:a16="http://schemas.microsoft.com/office/drawing/2014/main" id="{0B53FAD2-DD0E-47BA-BC0A-87A6E6424189}"/>
              </a:ext>
            </a:extLst>
          </p:cNvPr>
          <p:cNvSpPr>
            <a:spLocks noChangeShapeType="1"/>
          </p:cNvSpPr>
          <p:nvPr/>
        </p:nvSpPr>
        <p:spPr bwMode="auto">
          <a:xfrm>
            <a:off x="5397710" y="2339884"/>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101">
            <a:extLst>
              <a:ext uri="{FF2B5EF4-FFF2-40B4-BE49-F238E27FC236}">
                <a16:creationId xmlns:a16="http://schemas.microsoft.com/office/drawing/2014/main" id="{274B5802-A379-4529-84FE-D76E6602A897}"/>
              </a:ext>
            </a:extLst>
          </p:cNvPr>
          <p:cNvSpPr txBox="1">
            <a:spLocks noChangeArrowheads="1"/>
          </p:cNvSpPr>
          <p:nvPr/>
        </p:nvSpPr>
        <p:spPr bwMode="auto">
          <a:xfrm>
            <a:off x="5897904" y="2339884"/>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102">
            <a:extLst>
              <a:ext uri="{FF2B5EF4-FFF2-40B4-BE49-F238E27FC236}">
                <a16:creationId xmlns:a16="http://schemas.microsoft.com/office/drawing/2014/main" id="{E517BE20-59BC-4089-841C-EF91A0A6A75B}"/>
              </a:ext>
            </a:extLst>
          </p:cNvPr>
          <p:cNvSpPr>
            <a:spLocks noChangeShapeType="1"/>
          </p:cNvSpPr>
          <p:nvPr/>
        </p:nvSpPr>
        <p:spPr bwMode="auto">
          <a:xfrm>
            <a:off x="9463224" y="2454184"/>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3">
            <a:extLst>
              <a:ext uri="{FF2B5EF4-FFF2-40B4-BE49-F238E27FC236}">
                <a16:creationId xmlns:a16="http://schemas.microsoft.com/office/drawing/2014/main" id="{FBF1E1F1-52A3-4C22-9C45-E5AA03F874C6}"/>
              </a:ext>
            </a:extLst>
          </p:cNvPr>
          <p:cNvSpPr txBox="1">
            <a:spLocks noChangeArrowheads="1"/>
          </p:cNvSpPr>
          <p:nvPr/>
        </p:nvSpPr>
        <p:spPr bwMode="auto">
          <a:xfrm>
            <a:off x="9120324" y="3025684"/>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4">
            <a:extLst>
              <a:ext uri="{FF2B5EF4-FFF2-40B4-BE49-F238E27FC236}">
                <a16:creationId xmlns:a16="http://schemas.microsoft.com/office/drawing/2014/main" id="{7D18F82F-1915-4E5E-8390-28C4E95C7062}"/>
              </a:ext>
            </a:extLst>
          </p:cNvPr>
          <p:cNvSpPr>
            <a:spLocks noChangeShapeType="1"/>
          </p:cNvSpPr>
          <p:nvPr/>
        </p:nvSpPr>
        <p:spPr bwMode="auto">
          <a:xfrm>
            <a:off x="8691699" y="4340134"/>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105">
            <a:extLst>
              <a:ext uri="{FF2B5EF4-FFF2-40B4-BE49-F238E27FC236}">
                <a16:creationId xmlns:a16="http://schemas.microsoft.com/office/drawing/2014/main" id="{930BB48C-B8D7-4E04-A518-899BF93D6F7E}"/>
              </a:ext>
            </a:extLst>
          </p:cNvPr>
          <p:cNvSpPr txBox="1">
            <a:spLocks noChangeArrowheads="1"/>
          </p:cNvSpPr>
          <p:nvPr/>
        </p:nvSpPr>
        <p:spPr bwMode="auto">
          <a:xfrm>
            <a:off x="9977574" y="3025684"/>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6">
            <a:extLst>
              <a:ext uri="{FF2B5EF4-FFF2-40B4-BE49-F238E27FC236}">
                <a16:creationId xmlns:a16="http://schemas.microsoft.com/office/drawing/2014/main" id="{3D3AE603-C8C1-4351-945F-041FBA3DD457}"/>
              </a:ext>
            </a:extLst>
          </p:cNvPr>
          <p:cNvSpPr txBox="1">
            <a:spLocks noChangeArrowheads="1"/>
          </p:cNvSpPr>
          <p:nvPr/>
        </p:nvSpPr>
        <p:spPr bwMode="auto">
          <a:xfrm>
            <a:off x="9977574" y="4625884"/>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7">
            <a:extLst>
              <a:ext uri="{FF2B5EF4-FFF2-40B4-BE49-F238E27FC236}">
                <a16:creationId xmlns:a16="http://schemas.microsoft.com/office/drawing/2014/main" id="{FBF19429-8AA4-4A34-958B-20AA4841B580}"/>
              </a:ext>
            </a:extLst>
          </p:cNvPr>
          <p:cNvSpPr>
            <a:spLocks noChangeShapeType="1"/>
          </p:cNvSpPr>
          <p:nvPr/>
        </p:nvSpPr>
        <p:spPr bwMode="auto">
          <a:xfrm>
            <a:off x="10120449" y="4168684"/>
            <a:ext cx="1"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108">
            <a:extLst>
              <a:ext uri="{FF2B5EF4-FFF2-40B4-BE49-F238E27FC236}">
                <a16:creationId xmlns:a16="http://schemas.microsoft.com/office/drawing/2014/main" id="{03D9B43C-5206-4A03-B1C6-8EF8A68B8FCE}"/>
              </a:ext>
            </a:extLst>
          </p:cNvPr>
          <p:cNvSpPr>
            <a:spLocks noChangeShapeType="1"/>
          </p:cNvSpPr>
          <p:nvPr/>
        </p:nvSpPr>
        <p:spPr bwMode="auto">
          <a:xfrm>
            <a:off x="9348924" y="3997234"/>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109">
            <a:extLst>
              <a:ext uri="{FF2B5EF4-FFF2-40B4-BE49-F238E27FC236}">
                <a16:creationId xmlns:a16="http://schemas.microsoft.com/office/drawing/2014/main" id="{8F5B5386-C8FB-4D85-8F36-697381F96502}"/>
              </a:ext>
            </a:extLst>
          </p:cNvPr>
          <p:cNvSpPr txBox="1">
            <a:spLocks noChangeArrowheads="1"/>
          </p:cNvSpPr>
          <p:nvPr/>
        </p:nvSpPr>
        <p:spPr bwMode="auto">
          <a:xfrm>
            <a:off x="9291774" y="3711484"/>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110">
            <a:extLst>
              <a:ext uri="{FF2B5EF4-FFF2-40B4-BE49-F238E27FC236}">
                <a16:creationId xmlns:a16="http://schemas.microsoft.com/office/drawing/2014/main" id="{7B680A51-83F3-47BC-8A29-83FEA7238705}"/>
              </a:ext>
            </a:extLst>
          </p:cNvPr>
          <p:cNvSpPr>
            <a:spLocks noChangeShapeType="1"/>
          </p:cNvSpPr>
          <p:nvPr/>
        </p:nvSpPr>
        <p:spPr bwMode="auto">
          <a:xfrm>
            <a:off x="9463224" y="3997234"/>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Line 111">
            <a:extLst>
              <a:ext uri="{FF2B5EF4-FFF2-40B4-BE49-F238E27FC236}">
                <a16:creationId xmlns:a16="http://schemas.microsoft.com/office/drawing/2014/main" id="{F3263235-8A6D-487C-AE8D-DC0E0C372F7E}"/>
              </a:ext>
            </a:extLst>
          </p:cNvPr>
          <p:cNvSpPr>
            <a:spLocks noChangeShapeType="1"/>
          </p:cNvSpPr>
          <p:nvPr/>
        </p:nvSpPr>
        <p:spPr bwMode="auto">
          <a:xfrm>
            <a:off x="9463224" y="4340134"/>
            <a:ext cx="1"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 name="Text Box 112">
            <a:extLst>
              <a:ext uri="{FF2B5EF4-FFF2-40B4-BE49-F238E27FC236}">
                <a16:creationId xmlns:a16="http://schemas.microsoft.com/office/drawing/2014/main" id="{54732C9E-325B-4AA8-B338-50E97CF34B3C}"/>
              </a:ext>
            </a:extLst>
          </p:cNvPr>
          <p:cNvSpPr txBox="1">
            <a:spLocks noChangeArrowheads="1"/>
          </p:cNvSpPr>
          <p:nvPr/>
        </p:nvSpPr>
        <p:spPr bwMode="auto">
          <a:xfrm>
            <a:off x="9291774" y="4625884"/>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3">
            <a:extLst>
              <a:ext uri="{FF2B5EF4-FFF2-40B4-BE49-F238E27FC236}">
                <a16:creationId xmlns:a16="http://schemas.microsoft.com/office/drawing/2014/main" id="{F3F6A331-3797-416E-9B90-96D776862FCE}"/>
              </a:ext>
            </a:extLst>
          </p:cNvPr>
          <p:cNvSpPr>
            <a:spLocks noChangeShapeType="1"/>
          </p:cNvSpPr>
          <p:nvPr/>
        </p:nvSpPr>
        <p:spPr bwMode="auto">
          <a:xfrm>
            <a:off x="5005524" y="2168434"/>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4">
            <a:extLst>
              <a:ext uri="{FF2B5EF4-FFF2-40B4-BE49-F238E27FC236}">
                <a16:creationId xmlns:a16="http://schemas.microsoft.com/office/drawing/2014/main" id="{B9FC2749-FB06-4194-A981-F37E31978816}"/>
              </a:ext>
            </a:extLst>
          </p:cNvPr>
          <p:cNvSpPr txBox="1">
            <a:spLocks noChangeArrowheads="1"/>
          </p:cNvSpPr>
          <p:nvPr/>
        </p:nvSpPr>
        <p:spPr bwMode="auto">
          <a:xfrm>
            <a:off x="4834074" y="1882684"/>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5">
            <a:extLst>
              <a:ext uri="{FF2B5EF4-FFF2-40B4-BE49-F238E27FC236}">
                <a16:creationId xmlns:a16="http://schemas.microsoft.com/office/drawing/2014/main" id="{0E337DF7-62FE-4DD4-AD99-41D6F092C5CE}"/>
              </a:ext>
            </a:extLst>
          </p:cNvPr>
          <p:cNvSpPr>
            <a:spLocks noChangeShapeType="1"/>
          </p:cNvSpPr>
          <p:nvPr/>
        </p:nvSpPr>
        <p:spPr bwMode="auto">
          <a:xfrm>
            <a:off x="4834074" y="2139859"/>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6">
            <a:extLst>
              <a:ext uri="{FF2B5EF4-FFF2-40B4-BE49-F238E27FC236}">
                <a16:creationId xmlns:a16="http://schemas.microsoft.com/office/drawing/2014/main" id="{C8FB202C-3322-4C1C-B101-F81243210F05}"/>
              </a:ext>
            </a:extLst>
          </p:cNvPr>
          <p:cNvSpPr txBox="1">
            <a:spLocks noChangeArrowheads="1"/>
          </p:cNvSpPr>
          <p:nvPr/>
        </p:nvSpPr>
        <p:spPr bwMode="auto">
          <a:xfrm>
            <a:off x="6034225" y="1996984"/>
            <a:ext cx="25717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SS 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7">
            <a:extLst>
              <a:ext uri="{FF2B5EF4-FFF2-40B4-BE49-F238E27FC236}">
                <a16:creationId xmlns:a16="http://schemas.microsoft.com/office/drawing/2014/main" id="{E5F008E5-C527-4784-BC41-F49CDCFF69BE}"/>
              </a:ext>
            </a:extLst>
          </p:cNvPr>
          <p:cNvSpPr txBox="1">
            <a:spLocks noChangeArrowheads="1"/>
          </p:cNvSpPr>
          <p:nvPr/>
        </p:nvSpPr>
        <p:spPr bwMode="auto">
          <a:xfrm>
            <a:off x="6319975" y="3254284"/>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18">
            <a:extLst>
              <a:ext uri="{FF2B5EF4-FFF2-40B4-BE49-F238E27FC236}">
                <a16:creationId xmlns:a16="http://schemas.microsoft.com/office/drawing/2014/main" id="{77FFE9D5-22F3-45B6-90F8-F88BDC70F83B}"/>
              </a:ext>
            </a:extLst>
          </p:cNvPr>
          <p:cNvSpPr>
            <a:spLocks noChangeShapeType="1"/>
          </p:cNvSpPr>
          <p:nvPr/>
        </p:nvSpPr>
        <p:spPr bwMode="auto">
          <a:xfrm>
            <a:off x="6491424" y="2682784"/>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19">
            <a:extLst>
              <a:ext uri="{FF2B5EF4-FFF2-40B4-BE49-F238E27FC236}">
                <a16:creationId xmlns:a16="http://schemas.microsoft.com/office/drawing/2014/main" id="{54063293-6B6C-4BE7-8B8F-6A8CEC923A28}"/>
              </a:ext>
            </a:extLst>
          </p:cNvPr>
          <p:cNvSpPr>
            <a:spLocks noChangeShapeType="1"/>
          </p:cNvSpPr>
          <p:nvPr/>
        </p:nvSpPr>
        <p:spPr bwMode="auto">
          <a:xfrm>
            <a:off x="10149024" y="3082834"/>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Rectangle 120">
            <a:extLst>
              <a:ext uri="{FF2B5EF4-FFF2-40B4-BE49-F238E27FC236}">
                <a16:creationId xmlns:a16="http://schemas.microsoft.com/office/drawing/2014/main" id="{71F075A0-A8CB-456C-B93E-A16857470C8C}"/>
              </a:ext>
            </a:extLst>
          </p:cNvPr>
          <p:cNvSpPr/>
          <p:nvPr/>
        </p:nvSpPr>
        <p:spPr>
          <a:xfrm>
            <a:off x="581526" y="1104194"/>
            <a:ext cx="3894992" cy="4985980"/>
          </a:xfrm>
          <a:prstGeom prst="rect">
            <a:avLst/>
          </a:prstGeom>
        </p:spPr>
        <p:txBody>
          <a:bodyPr wrap="square">
            <a:spAutoFit/>
          </a:bodyPr>
          <a:lstStyle/>
          <a:p>
            <a:r>
              <a:rPr lang="en-US" kern="1400" dirty="0">
                <a:solidFill>
                  <a:srgbClr val="000000"/>
                </a:solidFill>
                <a:latin typeface="Arial Narrow" panose="020B0606020202030204" pitchFamily="34" charset="0"/>
              </a:rPr>
              <a:t>The purpose is not to critic someone else’s studies. We don’t want to do that, and no one needs approval. People can study and teach as they choose to.   But I’m not rejecting the 2520. I do want to say, that if we go back to the messages of the Midnight Cry, they lay some of these arguments to rest. We are in a time period where the misuse of parable teaching and come up with arguments like these is dangerous, because people who don’t understand or believe it, follow it to their destruction in seven month’s time. (Nov. 9, 2019)</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Failure, Failure, Success.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Ancient Israel, Modern Israel, Modern Babylon</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24807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D624E1-0094-4DEF-9CBD-7701556F55D3}"/>
              </a:ext>
            </a:extLst>
          </p:cNvPr>
          <p:cNvSpPr>
            <a:spLocks noGrp="1"/>
          </p:cNvSpPr>
          <p:nvPr>
            <p:ph type="sldNum" sz="quarter" idx="12"/>
          </p:nvPr>
        </p:nvSpPr>
        <p:spPr/>
        <p:txBody>
          <a:bodyPr/>
          <a:lstStyle/>
          <a:p>
            <a:fld id="{1E1B8BD3-EEEF-4896-BEE3-06C250004F3C}" type="slidenum">
              <a:rPr lang="en-US" smtClean="0"/>
              <a:pPr/>
              <a:t>33</a:t>
            </a:fld>
            <a:endParaRPr lang="en-US" dirty="0"/>
          </a:p>
        </p:txBody>
      </p:sp>
      <p:pic>
        <p:nvPicPr>
          <p:cNvPr id="4" name="Picture 3" descr="A picture containing drawing, food&#10;&#10;Description automatically generated">
            <a:extLst>
              <a:ext uri="{FF2B5EF4-FFF2-40B4-BE49-F238E27FC236}">
                <a16:creationId xmlns:a16="http://schemas.microsoft.com/office/drawing/2014/main" id="{F5690928-3C6D-4ACD-B143-225E63CD6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762" y="2143285"/>
            <a:ext cx="8190476" cy="2571429"/>
          </a:xfrm>
          <a:prstGeom prst="rect">
            <a:avLst/>
          </a:prstGeom>
        </p:spPr>
      </p:pic>
    </p:spTree>
    <p:extLst>
      <p:ext uri="{BB962C8B-B14F-4D97-AF65-F5344CB8AC3E}">
        <p14:creationId xmlns:p14="http://schemas.microsoft.com/office/powerpoint/2010/main" val="507684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26081" y="1321598"/>
            <a:ext cx="6365964" cy="1569660"/>
          </a:xfrm>
          <a:prstGeom prst="rect">
            <a:avLst/>
          </a:prstGeom>
          <a:noFill/>
        </p:spPr>
        <p:txBody>
          <a:bodyPr wrap="square" rtlCol="0">
            <a:spAutoFit/>
          </a:bodyPr>
          <a:lstStyle/>
          <a:p>
            <a:pPr algn="ctr"/>
            <a:r>
              <a:rPr lang="en-US" sz="3200" b="1" dirty="0">
                <a:latin typeface="Arial Narrow" panose="020B0606020202030204" pitchFamily="34" charset="0"/>
              </a:rPr>
              <a:t>In 1888 what is the conflict between </a:t>
            </a:r>
            <a:r>
              <a:rPr lang="en-US" sz="3200" b="1" dirty="0" err="1">
                <a:latin typeface="Arial Narrow" panose="020B0606020202030204" pitchFamily="34" charset="0"/>
              </a:rPr>
              <a:t>Wagonner</a:t>
            </a:r>
            <a:r>
              <a:rPr lang="en-US" sz="3200" b="1" dirty="0">
                <a:latin typeface="Arial Narrow" panose="020B0606020202030204" pitchFamily="34" charset="0"/>
              </a:rPr>
              <a:t> and Butler?</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0ECBB9A-ED6F-4D92-89CE-42A59F72F39C}"/>
              </a:ext>
            </a:extLst>
          </p:cNvPr>
          <p:cNvSpPr/>
          <p:nvPr/>
        </p:nvSpPr>
        <p:spPr>
          <a:xfrm>
            <a:off x="3196045" y="3861623"/>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It’s over the book of Galatians</a:t>
            </a:r>
            <a:endParaRPr lang="en-US" sz="2800" b="1" dirty="0">
              <a:solidFill>
                <a:srgbClr val="FF0000"/>
              </a:solidFill>
            </a:endParaRPr>
          </a:p>
        </p:txBody>
      </p:sp>
    </p:spTree>
    <p:extLst>
      <p:ext uri="{BB962C8B-B14F-4D97-AF65-F5344CB8AC3E}">
        <p14:creationId xmlns:p14="http://schemas.microsoft.com/office/powerpoint/2010/main" val="338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13017" y="1209769"/>
            <a:ext cx="6365964" cy="2062103"/>
          </a:xfrm>
          <a:prstGeom prst="rect">
            <a:avLst/>
          </a:prstGeom>
          <a:noFill/>
        </p:spPr>
        <p:txBody>
          <a:bodyPr wrap="square" rtlCol="0">
            <a:spAutoFit/>
          </a:bodyPr>
          <a:lstStyle/>
          <a:p>
            <a:pPr algn="ctr"/>
            <a:r>
              <a:rPr lang="en-US" sz="3200" b="1" dirty="0">
                <a:latin typeface="Arial Narrow" panose="020B0606020202030204" pitchFamily="34" charset="0"/>
              </a:rPr>
              <a:t>In 1886 what is the purpose of Butler’s pamphlet:  The Law in the Book of Galatians?</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7F94D7AA-58F6-4CA8-874A-5FE1CA6E4596}"/>
              </a:ext>
            </a:extLst>
          </p:cNvPr>
          <p:cNvSpPr/>
          <p:nvPr/>
        </p:nvSpPr>
        <p:spPr>
          <a:xfrm>
            <a:off x="2642595" y="3965993"/>
            <a:ext cx="6906826" cy="1200329"/>
          </a:xfrm>
          <a:prstGeom prst="rect">
            <a:avLst/>
          </a:prstGeom>
        </p:spPr>
        <p:txBody>
          <a:bodyPr wrap="none">
            <a:spAutoFit/>
          </a:bodyPr>
          <a:lstStyle/>
          <a:p>
            <a:pPr algn="ctr"/>
            <a:r>
              <a:rPr lang="en-US" sz="2400" b="1" dirty="0">
                <a:solidFill>
                  <a:srgbClr val="FF0000"/>
                </a:solidFill>
                <a:latin typeface="Arial Narrow" panose="020B0606020202030204" pitchFamily="34" charset="0"/>
              </a:rPr>
              <a:t>To defend his traditional views on the Book of Galatians</a:t>
            </a:r>
          </a:p>
          <a:p>
            <a:pPr algn="ctr"/>
            <a:r>
              <a:rPr lang="en-US" sz="2400" b="1" dirty="0">
                <a:solidFill>
                  <a:srgbClr val="FF0000"/>
                </a:solidFill>
                <a:latin typeface="Arial Narrow" panose="020B0606020202030204" pitchFamily="34" charset="0"/>
              </a:rPr>
              <a:t>And</a:t>
            </a:r>
          </a:p>
          <a:p>
            <a:pPr algn="ctr"/>
            <a:r>
              <a:rPr lang="en-US" sz="2400" b="1" dirty="0">
                <a:solidFill>
                  <a:srgbClr val="FF0000"/>
                </a:solidFill>
                <a:latin typeface="Arial Narrow" panose="020B0606020202030204" pitchFamily="34" charset="0"/>
              </a:rPr>
              <a:t>to attack the message of Waggoner</a:t>
            </a:r>
          </a:p>
        </p:txBody>
      </p:sp>
    </p:spTree>
    <p:extLst>
      <p:ext uri="{BB962C8B-B14F-4D97-AF65-F5344CB8AC3E}">
        <p14:creationId xmlns:p14="http://schemas.microsoft.com/office/powerpoint/2010/main" val="396925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275116" y="1406361"/>
            <a:ext cx="7175858" cy="1077218"/>
          </a:xfrm>
          <a:prstGeom prst="rect">
            <a:avLst/>
          </a:prstGeom>
          <a:noFill/>
        </p:spPr>
        <p:txBody>
          <a:bodyPr wrap="square" rtlCol="0">
            <a:spAutoFit/>
          </a:bodyPr>
          <a:lstStyle/>
          <a:p>
            <a:pPr algn="ctr"/>
            <a:r>
              <a:rPr lang="en-US" sz="3200" b="1" dirty="0">
                <a:latin typeface="Arial Narrow" panose="020B0606020202030204" pitchFamily="34" charset="0"/>
              </a:rPr>
              <a:t>What was Waggoner’s message?</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Text Box 2">
            <a:extLst>
              <a:ext uri="{FF2B5EF4-FFF2-40B4-BE49-F238E27FC236}">
                <a16:creationId xmlns:a16="http://schemas.microsoft.com/office/drawing/2014/main" id="{97F1D3FC-A73A-4CF5-9B5E-ED48C6BC0FDD}"/>
              </a:ext>
            </a:extLst>
          </p:cNvPr>
          <p:cNvSpPr txBox="1">
            <a:spLocks noChangeArrowheads="1"/>
          </p:cNvSpPr>
          <p:nvPr/>
        </p:nvSpPr>
        <p:spPr bwMode="auto">
          <a:xfrm>
            <a:off x="9027794" y="118385"/>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A575D671-8C69-4CA1-9787-05C148B53963}"/>
              </a:ext>
            </a:extLst>
          </p:cNvPr>
          <p:cNvSpPr/>
          <p:nvPr/>
        </p:nvSpPr>
        <p:spPr>
          <a:xfrm>
            <a:off x="4153282" y="3406662"/>
            <a:ext cx="3419526"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Righteousness by faith</a:t>
            </a:r>
          </a:p>
        </p:txBody>
      </p:sp>
    </p:spTree>
    <p:extLst>
      <p:ext uri="{BB962C8B-B14F-4D97-AF65-F5344CB8AC3E}">
        <p14:creationId xmlns:p14="http://schemas.microsoft.com/office/powerpoint/2010/main" val="183140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301257" y="749975"/>
            <a:ext cx="7400107" cy="1015663"/>
          </a:xfrm>
          <a:prstGeom prst="rect">
            <a:avLst/>
          </a:prstGeom>
          <a:noFill/>
        </p:spPr>
        <p:txBody>
          <a:bodyPr wrap="square" rtlCol="0">
            <a:spAutoFit/>
          </a:bodyPr>
          <a:lstStyle/>
          <a:p>
            <a:pPr algn="ctr"/>
            <a:r>
              <a:rPr lang="en-US" sz="2800" b="1" dirty="0">
                <a:latin typeface="Arial Narrow" panose="020B0606020202030204" pitchFamily="34" charset="0"/>
              </a:rPr>
              <a:t>What does Ellen White do?</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3E2C6AF-C27C-4A72-A828-6CFD414DD94C}"/>
              </a:ext>
            </a:extLst>
          </p:cNvPr>
          <p:cNvSpPr/>
          <p:nvPr/>
        </p:nvSpPr>
        <p:spPr>
          <a:xfrm>
            <a:off x="2814214" y="1765638"/>
            <a:ext cx="6737742" cy="1384995"/>
          </a:xfrm>
          <a:prstGeom prst="rect">
            <a:avLst/>
          </a:prstGeom>
        </p:spPr>
        <p:txBody>
          <a:bodyPr wrap="none">
            <a:spAutoFit/>
          </a:bodyPr>
          <a:lstStyle/>
          <a:p>
            <a:pPr algn="ctr"/>
            <a:r>
              <a:rPr lang="en-US" sz="2800" b="1" dirty="0">
                <a:solidFill>
                  <a:srgbClr val="FF0000"/>
                </a:solidFill>
                <a:latin typeface="Arial Narrow" panose="020B0606020202030204" pitchFamily="34" charset="0"/>
              </a:rPr>
              <a:t>Releases a statement in 1888 and says neither </a:t>
            </a:r>
          </a:p>
          <a:p>
            <a:pPr algn="ctr"/>
            <a:r>
              <a:rPr lang="en-US" sz="2800" b="1" dirty="0">
                <a:solidFill>
                  <a:srgbClr val="FF0000"/>
                </a:solidFill>
                <a:latin typeface="Arial Narrow" panose="020B0606020202030204" pitchFamily="34" charset="0"/>
              </a:rPr>
              <a:t>Waggoner or Butler has all the light on the </a:t>
            </a:r>
          </a:p>
          <a:p>
            <a:pPr algn="ctr"/>
            <a:r>
              <a:rPr lang="en-US" sz="2800" b="1" dirty="0">
                <a:solidFill>
                  <a:srgbClr val="FF0000"/>
                </a:solidFill>
                <a:latin typeface="Arial Narrow" panose="020B0606020202030204" pitchFamily="34" charset="0"/>
              </a:rPr>
              <a:t>Law in Galatians</a:t>
            </a:r>
          </a:p>
        </p:txBody>
      </p:sp>
      <p:sp>
        <p:nvSpPr>
          <p:cNvPr id="6" name="Rectangle 5">
            <a:extLst>
              <a:ext uri="{FF2B5EF4-FFF2-40B4-BE49-F238E27FC236}">
                <a16:creationId xmlns:a16="http://schemas.microsoft.com/office/drawing/2014/main" id="{6DB5F780-3685-4D2C-BA1C-5A73F777AF5B}"/>
              </a:ext>
            </a:extLst>
          </p:cNvPr>
          <p:cNvSpPr/>
          <p:nvPr/>
        </p:nvSpPr>
        <p:spPr>
          <a:xfrm>
            <a:off x="931817" y="4723030"/>
            <a:ext cx="10641874" cy="1384995"/>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She speaks of an angel guide beside her who stretches one arm to Waggoner and one arm to Butler. He says, “neither have all the light on the law, neither position is perfect”. </a:t>
            </a:r>
            <a:endParaRPr lang="en-US" sz="2800" b="1" dirty="0">
              <a:solidFill>
                <a:srgbClr val="FF0000"/>
              </a:solidFill>
            </a:endParaRPr>
          </a:p>
        </p:txBody>
      </p:sp>
      <p:sp>
        <p:nvSpPr>
          <p:cNvPr id="7" name="TextBox 6">
            <a:extLst>
              <a:ext uri="{FF2B5EF4-FFF2-40B4-BE49-F238E27FC236}">
                <a16:creationId xmlns:a16="http://schemas.microsoft.com/office/drawing/2014/main" id="{00C8D28A-9EA2-4EBE-8063-D612BEFF2AA9}"/>
              </a:ext>
            </a:extLst>
          </p:cNvPr>
          <p:cNvSpPr txBox="1"/>
          <p:nvPr/>
        </p:nvSpPr>
        <p:spPr>
          <a:xfrm>
            <a:off x="3248296" y="3598132"/>
            <a:ext cx="5590903" cy="523220"/>
          </a:xfrm>
          <a:prstGeom prst="rect">
            <a:avLst/>
          </a:prstGeom>
          <a:noFill/>
        </p:spPr>
        <p:txBody>
          <a:bodyPr wrap="square" rtlCol="0">
            <a:spAutoFit/>
          </a:bodyPr>
          <a:lstStyle/>
          <a:p>
            <a:pPr algn="ctr"/>
            <a:r>
              <a:rPr lang="en-US" sz="2800" b="1" dirty="0">
                <a:latin typeface="Arial Narrow" panose="020B0606020202030204" pitchFamily="34" charset="0"/>
              </a:rPr>
              <a:t>How does she know?</a:t>
            </a:r>
          </a:p>
        </p:txBody>
      </p:sp>
    </p:spTree>
    <p:extLst>
      <p:ext uri="{BB962C8B-B14F-4D97-AF65-F5344CB8AC3E}">
        <p14:creationId xmlns:p14="http://schemas.microsoft.com/office/powerpoint/2010/main" val="182830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DC2182-4F1A-43C4-A0AA-698CF9BB48CD}"/>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4" name="TextBox 3">
            <a:extLst>
              <a:ext uri="{FF2B5EF4-FFF2-40B4-BE49-F238E27FC236}">
                <a16:creationId xmlns:a16="http://schemas.microsoft.com/office/drawing/2014/main" id="{7FE7B41D-8DDA-4AB6-920D-84371F00E9A7}"/>
              </a:ext>
            </a:extLst>
          </p:cNvPr>
          <p:cNvSpPr txBox="1"/>
          <p:nvPr/>
        </p:nvSpPr>
        <p:spPr>
          <a:xfrm>
            <a:off x="2292610" y="1257805"/>
            <a:ext cx="7400107" cy="1446550"/>
          </a:xfrm>
          <a:prstGeom prst="rect">
            <a:avLst/>
          </a:prstGeom>
          <a:noFill/>
        </p:spPr>
        <p:txBody>
          <a:bodyPr wrap="square" rtlCol="0">
            <a:spAutoFit/>
          </a:bodyPr>
          <a:lstStyle/>
          <a:p>
            <a:pPr algn="ctr"/>
            <a:r>
              <a:rPr lang="en-US" sz="2800" b="1" dirty="0">
                <a:latin typeface="Arial Narrow" panose="020B0606020202030204" pitchFamily="34" charset="0"/>
              </a:rPr>
              <a:t>In the line of Ancient and Modern Israel, how many histories are we dealing with?</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Rectangle 4">
            <a:extLst>
              <a:ext uri="{FF2B5EF4-FFF2-40B4-BE49-F238E27FC236}">
                <a16:creationId xmlns:a16="http://schemas.microsoft.com/office/drawing/2014/main" id="{48AE4E81-BFC1-4B79-AAC5-CCA68C2B0ABE}"/>
              </a:ext>
            </a:extLst>
          </p:cNvPr>
          <p:cNvSpPr/>
          <p:nvPr/>
        </p:nvSpPr>
        <p:spPr>
          <a:xfrm>
            <a:off x="3588800" y="3576245"/>
            <a:ext cx="4807726"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Three, an alpha, an omega and a </a:t>
            </a:r>
          </a:p>
          <a:p>
            <a:pPr algn="ctr"/>
            <a:r>
              <a:rPr lang="en-US" sz="2800" b="1" dirty="0">
                <a:solidFill>
                  <a:srgbClr val="FF0000"/>
                </a:solidFill>
                <a:latin typeface="Arial Narrow" panose="020B0606020202030204" pitchFamily="34" charset="0"/>
              </a:rPr>
              <a:t>history wedged in between</a:t>
            </a:r>
          </a:p>
        </p:txBody>
      </p:sp>
    </p:spTree>
    <p:extLst>
      <p:ext uri="{BB962C8B-B14F-4D97-AF65-F5344CB8AC3E}">
        <p14:creationId xmlns:p14="http://schemas.microsoft.com/office/powerpoint/2010/main" val="31283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211978" y="879565"/>
            <a:ext cx="7611292" cy="523220"/>
          </a:xfrm>
          <a:prstGeom prst="rect">
            <a:avLst/>
          </a:prstGeom>
        </p:spPr>
        <p:txBody>
          <a:bodyPr wrap="square">
            <a:spAutoFit/>
          </a:bodyPr>
          <a:lstStyle/>
          <a:p>
            <a:pPr algn="ctr"/>
            <a:r>
              <a:rPr lang="en-US" sz="2800" b="1" dirty="0">
                <a:latin typeface="Arial Narrow" panose="020B0606020202030204" pitchFamily="34" charset="0"/>
              </a:rPr>
              <a:t>We see this pattern of three where else? </a:t>
            </a:r>
          </a:p>
        </p:txBody>
      </p:sp>
      <p:sp>
        <p:nvSpPr>
          <p:cNvPr id="5" name="Rectangle 4">
            <a:extLst>
              <a:ext uri="{FF2B5EF4-FFF2-40B4-BE49-F238E27FC236}">
                <a16:creationId xmlns:a16="http://schemas.microsoft.com/office/drawing/2014/main" id="{FD1E12D3-DDF4-4323-8FBE-9768A2C305AB}"/>
              </a:ext>
            </a:extLst>
          </p:cNvPr>
          <p:cNvSpPr/>
          <p:nvPr/>
        </p:nvSpPr>
        <p:spPr>
          <a:xfrm>
            <a:off x="3736399" y="2122837"/>
            <a:ext cx="4562466"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In the battles of Pyrrhus in Italy</a:t>
            </a:r>
          </a:p>
          <a:p>
            <a:pPr algn="ctr"/>
            <a:r>
              <a:rPr lang="en-US" sz="2800" b="1" dirty="0">
                <a:solidFill>
                  <a:srgbClr val="FF0000"/>
                </a:solidFill>
                <a:latin typeface="Arial Narrow" panose="020B0606020202030204" pitchFamily="34" charset="0"/>
              </a:rPr>
              <a:t>Battles between the KN and KS</a:t>
            </a:r>
            <a:endParaRPr lang="en-US" sz="2800" dirty="0">
              <a:solidFill>
                <a:srgbClr val="FF0000"/>
              </a:solidFill>
            </a:endParaRPr>
          </a:p>
        </p:txBody>
      </p:sp>
      <p:sp>
        <p:nvSpPr>
          <p:cNvPr id="6" name="Rectangle 5">
            <a:extLst>
              <a:ext uri="{FF2B5EF4-FFF2-40B4-BE49-F238E27FC236}">
                <a16:creationId xmlns:a16="http://schemas.microsoft.com/office/drawing/2014/main" id="{3D7D24E3-78EB-4F79-A9C2-0094DAC7B6E7}"/>
              </a:ext>
            </a:extLst>
          </p:cNvPr>
          <p:cNvSpPr/>
          <p:nvPr/>
        </p:nvSpPr>
        <p:spPr>
          <a:xfrm>
            <a:off x="3363752" y="3790723"/>
            <a:ext cx="5122429" cy="523220"/>
          </a:xfrm>
          <a:prstGeom prst="rect">
            <a:avLst/>
          </a:prstGeom>
        </p:spPr>
        <p:txBody>
          <a:bodyPr wrap="none">
            <a:spAutoFit/>
          </a:bodyPr>
          <a:lstStyle/>
          <a:p>
            <a:pPr algn="ctr"/>
            <a:r>
              <a:rPr lang="en-US" sz="2800" b="1" dirty="0">
                <a:latin typeface="Arial Narrow" panose="020B0606020202030204" pitchFamily="34" charset="0"/>
              </a:rPr>
              <a:t>There’s three, what is this pattern? </a:t>
            </a:r>
            <a:endParaRPr lang="en-US" sz="2800" dirty="0"/>
          </a:p>
        </p:txBody>
      </p:sp>
      <p:sp>
        <p:nvSpPr>
          <p:cNvPr id="7" name="Rectangle 6">
            <a:extLst>
              <a:ext uri="{FF2B5EF4-FFF2-40B4-BE49-F238E27FC236}">
                <a16:creationId xmlns:a16="http://schemas.microsoft.com/office/drawing/2014/main" id="{5CC46962-6896-4D2C-9C39-AA123071679C}"/>
              </a:ext>
            </a:extLst>
          </p:cNvPr>
          <p:cNvSpPr/>
          <p:nvPr/>
        </p:nvSpPr>
        <p:spPr>
          <a:xfrm>
            <a:off x="2144487" y="4727288"/>
            <a:ext cx="7837713" cy="523220"/>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Failure, failure, success</a:t>
            </a:r>
            <a:endParaRPr lang="en-US" sz="2800" dirty="0">
              <a:solidFill>
                <a:srgbClr val="FF0000"/>
              </a:solidFill>
            </a:endParaRPr>
          </a:p>
        </p:txBody>
      </p:sp>
    </p:spTree>
    <p:extLst>
      <p:ext uri="{BB962C8B-B14F-4D97-AF65-F5344CB8AC3E}">
        <p14:creationId xmlns:p14="http://schemas.microsoft.com/office/powerpoint/2010/main" val="4721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116" name="Text Box 2">
            <a:extLst>
              <a:ext uri="{FF2B5EF4-FFF2-40B4-BE49-F238E27FC236}">
                <a16:creationId xmlns:a16="http://schemas.microsoft.com/office/drawing/2014/main" id="{FD84076A-F35E-40A1-B0DC-A8F2924CC644}"/>
              </a:ext>
            </a:extLst>
          </p:cNvPr>
          <p:cNvSpPr txBox="1">
            <a:spLocks noChangeArrowheads="1"/>
          </p:cNvSpPr>
          <p:nvPr/>
        </p:nvSpPr>
        <p:spPr bwMode="auto">
          <a:xfrm>
            <a:off x="4406537" y="1347017"/>
            <a:ext cx="712796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3">
            <a:extLst>
              <a:ext uri="{FF2B5EF4-FFF2-40B4-BE49-F238E27FC236}">
                <a16:creationId xmlns:a16="http://schemas.microsoft.com/office/drawing/2014/main" id="{FDCD73FA-E106-48D8-91FD-29FC20DBB110}"/>
              </a:ext>
            </a:extLst>
          </p:cNvPr>
          <p:cNvSpPr txBox="1">
            <a:spLocks noChangeArrowheads="1"/>
          </p:cNvSpPr>
          <p:nvPr/>
        </p:nvSpPr>
        <p:spPr bwMode="auto">
          <a:xfrm>
            <a:off x="4676503" y="1347017"/>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4">
            <a:extLst>
              <a:ext uri="{FF2B5EF4-FFF2-40B4-BE49-F238E27FC236}">
                <a16:creationId xmlns:a16="http://schemas.microsoft.com/office/drawing/2014/main" id="{9F8A6C8A-E3E7-4943-B31F-DB8A09959C27}"/>
              </a:ext>
            </a:extLst>
          </p:cNvPr>
          <p:cNvSpPr txBox="1">
            <a:spLocks noChangeArrowheads="1"/>
          </p:cNvSpPr>
          <p:nvPr/>
        </p:nvSpPr>
        <p:spPr bwMode="auto">
          <a:xfrm>
            <a:off x="4676503" y="3061517"/>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5">
            <a:extLst>
              <a:ext uri="{FF2B5EF4-FFF2-40B4-BE49-F238E27FC236}">
                <a16:creationId xmlns:a16="http://schemas.microsoft.com/office/drawing/2014/main" id="{B9D52EF0-092B-4607-906F-E9F5114F5D38}"/>
              </a:ext>
            </a:extLst>
          </p:cNvPr>
          <p:cNvSpPr txBox="1">
            <a:spLocks noChangeArrowheads="1"/>
          </p:cNvSpPr>
          <p:nvPr/>
        </p:nvSpPr>
        <p:spPr bwMode="auto">
          <a:xfrm>
            <a:off x="11097941" y="4490267"/>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6">
            <a:extLst>
              <a:ext uri="{FF2B5EF4-FFF2-40B4-BE49-F238E27FC236}">
                <a16:creationId xmlns:a16="http://schemas.microsoft.com/office/drawing/2014/main" id="{2AF57423-601E-4D48-B721-33C2FE9578D8}"/>
              </a:ext>
            </a:extLst>
          </p:cNvPr>
          <p:cNvSpPr>
            <a:spLocks noChangeShapeType="1"/>
          </p:cNvSpPr>
          <p:nvPr/>
        </p:nvSpPr>
        <p:spPr bwMode="auto">
          <a:xfrm>
            <a:off x="4676503" y="249001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7">
            <a:extLst>
              <a:ext uri="{FF2B5EF4-FFF2-40B4-BE49-F238E27FC236}">
                <a16:creationId xmlns:a16="http://schemas.microsoft.com/office/drawing/2014/main" id="{9F4B91A3-9ADB-44F3-8A2A-D186BE552B44}"/>
              </a:ext>
            </a:extLst>
          </p:cNvPr>
          <p:cNvSpPr txBox="1">
            <a:spLocks noChangeArrowheads="1"/>
          </p:cNvSpPr>
          <p:nvPr/>
        </p:nvSpPr>
        <p:spPr bwMode="auto">
          <a:xfrm>
            <a:off x="7076803" y="2547167"/>
            <a:ext cx="93503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8">
            <a:extLst>
              <a:ext uri="{FF2B5EF4-FFF2-40B4-BE49-F238E27FC236}">
                <a16:creationId xmlns:a16="http://schemas.microsoft.com/office/drawing/2014/main" id="{E13BC626-D66E-449A-9C16-85B1B96527CE}"/>
              </a:ext>
            </a:extLst>
          </p:cNvPr>
          <p:cNvSpPr txBox="1">
            <a:spLocks noChangeArrowheads="1"/>
          </p:cNvSpPr>
          <p:nvPr/>
        </p:nvSpPr>
        <p:spPr bwMode="auto">
          <a:xfrm>
            <a:off x="7705453" y="2204267"/>
            <a:ext cx="311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9">
            <a:extLst>
              <a:ext uri="{FF2B5EF4-FFF2-40B4-BE49-F238E27FC236}">
                <a16:creationId xmlns:a16="http://schemas.microsoft.com/office/drawing/2014/main" id="{73E16F56-617C-47F0-A8D9-E060B807281A}"/>
              </a:ext>
            </a:extLst>
          </p:cNvPr>
          <p:cNvSpPr>
            <a:spLocks noChangeShapeType="1"/>
          </p:cNvSpPr>
          <p:nvPr/>
        </p:nvSpPr>
        <p:spPr bwMode="auto">
          <a:xfrm>
            <a:off x="9788253" y="22042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0">
            <a:extLst>
              <a:ext uri="{FF2B5EF4-FFF2-40B4-BE49-F238E27FC236}">
                <a16:creationId xmlns:a16="http://schemas.microsoft.com/office/drawing/2014/main" id="{17292527-377D-4168-B717-59C8CBC4BE49}"/>
              </a:ext>
            </a:extLst>
          </p:cNvPr>
          <p:cNvSpPr>
            <a:spLocks noChangeShapeType="1"/>
          </p:cNvSpPr>
          <p:nvPr/>
        </p:nvSpPr>
        <p:spPr bwMode="auto">
          <a:xfrm>
            <a:off x="9602516" y="2204267"/>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1">
            <a:extLst>
              <a:ext uri="{FF2B5EF4-FFF2-40B4-BE49-F238E27FC236}">
                <a16:creationId xmlns:a16="http://schemas.microsoft.com/office/drawing/2014/main" id="{4AF76956-0FE4-404A-9C84-0F71A347E3D5}"/>
              </a:ext>
            </a:extLst>
          </p:cNvPr>
          <p:cNvSpPr txBox="1">
            <a:spLocks noChangeArrowheads="1"/>
          </p:cNvSpPr>
          <p:nvPr/>
        </p:nvSpPr>
        <p:spPr bwMode="auto">
          <a:xfrm>
            <a:off x="9539016" y="1918517"/>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2">
            <a:extLst>
              <a:ext uri="{FF2B5EF4-FFF2-40B4-BE49-F238E27FC236}">
                <a16:creationId xmlns:a16="http://schemas.microsoft.com/office/drawing/2014/main" id="{C04C06B5-9701-4C0F-AE60-C7C4153DEA56}"/>
              </a:ext>
            </a:extLst>
          </p:cNvPr>
          <p:cNvSpPr txBox="1">
            <a:spLocks noChangeArrowheads="1"/>
          </p:cNvSpPr>
          <p:nvPr/>
        </p:nvSpPr>
        <p:spPr bwMode="auto">
          <a:xfrm>
            <a:off x="9191353" y="2547167"/>
            <a:ext cx="5969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13">
            <a:extLst>
              <a:ext uri="{FF2B5EF4-FFF2-40B4-BE49-F238E27FC236}">
                <a16:creationId xmlns:a16="http://schemas.microsoft.com/office/drawing/2014/main" id="{D19C486A-5FDF-43C9-A81E-C478A5C36440}"/>
              </a:ext>
            </a:extLst>
          </p:cNvPr>
          <p:cNvSpPr>
            <a:spLocks noChangeShapeType="1"/>
          </p:cNvSpPr>
          <p:nvPr/>
        </p:nvSpPr>
        <p:spPr bwMode="auto">
          <a:xfrm>
            <a:off x="9788253" y="249001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4">
            <a:extLst>
              <a:ext uri="{FF2B5EF4-FFF2-40B4-BE49-F238E27FC236}">
                <a16:creationId xmlns:a16="http://schemas.microsoft.com/office/drawing/2014/main" id="{F8C8D3D9-44E3-43E9-AA8C-3B173A751526}"/>
              </a:ext>
            </a:extLst>
          </p:cNvPr>
          <p:cNvSpPr txBox="1">
            <a:spLocks noChangeArrowheads="1"/>
          </p:cNvSpPr>
          <p:nvPr/>
        </p:nvSpPr>
        <p:spPr bwMode="auto">
          <a:xfrm>
            <a:off x="9788253" y="2547167"/>
            <a:ext cx="6238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5">
            <a:extLst>
              <a:ext uri="{FF2B5EF4-FFF2-40B4-BE49-F238E27FC236}">
                <a16:creationId xmlns:a16="http://schemas.microsoft.com/office/drawing/2014/main" id="{21DBD212-C5ED-4AE2-A5EA-2DDBDB771824}"/>
              </a:ext>
            </a:extLst>
          </p:cNvPr>
          <p:cNvSpPr>
            <a:spLocks noChangeShapeType="1"/>
          </p:cNvSpPr>
          <p:nvPr/>
        </p:nvSpPr>
        <p:spPr bwMode="auto">
          <a:xfrm>
            <a:off x="10848703" y="22042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6">
            <a:extLst>
              <a:ext uri="{FF2B5EF4-FFF2-40B4-BE49-F238E27FC236}">
                <a16:creationId xmlns:a16="http://schemas.microsoft.com/office/drawing/2014/main" id="{A69C9A27-AFFD-4BB8-8F94-7E42C59C6176}"/>
              </a:ext>
            </a:extLst>
          </p:cNvPr>
          <p:cNvSpPr>
            <a:spLocks noChangeShapeType="1"/>
          </p:cNvSpPr>
          <p:nvPr/>
        </p:nvSpPr>
        <p:spPr bwMode="auto">
          <a:xfrm>
            <a:off x="10661378" y="2204267"/>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7">
            <a:extLst>
              <a:ext uri="{FF2B5EF4-FFF2-40B4-BE49-F238E27FC236}">
                <a16:creationId xmlns:a16="http://schemas.microsoft.com/office/drawing/2014/main" id="{293BA393-2180-4FF3-91F8-1B6C2059919E}"/>
              </a:ext>
            </a:extLst>
          </p:cNvPr>
          <p:cNvSpPr txBox="1">
            <a:spLocks noChangeArrowheads="1"/>
          </p:cNvSpPr>
          <p:nvPr/>
        </p:nvSpPr>
        <p:spPr bwMode="auto">
          <a:xfrm>
            <a:off x="10599466" y="1918517"/>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18">
            <a:extLst>
              <a:ext uri="{FF2B5EF4-FFF2-40B4-BE49-F238E27FC236}">
                <a16:creationId xmlns:a16="http://schemas.microsoft.com/office/drawing/2014/main" id="{66B73813-1E62-4573-8175-1201083561B7}"/>
              </a:ext>
            </a:extLst>
          </p:cNvPr>
          <p:cNvSpPr>
            <a:spLocks noChangeShapeType="1"/>
          </p:cNvSpPr>
          <p:nvPr/>
        </p:nvSpPr>
        <p:spPr bwMode="auto">
          <a:xfrm>
            <a:off x="8480153" y="1804217"/>
            <a:ext cx="2430463"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9">
            <a:extLst>
              <a:ext uri="{FF2B5EF4-FFF2-40B4-BE49-F238E27FC236}">
                <a16:creationId xmlns:a16="http://schemas.microsoft.com/office/drawing/2014/main" id="{CB1E45C6-4FF0-4CA6-BCBE-ECABF61D7BF8}"/>
              </a:ext>
            </a:extLst>
          </p:cNvPr>
          <p:cNvSpPr txBox="1">
            <a:spLocks noChangeArrowheads="1"/>
          </p:cNvSpPr>
          <p:nvPr/>
        </p:nvSpPr>
        <p:spPr bwMode="auto">
          <a:xfrm>
            <a:off x="9602516" y="151846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20">
            <a:extLst>
              <a:ext uri="{FF2B5EF4-FFF2-40B4-BE49-F238E27FC236}">
                <a16:creationId xmlns:a16="http://schemas.microsoft.com/office/drawing/2014/main" id="{EF537F69-F6C9-4B45-ADC2-E7893AD33C83}"/>
              </a:ext>
            </a:extLst>
          </p:cNvPr>
          <p:cNvSpPr>
            <a:spLocks noChangeShapeType="1"/>
          </p:cNvSpPr>
          <p:nvPr/>
        </p:nvSpPr>
        <p:spPr bwMode="auto">
          <a:xfrm>
            <a:off x="10848703" y="2375717"/>
            <a:ext cx="6858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21">
            <a:extLst>
              <a:ext uri="{FF2B5EF4-FFF2-40B4-BE49-F238E27FC236}">
                <a16:creationId xmlns:a16="http://schemas.microsoft.com/office/drawing/2014/main" id="{1883A464-EB50-4104-A503-E32800D53278}"/>
              </a:ext>
            </a:extLst>
          </p:cNvPr>
          <p:cNvSpPr txBox="1">
            <a:spLocks noChangeArrowheads="1"/>
          </p:cNvSpPr>
          <p:nvPr/>
        </p:nvSpPr>
        <p:spPr bwMode="auto">
          <a:xfrm>
            <a:off x="11097941" y="2547167"/>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22">
            <a:extLst>
              <a:ext uri="{FF2B5EF4-FFF2-40B4-BE49-F238E27FC236}">
                <a16:creationId xmlns:a16="http://schemas.microsoft.com/office/drawing/2014/main" id="{DCBEA1E3-46F6-4528-8257-9843627ADD3C}"/>
              </a:ext>
            </a:extLst>
          </p:cNvPr>
          <p:cNvSpPr>
            <a:spLocks noChangeShapeType="1"/>
          </p:cNvSpPr>
          <p:nvPr/>
        </p:nvSpPr>
        <p:spPr bwMode="auto">
          <a:xfrm>
            <a:off x="4676503" y="443311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23">
            <a:extLst>
              <a:ext uri="{FF2B5EF4-FFF2-40B4-BE49-F238E27FC236}">
                <a16:creationId xmlns:a16="http://schemas.microsoft.com/office/drawing/2014/main" id="{BD17C644-11AE-4A96-859B-0CBD8F1290F5}"/>
              </a:ext>
            </a:extLst>
          </p:cNvPr>
          <p:cNvSpPr>
            <a:spLocks noChangeShapeType="1"/>
          </p:cNvSpPr>
          <p:nvPr/>
        </p:nvSpPr>
        <p:spPr bwMode="auto">
          <a:xfrm>
            <a:off x="9788253" y="41473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24">
            <a:extLst>
              <a:ext uri="{FF2B5EF4-FFF2-40B4-BE49-F238E27FC236}">
                <a16:creationId xmlns:a16="http://schemas.microsoft.com/office/drawing/2014/main" id="{BED086FC-75E7-4427-9FE5-3B4FBF32F27A}"/>
              </a:ext>
            </a:extLst>
          </p:cNvPr>
          <p:cNvSpPr>
            <a:spLocks noChangeShapeType="1"/>
          </p:cNvSpPr>
          <p:nvPr/>
        </p:nvSpPr>
        <p:spPr bwMode="auto">
          <a:xfrm>
            <a:off x="9602516" y="4147367"/>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25">
            <a:extLst>
              <a:ext uri="{FF2B5EF4-FFF2-40B4-BE49-F238E27FC236}">
                <a16:creationId xmlns:a16="http://schemas.microsoft.com/office/drawing/2014/main" id="{8FD07579-C1A0-42C6-852C-F6E95ED088B9}"/>
              </a:ext>
            </a:extLst>
          </p:cNvPr>
          <p:cNvSpPr txBox="1">
            <a:spLocks noChangeArrowheads="1"/>
          </p:cNvSpPr>
          <p:nvPr/>
        </p:nvSpPr>
        <p:spPr bwMode="auto">
          <a:xfrm>
            <a:off x="9539016" y="3861617"/>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26">
            <a:extLst>
              <a:ext uri="{FF2B5EF4-FFF2-40B4-BE49-F238E27FC236}">
                <a16:creationId xmlns:a16="http://schemas.microsoft.com/office/drawing/2014/main" id="{90529EF1-F52E-4F54-8CF6-C3CF4DA12E4A}"/>
              </a:ext>
            </a:extLst>
          </p:cNvPr>
          <p:cNvSpPr txBox="1">
            <a:spLocks noChangeArrowheads="1"/>
          </p:cNvSpPr>
          <p:nvPr/>
        </p:nvSpPr>
        <p:spPr bwMode="auto">
          <a:xfrm>
            <a:off x="9227866" y="4490267"/>
            <a:ext cx="5603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27">
            <a:extLst>
              <a:ext uri="{FF2B5EF4-FFF2-40B4-BE49-F238E27FC236}">
                <a16:creationId xmlns:a16="http://schemas.microsoft.com/office/drawing/2014/main" id="{1A0DD4C6-3BB7-49FA-B906-DE07FCE206FF}"/>
              </a:ext>
            </a:extLst>
          </p:cNvPr>
          <p:cNvSpPr>
            <a:spLocks noChangeShapeType="1"/>
          </p:cNvSpPr>
          <p:nvPr/>
        </p:nvSpPr>
        <p:spPr bwMode="auto">
          <a:xfrm>
            <a:off x="9788253" y="4433117"/>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28">
            <a:extLst>
              <a:ext uri="{FF2B5EF4-FFF2-40B4-BE49-F238E27FC236}">
                <a16:creationId xmlns:a16="http://schemas.microsoft.com/office/drawing/2014/main" id="{40675DA6-ACE0-403C-BD11-3134AFA5702B}"/>
              </a:ext>
            </a:extLst>
          </p:cNvPr>
          <p:cNvSpPr txBox="1">
            <a:spLocks noChangeArrowheads="1"/>
          </p:cNvSpPr>
          <p:nvPr/>
        </p:nvSpPr>
        <p:spPr bwMode="auto">
          <a:xfrm>
            <a:off x="9788253" y="4490267"/>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29">
            <a:extLst>
              <a:ext uri="{FF2B5EF4-FFF2-40B4-BE49-F238E27FC236}">
                <a16:creationId xmlns:a16="http://schemas.microsoft.com/office/drawing/2014/main" id="{E577FA9C-C458-4594-9312-E4B80AAD4E28}"/>
              </a:ext>
            </a:extLst>
          </p:cNvPr>
          <p:cNvSpPr>
            <a:spLocks noChangeShapeType="1"/>
          </p:cNvSpPr>
          <p:nvPr/>
        </p:nvSpPr>
        <p:spPr bwMode="auto">
          <a:xfrm>
            <a:off x="10848703" y="41473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30">
            <a:extLst>
              <a:ext uri="{FF2B5EF4-FFF2-40B4-BE49-F238E27FC236}">
                <a16:creationId xmlns:a16="http://schemas.microsoft.com/office/drawing/2014/main" id="{73FE4AE8-38D5-4E56-A59A-8A01B5A894B1}"/>
              </a:ext>
            </a:extLst>
          </p:cNvPr>
          <p:cNvSpPr>
            <a:spLocks noChangeShapeType="1"/>
          </p:cNvSpPr>
          <p:nvPr/>
        </p:nvSpPr>
        <p:spPr bwMode="auto">
          <a:xfrm>
            <a:off x="10661378" y="4147367"/>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31">
            <a:extLst>
              <a:ext uri="{FF2B5EF4-FFF2-40B4-BE49-F238E27FC236}">
                <a16:creationId xmlns:a16="http://schemas.microsoft.com/office/drawing/2014/main" id="{EF7129B9-1E61-423A-A3F2-2930BA90BBEA}"/>
              </a:ext>
            </a:extLst>
          </p:cNvPr>
          <p:cNvSpPr txBox="1">
            <a:spLocks noChangeArrowheads="1"/>
          </p:cNvSpPr>
          <p:nvPr/>
        </p:nvSpPr>
        <p:spPr bwMode="auto">
          <a:xfrm>
            <a:off x="10599466" y="3861617"/>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32">
            <a:extLst>
              <a:ext uri="{FF2B5EF4-FFF2-40B4-BE49-F238E27FC236}">
                <a16:creationId xmlns:a16="http://schemas.microsoft.com/office/drawing/2014/main" id="{0D9E1137-D2F1-4676-9C59-0DAFBCBF1EA6}"/>
              </a:ext>
            </a:extLst>
          </p:cNvPr>
          <p:cNvSpPr txBox="1">
            <a:spLocks noChangeArrowheads="1"/>
          </p:cNvSpPr>
          <p:nvPr/>
        </p:nvSpPr>
        <p:spPr bwMode="auto">
          <a:xfrm>
            <a:off x="7819753" y="4890317"/>
            <a:ext cx="124618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33">
            <a:extLst>
              <a:ext uri="{FF2B5EF4-FFF2-40B4-BE49-F238E27FC236}">
                <a16:creationId xmlns:a16="http://schemas.microsoft.com/office/drawing/2014/main" id="{41D1098F-9AE1-430E-B0AF-1432CE150126}"/>
              </a:ext>
            </a:extLst>
          </p:cNvPr>
          <p:cNvSpPr>
            <a:spLocks noChangeShapeType="1"/>
          </p:cNvSpPr>
          <p:nvPr/>
        </p:nvSpPr>
        <p:spPr bwMode="auto">
          <a:xfrm>
            <a:off x="8359503" y="226141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34">
            <a:extLst>
              <a:ext uri="{FF2B5EF4-FFF2-40B4-BE49-F238E27FC236}">
                <a16:creationId xmlns:a16="http://schemas.microsoft.com/office/drawing/2014/main" id="{CA061826-EDAB-47BE-826F-9F32AD8A079F}"/>
              </a:ext>
            </a:extLst>
          </p:cNvPr>
          <p:cNvSpPr>
            <a:spLocks noChangeShapeType="1"/>
          </p:cNvSpPr>
          <p:nvPr/>
        </p:nvSpPr>
        <p:spPr bwMode="auto">
          <a:xfrm>
            <a:off x="8235678" y="2261417"/>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35">
            <a:extLst>
              <a:ext uri="{FF2B5EF4-FFF2-40B4-BE49-F238E27FC236}">
                <a16:creationId xmlns:a16="http://schemas.microsoft.com/office/drawing/2014/main" id="{7F4A5785-6B7E-472F-9DE0-9DD951637682}"/>
              </a:ext>
            </a:extLst>
          </p:cNvPr>
          <p:cNvSpPr>
            <a:spLocks noChangeShapeType="1"/>
          </p:cNvSpPr>
          <p:nvPr/>
        </p:nvSpPr>
        <p:spPr bwMode="auto">
          <a:xfrm>
            <a:off x="8359503" y="2432867"/>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36">
            <a:extLst>
              <a:ext uri="{FF2B5EF4-FFF2-40B4-BE49-F238E27FC236}">
                <a16:creationId xmlns:a16="http://schemas.microsoft.com/office/drawing/2014/main" id="{2D403436-2B35-4A26-9179-D4692C1D4914}"/>
              </a:ext>
            </a:extLst>
          </p:cNvPr>
          <p:cNvSpPr txBox="1">
            <a:spLocks noChangeArrowheads="1"/>
          </p:cNvSpPr>
          <p:nvPr/>
        </p:nvSpPr>
        <p:spPr bwMode="auto">
          <a:xfrm>
            <a:off x="8110266" y="1918517"/>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37">
            <a:extLst>
              <a:ext uri="{FF2B5EF4-FFF2-40B4-BE49-F238E27FC236}">
                <a16:creationId xmlns:a16="http://schemas.microsoft.com/office/drawing/2014/main" id="{D27DA332-CADA-4FDC-9F83-9F3FD635694D}"/>
              </a:ext>
            </a:extLst>
          </p:cNvPr>
          <p:cNvSpPr txBox="1">
            <a:spLocks noChangeArrowheads="1"/>
          </p:cNvSpPr>
          <p:nvPr/>
        </p:nvSpPr>
        <p:spPr bwMode="auto">
          <a:xfrm>
            <a:off x="8048353" y="3061517"/>
            <a:ext cx="7477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38">
            <a:extLst>
              <a:ext uri="{FF2B5EF4-FFF2-40B4-BE49-F238E27FC236}">
                <a16:creationId xmlns:a16="http://schemas.microsoft.com/office/drawing/2014/main" id="{7B4DA1CE-BF1F-4CD6-A0AE-D72F4238CD6D}"/>
              </a:ext>
            </a:extLst>
          </p:cNvPr>
          <p:cNvSpPr>
            <a:spLocks noChangeShapeType="1"/>
          </p:cNvSpPr>
          <p:nvPr/>
        </p:nvSpPr>
        <p:spPr bwMode="auto">
          <a:xfrm>
            <a:off x="4914628" y="41473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39">
            <a:extLst>
              <a:ext uri="{FF2B5EF4-FFF2-40B4-BE49-F238E27FC236}">
                <a16:creationId xmlns:a16="http://schemas.microsoft.com/office/drawing/2014/main" id="{BABC564B-E009-42C2-B3B1-0A0BA24BC9B3}"/>
              </a:ext>
            </a:extLst>
          </p:cNvPr>
          <p:cNvSpPr txBox="1">
            <a:spLocks noChangeArrowheads="1"/>
          </p:cNvSpPr>
          <p:nvPr/>
        </p:nvSpPr>
        <p:spPr bwMode="auto">
          <a:xfrm>
            <a:off x="4676503" y="3861617"/>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40">
            <a:extLst>
              <a:ext uri="{FF2B5EF4-FFF2-40B4-BE49-F238E27FC236}">
                <a16:creationId xmlns:a16="http://schemas.microsoft.com/office/drawing/2014/main" id="{D45A2351-BD8A-4DD3-8096-01E1314C67DE}"/>
              </a:ext>
            </a:extLst>
          </p:cNvPr>
          <p:cNvSpPr txBox="1">
            <a:spLocks noChangeArrowheads="1"/>
          </p:cNvSpPr>
          <p:nvPr/>
        </p:nvSpPr>
        <p:spPr bwMode="auto">
          <a:xfrm>
            <a:off x="4736828" y="4490267"/>
            <a:ext cx="4175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41">
            <a:extLst>
              <a:ext uri="{FF2B5EF4-FFF2-40B4-BE49-F238E27FC236}">
                <a16:creationId xmlns:a16="http://schemas.microsoft.com/office/drawing/2014/main" id="{BE6937C4-5F97-45C5-8A30-BD20A29E3861}"/>
              </a:ext>
            </a:extLst>
          </p:cNvPr>
          <p:cNvSpPr>
            <a:spLocks noChangeShapeType="1"/>
          </p:cNvSpPr>
          <p:nvPr/>
        </p:nvSpPr>
        <p:spPr bwMode="auto">
          <a:xfrm flipV="1">
            <a:off x="4914628" y="4261667"/>
            <a:ext cx="1793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42">
            <a:extLst>
              <a:ext uri="{FF2B5EF4-FFF2-40B4-BE49-F238E27FC236}">
                <a16:creationId xmlns:a16="http://schemas.microsoft.com/office/drawing/2014/main" id="{908B1B5C-451B-436E-BEDB-6F1993D95C66}"/>
              </a:ext>
            </a:extLst>
          </p:cNvPr>
          <p:cNvSpPr>
            <a:spLocks noChangeShapeType="1"/>
          </p:cNvSpPr>
          <p:nvPr/>
        </p:nvSpPr>
        <p:spPr bwMode="auto">
          <a:xfrm>
            <a:off x="5273403" y="426166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43">
            <a:extLst>
              <a:ext uri="{FF2B5EF4-FFF2-40B4-BE49-F238E27FC236}">
                <a16:creationId xmlns:a16="http://schemas.microsoft.com/office/drawing/2014/main" id="{39A1D7AE-ED2E-4019-8BD2-3F5B37FDE8FE}"/>
              </a:ext>
            </a:extLst>
          </p:cNvPr>
          <p:cNvSpPr>
            <a:spLocks noChangeShapeType="1"/>
          </p:cNvSpPr>
          <p:nvPr/>
        </p:nvSpPr>
        <p:spPr bwMode="auto">
          <a:xfrm>
            <a:off x="5154341" y="4261667"/>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44">
            <a:extLst>
              <a:ext uri="{FF2B5EF4-FFF2-40B4-BE49-F238E27FC236}">
                <a16:creationId xmlns:a16="http://schemas.microsoft.com/office/drawing/2014/main" id="{894E8887-83DB-4B11-9DB5-19FA67F218B9}"/>
              </a:ext>
            </a:extLst>
          </p:cNvPr>
          <p:cNvSpPr txBox="1">
            <a:spLocks noChangeArrowheads="1"/>
          </p:cNvSpPr>
          <p:nvPr/>
        </p:nvSpPr>
        <p:spPr bwMode="auto">
          <a:xfrm>
            <a:off x="5094016" y="3804467"/>
            <a:ext cx="447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45">
            <a:extLst>
              <a:ext uri="{FF2B5EF4-FFF2-40B4-BE49-F238E27FC236}">
                <a16:creationId xmlns:a16="http://schemas.microsoft.com/office/drawing/2014/main" id="{225B3081-34F1-4146-BC2F-89F9CB88AF6C}"/>
              </a:ext>
            </a:extLst>
          </p:cNvPr>
          <p:cNvSpPr txBox="1">
            <a:spLocks noChangeArrowheads="1"/>
          </p:cNvSpPr>
          <p:nvPr/>
        </p:nvSpPr>
        <p:spPr bwMode="auto">
          <a:xfrm>
            <a:off x="5094016" y="3575867"/>
            <a:ext cx="4778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46">
            <a:extLst>
              <a:ext uri="{FF2B5EF4-FFF2-40B4-BE49-F238E27FC236}">
                <a16:creationId xmlns:a16="http://schemas.microsoft.com/office/drawing/2014/main" id="{4F68C740-5B18-4E15-BFC4-A5DD131DD48C}"/>
              </a:ext>
            </a:extLst>
          </p:cNvPr>
          <p:cNvSpPr>
            <a:spLocks noChangeShapeType="1"/>
          </p:cNvSpPr>
          <p:nvPr/>
        </p:nvSpPr>
        <p:spPr bwMode="auto">
          <a:xfrm>
            <a:off x="5273403" y="4433117"/>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47">
            <a:extLst>
              <a:ext uri="{FF2B5EF4-FFF2-40B4-BE49-F238E27FC236}">
                <a16:creationId xmlns:a16="http://schemas.microsoft.com/office/drawing/2014/main" id="{0842D230-C5AB-4BF4-B4DA-1A76B2ED6BAF}"/>
              </a:ext>
            </a:extLst>
          </p:cNvPr>
          <p:cNvSpPr txBox="1">
            <a:spLocks noChangeArrowheads="1"/>
          </p:cNvSpPr>
          <p:nvPr/>
        </p:nvSpPr>
        <p:spPr bwMode="auto">
          <a:xfrm>
            <a:off x="4974953" y="4776017"/>
            <a:ext cx="53816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48">
            <a:extLst>
              <a:ext uri="{FF2B5EF4-FFF2-40B4-BE49-F238E27FC236}">
                <a16:creationId xmlns:a16="http://schemas.microsoft.com/office/drawing/2014/main" id="{EBDC02D9-29C1-468F-A8B9-4876E1E68CB2}"/>
              </a:ext>
            </a:extLst>
          </p:cNvPr>
          <p:cNvSpPr txBox="1">
            <a:spLocks noChangeArrowheads="1"/>
          </p:cNvSpPr>
          <p:nvPr/>
        </p:nvSpPr>
        <p:spPr bwMode="auto">
          <a:xfrm>
            <a:off x="5989366" y="4433117"/>
            <a:ext cx="419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49">
            <a:extLst>
              <a:ext uri="{FF2B5EF4-FFF2-40B4-BE49-F238E27FC236}">
                <a16:creationId xmlns:a16="http://schemas.microsoft.com/office/drawing/2014/main" id="{598A53F0-99D3-4DAB-82CC-F952274F4661}"/>
              </a:ext>
            </a:extLst>
          </p:cNvPr>
          <p:cNvSpPr>
            <a:spLocks noChangeShapeType="1"/>
          </p:cNvSpPr>
          <p:nvPr/>
        </p:nvSpPr>
        <p:spPr bwMode="auto">
          <a:xfrm>
            <a:off x="6168753" y="3975917"/>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0">
            <a:extLst>
              <a:ext uri="{FF2B5EF4-FFF2-40B4-BE49-F238E27FC236}">
                <a16:creationId xmlns:a16="http://schemas.microsoft.com/office/drawing/2014/main" id="{7A39C875-C6FC-4E90-BC3B-0AA0950365B0}"/>
              </a:ext>
            </a:extLst>
          </p:cNvPr>
          <p:cNvSpPr>
            <a:spLocks noChangeShapeType="1"/>
          </p:cNvSpPr>
          <p:nvPr/>
        </p:nvSpPr>
        <p:spPr bwMode="auto">
          <a:xfrm>
            <a:off x="5989366" y="3975917"/>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1">
            <a:extLst>
              <a:ext uri="{FF2B5EF4-FFF2-40B4-BE49-F238E27FC236}">
                <a16:creationId xmlns:a16="http://schemas.microsoft.com/office/drawing/2014/main" id="{1FC7ABC8-FA85-424C-968B-9055CAF657FD}"/>
              </a:ext>
            </a:extLst>
          </p:cNvPr>
          <p:cNvSpPr txBox="1">
            <a:spLocks noChangeArrowheads="1"/>
          </p:cNvSpPr>
          <p:nvPr/>
        </p:nvSpPr>
        <p:spPr bwMode="auto">
          <a:xfrm>
            <a:off x="5989366" y="3690167"/>
            <a:ext cx="38893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2">
            <a:extLst>
              <a:ext uri="{FF2B5EF4-FFF2-40B4-BE49-F238E27FC236}">
                <a16:creationId xmlns:a16="http://schemas.microsoft.com/office/drawing/2014/main" id="{9A0287DB-56C8-45DA-8582-2CDED7677550}"/>
              </a:ext>
            </a:extLst>
          </p:cNvPr>
          <p:cNvSpPr txBox="1">
            <a:spLocks noChangeArrowheads="1"/>
          </p:cNvSpPr>
          <p:nvPr/>
        </p:nvSpPr>
        <p:spPr bwMode="auto">
          <a:xfrm>
            <a:off x="6408466" y="4147367"/>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3">
            <a:extLst>
              <a:ext uri="{FF2B5EF4-FFF2-40B4-BE49-F238E27FC236}">
                <a16:creationId xmlns:a16="http://schemas.microsoft.com/office/drawing/2014/main" id="{AD71024F-0F8E-465D-8F3C-8665F02D6CA7}"/>
              </a:ext>
            </a:extLst>
          </p:cNvPr>
          <p:cNvSpPr>
            <a:spLocks noChangeShapeType="1"/>
          </p:cNvSpPr>
          <p:nvPr/>
        </p:nvSpPr>
        <p:spPr bwMode="auto">
          <a:xfrm>
            <a:off x="6945041" y="41473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8280DB13-81A2-4603-B331-CC7002006272}"/>
              </a:ext>
            </a:extLst>
          </p:cNvPr>
          <p:cNvSpPr>
            <a:spLocks noChangeShapeType="1"/>
          </p:cNvSpPr>
          <p:nvPr/>
        </p:nvSpPr>
        <p:spPr bwMode="auto">
          <a:xfrm>
            <a:off x="6765653" y="4147367"/>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5">
            <a:extLst>
              <a:ext uri="{FF2B5EF4-FFF2-40B4-BE49-F238E27FC236}">
                <a16:creationId xmlns:a16="http://schemas.microsoft.com/office/drawing/2014/main" id="{664C436C-3CF4-4279-B499-4688E5BE1E65}"/>
              </a:ext>
            </a:extLst>
          </p:cNvPr>
          <p:cNvSpPr txBox="1">
            <a:spLocks noChangeArrowheads="1"/>
          </p:cNvSpPr>
          <p:nvPr/>
        </p:nvSpPr>
        <p:spPr bwMode="auto">
          <a:xfrm>
            <a:off x="6706916" y="3861617"/>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Line 56">
            <a:extLst>
              <a:ext uri="{FF2B5EF4-FFF2-40B4-BE49-F238E27FC236}">
                <a16:creationId xmlns:a16="http://schemas.microsoft.com/office/drawing/2014/main" id="{C217DDE0-70E8-4A9F-9067-0C6D9ABA821F}"/>
              </a:ext>
            </a:extLst>
          </p:cNvPr>
          <p:cNvSpPr>
            <a:spLocks noChangeShapeType="1"/>
          </p:cNvSpPr>
          <p:nvPr/>
        </p:nvSpPr>
        <p:spPr bwMode="auto">
          <a:xfrm>
            <a:off x="6945041" y="4318817"/>
            <a:ext cx="2984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7">
            <a:extLst>
              <a:ext uri="{FF2B5EF4-FFF2-40B4-BE49-F238E27FC236}">
                <a16:creationId xmlns:a16="http://schemas.microsoft.com/office/drawing/2014/main" id="{E13CB6F9-71F4-4880-969D-18FF20564ECA}"/>
              </a:ext>
            </a:extLst>
          </p:cNvPr>
          <p:cNvSpPr>
            <a:spLocks noChangeShapeType="1"/>
          </p:cNvSpPr>
          <p:nvPr/>
        </p:nvSpPr>
        <p:spPr bwMode="auto">
          <a:xfrm>
            <a:off x="5930628" y="426166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8">
            <a:extLst>
              <a:ext uri="{FF2B5EF4-FFF2-40B4-BE49-F238E27FC236}">
                <a16:creationId xmlns:a16="http://schemas.microsoft.com/office/drawing/2014/main" id="{4F88B74A-71E5-41A3-962A-C7A94301163D}"/>
              </a:ext>
            </a:extLst>
          </p:cNvPr>
          <p:cNvSpPr>
            <a:spLocks noChangeShapeType="1"/>
          </p:cNvSpPr>
          <p:nvPr/>
        </p:nvSpPr>
        <p:spPr bwMode="auto">
          <a:xfrm>
            <a:off x="5811566" y="4261667"/>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59">
            <a:extLst>
              <a:ext uri="{FF2B5EF4-FFF2-40B4-BE49-F238E27FC236}">
                <a16:creationId xmlns:a16="http://schemas.microsoft.com/office/drawing/2014/main" id="{104D8BCE-7EED-46C9-BED5-129563E0C7A1}"/>
              </a:ext>
            </a:extLst>
          </p:cNvPr>
          <p:cNvSpPr txBox="1">
            <a:spLocks noChangeArrowheads="1"/>
          </p:cNvSpPr>
          <p:nvPr/>
        </p:nvSpPr>
        <p:spPr bwMode="auto">
          <a:xfrm>
            <a:off x="5690916" y="3918767"/>
            <a:ext cx="419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0">
            <a:extLst>
              <a:ext uri="{FF2B5EF4-FFF2-40B4-BE49-F238E27FC236}">
                <a16:creationId xmlns:a16="http://schemas.microsoft.com/office/drawing/2014/main" id="{FAB2A708-5E9A-4FAE-A11B-F0768ECF917A}"/>
              </a:ext>
            </a:extLst>
          </p:cNvPr>
          <p:cNvSpPr txBox="1">
            <a:spLocks noChangeArrowheads="1"/>
          </p:cNvSpPr>
          <p:nvPr/>
        </p:nvSpPr>
        <p:spPr bwMode="auto">
          <a:xfrm>
            <a:off x="6706916" y="4433117"/>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1">
            <a:extLst>
              <a:ext uri="{FF2B5EF4-FFF2-40B4-BE49-F238E27FC236}">
                <a16:creationId xmlns:a16="http://schemas.microsoft.com/office/drawing/2014/main" id="{37D63A3A-9F8A-4834-B5E4-463E044B1F43}"/>
              </a:ext>
            </a:extLst>
          </p:cNvPr>
          <p:cNvSpPr txBox="1">
            <a:spLocks noChangeArrowheads="1"/>
          </p:cNvSpPr>
          <p:nvPr/>
        </p:nvSpPr>
        <p:spPr bwMode="auto">
          <a:xfrm>
            <a:off x="7364141" y="4490267"/>
            <a:ext cx="954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2">
            <a:extLst>
              <a:ext uri="{FF2B5EF4-FFF2-40B4-BE49-F238E27FC236}">
                <a16:creationId xmlns:a16="http://schemas.microsoft.com/office/drawing/2014/main" id="{06C421EC-2B54-4022-AC8E-66A3C79FA56E}"/>
              </a:ext>
            </a:extLst>
          </p:cNvPr>
          <p:cNvSpPr txBox="1">
            <a:spLocks noChangeArrowheads="1"/>
          </p:cNvSpPr>
          <p:nvPr/>
        </p:nvSpPr>
        <p:spPr bwMode="auto">
          <a:xfrm>
            <a:off x="7184753" y="4147367"/>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3">
            <a:extLst>
              <a:ext uri="{FF2B5EF4-FFF2-40B4-BE49-F238E27FC236}">
                <a16:creationId xmlns:a16="http://schemas.microsoft.com/office/drawing/2014/main" id="{F23895F8-6B74-43FD-AB33-C86BDC6CBB64}"/>
              </a:ext>
            </a:extLst>
          </p:cNvPr>
          <p:cNvSpPr>
            <a:spLocks noChangeShapeType="1"/>
          </p:cNvSpPr>
          <p:nvPr/>
        </p:nvSpPr>
        <p:spPr bwMode="auto">
          <a:xfrm>
            <a:off x="7721328" y="41473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4">
            <a:extLst>
              <a:ext uri="{FF2B5EF4-FFF2-40B4-BE49-F238E27FC236}">
                <a16:creationId xmlns:a16="http://schemas.microsoft.com/office/drawing/2014/main" id="{181B3350-5D9C-45AC-A7BE-EAF10D58E068}"/>
              </a:ext>
            </a:extLst>
          </p:cNvPr>
          <p:cNvSpPr>
            <a:spLocks noChangeShapeType="1"/>
          </p:cNvSpPr>
          <p:nvPr/>
        </p:nvSpPr>
        <p:spPr bwMode="auto">
          <a:xfrm>
            <a:off x="7541941" y="4147367"/>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563C523A-7B46-4289-8672-A8A493188218}"/>
              </a:ext>
            </a:extLst>
          </p:cNvPr>
          <p:cNvSpPr txBox="1">
            <a:spLocks noChangeArrowheads="1"/>
          </p:cNvSpPr>
          <p:nvPr/>
        </p:nvSpPr>
        <p:spPr bwMode="auto">
          <a:xfrm>
            <a:off x="7483203" y="3861617"/>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66">
            <a:extLst>
              <a:ext uri="{FF2B5EF4-FFF2-40B4-BE49-F238E27FC236}">
                <a16:creationId xmlns:a16="http://schemas.microsoft.com/office/drawing/2014/main" id="{B18E7964-E17B-44FA-9F55-B5FC6E0D470E}"/>
              </a:ext>
            </a:extLst>
          </p:cNvPr>
          <p:cNvSpPr>
            <a:spLocks noChangeShapeType="1"/>
          </p:cNvSpPr>
          <p:nvPr/>
        </p:nvSpPr>
        <p:spPr bwMode="auto">
          <a:xfrm>
            <a:off x="8378553" y="426166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7">
            <a:extLst>
              <a:ext uri="{FF2B5EF4-FFF2-40B4-BE49-F238E27FC236}">
                <a16:creationId xmlns:a16="http://schemas.microsoft.com/office/drawing/2014/main" id="{7689B6D0-A0CA-490D-B8F5-4C341B1BA3D6}"/>
              </a:ext>
            </a:extLst>
          </p:cNvPr>
          <p:cNvSpPr>
            <a:spLocks noChangeShapeType="1"/>
          </p:cNvSpPr>
          <p:nvPr/>
        </p:nvSpPr>
        <p:spPr bwMode="auto">
          <a:xfrm>
            <a:off x="8259491" y="4261667"/>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8">
            <a:extLst>
              <a:ext uri="{FF2B5EF4-FFF2-40B4-BE49-F238E27FC236}">
                <a16:creationId xmlns:a16="http://schemas.microsoft.com/office/drawing/2014/main" id="{A0BFBB44-6AC1-4F71-97D4-76FE460D8BE2}"/>
              </a:ext>
            </a:extLst>
          </p:cNvPr>
          <p:cNvSpPr>
            <a:spLocks noChangeShapeType="1"/>
          </p:cNvSpPr>
          <p:nvPr/>
        </p:nvSpPr>
        <p:spPr bwMode="auto">
          <a:xfrm>
            <a:off x="8378553" y="4433117"/>
            <a:ext cx="12700"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69">
            <a:extLst>
              <a:ext uri="{FF2B5EF4-FFF2-40B4-BE49-F238E27FC236}">
                <a16:creationId xmlns:a16="http://schemas.microsoft.com/office/drawing/2014/main" id="{637A34BD-2A0E-49CF-9D40-C09D3B33DFDE}"/>
              </a:ext>
            </a:extLst>
          </p:cNvPr>
          <p:cNvSpPr txBox="1">
            <a:spLocks noChangeArrowheads="1"/>
          </p:cNvSpPr>
          <p:nvPr/>
        </p:nvSpPr>
        <p:spPr bwMode="auto">
          <a:xfrm>
            <a:off x="8080103" y="3804467"/>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70">
            <a:extLst>
              <a:ext uri="{FF2B5EF4-FFF2-40B4-BE49-F238E27FC236}">
                <a16:creationId xmlns:a16="http://schemas.microsoft.com/office/drawing/2014/main" id="{E7016CF8-95BB-471E-95B6-B9E983DA7332}"/>
              </a:ext>
            </a:extLst>
          </p:cNvPr>
          <p:cNvSpPr txBox="1">
            <a:spLocks noChangeArrowheads="1"/>
          </p:cNvSpPr>
          <p:nvPr/>
        </p:nvSpPr>
        <p:spPr bwMode="auto">
          <a:xfrm>
            <a:off x="5452791" y="4433117"/>
            <a:ext cx="2984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1">
            <a:extLst>
              <a:ext uri="{FF2B5EF4-FFF2-40B4-BE49-F238E27FC236}">
                <a16:creationId xmlns:a16="http://schemas.microsoft.com/office/drawing/2014/main" id="{EA963152-4F30-4ADF-BEB6-82D3F4C37201}"/>
              </a:ext>
            </a:extLst>
          </p:cNvPr>
          <p:cNvSpPr>
            <a:spLocks noChangeShapeType="1"/>
          </p:cNvSpPr>
          <p:nvPr/>
        </p:nvSpPr>
        <p:spPr bwMode="auto">
          <a:xfrm>
            <a:off x="4914628" y="3747317"/>
            <a:ext cx="1195388"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2">
            <a:extLst>
              <a:ext uri="{FF2B5EF4-FFF2-40B4-BE49-F238E27FC236}">
                <a16:creationId xmlns:a16="http://schemas.microsoft.com/office/drawing/2014/main" id="{7D49D35D-54A8-4C30-A5D6-C69E47E0292A}"/>
              </a:ext>
            </a:extLst>
          </p:cNvPr>
          <p:cNvSpPr txBox="1">
            <a:spLocks noChangeArrowheads="1"/>
          </p:cNvSpPr>
          <p:nvPr/>
        </p:nvSpPr>
        <p:spPr bwMode="auto">
          <a:xfrm>
            <a:off x="5562328" y="3432992"/>
            <a:ext cx="417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3">
            <a:extLst>
              <a:ext uri="{FF2B5EF4-FFF2-40B4-BE49-F238E27FC236}">
                <a16:creationId xmlns:a16="http://schemas.microsoft.com/office/drawing/2014/main" id="{BE4205C7-0555-4BDB-B978-6D0FE2E5C9C9}"/>
              </a:ext>
            </a:extLst>
          </p:cNvPr>
          <p:cNvSpPr>
            <a:spLocks noChangeShapeType="1"/>
          </p:cNvSpPr>
          <p:nvPr/>
        </p:nvSpPr>
        <p:spPr bwMode="auto">
          <a:xfrm>
            <a:off x="9019903" y="2147117"/>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4">
            <a:extLst>
              <a:ext uri="{FF2B5EF4-FFF2-40B4-BE49-F238E27FC236}">
                <a16:creationId xmlns:a16="http://schemas.microsoft.com/office/drawing/2014/main" id="{1E967982-4390-47B2-8F5E-A8BC92188871}"/>
              </a:ext>
            </a:extLst>
          </p:cNvPr>
          <p:cNvSpPr txBox="1">
            <a:spLocks noChangeArrowheads="1"/>
          </p:cNvSpPr>
          <p:nvPr/>
        </p:nvSpPr>
        <p:spPr bwMode="auto">
          <a:xfrm>
            <a:off x="8905603" y="1861367"/>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5">
            <a:extLst>
              <a:ext uri="{FF2B5EF4-FFF2-40B4-BE49-F238E27FC236}">
                <a16:creationId xmlns:a16="http://schemas.microsoft.com/office/drawing/2014/main" id="{986E8C37-7CCA-4396-A503-E0C4E493550D}"/>
              </a:ext>
            </a:extLst>
          </p:cNvPr>
          <p:cNvSpPr>
            <a:spLocks noChangeShapeType="1"/>
          </p:cNvSpPr>
          <p:nvPr/>
        </p:nvSpPr>
        <p:spPr bwMode="auto">
          <a:xfrm>
            <a:off x="9134203" y="2147117"/>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6">
            <a:extLst>
              <a:ext uri="{FF2B5EF4-FFF2-40B4-BE49-F238E27FC236}">
                <a16:creationId xmlns:a16="http://schemas.microsoft.com/office/drawing/2014/main" id="{829495DD-B188-410E-994B-98B62F8C7CE1}"/>
              </a:ext>
            </a:extLst>
          </p:cNvPr>
          <p:cNvSpPr txBox="1">
            <a:spLocks noChangeArrowheads="1"/>
          </p:cNvSpPr>
          <p:nvPr/>
        </p:nvSpPr>
        <p:spPr bwMode="auto">
          <a:xfrm>
            <a:off x="6013178" y="2490017"/>
            <a:ext cx="3889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7">
            <a:extLst>
              <a:ext uri="{FF2B5EF4-FFF2-40B4-BE49-F238E27FC236}">
                <a16:creationId xmlns:a16="http://schemas.microsoft.com/office/drawing/2014/main" id="{8314EF84-48FA-4B5C-B88F-8961D3740A84}"/>
              </a:ext>
            </a:extLst>
          </p:cNvPr>
          <p:cNvSpPr>
            <a:spLocks noChangeShapeType="1"/>
          </p:cNvSpPr>
          <p:nvPr/>
        </p:nvSpPr>
        <p:spPr bwMode="auto">
          <a:xfrm>
            <a:off x="6179866" y="22042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78">
            <a:extLst>
              <a:ext uri="{FF2B5EF4-FFF2-40B4-BE49-F238E27FC236}">
                <a16:creationId xmlns:a16="http://schemas.microsoft.com/office/drawing/2014/main" id="{09F23DCD-5C1A-4046-AB4C-AB321D2FB705}"/>
              </a:ext>
            </a:extLst>
          </p:cNvPr>
          <p:cNvSpPr>
            <a:spLocks noChangeShapeType="1"/>
          </p:cNvSpPr>
          <p:nvPr/>
        </p:nvSpPr>
        <p:spPr bwMode="auto">
          <a:xfrm>
            <a:off x="5013053" y="22042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79">
            <a:extLst>
              <a:ext uri="{FF2B5EF4-FFF2-40B4-BE49-F238E27FC236}">
                <a16:creationId xmlns:a16="http://schemas.microsoft.com/office/drawing/2014/main" id="{4F62A246-4EBB-4279-9376-E00AA862E531}"/>
              </a:ext>
            </a:extLst>
          </p:cNvPr>
          <p:cNvSpPr>
            <a:spLocks noChangeShapeType="1"/>
          </p:cNvSpPr>
          <p:nvPr/>
        </p:nvSpPr>
        <p:spPr bwMode="auto">
          <a:xfrm>
            <a:off x="6013178" y="2204267"/>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0">
            <a:extLst>
              <a:ext uri="{FF2B5EF4-FFF2-40B4-BE49-F238E27FC236}">
                <a16:creationId xmlns:a16="http://schemas.microsoft.com/office/drawing/2014/main" id="{6A027F28-27A9-4940-816E-062CC87C182D}"/>
              </a:ext>
            </a:extLst>
          </p:cNvPr>
          <p:cNvSpPr txBox="1">
            <a:spLocks noChangeArrowheads="1"/>
          </p:cNvSpPr>
          <p:nvPr/>
        </p:nvSpPr>
        <p:spPr bwMode="auto">
          <a:xfrm>
            <a:off x="4790803" y="1918517"/>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1">
            <a:extLst>
              <a:ext uri="{FF2B5EF4-FFF2-40B4-BE49-F238E27FC236}">
                <a16:creationId xmlns:a16="http://schemas.microsoft.com/office/drawing/2014/main" id="{BE913337-60F1-4669-888F-0AF777F7FF19}"/>
              </a:ext>
            </a:extLst>
          </p:cNvPr>
          <p:cNvSpPr>
            <a:spLocks noChangeShapeType="1"/>
          </p:cNvSpPr>
          <p:nvPr/>
        </p:nvSpPr>
        <p:spPr bwMode="auto">
          <a:xfrm>
            <a:off x="5346428" y="231856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2">
            <a:extLst>
              <a:ext uri="{FF2B5EF4-FFF2-40B4-BE49-F238E27FC236}">
                <a16:creationId xmlns:a16="http://schemas.microsoft.com/office/drawing/2014/main" id="{83EB5D07-04DA-4D28-8214-A5A8E018293B}"/>
              </a:ext>
            </a:extLst>
          </p:cNvPr>
          <p:cNvSpPr>
            <a:spLocks noChangeShapeType="1"/>
          </p:cNvSpPr>
          <p:nvPr/>
        </p:nvSpPr>
        <p:spPr bwMode="auto">
          <a:xfrm>
            <a:off x="5235303" y="2318567"/>
            <a:ext cx="222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3">
            <a:extLst>
              <a:ext uri="{FF2B5EF4-FFF2-40B4-BE49-F238E27FC236}">
                <a16:creationId xmlns:a16="http://schemas.microsoft.com/office/drawing/2014/main" id="{2088C578-FEE1-4AC7-A306-557F990A5A4A}"/>
              </a:ext>
            </a:extLst>
          </p:cNvPr>
          <p:cNvSpPr txBox="1">
            <a:spLocks noChangeArrowheads="1"/>
          </p:cNvSpPr>
          <p:nvPr/>
        </p:nvSpPr>
        <p:spPr bwMode="auto">
          <a:xfrm>
            <a:off x="4790803" y="2518592"/>
            <a:ext cx="38893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4">
            <a:extLst>
              <a:ext uri="{FF2B5EF4-FFF2-40B4-BE49-F238E27FC236}">
                <a16:creationId xmlns:a16="http://schemas.microsoft.com/office/drawing/2014/main" id="{9A77D59D-1D88-4BCD-804A-A964A2276959}"/>
              </a:ext>
            </a:extLst>
          </p:cNvPr>
          <p:cNvSpPr txBox="1">
            <a:spLocks noChangeArrowheads="1"/>
          </p:cNvSpPr>
          <p:nvPr/>
        </p:nvSpPr>
        <p:spPr bwMode="auto">
          <a:xfrm>
            <a:off x="5957616" y="1918517"/>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5">
            <a:extLst>
              <a:ext uri="{FF2B5EF4-FFF2-40B4-BE49-F238E27FC236}">
                <a16:creationId xmlns:a16="http://schemas.microsoft.com/office/drawing/2014/main" id="{532F0F62-FA5E-4AE5-A0DC-107CFFAD22B3}"/>
              </a:ext>
            </a:extLst>
          </p:cNvPr>
          <p:cNvSpPr>
            <a:spLocks noChangeShapeType="1"/>
          </p:cNvSpPr>
          <p:nvPr/>
        </p:nvSpPr>
        <p:spPr bwMode="auto">
          <a:xfrm>
            <a:off x="5124178" y="1804217"/>
            <a:ext cx="11112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86">
            <a:extLst>
              <a:ext uri="{FF2B5EF4-FFF2-40B4-BE49-F238E27FC236}">
                <a16:creationId xmlns:a16="http://schemas.microsoft.com/office/drawing/2014/main" id="{5BE93936-A132-453A-9066-0C3E2C4DB545}"/>
              </a:ext>
            </a:extLst>
          </p:cNvPr>
          <p:cNvSpPr txBox="1">
            <a:spLocks noChangeArrowheads="1"/>
          </p:cNvSpPr>
          <p:nvPr/>
        </p:nvSpPr>
        <p:spPr bwMode="auto">
          <a:xfrm>
            <a:off x="5235303" y="1518467"/>
            <a:ext cx="889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87">
            <a:extLst>
              <a:ext uri="{FF2B5EF4-FFF2-40B4-BE49-F238E27FC236}">
                <a16:creationId xmlns:a16="http://schemas.microsoft.com/office/drawing/2014/main" id="{9BA90BA2-2967-4AC7-83AC-DAE754C8694C}"/>
              </a:ext>
            </a:extLst>
          </p:cNvPr>
          <p:cNvSpPr txBox="1">
            <a:spLocks noChangeArrowheads="1"/>
          </p:cNvSpPr>
          <p:nvPr/>
        </p:nvSpPr>
        <p:spPr bwMode="auto">
          <a:xfrm>
            <a:off x="6346553" y="2204267"/>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88">
            <a:extLst>
              <a:ext uri="{FF2B5EF4-FFF2-40B4-BE49-F238E27FC236}">
                <a16:creationId xmlns:a16="http://schemas.microsoft.com/office/drawing/2014/main" id="{E3FD17FF-5B48-472A-A090-A8F59F477892}"/>
              </a:ext>
            </a:extLst>
          </p:cNvPr>
          <p:cNvSpPr>
            <a:spLocks noChangeShapeType="1"/>
          </p:cNvSpPr>
          <p:nvPr/>
        </p:nvSpPr>
        <p:spPr bwMode="auto">
          <a:xfrm>
            <a:off x="6902178" y="22042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89">
            <a:extLst>
              <a:ext uri="{FF2B5EF4-FFF2-40B4-BE49-F238E27FC236}">
                <a16:creationId xmlns:a16="http://schemas.microsoft.com/office/drawing/2014/main" id="{6F453613-2B8A-4F3B-898F-9C3C80D09B37}"/>
              </a:ext>
            </a:extLst>
          </p:cNvPr>
          <p:cNvSpPr>
            <a:spLocks noChangeShapeType="1"/>
          </p:cNvSpPr>
          <p:nvPr/>
        </p:nvSpPr>
        <p:spPr bwMode="auto">
          <a:xfrm>
            <a:off x="6735491" y="2204267"/>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0">
            <a:extLst>
              <a:ext uri="{FF2B5EF4-FFF2-40B4-BE49-F238E27FC236}">
                <a16:creationId xmlns:a16="http://schemas.microsoft.com/office/drawing/2014/main" id="{2435DA6D-8C20-4A47-9C03-6CDF623A8E23}"/>
              </a:ext>
            </a:extLst>
          </p:cNvPr>
          <p:cNvSpPr txBox="1">
            <a:spLocks noChangeArrowheads="1"/>
          </p:cNvSpPr>
          <p:nvPr/>
        </p:nvSpPr>
        <p:spPr bwMode="auto">
          <a:xfrm>
            <a:off x="6679928" y="1918517"/>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1">
            <a:extLst>
              <a:ext uri="{FF2B5EF4-FFF2-40B4-BE49-F238E27FC236}">
                <a16:creationId xmlns:a16="http://schemas.microsoft.com/office/drawing/2014/main" id="{16E19B38-CCAF-444E-A842-66B966530314}"/>
              </a:ext>
            </a:extLst>
          </p:cNvPr>
          <p:cNvSpPr>
            <a:spLocks noChangeShapeType="1"/>
          </p:cNvSpPr>
          <p:nvPr/>
        </p:nvSpPr>
        <p:spPr bwMode="auto">
          <a:xfrm flipV="1">
            <a:off x="5013053" y="2318567"/>
            <a:ext cx="1666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92">
            <a:extLst>
              <a:ext uri="{FF2B5EF4-FFF2-40B4-BE49-F238E27FC236}">
                <a16:creationId xmlns:a16="http://schemas.microsoft.com/office/drawing/2014/main" id="{2E2BEC45-3FB8-4035-B6DA-EE75496C4231}"/>
              </a:ext>
            </a:extLst>
          </p:cNvPr>
          <p:cNvSpPr txBox="1">
            <a:spLocks noChangeArrowheads="1"/>
          </p:cNvSpPr>
          <p:nvPr/>
        </p:nvSpPr>
        <p:spPr bwMode="auto">
          <a:xfrm>
            <a:off x="5190853" y="2032817"/>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93">
            <a:extLst>
              <a:ext uri="{FF2B5EF4-FFF2-40B4-BE49-F238E27FC236}">
                <a16:creationId xmlns:a16="http://schemas.microsoft.com/office/drawing/2014/main" id="{3173454D-5810-4AE7-ACB2-51B254B2206B}"/>
              </a:ext>
            </a:extLst>
          </p:cNvPr>
          <p:cNvSpPr txBox="1">
            <a:spLocks noChangeArrowheads="1"/>
          </p:cNvSpPr>
          <p:nvPr/>
        </p:nvSpPr>
        <p:spPr bwMode="auto">
          <a:xfrm>
            <a:off x="7124428" y="2204267"/>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4">
            <a:extLst>
              <a:ext uri="{FF2B5EF4-FFF2-40B4-BE49-F238E27FC236}">
                <a16:creationId xmlns:a16="http://schemas.microsoft.com/office/drawing/2014/main" id="{344D905F-6D84-430B-82BA-8404755387B4}"/>
              </a:ext>
            </a:extLst>
          </p:cNvPr>
          <p:cNvSpPr txBox="1">
            <a:spLocks noChangeArrowheads="1"/>
          </p:cNvSpPr>
          <p:nvPr/>
        </p:nvSpPr>
        <p:spPr bwMode="auto">
          <a:xfrm>
            <a:off x="5105128" y="2661467"/>
            <a:ext cx="50006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5">
            <a:extLst>
              <a:ext uri="{FF2B5EF4-FFF2-40B4-BE49-F238E27FC236}">
                <a16:creationId xmlns:a16="http://schemas.microsoft.com/office/drawing/2014/main" id="{BEC15E61-EB1E-4D2B-9753-F33DE472ECE9}"/>
              </a:ext>
            </a:extLst>
          </p:cNvPr>
          <p:cNvSpPr>
            <a:spLocks noChangeShapeType="1"/>
          </p:cNvSpPr>
          <p:nvPr/>
        </p:nvSpPr>
        <p:spPr bwMode="auto">
          <a:xfrm>
            <a:off x="5346428" y="2490017"/>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96">
            <a:extLst>
              <a:ext uri="{FF2B5EF4-FFF2-40B4-BE49-F238E27FC236}">
                <a16:creationId xmlns:a16="http://schemas.microsoft.com/office/drawing/2014/main" id="{D101CE9E-06BF-449A-9EDF-31F97DE61DC0}"/>
              </a:ext>
            </a:extLst>
          </p:cNvPr>
          <p:cNvSpPr>
            <a:spLocks noChangeShapeType="1"/>
          </p:cNvSpPr>
          <p:nvPr/>
        </p:nvSpPr>
        <p:spPr bwMode="auto">
          <a:xfrm>
            <a:off x="7624491" y="22042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7">
            <a:extLst>
              <a:ext uri="{FF2B5EF4-FFF2-40B4-BE49-F238E27FC236}">
                <a16:creationId xmlns:a16="http://schemas.microsoft.com/office/drawing/2014/main" id="{286DD621-3290-43F6-A776-334464F9DF2B}"/>
              </a:ext>
            </a:extLst>
          </p:cNvPr>
          <p:cNvSpPr>
            <a:spLocks noChangeShapeType="1"/>
          </p:cNvSpPr>
          <p:nvPr/>
        </p:nvSpPr>
        <p:spPr bwMode="auto">
          <a:xfrm>
            <a:off x="7457803" y="2204267"/>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98">
            <a:extLst>
              <a:ext uri="{FF2B5EF4-FFF2-40B4-BE49-F238E27FC236}">
                <a16:creationId xmlns:a16="http://schemas.microsoft.com/office/drawing/2014/main" id="{0B6B2D74-B7D1-44E6-8482-188D9C839BA3}"/>
              </a:ext>
            </a:extLst>
          </p:cNvPr>
          <p:cNvSpPr txBox="1">
            <a:spLocks noChangeArrowheads="1"/>
          </p:cNvSpPr>
          <p:nvPr/>
        </p:nvSpPr>
        <p:spPr bwMode="auto">
          <a:xfrm>
            <a:off x="7402241" y="1918517"/>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99">
            <a:extLst>
              <a:ext uri="{FF2B5EF4-FFF2-40B4-BE49-F238E27FC236}">
                <a16:creationId xmlns:a16="http://schemas.microsoft.com/office/drawing/2014/main" id="{EA21FA20-AF10-4FAE-B868-E700D4A44F24}"/>
              </a:ext>
            </a:extLst>
          </p:cNvPr>
          <p:cNvSpPr>
            <a:spLocks noChangeShapeType="1"/>
          </p:cNvSpPr>
          <p:nvPr/>
        </p:nvSpPr>
        <p:spPr bwMode="auto">
          <a:xfrm>
            <a:off x="6902178" y="2375717"/>
            <a:ext cx="27781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0">
            <a:extLst>
              <a:ext uri="{FF2B5EF4-FFF2-40B4-BE49-F238E27FC236}">
                <a16:creationId xmlns:a16="http://schemas.microsoft.com/office/drawing/2014/main" id="{D4866527-8121-4188-B4F6-3367F812E115}"/>
              </a:ext>
            </a:extLst>
          </p:cNvPr>
          <p:cNvSpPr txBox="1">
            <a:spLocks noChangeArrowheads="1"/>
          </p:cNvSpPr>
          <p:nvPr/>
        </p:nvSpPr>
        <p:spPr bwMode="auto">
          <a:xfrm>
            <a:off x="5513116" y="1804217"/>
            <a:ext cx="277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1">
            <a:extLst>
              <a:ext uri="{FF2B5EF4-FFF2-40B4-BE49-F238E27FC236}">
                <a16:creationId xmlns:a16="http://schemas.microsoft.com/office/drawing/2014/main" id="{54D98E9B-95B3-4C2D-9375-C8D3DE778934}"/>
              </a:ext>
            </a:extLst>
          </p:cNvPr>
          <p:cNvSpPr>
            <a:spLocks noChangeShapeType="1"/>
          </p:cNvSpPr>
          <p:nvPr/>
        </p:nvSpPr>
        <p:spPr bwMode="auto">
          <a:xfrm>
            <a:off x="5068616" y="2432867"/>
            <a:ext cx="11112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2">
            <a:extLst>
              <a:ext uri="{FF2B5EF4-FFF2-40B4-BE49-F238E27FC236}">
                <a16:creationId xmlns:a16="http://schemas.microsoft.com/office/drawing/2014/main" id="{F520C03B-8962-4684-A187-CF5C4259E389}"/>
              </a:ext>
            </a:extLst>
          </p:cNvPr>
          <p:cNvSpPr txBox="1">
            <a:spLocks noChangeArrowheads="1"/>
          </p:cNvSpPr>
          <p:nvPr/>
        </p:nvSpPr>
        <p:spPr bwMode="auto">
          <a:xfrm>
            <a:off x="5568678" y="2432867"/>
            <a:ext cx="2778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3">
            <a:extLst>
              <a:ext uri="{FF2B5EF4-FFF2-40B4-BE49-F238E27FC236}">
                <a16:creationId xmlns:a16="http://schemas.microsoft.com/office/drawing/2014/main" id="{3A75D812-5E5F-4804-B611-4D100F995CC8}"/>
              </a:ext>
            </a:extLst>
          </p:cNvPr>
          <p:cNvSpPr>
            <a:spLocks noChangeShapeType="1"/>
          </p:cNvSpPr>
          <p:nvPr/>
        </p:nvSpPr>
        <p:spPr bwMode="auto">
          <a:xfrm>
            <a:off x="9134203" y="2547167"/>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4">
            <a:extLst>
              <a:ext uri="{FF2B5EF4-FFF2-40B4-BE49-F238E27FC236}">
                <a16:creationId xmlns:a16="http://schemas.microsoft.com/office/drawing/2014/main" id="{CCD616AC-6282-41B0-A6EF-E11404A5A68D}"/>
              </a:ext>
            </a:extLst>
          </p:cNvPr>
          <p:cNvSpPr txBox="1">
            <a:spLocks noChangeArrowheads="1"/>
          </p:cNvSpPr>
          <p:nvPr/>
        </p:nvSpPr>
        <p:spPr bwMode="auto">
          <a:xfrm>
            <a:off x="8791303" y="3118667"/>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5">
            <a:extLst>
              <a:ext uri="{FF2B5EF4-FFF2-40B4-BE49-F238E27FC236}">
                <a16:creationId xmlns:a16="http://schemas.microsoft.com/office/drawing/2014/main" id="{9FA077EA-409D-4270-BEE0-203F5C89CC36}"/>
              </a:ext>
            </a:extLst>
          </p:cNvPr>
          <p:cNvSpPr>
            <a:spLocks noChangeShapeType="1"/>
          </p:cNvSpPr>
          <p:nvPr/>
        </p:nvSpPr>
        <p:spPr bwMode="auto">
          <a:xfrm>
            <a:off x="4676503" y="220426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6">
            <a:extLst>
              <a:ext uri="{FF2B5EF4-FFF2-40B4-BE49-F238E27FC236}">
                <a16:creationId xmlns:a16="http://schemas.microsoft.com/office/drawing/2014/main" id="{BDFB31D4-744C-40FE-9355-5F6410ABD3BC}"/>
              </a:ext>
            </a:extLst>
          </p:cNvPr>
          <p:cNvSpPr txBox="1">
            <a:spLocks noChangeArrowheads="1"/>
          </p:cNvSpPr>
          <p:nvPr/>
        </p:nvSpPr>
        <p:spPr bwMode="auto">
          <a:xfrm>
            <a:off x="4505053" y="1918517"/>
            <a:ext cx="314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7">
            <a:extLst>
              <a:ext uri="{FF2B5EF4-FFF2-40B4-BE49-F238E27FC236}">
                <a16:creationId xmlns:a16="http://schemas.microsoft.com/office/drawing/2014/main" id="{F382D9C0-4D58-4132-AFC0-E35A4CFD44D6}"/>
              </a:ext>
            </a:extLst>
          </p:cNvPr>
          <p:cNvSpPr>
            <a:spLocks noChangeShapeType="1"/>
          </p:cNvSpPr>
          <p:nvPr/>
        </p:nvSpPr>
        <p:spPr bwMode="auto">
          <a:xfrm>
            <a:off x="4505053" y="217569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Box 228">
            <a:extLst>
              <a:ext uri="{FF2B5EF4-FFF2-40B4-BE49-F238E27FC236}">
                <a16:creationId xmlns:a16="http://schemas.microsoft.com/office/drawing/2014/main" id="{CE853410-8EF7-4A15-A12C-FD14A7DC2930}"/>
              </a:ext>
            </a:extLst>
          </p:cNvPr>
          <p:cNvSpPr txBox="1"/>
          <p:nvPr/>
        </p:nvSpPr>
        <p:spPr>
          <a:xfrm>
            <a:off x="1012846" y="1886212"/>
            <a:ext cx="2754450" cy="3416320"/>
          </a:xfrm>
          <a:prstGeom prst="rect">
            <a:avLst/>
          </a:prstGeom>
          <a:noFill/>
        </p:spPr>
        <p:txBody>
          <a:bodyPr wrap="square" rtlCol="0">
            <a:spAutoFit/>
          </a:bodyPr>
          <a:lstStyle/>
          <a:p>
            <a:r>
              <a:rPr lang="en-US" dirty="0">
                <a:latin typeface="Arial Narrow" panose="020B0606020202030204" pitchFamily="34" charset="0"/>
              </a:rPr>
              <a:t>We’ll talk for a moment about the history of 1989 that lines up with 1888. So in 1888 you have a conflict, particularly between Waggoner and Butler. It’s over the book of Galatians. You also have arguments between Jones and Smith. And we’re highlighting Waggoner and Butler. </a:t>
            </a:r>
          </a:p>
          <a:p>
            <a:r>
              <a:rPr lang="en-US" dirty="0"/>
              <a:t> </a:t>
            </a:r>
          </a:p>
        </p:txBody>
      </p:sp>
    </p:spTree>
    <p:extLst>
      <p:ext uri="{BB962C8B-B14F-4D97-AF65-F5344CB8AC3E}">
        <p14:creationId xmlns:p14="http://schemas.microsoft.com/office/powerpoint/2010/main" val="3902987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370908" y="1558685"/>
            <a:ext cx="7611292" cy="954107"/>
          </a:xfrm>
          <a:prstGeom prst="rect">
            <a:avLst/>
          </a:prstGeom>
        </p:spPr>
        <p:txBody>
          <a:bodyPr wrap="square">
            <a:spAutoFit/>
          </a:bodyPr>
          <a:lstStyle/>
          <a:p>
            <a:pPr algn="ctr"/>
            <a:r>
              <a:rPr lang="en-US" sz="2800" b="1" dirty="0">
                <a:latin typeface="Arial Narrow" panose="020B0606020202030204" pitchFamily="34" charset="0"/>
              </a:rPr>
              <a:t>In the history of Ancient Israel, what three histories do we see?</a:t>
            </a:r>
          </a:p>
        </p:txBody>
      </p:sp>
      <p:sp>
        <p:nvSpPr>
          <p:cNvPr id="5" name="Rectangle 4">
            <a:extLst>
              <a:ext uri="{FF2B5EF4-FFF2-40B4-BE49-F238E27FC236}">
                <a16:creationId xmlns:a16="http://schemas.microsoft.com/office/drawing/2014/main" id="{FD1E12D3-DDF4-4323-8FBE-9768A2C305AB}"/>
              </a:ext>
            </a:extLst>
          </p:cNvPr>
          <p:cNvSpPr/>
          <p:nvPr/>
        </p:nvSpPr>
        <p:spPr>
          <a:xfrm>
            <a:off x="2617485" y="4172961"/>
            <a:ext cx="7118167" cy="1384995"/>
          </a:xfrm>
          <a:prstGeom prst="rect">
            <a:avLst/>
          </a:prstGeom>
        </p:spPr>
        <p:txBody>
          <a:bodyPr wrap="none">
            <a:spAutoFit/>
          </a:bodyPr>
          <a:lstStyle/>
          <a:p>
            <a:pPr algn="ctr"/>
            <a:r>
              <a:rPr lang="en-US" sz="2800" b="1" dirty="0">
                <a:solidFill>
                  <a:srgbClr val="FF0000"/>
                </a:solidFill>
                <a:latin typeface="Arial Narrow" panose="020B0606020202030204" pitchFamily="34" charset="0"/>
              </a:rPr>
              <a:t>A call out of Egypt, a call our of Babylon and then</a:t>
            </a:r>
          </a:p>
          <a:p>
            <a:pPr algn="ctr"/>
            <a:r>
              <a:rPr lang="en-US" sz="2800" b="1" dirty="0">
                <a:solidFill>
                  <a:srgbClr val="FF0000"/>
                </a:solidFill>
                <a:latin typeface="Arial Narrow" panose="020B0606020202030204" pitchFamily="34" charset="0"/>
              </a:rPr>
              <a:t>In Christ’s history they were in captivity to Rome</a:t>
            </a:r>
          </a:p>
          <a:p>
            <a:pPr algn="ctr"/>
            <a:r>
              <a:rPr lang="en-US" sz="2800" b="1" dirty="0">
                <a:solidFill>
                  <a:srgbClr val="FF0000"/>
                </a:solidFill>
                <a:latin typeface="Arial Narrow" panose="020B0606020202030204" pitchFamily="34" charset="0"/>
              </a:rPr>
              <a:t>Failure, failure, success.</a:t>
            </a:r>
            <a:endParaRPr lang="en-US" sz="2800" dirty="0">
              <a:solidFill>
                <a:srgbClr val="FF0000"/>
              </a:solidFill>
            </a:endParaRPr>
          </a:p>
        </p:txBody>
      </p:sp>
    </p:spTree>
    <p:extLst>
      <p:ext uri="{BB962C8B-B14F-4D97-AF65-F5344CB8AC3E}">
        <p14:creationId xmlns:p14="http://schemas.microsoft.com/office/powerpoint/2010/main" val="32294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84B83D-DFA3-4D74-9EBA-24798EC2E552}"/>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3" name="Rectangle 2">
            <a:extLst>
              <a:ext uri="{FF2B5EF4-FFF2-40B4-BE49-F238E27FC236}">
                <a16:creationId xmlns:a16="http://schemas.microsoft.com/office/drawing/2014/main" id="{D6A01942-C858-46DA-AE88-F8EF140C0142}"/>
              </a:ext>
            </a:extLst>
          </p:cNvPr>
          <p:cNvSpPr/>
          <p:nvPr/>
        </p:nvSpPr>
        <p:spPr>
          <a:xfrm>
            <a:off x="2926079" y="982270"/>
            <a:ext cx="6679474" cy="954107"/>
          </a:xfrm>
          <a:prstGeom prst="rect">
            <a:avLst/>
          </a:prstGeom>
        </p:spPr>
        <p:txBody>
          <a:bodyPr wrap="square">
            <a:spAutoFit/>
          </a:bodyPr>
          <a:lstStyle/>
          <a:p>
            <a:pPr algn="ctr"/>
            <a:r>
              <a:rPr lang="en-US" sz="2800" b="1" dirty="0">
                <a:latin typeface="Arial Narrow" panose="020B0606020202030204" pitchFamily="34" charset="0"/>
              </a:rPr>
              <a:t>What did the middle history, called out of Babylon to reconstruct the temple result in? </a:t>
            </a:r>
            <a:endParaRPr lang="en-US" sz="2800" dirty="0"/>
          </a:p>
        </p:txBody>
      </p:sp>
      <p:sp>
        <p:nvSpPr>
          <p:cNvPr id="4" name="Rectangle 3">
            <a:extLst>
              <a:ext uri="{FF2B5EF4-FFF2-40B4-BE49-F238E27FC236}">
                <a16:creationId xmlns:a16="http://schemas.microsoft.com/office/drawing/2014/main" id="{7111687D-00D8-436F-BE36-2520004BAEC7}"/>
              </a:ext>
            </a:extLst>
          </p:cNvPr>
          <p:cNvSpPr/>
          <p:nvPr/>
        </p:nvSpPr>
        <p:spPr>
          <a:xfrm>
            <a:off x="3048000" y="2541910"/>
            <a:ext cx="6096000" cy="461665"/>
          </a:xfrm>
          <a:prstGeom prst="rect">
            <a:avLst/>
          </a:prstGeom>
        </p:spPr>
        <p:txBody>
          <a:bodyPr>
            <a:spAutoFit/>
          </a:bodyPr>
          <a:lstStyle/>
          <a:p>
            <a:pPr algn="ctr"/>
            <a:r>
              <a:rPr lang="en-US" sz="2400" b="1" dirty="0">
                <a:solidFill>
                  <a:srgbClr val="FF0000"/>
                </a:solidFill>
                <a:latin typeface="Arial Narrow" panose="020B0606020202030204" pitchFamily="34" charset="0"/>
              </a:rPr>
              <a:t>It gave rise to the </a:t>
            </a:r>
            <a:r>
              <a:rPr lang="en-US" sz="2400" b="1" dirty="0" err="1">
                <a:solidFill>
                  <a:srgbClr val="FF0000"/>
                </a:solidFill>
                <a:latin typeface="Arial Narrow" panose="020B0606020202030204" pitchFamily="34" charset="0"/>
              </a:rPr>
              <a:t>Parisees</a:t>
            </a:r>
            <a:r>
              <a:rPr lang="en-US" sz="2400" b="1" dirty="0">
                <a:solidFill>
                  <a:srgbClr val="FF0000"/>
                </a:solidFill>
                <a:latin typeface="Arial Narrow" panose="020B0606020202030204" pitchFamily="34" charset="0"/>
              </a:rPr>
              <a:t>. </a:t>
            </a:r>
            <a:endParaRPr lang="en-US" sz="2400" b="1" dirty="0">
              <a:solidFill>
                <a:srgbClr val="FF0000"/>
              </a:solidFill>
            </a:endParaRPr>
          </a:p>
        </p:txBody>
      </p:sp>
      <p:sp>
        <p:nvSpPr>
          <p:cNvPr id="6" name="Rectangle 5">
            <a:extLst>
              <a:ext uri="{FF2B5EF4-FFF2-40B4-BE49-F238E27FC236}">
                <a16:creationId xmlns:a16="http://schemas.microsoft.com/office/drawing/2014/main" id="{105BEC78-C84C-4177-A50E-D38FB93CC7A6}"/>
              </a:ext>
            </a:extLst>
          </p:cNvPr>
          <p:cNvSpPr/>
          <p:nvPr/>
        </p:nvSpPr>
        <p:spPr>
          <a:xfrm>
            <a:off x="2926079" y="3377372"/>
            <a:ext cx="6679474" cy="523220"/>
          </a:xfrm>
          <a:prstGeom prst="rect">
            <a:avLst/>
          </a:prstGeom>
        </p:spPr>
        <p:txBody>
          <a:bodyPr wrap="square">
            <a:spAutoFit/>
          </a:bodyPr>
          <a:lstStyle/>
          <a:p>
            <a:pPr algn="ctr"/>
            <a:r>
              <a:rPr lang="en-US" sz="2800" b="1" dirty="0">
                <a:latin typeface="Arial Narrow" panose="020B0606020202030204" pitchFamily="34" charset="0"/>
              </a:rPr>
              <a:t>Was it failure or success? </a:t>
            </a:r>
            <a:endParaRPr lang="en-US" sz="2800" dirty="0"/>
          </a:p>
        </p:txBody>
      </p:sp>
      <p:sp>
        <p:nvSpPr>
          <p:cNvPr id="7" name="Rectangle 6">
            <a:extLst>
              <a:ext uri="{FF2B5EF4-FFF2-40B4-BE49-F238E27FC236}">
                <a16:creationId xmlns:a16="http://schemas.microsoft.com/office/drawing/2014/main" id="{1DD60E04-C2C7-4398-995B-E0F64785EC81}"/>
              </a:ext>
            </a:extLst>
          </p:cNvPr>
          <p:cNvSpPr/>
          <p:nvPr/>
        </p:nvSpPr>
        <p:spPr>
          <a:xfrm>
            <a:off x="3217816" y="4740824"/>
            <a:ext cx="6096000" cy="461665"/>
          </a:xfrm>
          <a:prstGeom prst="rect">
            <a:avLst/>
          </a:prstGeom>
        </p:spPr>
        <p:txBody>
          <a:bodyPr>
            <a:spAutoFit/>
          </a:bodyPr>
          <a:lstStyle/>
          <a:p>
            <a:pPr algn="ctr"/>
            <a:r>
              <a:rPr lang="en-US" sz="2400" b="1" dirty="0">
                <a:solidFill>
                  <a:srgbClr val="FF0000"/>
                </a:solidFill>
                <a:latin typeface="Arial Narrow" panose="020B0606020202030204" pitchFamily="34" charset="0"/>
              </a:rPr>
              <a:t>Failure.  They go into captivity to Rome. </a:t>
            </a:r>
            <a:endParaRPr lang="en-US" sz="2400" b="1" dirty="0">
              <a:solidFill>
                <a:srgbClr val="FF0000"/>
              </a:solidFill>
            </a:endParaRPr>
          </a:p>
        </p:txBody>
      </p:sp>
    </p:spTree>
    <p:extLst>
      <p:ext uri="{BB962C8B-B14F-4D97-AF65-F5344CB8AC3E}">
        <p14:creationId xmlns:p14="http://schemas.microsoft.com/office/powerpoint/2010/main" val="25019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1647569"/>
            <a:ext cx="6096000" cy="1384995"/>
          </a:xfrm>
          <a:prstGeom prst="rect">
            <a:avLst/>
          </a:prstGeom>
        </p:spPr>
        <p:txBody>
          <a:bodyPr>
            <a:spAutoFit/>
          </a:bodyPr>
          <a:lstStyle/>
          <a:p>
            <a:pPr algn="ctr"/>
            <a:r>
              <a:rPr lang="en-US" sz="2800" b="1" dirty="0">
                <a:latin typeface="Arial Narrow" panose="020B0606020202030204" pitchFamily="34" charset="0"/>
              </a:rPr>
              <a:t>What is in the middle of Modern Israel?</a:t>
            </a:r>
          </a:p>
          <a:p>
            <a:pPr algn="ctr"/>
            <a:r>
              <a:rPr lang="en-US" sz="2800" b="1" dirty="0">
                <a:latin typeface="Arial Narrow" panose="020B0606020202030204" pitchFamily="34" charset="0"/>
              </a:rPr>
              <a:t>Millerites    </a:t>
            </a:r>
            <a:r>
              <a:rPr lang="en-US" sz="2800" b="1" dirty="0">
                <a:solidFill>
                  <a:srgbClr val="FF0000"/>
                </a:solidFill>
                <a:latin typeface="Arial Narrow" panose="020B0606020202030204" pitchFamily="34" charset="0"/>
              </a:rPr>
              <a:t> ??     </a:t>
            </a:r>
            <a:r>
              <a:rPr lang="en-US" sz="2800" b="1" dirty="0">
                <a:latin typeface="Arial Narrow" panose="020B0606020202030204" pitchFamily="34" charset="0"/>
              </a:rPr>
              <a:t>144,000 </a:t>
            </a:r>
          </a:p>
          <a:p>
            <a:pPr algn="ctr"/>
            <a:r>
              <a:rPr lang="en-US" sz="2800" b="1" dirty="0">
                <a:latin typeface="Arial Narrow" panose="020B0606020202030204" pitchFamily="34" charset="0"/>
              </a:rPr>
              <a:t>    Failure   </a:t>
            </a:r>
            <a:r>
              <a:rPr lang="en-US" sz="2800" b="1" dirty="0" err="1">
                <a:latin typeface="Arial Narrow" panose="020B0606020202030204" pitchFamily="34" charset="0"/>
              </a:rPr>
              <a:t>failure</a:t>
            </a:r>
            <a:r>
              <a:rPr lang="en-US" sz="2800" b="1" dirty="0">
                <a:latin typeface="Arial Narrow" panose="020B0606020202030204" pitchFamily="34" charset="0"/>
              </a:rPr>
              <a:t>   success</a:t>
            </a:r>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3048000" y="4044553"/>
            <a:ext cx="6096000" cy="1384995"/>
          </a:xfrm>
          <a:prstGeom prst="rect">
            <a:avLst/>
          </a:prstGeom>
        </p:spPr>
        <p:txBody>
          <a:bodyPr>
            <a:spAutoFit/>
          </a:bodyPr>
          <a:lstStyle/>
          <a:p>
            <a:pPr algn="ctr"/>
            <a:r>
              <a:rPr lang="en-US" sz="2800" b="1" dirty="0">
                <a:solidFill>
                  <a:srgbClr val="FF0000"/>
                </a:solidFill>
                <a:latin typeface="Arial Narrow" panose="020B0606020202030204" pitchFamily="34" charset="0"/>
              </a:rPr>
              <a:t>In the middle, you have 1888, and another attempt to fix the condition of God’s people. </a:t>
            </a:r>
          </a:p>
        </p:txBody>
      </p:sp>
    </p:spTree>
    <p:extLst>
      <p:ext uri="{BB962C8B-B14F-4D97-AF65-F5344CB8AC3E}">
        <p14:creationId xmlns:p14="http://schemas.microsoft.com/office/powerpoint/2010/main" val="362539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99954" y="531117"/>
            <a:ext cx="6096000" cy="1231106"/>
          </a:xfrm>
          <a:prstGeom prst="rect">
            <a:avLst/>
          </a:prstGeom>
        </p:spPr>
        <p:txBody>
          <a:bodyPr>
            <a:spAutoFit/>
          </a:bodyPr>
          <a:lstStyle/>
          <a:p>
            <a:pPr algn="ctr"/>
            <a:r>
              <a:rPr lang="en-US" sz="2800" b="1" dirty="0">
                <a:latin typeface="Arial Narrow" panose="020B0606020202030204" pitchFamily="34" charset="0"/>
              </a:rPr>
              <a:t>What was the failure in 1844,</a:t>
            </a:r>
          </a:p>
          <a:p>
            <a:pPr algn="ctr"/>
            <a:r>
              <a:rPr lang="en-US" sz="2800" b="1" dirty="0">
                <a:latin typeface="Arial Narrow" panose="020B0606020202030204" pitchFamily="34" charset="0"/>
              </a:rPr>
              <a:t>What is Samuel Snow saying? </a:t>
            </a:r>
            <a:endParaRPr lang="en-US" dirty="0">
              <a:latin typeface="Arial Narrow" panose="020B0606020202030204" pitchFamily="34" charset="0"/>
            </a:endParaRPr>
          </a:p>
          <a:p>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2899953" y="1876097"/>
            <a:ext cx="6296297" cy="954107"/>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He says on July 21, 1844 that there is going to be the second Advent on Oct. 22, 1844</a:t>
            </a:r>
          </a:p>
        </p:txBody>
      </p:sp>
      <p:sp>
        <p:nvSpPr>
          <p:cNvPr id="6" name="Rectangle 5">
            <a:extLst>
              <a:ext uri="{FF2B5EF4-FFF2-40B4-BE49-F238E27FC236}">
                <a16:creationId xmlns:a16="http://schemas.microsoft.com/office/drawing/2014/main" id="{E58F526C-C3D6-4703-88AB-E37B5E1AFD7D}"/>
              </a:ext>
            </a:extLst>
          </p:cNvPr>
          <p:cNvSpPr/>
          <p:nvPr/>
        </p:nvSpPr>
        <p:spPr>
          <a:xfrm>
            <a:off x="3100250" y="3310481"/>
            <a:ext cx="6096000" cy="800219"/>
          </a:xfrm>
          <a:prstGeom prst="rect">
            <a:avLst/>
          </a:prstGeom>
        </p:spPr>
        <p:txBody>
          <a:bodyPr>
            <a:spAutoFit/>
          </a:bodyPr>
          <a:lstStyle/>
          <a:p>
            <a:pPr algn="ctr"/>
            <a:r>
              <a:rPr lang="en-US" sz="2800" b="1" dirty="0">
                <a:latin typeface="Arial Narrow" panose="020B0606020202030204" pitchFamily="34" charset="0"/>
              </a:rPr>
              <a:t>Was he correct? </a:t>
            </a:r>
            <a:endParaRPr lang="en-US" dirty="0">
              <a:latin typeface="Arial Narrow" panose="020B0606020202030204" pitchFamily="34" charset="0"/>
            </a:endParaRPr>
          </a:p>
          <a:p>
            <a:endParaRPr lang="en-US" dirty="0"/>
          </a:p>
        </p:txBody>
      </p:sp>
      <p:sp>
        <p:nvSpPr>
          <p:cNvPr id="7" name="Rectangle 6">
            <a:extLst>
              <a:ext uri="{FF2B5EF4-FFF2-40B4-BE49-F238E27FC236}">
                <a16:creationId xmlns:a16="http://schemas.microsoft.com/office/drawing/2014/main" id="{B6FE7FD5-FD37-468B-8697-DD5B76C6DAAA}"/>
              </a:ext>
            </a:extLst>
          </p:cNvPr>
          <p:cNvSpPr/>
          <p:nvPr/>
        </p:nvSpPr>
        <p:spPr>
          <a:xfrm>
            <a:off x="3000101" y="4425955"/>
            <a:ext cx="6296297" cy="1384995"/>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No.  He had the date, Oct. 22, 1844 correct.</a:t>
            </a:r>
          </a:p>
          <a:p>
            <a:pPr algn="ctr"/>
            <a:r>
              <a:rPr lang="en-US" sz="2800" b="1" dirty="0">
                <a:solidFill>
                  <a:srgbClr val="FF0000"/>
                </a:solidFill>
                <a:latin typeface="Arial Narrow" panose="020B0606020202030204" pitchFamily="34" charset="0"/>
              </a:rPr>
              <a:t>He had the event, second Advent wrong.</a:t>
            </a:r>
          </a:p>
          <a:p>
            <a:pPr algn="ctr"/>
            <a:r>
              <a:rPr lang="en-US" sz="2800" b="1" dirty="0">
                <a:solidFill>
                  <a:srgbClr val="FF0000"/>
                </a:solidFill>
                <a:latin typeface="Arial Narrow" panose="020B0606020202030204" pitchFamily="34" charset="0"/>
              </a:rPr>
              <a:t>He’s half right and half wrong.</a:t>
            </a:r>
          </a:p>
        </p:txBody>
      </p:sp>
    </p:spTree>
    <p:extLst>
      <p:ext uri="{BB962C8B-B14F-4D97-AF65-F5344CB8AC3E}">
        <p14:creationId xmlns:p14="http://schemas.microsoft.com/office/powerpoint/2010/main" val="172807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686810"/>
            <a:ext cx="6096000" cy="954107"/>
          </a:xfrm>
          <a:prstGeom prst="rect">
            <a:avLst/>
          </a:prstGeom>
        </p:spPr>
        <p:txBody>
          <a:bodyPr>
            <a:spAutoFit/>
          </a:bodyPr>
          <a:lstStyle/>
          <a:p>
            <a:pPr algn="ctr"/>
            <a:r>
              <a:rPr lang="en-US" sz="2800" b="1" dirty="0">
                <a:latin typeface="Arial Narrow" panose="020B0606020202030204" pitchFamily="34" charset="0"/>
              </a:rPr>
              <a:t>What did FFA do with these two histories, 1844 &amp; 1888?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3048000" y="1891076"/>
            <a:ext cx="6096000" cy="954107"/>
          </a:xfrm>
          <a:prstGeom prst="rect">
            <a:avLst/>
          </a:prstGeom>
        </p:spPr>
        <p:txBody>
          <a:bodyPr>
            <a:spAutoFit/>
          </a:bodyPr>
          <a:lstStyle/>
          <a:p>
            <a:pPr algn="ctr"/>
            <a:r>
              <a:rPr lang="en-US" sz="2800" b="1" dirty="0">
                <a:solidFill>
                  <a:srgbClr val="FF0000"/>
                </a:solidFill>
                <a:latin typeface="Arial Narrow" panose="020B0606020202030204" pitchFamily="34" charset="0"/>
              </a:rPr>
              <a:t>They combine the concept of half right half wrong and bring it into our history.</a:t>
            </a:r>
          </a:p>
        </p:txBody>
      </p:sp>
      <p:sp>
        <p:nvSpPr>
          <p:cNvPr id="5" name="Rectangle 4">
            <a:extLst>
              <a:ext uri="{FF2B5EF4-FFF2-40B4-BE49-F238E27FC236}">
                <a16:creationId xmlns:a16="http://schemas.microsoft.com/office/drawing/2014/main" id="{F0F3A377-3797-4520-ADE3-FD637D283355}"/>
              </a:ext>
            </a:extLst>
          </p:cNvPr>
          <p:cNvSpPr/>
          <p:nvPr/>
        </p:nvSpPr>
        <p:spPr>
          <a:xfrm>
            <a:off x="2926080" y="3262701"/>
            <a:ext cx="6096000" cy="523220"/>
          </a:xfrm>
          <a:prstGeom prst="rect">
            <a:avLst/>
          </a:prstGeom>
        </p:spPr>
        <p:txBody>
          <a:bodyPr>
            <a:spAutoFit/>
          </a:bodyPr>
          <a:lstStyle/>
          <a:p>
            <a:pPr algn="ctr"/>
            <a:r>
              <a:rPr lang="en-US" sz="2800" b="1" dirty="0">
                <a:latin typeface="Arial Narrow" panose="020B0606020202030204" pitchFamily="34" charset="0"/>
              </a:rPr>
              <a:t>How?</a:t>
            </a:r>
          </a:p>
        </p:txBody>
      </p:sp>
      <p:sp>
        <p:nvSpPr>
          <p:cNvPr id="6" name="Rectangle 5">
            <a:extLst>
              <a:ext uri="{FF2B5EF4-FFF2-40B4-BE49-F238E27FC236}">
                <a16:creationId xmlns:a16="http://schemas.microsoft.com/office/drawing/2014/main" id="{6B1EC1D2-ADDE-4ECC-9565-18BEAC7D064F}"/>
              </a:ext>
            </a:extLst>
          </p:cNvPr>
          <p:cNvSpPr/>
          <p:nvPr/>
        </p:nvSpPr>
        <p:spPr>
          <a:xfrm>
            <a:off x="3178627" y="4163194"/>
            <a:ext cx="6096000" cy="1815882"/>
          </a:xfrm>
          <a:prstGeom prst="rect">
            <a:avLst/>
          </a:prstGeom>
        </p:spPr>
        <p:txBody>
          <a:bodyPr>
            <a:spAutoFit/>
          </a:bodyPr>
          <a:lstStyle/>
          <a:p>
            <a:pPr algn="ctr"/>
            <a:r>
              <a:rPr lang="en-US" sz="2800" b="1" dirty="0">
                <a:solidFill>
                  <a:srgbClr val="FF0000"/>
                </a:solidFill>
                <a:latin typeface="Arial Narrow" panose="020B0606020202030204" pitchFamily="34" charset="0"/>
              </a:rPr>
              <a:t>By taking the prediction in 2012 that in 2014 there would be a SL  - they were expecting a SL on the line of 144,000, not of a fractal</a:t>
            </a:r>
          </a:p>
        </p:txBody>
      </p:sp>
    </p:spTree>
    <p:extLst>
      <p:ext uri="{BB962C8B-B14F-4D97-AF65-F5344CB8AC3E}">
        <p14:creationId xmlns:p14="http://schemas.microsoft.com/office/powerpoint/2010/main" val="215938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76303" y="618868"/>
            <a:ext cx="6096000" cy="954107"/>
          </a:xfrm>
          <a:prstGeom prst="rect">
            <a:avLst/>
          </a:prstGeom>
        </p:spPr>
        <p:txBody>
          <a:bodyPr>
            <a:spAutoFit/>
          </a:bodyPr>
          <a:lstStyle/>
          <a:p>
            <a:pPr algn="ctr"/>
            <a:r>
              <a:rPr lang="en-US" sz="2800" b="1" dirty="0">
                <a:latin typeface="Arial Narrow" panose="020B0606020202030204" pitchFamily="34" charset="0"/>
              </a:rPr>
              <a:t>How do we know our history, 2014 is not half right half wrong?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3076303" y="2140939"/>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Use parables, we are in a line of success.</a:t>
            </a:r>
          </a:p>
        </p:txBody>
      </p:sp>
      <p:sp>
        <p:nvSpPr>
          <p:cNvPr id="5" name="Rectangle 4">
            <a:extLst>
              <a:ext uri="{FF2B5EF4-FFF2-40B4-BE49-F238E27FC236}">
                <a16:creationId xmlns:a16="http://schemas.microsoft.com/office/drawing/2014/main" id="{F0F3A377-3797-4520-ADE3-FD637D283355}"/>
              </a:ext>
            </a:extLst>
          </p:cNvPr>
          <p:cNvSpPr/>
          <p:nvPr/>
        </p:nvSpPr>
        <p:spPr>
          <a:xfrm>
            <a:off x="3076303" y="3582820"/>
            <a:ext cx="6096000" cy="523220"/>
          </a:xfrm>
          <a:prstGeom prst="rect">
            <a:avLst/>
          </a:prstGeom>
        </p:spPr>
        <p:txBody>
          <a:bodyPr>
            <a:spAutoFit/>
          </a:bodyPr>
          <a:lstStyle/>
          <a:p>
            <a:pPr algn="ctr"/>
            <a:r>
              <a:rPr lang="en-US" sz="2800" b="1" dirty="0">
                <a:latin typeface="Arial Narrow" panose="020B0606020202030204" pitchFamily="34" charset="0"/>
              </a:rPr>
              <a:t>What does this mean?</a:t>
            </a:r>
          </a:p>
        </p:txBody>
      </p:sp>
      <p:sp>
        <p:nvSpPr>
          <p:cNvPr id="6" name="Rectangle 5">
            <a:extLst>
              <a:ext uri="{FF2B5EF4-FFF2-40B4-BE49-F238E27FC236}">
                <a16:creationId xmlns:a16="http://schemas.microsoft.com/office/drawing/2014/main" id="{6B1EC1D2-ADDE-4ECC-9565-18BEAC7D064F}"/>
              </a:ext>
            </a:extLst>
          </p:cNvPr>
          <p:cNvSpPr/>
          <p:nvPr/>
        </p:nvSpPr>
        <p:spPr>
          <a:xfrm>
            <a:off x="3154679" y="4935614"/>
            <a:ext cx="6096000" cy="1384995"/>
          </a:xfrm>
          <a:prstGeom prst="rect">
            <a:avLst/>
          </a:prstGeom>
        </p:spPr>
        <p:txBody>
          <a:bodyPr>
            <a:spAutoFit/>
          </a:bodyPr>
          <a:lstStyle/>
          <a:p>
            <a:pPr algn="ctr"/>
            <a:r>
              <a:rPr lang="en-US" sz="2800" b="1" dirty="0">
                <a:solidFill>
                  <a:srgbClr val="FF0000"/>
                </a:solidFill>
                <a:latin typeface="Arial Narrow" panose="020B0606020202030204" pitchFamily="34" charset="0"/>
              </a:rPr>
              <a:t>We can’t take two histories of failure and drop into our history (success) and call it half right and half wrong.  </a:t>
            </a:r>
          </a:p>
        </p:txBody>
      </p:sp>
    </p:spTree>
    <p:extLst>
      <p:ext uri="{BB962C8B-B14F-4D97-AF65-F5344CB8AC3E}">
        <p14:creationId xmlns:p14="http://schemas.microsoft.com/office/powerpoint/2010/main" val="26771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969623" y="1615204"/>
            <a:ext cx="6096000" cy="954107"/>
          </a:xfrm>
          <a:prstGeom prst="rect">
            <a:avLst/>
          </a:prstGeom>
        </p:spPr>
        <p:txBody>
          <a:bodyPr>
            <a:spAutoFit/>
          </a:bodyPr>
          <a:lstStyle/>
          <a:p>
            <a:pPr algn="ctr"/>
            <a:r>
              <a:rPr lang="en-US" sz="2800" b="1" dirty="0">
                <a:latin typeface="Arial Narrow" panose="020B0606020202030204" pitchFamily="34" charset="0"/>
              </a:rPr>
              <a:t>Pope Pious XII was half right half wrong.</a:t>
            </a:r>
          </a:p>
          <a:p>
            <a:pPr algn="ctr"/>
            <a:r>
              <a:rPr lang="en-US" sz="2800" b="1" dirty="0">
                <a:latin typeface="Arial Narrow" panose="020B0606020202030204" pitchFamily="34" charset="0"/>
              </a:rPr>
              <a:t>What did he do wrong? </a:t>
            </a:r>
            <a:r>
              <a:rPr lang="en-US" dirty="0"/>
              <a:t> </a:t>
            </a:r>
          </a:p>
        </p:txBody>
      </p:sp>
      <p:sp>
        <p:nvSpPr>
          <p:cNvPr id="7" name="TextBox 6">
            <a:extLst>
              <a:ext uri="{FF2B5EF4-FFF2-40B4-BE49-F238E27FC236}">
                <a16:creationId xmlns:a16="http://schemas.microsoft.com/office/drawing/2014/main" id="{C6A0DC76-5AF8-4EBC-A050-151791465EC2}"/>
              </a:ext>
            </a:extLst>
          </p:cNvPr>
          <p:cNvSpPr txBox="1"/>
          <p:nvPr/>
        </p:nvSpPr>
        <p:spPr>
          <a:xfrm>
            <a:off x="3073715" y="3941426"/>
            <a:ext cx="6192205" cy="800219"/>
          </a:xfrm>
          <a:prstGeom prst="rect">
            <a:avLst/>
          </a:prstGeom>
          <a:noFill/>
        </p:spPr>
        <p:txBody>
          <a:bodyPr wrap="square" rtlCol="0">
            <a:spAutoFit/>
          </a:bodyPr>
          <a:lstStyle/>
          <a:p>
            <a:pPr algn="ctr"/>
            <a:r>
              <a:rPr lang="en-US" sz="2800" b="1" dirty="0">
                <a:solidFill>
                  <a:srgbClr val="FF0000"/>
                </a:solidFill>
                <a:latin typeface="Arial Narrow" panose="020B0606020202030204" pitchFamily="34" charset="0"/>
              </a:rPr>
              <a:t>He chose the wrong beast</a:t>
            </a:r>
          </a:p>
          <a:p>
            <a:r>
              <a:rPr lang="en-US" dirty="0"/>
              <a:t> </a:t>
            </a:r>
          </a:p>
        </p:txBody>
      </p:sp>
    </p:spTree>
    <p:extLst>
      <p:ext uri="{BB962C8B-B14F-4D97-AF65-F5344CB8AC3E}">
        <p14:creationId xmlns:p14="http://schemas.microsoft.com/office/powerpoint/2010/main" val="149327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2" y="1159403"/>
            <a:ext cx="5615735" cy="523220"/>
          </a:xfrm>
          <a:prstGeom prst="rect">
            <a:avLst/>
          </a:prstGeom>
          <a:noFill/>
        </p:spPr>
        <p:txBody>
          <a:bodyPr wrap="square" rtlCol="0">
            <a:spAutoFit/>
          </a:bodyPr>
          <a:lstStyle/>
          <a:p>
            <a:pPr algn="ctr"/>
            <a:r>
              <a:rPr lang="en-US" sz="2800" b="1" dirty="0">
                <a:latin typeface="Arial Narrow" panose="020B0606020202030204" pitchFamily="34" charset="0"/>
              </a:rPr>
              <a:t>1989 is a counterfeit of what year? </a:t>
            </a:r>
          </a:p>
        </p:txBody>
      </p:sp>
      <p:sp>
        <p:nvSpPr>
          <p:cNvPr id="4" name="Rectangle 3">
            <a:extLst>
              <a:ext uri="{FF2B5EF4-FFF2-40B4-BE49-F238E27FC236}">
                <a16:creationId xmlns:a16="http://schemas.microsoft.com/office/drawing/2014/main" id="{616E230D-D113-4D52-A22B-3F7F1CE3AC07}"/>
              </a:ext>
            </a:extLst>
          </p:cNvPr>
          <p:cNvSpPr/>
          <p:nvPr/>
        </p:nvSpPr>
        <p:spPr>
          <a:xfrm>
            <a:off x="2473235" y="2093557"/>
            <a:ext cx="7367450" cy="461665"/>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1888</a:t>
            </a:r>
          </a:p>
        </p:txBody>
      </p:sp>
      <p:sp>
        <p:nvSpPr>
          <p:cNvPr id="6" name="TextBox 5">
            <a:extLst>
              <a:ext uri="{FF2B5EF4-FFF2-40B4-BE49-F238E27FC236}">
                <a16:creationId xmlns:a16="http://schemas.microsoft.com/office/drawing/2014/main" id="{CD817A26-904C-4B95-9549-1578A4129D34}"/>
              </a:ext>
            </a:extLst>
          </p:cNvPr>
          <p:cNvSpPr txBox="1"/>
          <p:nvPr/>
        </p:nvSpPr>
        <p:spPr>
          <a:xfrm>
            <a:off x="3288132" y="3312660"/>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Pope John Paul II is doing the right work, what does he have wrong? </a:t>
            </a:r>
          </a:p>
        </p:txBody>
      </p:sp>
      <p:sp>
        <p:nvSpPr>
          <p:cNvPr id="7" name="Rectangle 6">
            <a:extLst>
              <a:ext uri="{FF2B5EF4-FFF2-40B4-BE49-F238E27FC236}">
                <a16:creationId xmlns:a16="http://schemas.microsoft.com/office/drawing/2014/main" id="{6E48217A-CAB0-4D4D-9335-C6A8C46C0085}"/>
              </a:ext>
            </a:extLst>
          </p:cNvPr>
          <p:cNvSpPr/>
          <p:nvPr/>
        </p:nvSpPr>
        <p:spPr>
          <a:xfrm>
            <a:off x="2412274" y="4793372"/>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He has a problem with the message, it’s a message based on works, traditional Catholic doctrine.</a:t>
            </a:r>
          </a:p>
        </p:txBody>
      </p:sp>
    </p:spTree>
    <p:extLst>
      <p:ext uri="{BB962C8B-B14F-4D97-AF65-F5344CB8AC3E}">
        <p14:creationId xmlns:p14="http://schemas.microsoft.com/office/powerpoint/2010/main" val="253370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1" y="614171"/>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How did Ancient Israel do in the history of Christ? </a:t>
            </a:r>
          </a:p>
        </p:txBody>
      </p:sp>
      <p:sp>
        <p:nvSpPr>
          <p:cNvPr id="4" name="Rectangle 3">
            <a:extLst>
              <a:ext uri="{FF2B5EF4-FFF2-40B4-BE49-F238E27FC236}">
                <a16:creationId xmlns:a16="http://schemas.microsoft.com/office/drawing/2014/main" id="{616E230D-D113-4D52-A22B-3F7F1CE3AC07}"/>
              </a:ext>
            </a:extLst>
          </p:cNvPr>
          <p:cNvSpPr/>
          <p:nvPr/>
        </p:nvSpPr>
        <p:spPr>
          <a:xfrm>
            <a:off x="2526501" y="1690037"/>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They were destroyed as a nation, but Ellen White is clear that this was complete and total victory.</a:t>
            </a:r>
          </a:p>
        </p:txBody>
      </p:sp>
      <p:sp>
        <p:nvSpPr>
          <p:cNvPr id="6" name="TextBox 5">
            <a:extLst>
              <a:ext uri="{FF2B5EF4-FFF2-40B4-BE49-F238E27FC236}">
                <a16:creationId xmlns:a16="http://schemas.microsoft.com/office/drawing/2014/main" id="{CD817A26-904C-4B95-9549-1578A4129D34}"/>
              </a:ext>
            </a:extLst>
          </p:cNvPr>
          <p:cNvSpPr txBox="1"/>
          <p:nvPr/>
        </p:nvSpPr>
        <p:spPr>
          <a:xfrm>
            <a:off x="3416924" y="2713771"/>
            <a:ext cx="5615735" cy="523220"/>
          </a:xfrm>
          <a:prstGeom prst="rect">
            <a:avLst/>
          </a:prstGeom>
          <a:noFill/>
        </p:spPr>
        <p:txBody>
          <a:bodyPr wrap="square" rtlCol="0">
            <a:spAutoFit/>
          </a:bodyPr>
          <a:lstStyle/>
          <a:p>
            <a:pPr algn="ctr"/>
            <a:r>
              <a:rPr lang="en-US" sz="2800" b="1" dirty="0">
                <a:latin typeface="Arial Narrow" panose="020B0606020202030204" pitchFamily="34" charset="0"/>
              </a:rPr>
              <a:t>Was Christ half right and half wrong? </a:t>
            </a:r>
          </a:p>
        </p:txBody>
      </p:sp>
      <p:sp>
        <p:nvSpPr>
          <p:cNvPr id="7" name="Rectangle 6">
            <a:extLst>
              <a:ext uri="{FF2B5EF4-FFF2-40B4-BE49-F238E27FC236}">
                <a16:creationId xmlns:a16="http://schemas.microsoft.com/office/drawing/2014/main" id="{6E48217A-CAB0-4D4D-9335-C6A8C46C0085}"/>
              </a:ext>
            </a:extLst>
          </p:cNvPr>
          <p:cNvSpPr/>
          <p:nvPr/>
        </p:nvSpPr>
        <p:spPr>
          <a:xfrm>
            <a:off x="2526501" y="3445072"/>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No.  He had the date right – Passover, and He had the event right.</a:t>
            </a:r>
          </a:p>
        </p:txBody>
      </p:sp>
      <p:sp>
        <p:nvSpPr>
          <p:cNvPr id="10" name="TextBox 9">
            <a:extLst>
              <a:ext uri="{FF2B5EF4-FFF2-40B4-BE49-F238E27FC236}">
                <a16:creationId xmlns:a16="http://schemas.microsoft.com/office/drawing/2014/main" id="{931D8922-432B-4344-AAA0-77826B297F5E}"/>
              </a:ext>
            </a:extLst>
          </p:cNvPr>
          <p:cNvSpPr txBox="1"/>
          <p:nvPr/>
        </p:nvSpPr>
        <p:spPr>
          <a:xfrm>
            <a:off x="3563557" y="4496930"/>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Who had it wrong in that history and why? </a:t>
            </a:r>
          </a:p>
        </p:txBody>
      </p:sp>
      <p:sp>
        <p:nvSpPr>
          <p:cNvPr id="11" name="Rectangle 10">
            <a:extLst>
              <a:ext uri="{FF2B5EF4-FFF2-40B4-BE49-F238E27FC236}">
                <a16:creationId xmlns:a16="http://schemas.microsoft.com/office/drawing/2014/main" id="{855F8088-3F46-44BB-9331-4FD64C1185C8}"/>
              </a:ext>
            </a:extLst>
          </p:cNvPr>
          <p:cNvSpPr/>
          <p:nvPr/>
        </p:nvSpPr>
        <p:spPr>
          <a:xfrm>
            <a:off x="2687699" y="5671898"/>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The disciples, they were holding onto their preconceived ideas.</a:t>
            </a:r>
          </a:p>
        </p:txBody>
      </p:sp>
    </p:spTree>
    <p:extLst>
      <p:ext uri="{BB962C8B-B14F-4D97-AF65-F5344CB8AC3E}">
        <p14:creationId xmlns:p14="http://schemas.microsoft.com/office/powerpoint/2010/main" val="57304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10" grpId="0"/>
      <p:bldP spid="1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1" y="614171"/>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Christ is the message and the movement, what’s the problem? </a:t>
            </a:r>
          </a:p>
        </p:txBody>
      </p:sp>
      <p:sp>
        <p:nvSpPr>
          <p:cNvPr id="4" name="Rectangle 3">
            <a:extLst>
              <a:ext uri="{FF2B5EF4-FFF2-40B4-BE49-F238E27FC236}">
                <a16:creationId xmlns:a16="http://schemas.microsoft.com/office/drawing/2014/main" id="{616E230D-D113-4D52-A22B-3F7F1CE3AC07}"/>
              </a:ext>
            </a:extLst>
          </p:cNvPr>
          <p:cNvSpPr/>
          <p:nvPr/>
        </p:nvSpPr>
        <p:spPr>
          <a:xfrm>
            <a:off x="2526501" y="2012254"/>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We are not listening to the message.</a:t>
            </a:r>
          </a:p>
          <a:p>
            <a:pPr algn="ctr"/>
            <a:r>
              <a:rPr lang="en-US" sz="2400" b="1" dirty="0">
                <a:solidFill>
                  <a:srgbClr val="FF0000"/>
                </a:solidFill>
                <a:latin typeface="Arial Narrow" panose="020B0606020202030204" pitchFamily="34" charset="0"/>
              </a:rPr>
              <a:t>People agree verbally, but are preparing for a hot war.</a:t>
            </a:r>
          </a:p>
        </p:txBody>
      </p:sp>
      <p:sp>
        <p:nvSpPr>
          <p:cNvPr id="6" name="TextBox 5">
            <a:extLst>
              <a:ext uri="{FF2B5EF4-FFF2-40B4-BE49-F238E27FC236}">
                <a16:creationId xmlns:a16="http://schemas.microsoft.com/office/drawing/2014/main" id="{CD817A26-904C-4B95-9549-1578A4129D34}"/>
              </a:ext>
            </a:extLst>
          </p:cNvPr>
          <p:cNvSpPr txBox="1"/>
          <p:nvPr/>
        </p:nvSpPr>
        <p:spPr>
          <a:xfrm>
            <a:off x="3477883" y="4905593"/>
            <a:ext cx="5615735" cy="1815882"/>
          </a:xfrm>
          <a:prstGeom prst="rect">
            <a:avLst/>
          </a:prstGeom>
          <a:noFill/>
        </p:spPr>
        <p:txBody>
          <a:bodyPr wrap="square" rtlCol="0">
            <a:spAutoFit/>
          </a:bodyPr>
          <a:lstStyle/>
          <a:p>
            <a:pPr algn="ctr"/>
            <a:r>
              <a:rPr lang="en-US" sz="2800" kern="1400" dirty="0">
                <a:solidFill>
                  <a:srgbClr val="000000"/>
                </a:solidFill>
                <a:latin typeface="Arial Narrow" panose="020B0606020202030204" pitchFamily="34" charset="0"/>
              </a:rPr>
              <a:t>A  history of </a:t>
            </a:r>
            <a:r>
              <a:rPr lang="en-US" sz="2800" b="1" kern="1400" dirty="0">
                <a:solidFill>
                  <a:srgbClr val="000000"/>
                </a:solidFill>
                <a:latin typeface="Arial Narrow" panose="020B0606020202030204" pitchFamily="34" charset="0"/>
              </a:rPr>
              <a:t>success</a:t>
            </a:r>
            <a:r>
              <a:rPr lang="en-US" sz="2800" kern="1400" dirty="0">
                <a:solidFill>
                  <a:srgbClr val="000000"/>
                </a:solidFill>
                <a:latin typeface="Arial Narrow" panose="020B0606020202030204" pitchFamily="34" charset="0"/>
              </a:rPr>
              <a:t> on no reform line is half right and half wrong. There is no history of </a:t>
            </a:r>
            <a:r>
              <a:rPr lang="en-US" sz="2800" b="1" kern="1400" dirty="0">
                <a:solidFill>
                  <a:srgbClr val="000000"/>
                </a:solidFill>
                <a:latin typeface="Arial Narrow" panose="020B0606020202030204" pitchFamily="34" charset="0"/>
              </a:rPr>
              <a:t>success</a:t>
            </a:r>
            <a:r>
              <a:rPr lang="en-US" sz="2800" kern="1400" dirty="0">
                <a:solidFill>
                  <a:srgbClr val="000000"/>
                </a:solidFill>
                <a:latin typeface="Arial Narrow" panose="020B0606020202030204" pitchFamily="34" charset="0"/>
              </a:rPr>
              <a:t> where the message is half right, and half wrong.</a:t>
            </a:r>
            <a:endParaRPr lang="en-US" kern="1400" dirty="0">
              <a:solidFill>
                <a:srgbClr val="000000"/>
              </a:solidFill>
              <a:latin typeface="Arial Narrow" panose="020B0606020202030204" pitchFamily="34" charset="0"/>
            </a:endParaRPr>
          </a:p>
        </p:txBody>
      </p:sp>
      <p:sp>
        <p:nvSpPr>
          <p:cNvPr id="12" name="TextBox 11">
            <a:extLst>
              <a:ext uri="{FF2B5EF4-FFF2-40B4-BE49-F238E27FC236}">
                <a16:creationId xmlns:a16="http://schemas.microsoft.com/office/drawing/2014/main" id="{D9488E62-3218-49CE-8343-E2CEB5FBB6FB}"/>
              </a:ext>
            </a:extLst>
          </p:cNvPr>
          <p:cNvSpPr txBox="1"/>
          <p:nvPr/>
        </p:nvSpPr>
        <p:spPr>
          <a:xfrm>
            <a:off x="3402358" y="3226107"/>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Bonus question:  how do we know this will not be a hot war? </a:t>
            </a:r>
          </a:p>
        </p:txBody>
      </p:sp>
    </p:spTree>
    <p:extLst>
      <p:ext uri="{BB962C8B-B14F-4D97-AF65-F5344CB8AC3E}">
        <p14:creationId xmlns:p14="http://schemas.microsoft.com/office/powerpoint/2010/main" val="342750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116" name="Text Box 2">
            <a:extLst>
              <a:ext uri="{FF2B5EF4-FFF2-40B4-BE49-F238E27FC236}">
                <a16:creationId xmlns:a16="http://schemas.microsoft.com/office/drawing/2014/main" id="{FD84076A-F35E-40A1-B0DC-A8F2924CC644}"/>
              </a:ext>
            </a:extLst>
          </p:cNvPr>
          <p:cNvSpPr txBox="1">
            <a:spLocks noChangeArrowheads="1"/>
          </p:cNvSpPr>
          <p:nvPr/>
        </p:nvSpPr>
        <p:spPr bwMode="auto">
          <a:xfrm>
            <a:off x="4624251" y="1400175"/>
            <a:ext cx="712796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3">
            <a:extLst>
              <a:ext uri="{FF2B5EF4-FFF2-40B4-BE49-F238E27FC236}">
                <a16:creationId xmlns:a16="http://schemas.microsoft.com/office/drawing/2014/main" id="{FDCD73FA-E106-48D8-91FD-29FC20DBB110}"/>
              </a:ext>
            </a:extLst>
          </p:cNvPr>
          <p:cNvSpPr txBox="1">
            <a:spLocks noChangeArrowheads="1"/>
          </p:cNvSpPr>
          <p:nvPr/>
        </p:nvSpPr>
        <p:spPr bwMode="auto">
          <a:xfrm>
            <a:off x="4894217" y="140017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4">
            <a:extLst>
              <a:ext uri="{FF2B5EF4-FFF2-40B4-BE49-F238E27FC236}">
                <a16:creationId xmlns:a16="http://schemas.microsoft.com/office/drawing/2014/main" id="{9F8A6C8A-E3E7-4943-B31F-DB8A09959C27}"/>
              </a:ext>
            </a:extLst>
          </p:cNvPr>
          <p:cNvSpPr txBox="1">
            <a:spLocks noChangeArrowheads="1"/>
          </p:cNvSpPr>
          <p:nvPr/>
        </p:nvSpPr>
        <p:spPr bwMode="auto">
          <a:xfrm>
            <a:off x="4894217" y="311467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5">
            <a:extLst>
              <a:ext uri="{FF2B5EF4-FFF2-40B4-BE49-F238E27FC236}">
                <a16:creationId xmlns:a16="http://schemas.microsoft.com/office/drawing/2014/main" id="{B9D52EF0-092B-4607-906F-E9F5114F5D38}"/>
              </a:ext>
            </a:extLst>
          </p:cNvPr>
          <p:cNvSpPr txBox="1">
            <a:spLocks noChangeArrowheads="1"/>
          </p:cNvSpPr>
          <p:nvPr/>
        </p:nvSpPr>
        <p:spPr bwMode="auto">
          <a:xfrm>
            <a:off x="11315655" y="4543425"/>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6">
            <a:extLst>
              <a:ext uri="{FF2B5EF4-FFF2-40B4-BE49-F238E27FC236}">
                <a16:creationId xmlns:a16="http://schemas.microsoft.com/office/drawing/2014/main" id="{2AF57423-601E-4D48-B721-33C2FE9578D8}"/>
              </a:ext>
            </a:extLst>
          </p:cNvPr>
          <p:cNvSpPr>
            <a:spLocks noChangeShapeType="1"/>
          </p:cNvSpPr>
          <p:nvPr/>
        </p:nvSpPr>
        <p:spPr bwMode="auto">
          <a:xfrm>
            <a:off x="4894217" y="25431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7">
            <a:extLst>
              <a:ext uri="{FF2B5EF4-FFF2-40B4-BE49-F238E27FC236}">
                <a16:creationId xmlns:a16="http://schemas.microsoft.com/office/drawing/2014/main" id="{9F4B91A3-9ADB-44F3-8A2A-D186BE552B44}"/>
              </a:ext>
            </a:extLst>
          </p:cNvPr>
          <p:cNvSpPr txBox="1">
            <a:spLocks noChangeArrowheads="1"/>
          </p:cNvSpPr>
          <p:nvPr/>
        </p:nvSpPr>
        <p:spPr bwMode="auto">
          <a:xfrm>
            <a:off x="7294517" y="2600325"/>
            <a:ext cx="93503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8">
            <a:extLst>
              <a:ext uri="{FF2B5EF4-FFF2-40B4-BE49-F238E27FC236}">
                <a16:creationId xmlns:a16="http://schemas.microsoft.com/office/drawing/2014/main" id="{E13BC626-D66E-449A-9C16-85B1B96527CE}"/>
              </a:ext>
            </a:extLst>
          </p:cNvPr>
          <p:cNvSpPr txBox="1">
            <a:spLocks noChangeArrowheads="1"/>
          </p:cNvSpPr>
          <p:nvPr/>
        </p:nvSpPr>
        <p:spPr bwMode="auto">
          <a:xfrm>
            <a:off x="7923167" y="2257425"/>
            <a:ext cx="311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9">
            <a:extLst>
              <a:ext uri="{FF2B5EF4-FFF2-40B4-BE49-F238E27FC236}">
                <a16:creationId xmlns:a16="http://schemas.microsoft.com/office/drawing/2014/main" id="{73E16F56-617C-47F0-A8D9-E060B807281A}"/>
              </a:ext>
            </a:extLst>
          </p:cNvPr>
          <p:cNvSpPr>
            <a:spLocks noChangeShapeType="1"/>
          </p:cNvSpPr>
          <p:nvPr/>
        </p:nvSpPr>
        <p:spPr bwMode="auto">
          <a:xfrm>
            <a:off x="1000596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0">
            <a:extLst>
              <a:ext uri="{FF2B5EF4-FFF2-40B4-BE49-F238E27FC236}">
                <a16:creationId xmlns:a16="http://schemas.microsoft.com/office/drawing/2014/main" id="{17292527-377D-4168-B717-59C8CBC4BE49}"/>
              </a:ext>
            </a:extLst>
          </p:cNvPr>
          <p:cNvSpPr>
            <a:spLocks noChangeShapeType="1"/>
          </p:cNvSpPr>
          <p:nvPr/>
        </p:nvSpPr>
        <p:spPr bwMode="auto">
          <a:xfrm>
            <a:off x="9820230" y="2257425"/>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1">
            <a:extLst>
              <a:ext uri="{FF2B5EF4-FFF2-40B4-BE49-F238E27FC236}">
                <a16:creationId xmlns:a16="http://schemas.microsoft.com/office/drawing/2014/main" id="{4AF76956-0FE4-404A-9C84-0F71A347E3D5}"/>
              </a:ext>
            </a:extLst>
          </p:cNvPr>
          <p:cNvSpPr txBox="1">
            <a:spLocks noChangeArrowheads="1"/>
          </p:cNvSpPr>
          <p:nvPr/>
        </p:nvSpPr>
        <p:spPr bwMode="auto">
          <a:xfrm>
            <a:off x="9756730" y="19716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2">
            <a:extLst>
              <a:ext uri="{FF2B5EF4-FFF2-40B4-BE49-F238E27FC236}">
                <a16:creationId xmlns:a16="http://schemas.microsoft.com/office/drawing/2014/main" id="{C04C06B5-9701-4C0F-AE60-C7C4153DEA56}"/>
              </a:ext>
            </a:extLst>
          </p:cNvPr>
          <p:cNvSpPr txBox="1">
            <a:spLocks noChangeArrowheads="1"/>
          </p:cNvSpPr>
          <p:nvPr/>
        </p:nvSpPr>
        <p:spPr bwMode="auto">
          <a:xfrm>
            <a:off x="9409067" y="2600325"/>
            <a:ext cx="5969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13">
            <a:extLst>
              <a:ext uri="{FF2B5EF4-FFF2-40B4-BE49-F238E27FC236}">
                <a16:creationId xmlns:a16="http://schemas.microsoft.com/office/drawing/2014/main" id="{D19C486A-5FDF-43C9-A81E-C478A5C36440}"/>
              </a:ext>
            </a:extLst>
          </p:cNvPr>
          <p:cNvSpPr>
            <a:spLocks noChangeShapeType="1"/>
          </p:cNvSpPr>
          <p:nvPr/>
        </p:nvSpPr>
        <p:spPr bwMode="auto">
          <a:xfrm>
            <a:off x="10005967" y="254317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4">
            <a:extLst>
              <a:ext uri="{FF2B5EF4-FFF2-40B4-BE49-F238E27FC236}">
                <a16:creationId xmlns:a16="http://schemas.microsoft.com/office/drawing/2014/main" id="{F8C8D3D9-44E3-43E9-AA8C-3B173A751526}"/>
              </a:ext>
            </a:extLst>
          </p:cNvPr>
          <p:cNvSpPr txBox="1">
            <a:spLocks noChangeArrowheads="1"/>
          </p:cNvSpPr>
          <p:nvPr/>
        </p:nvSpPr>
        <p:spPr bwMode="auto">
          <a:xfrm>
            <a:off x="10005967" y="2600325"/>
            <a:ext cx="6238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5">
            <a:extLst>
              <a:ext uri="{FF2B5EF4-FFF2-40B4-BE49-F238E27FC236}">
                <a16:creationId xmlns:a16="http://schemas.microsoft.com/office/drawing/2014/main" id="{21DBD212-C5ED-4AE2-A5EA-2DDBDB771824}"/>
              </a:ext>
            </a:extLst>
          </p:cNvPr>
          <p:cNvSpPr>
            <a:spLocks noChangeShapeType="1"/>
          </p:cNvSpPr>
          <p:nvPr/>
        </p:nvSpPr>
        <p:spPr bwMode="auto">
          <a:xfrm>
            <a:off x="1106641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6">
            <a:extLst>
              <a:ext uri="{FF2B5EF4-FFF2-40B4-BE49-F238E27FC236}">
                <a16:creationId xmlns:a16="http://schemas.microsoft.com/office/drawing/2014/main" id="{A69C9A27-AFFD-4BB8-8F94-7E42C59C6176}"/>
              </a:ext>
            </a:extLst>
          </p:cNvPr>
          <p:cNvSpPr>
            <a:spLocks noChangeShapeType="1"/>
          </p:cNvSpPr>
          <p:nvPr/>
        </p:nvSpPr>
        <p:spPr bwMode="auto">
          <a:xfrm>
            <a:off x="10879092" y="2257425"/>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7">
            <a:extLst>
              <a:ext uri="{FF2B5EF4-FFF2-40B4-BE49-F238E27FC236}">
                <a16:creationId xmlns:a16="http://schemas.microsoft.com/office/drawing/2014/main" id="{293BA393-2180-4FF3-91F8-1B6C2059919E}"/>
              </a:ext>
            </a:extLst>
          </p:cNvPr>
          <p:cNvSpPr txBox="1">
            <a:spLocks noChangeArrowheads="1"/>
          </p:cNvSpPr>
          <p:nvPr/>
        </p:nvSpPr>
        <p:spPr bwMode="auto">
          <a:xfrm>
            <a:off x="10817180" y="1971675"/>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18">
            <a:extLst>
              <a:ext uri="{FF2B5EF4-FFF2-40B4-BE49-F238E27FC236}">
                <a16:creationId xmlns:a16="http://schemas.microsoft.com/office/drawing/2014/main" id="{66B73813-1E62-4573-8175-1201083561B7}"/>
              </a:ext>
            </a:extLst>
          </p:cNvPr>
          <p:cNvSpPr>
            <a:spLocks noChangeShapeType="1"/>
          </p:cNvSpPr>
          <p:nvPr/>
        </p:nvSpPr>
        <p:spPr bwMode="auto">
          <a:xfrm>
            <a:off x="8697867" y="1857375"/>
            <a:ext cx="2430463"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9">
            <a:extLst>
              <a:ext uri="{FF2B5EF4-FFF2-40B4-BE49-F238E27FC236}">
                <a16:creationId xmlns:a16="http://schemas.microsoft.com/office/drawing/2014/main" id="{CB1E45C6-4FF0-4CA6-BCBE-ECABF61D7BF8}"/>
              </a:ext>
            </a:extLst>
          </p:cNvPr>
          <p:cNvSpPr txBox="1">
            <a:spLocks noChangeArrowheads="1"/>
          </p:cNvSpPr>
          <p:nvPr/>
        </p:nvSpPr>
        <p:spPr bwMode="auto">
          <a:xfrm>
            <a:off x="9820230" y="15716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20">
            <a:extLst>
              <a:ext uri="{FF2B5EF4-FFF2-40B4-BE49-F238E27FC236}">
                <a16:creationId xmlns:a16="http://schemas.microsoft.com/office/drawing/2014/main" id="{EF537F69-F6C9-4B45-ADC2-E7893AD33C83}"/>
              </a:ext>
            </a:extLst>
          </p:cNvPr>
          <p:cNvSpPr>
            <a:spLocks noChangeShapeType="1"/>
          </p:cNvSpPr>
          <p:nvPr/>
        </p:nvSpPr>
        <p:spPr bwMode="auto">
          <a:xfrm>
            <a:off x="11066417" y="2428875"/>
            <a:ext cx="6858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21">
            <a:extLst>
              <a:ext uri="{FF2B5EF4-FFF2-40B4-BE49-F238E27FC236}">
                <a16:creationId xmlns:a16="http://schemas.microsoft.com/office/drawing/2014/main" id="{1883A464-EB50-4104-A503-E32800D53278}"/>
              </a:ext>
            </a:extLst>
          </p:cNvPr>
          <p:cNvSpPr txBox="1">
            <a:spLocks noChangeArrowheads="1"/>
          </p:cNvSpPr>
          <p:nvPr/>
        </p:nvSpPr>
        <p:spPr bwMode="auto">
          <a:xfrm>
            <a:off x="11315655" y="2600325"/>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22">
            <a:extLst>
              <a:ext uri="{FF2B5EF4-FFF2-40B4-BE49-F238E27FC236}">
                <a16:creationId xmlns:a16="http://schemas.microsoft.com/office/drawing/2014/main" id="{DCBEA1E3-46F6-4528-8257-9843627ADD3C}"/>
              </a:ext>
            </a:extLst>
          </p:cNvPr>
          <p:cNvSpPr>
            <a:spLocks noChangeShapeType="1"/>
          </p:cNvSpPr>
          <p:nvPr/>
        </p:nvSpPr>
        <p:spPr bwMode="auto">
          <a:xfrm>
            <a:off x="4894217" y="44862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23">
            <a:extLst>
              <a:ext uri="{FF2B5EF4-FFF2-40B4-BE49-F238E27FC236}">
                <a16:creationId xmlns:a16="http://schemas.microsoft.com/office/drawing/2014/main" id="{BD17C644-11AE-4A96-859B-0CBD8F1290F5}"/>
              </a:ext>
            </a:extLst>
          </p:cNvPr>
          <p:cNvSpPr>
            <a:spLocks noChangeShapeType="1"/>
          </p:cNvSpPr>
          <p:nvPr/>
        </p:nvSpPr>
        <p:spPr bwMode="auto">
          <a:xfrm>
            <a:off x="10005967"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24">
            <a:extLst>
              <a:ext uri="{FF2B5EF4-FFF2-40B4-BE49-F238E27FC236}">
                <a16:creationId xmlns:a16="http://schemas.microsoft.com/office/drawing/2014/main" id="{BED086FC-75E7-4427-9FE5-3B4FBF32F27A}"/>
              </a:ext>
            </a:extLst>
          </p:cNvPr>
          <p:cNvSpPr>
            <a:spLocks noChangeShapeType="1"/>
          </p:cNvSpPr>
          <p:nvPr/>
        </p:nvSpPr>
        <p:spPr bwMode="auto">
          <a:xfrm>
            <a:off x="9820230" y="4200525"/>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25">
            <a:extLst>
              <a:ext uri="{FF2B5EF4-FFF2-40B4-BE49-F238E27FC236}">
                <a16:creationId xmlns:a16="http://schemas.microsoft.com/office/drawing/2014/main" id="{8FD07579-C1A0-42C6-852C-F6E95ED088B9}"/>
              </a:ext>
            </a:extLst>
          </p:cNvPr>
          <p:cNvSpPr txBox="1">
            <a:spLocks noChangeArrowheads="1"/>
          </p:cNvSpPr>
          <p:nvPr/>
        </p:nvSpPr>
        <p:spPr bwMode="auto">
          <a:xfrm>
            <a:off x="9756730" y="39147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26">
            <a:extLst>
              <a:ext uri="{FF2B5EF4-FFF2-40B4-BE49-F238E27FC236}">
                <a16:creationId xmlns:a16="http://schemas.microsoft.com/office/drawing/2014/main" id="{90529EF1-F52E-4F54-8CF6-C3CF4DA12E4A}"/>
              </a:ext>
            </a:extLst>
          </p:cNvPr>
          <p:cNvSpPr txBox="1">
            <a:spLocks noChangeArrowheads="1"/>
          </p:cNvSpPr>
          <p:nvPr/>
        </p:nvSpPr>
        <p:spPr bwMode="auto">
          <a:xfrm>
            <a:off x="9445580" y="4543425"/>
            <a:ext cx="5603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27">
            <a:extLst>
              <a:ext uri="{FF2B5EF4-FFF2-40B4-BE49-F238E27FC236}">
                <a16:creationId xmlns:a16="http://schemas.microsoft.com/office/drawing/2014/main" id="{1A0DD4C6-3BB7-49FA-B906-DE07FCE206FF}"/>
              </a:ext>
            </a:extLst>
          </p:cNvPr>
          <p:cNvSpPr>
            <a:spLocks noChangeShapeType="1"/>
          </p:cNvSpPr>
          <p:nvPr/>
        </p:nvSpPr>
        <p:spPr bwMode="auto">
          <a:xfrm>
            <a:off x="10005967" y="448627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28">
            <a:extLst>
              <a:ext uri="{FF2B5EF4-FFF2-40B4-BE49-F238E27FC236}">
                <a16:creationId xmlns:a16="http://schemas.microsoft.com/office/drawing/2014/main" id="{40675DA6-ACE0-403C-BD11-3134AFA5702B}"/>
              </a:ext>
            </a:extLst>
          </p:cNvPr>
          <p:cNvSpPr txBox="1">
            <a:spLocks noChangeArrowheads="1"/>
          </p:cNvSpPr>
          <p:nvPr/>
        </p:nvSpPr>
        <p:spPr bwMode="auto">
          <a:xfrm>
            <a:off x="10005967" y="45434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29">
            <a:extLst>
              <a:ext uri="{FF2B5EF4-FFF2-40B4-BE49-F238E27FC236}">
                <a16:creationId xmlns:a16="http://schemas.microsoft.com/office/drawing/2014/main" id="{E577FA9C-C458-4594-9312-E4B80AAD4E28}"/>
              </a:ext>
            </a:extLst>
          </p:cNvPr>
          <p:cNvSpPr>
            <a:spLocks noChangeShapeType="1"/>
          </p:cNvSpPr>
          <p:nvPr/>
        </p:nvSpPr>
        <p:spPr bwMode="auto">
          <a:xfrm>
            <a:off x="11066417"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30">
            <a:extLst>
              <a:ext uri="{FF2B5EF4-FFF2-40B4-BE49-F238E27FC236}">
                <a16:creationId xmlns:a16="http://schemas.microsoft.com/office/drawing/2014/main" id="{73FE4AE8-38D5-4E56-A59A-8A01B5A894B1}"/>
              </a:ext>
            </a:extLst>
          </p:cNvPr>
          <p:cNvSpPr>
            <a:spLocks noChangeShapeType="1"/>
          </p:cNvSpPr>
          <p:nvPr/>
        </p:nvSpPr>
        <p:spPr bwMode="auto">
          <a:xfrm>
            <a:off x="10879092" y="4200525"/>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31">
            <a:extLst>
              <a:ext uri="{FF2B5EF4-FFF2-40B4-BE49-F238E27FC236}">
                <a16:creationId xmlns:a16="http://schemas.microsoft.com/office/drawing/2014/main" id="{EF7129B9-1E61-423A-A3F2-2930BA90BBEA}"/>
              </a:ext>
            </a:extLst>
          </p:cNvPr>
          <p:cNvSpPr txBox="1">
            <a:spLocks noChangeArrowheads="1"/>
          </p:cNvSpPr>
          <p:nvPr/>
        </p:nvSpPr>
        <p:spPr bwMode="auto">
          <a:xfrm>
            <a:off x="10817180" y="3914775"/>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32">
            <a:extLst>
              <a:ext uri="{FF2B5EF4-FFF2-40B4-BE49-F238E27FC236}">
                <a16:creationId xmlns:a16="http://schemas.microsoft.com/office/drawing/2014/main" id="{0D9E1137-D2F1-4676-9C59-0DAFBCBF1EA6}"/>
              </a:ext>
            </a:extLst>
          </p:cNvPr>
          <p:cNvSpPr txBox="1">
            <a:spLocks noChangeArrowheads="1"/>
          </p:cNvSpPr>
          <p:nvPr/>
        </p:nvSpPr>
        <p:spPr bwMode="auto">
          <a:xfrm>
            <a:off x="8037467" y="4943475"/>
            <a:ext cx="124618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33">
            <a:extLst>
              <a:ext uri="{FF2B5EF4-FFF2-40B4-BE49-F238E27FC236}">
                <a16:creationId xmlns:a16="http://schemas.microsoft.com/office/drawing/2014/main" id="{41D1098F-9AE1-430E-B0AF-1432CE150126}"/>
              </a:ext>
            </a:extLst>
          </p:cNvPr>
          <p:cNvSpPr>
            <a:spLocks noChangeShapeType="1"/>
          </p:cNvSpPr>
          <p:nvPr/>
        </p:nvSpPr>
        <p:spPr bwMode="auto">
          <a:xfrm>
            <a:off x="8577217" y="23145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34">
            <a:extLst>
              <a:ext uri="{FF2B5EF4-FFF2-40B4-BE49-F238E27FC236}">
                <a16:creationId xmlns:a16="http://schemas.microsoft.com/office/drawing/2014/main" id="{CA061826-EDAB-47BE-826F-9F32AD8A079F}"/>
              </a:ext>
            </a:extLst>
          </p:cNvPr>
          <p:cNvSpPr>
            <a:spLocks noChangeShapeType="1"/>
          </p:cNvSpPr>
          <p:nvPr/>
        </p:nvSpPr>
        <p:spPr bwMode="auto">
          <a:xfrm>
            <a:off x="8453392" y="2314575"/>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35">
            <a:extLst>
              <a:ext uri="{FF2B5EF4-FFF2-40B4-BE49-F238E27FC236}">
                <a16:creationId xmlns:a16="http://schemas.microsoft.com/office/drawing/2014/main" id="{7F4A5785-6B7E-472F-9DE0-9DD951637682}"/>
              </a:ext>
            </a:extLst>
          </p:cNvPr>
          <p:cNvSpPr>
            <a:spLocks noChangeShapeType="1"/>
          </p:cNvSpPr>
          <p:nvPr/>
        </p:nvSpPr>
        <p:spPr bwMode="auto">
          <a:xfrm>
            <a:off x="8577217" y="248602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36">
            <a:extLst>
              <a:ext uri="{FF2B5EF4-FFF2-40B4-BE49-F238E27FC236}">
                <a16:creationId xmlns:a16="http://schemas.microsoft.com/office/drawing/2014/main" id="{2D403436-2B35-4A26-9179-D4692C1D4914}"/>
              </a:ext>
            </a:extLst>
          </p:cNvPr>
          <p:cNvSpPr txBox="1">
            <a:spLocks noChangeArrowheads="1"/>
          </p:cNvSpPr>
          <p:nvPr/>
        </p:nvSpPr>
        <p:spPr bwMode="auto">
          <a:xfrm>
            <a:off x="8327980" y="19716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37">
            <a:extLst>
              <a:ext uri="{FF2B5EF4-FFF2-40B4-BE49-F238E27FC236}">
                <a16:creationId xmlns:a16="http://schemas.microsoft.com/office/drawing/2014/main" id="{D27DA332-CADA-4FDC-9F83-9F3FD635694D}"/>
              </a:ext>
            </a:extLst>
          </p:cNvPr>
          <p:cNvSpPr txBox="1">
            <a:spLocks noChangeArrowheads="1"/>
          </p:cNvSpPr>
          <p:nvPr/>
        </p:nvSpPr>
        <p:spPr bwMode="auto">
          <a:xfrm>
            <a:off x="8266067" y="3114675"/>
            <a:ext cx="7477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38">
            <a:extLst>
              <a:ext uri="{FF2B5EF4-FFF2-40B4-BE49-F238E27FC236}">
                <a16:creationId xmlns:a16="http://schemas.microsoft.com/office/drawing/2014/main" id="{7B4DA1CE-BF1F-4CD6-A0AE-D72F4238CD6D}"/>
              </a:ext>
            </a:extLst>
          </p:cNvPr>
          <p:cNvSpPr>
            <a:spLocks noChangeShapeType="1"/>
          </p:cNvSpPr>
          <p:nvPr/>
        </p:nvSpPr>
        <p:spPr bwMode="auto">
          <a:xfrm>
            <a:off x="5132342"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39">
            <a:extLst>
              <a:ext uri="{FF2B5EF4-FFF2-40B4-BE49-F238E27FC236}">
                <a16:creationId xmlns:a16="http://schemas.microsoft.com/office/drawing/2014/main" id="{BABC564B-E009-42C2-B3B1-0A0BA24BC9B3}"/>
              </a:ext>
            </a:extLst>
          </p:cNvPr>
          <p:cNvSpPr txBox="1">
            <a:spLocks noChangeArrowheads="1"/>
          </p:cNvSpPr>
          <p:nvPr/>
        </p:nvSpPr>
        <p:spPr bwMode="auto">
          <a:xfrm>
            <a:off x="4894217" y="3914775"/>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40">
            <a:extLst>
              <a:ext uri="{FF2B5EF4-FFF2-40B4-BE49-F238E27FC236}">
                <a16:creationId xmlns:a16="http://schemas.microsoft.com/office/drawing/2014/main" id="{D45A2351-BD8A-4DD3-8096-01E1314C67DE}"/>
              </a:ext>
            </a:extLst>
          </p:cNvPr>
          <p:cNvSpPr txBox="1">
            <a:spLocks noChangeArrowheads="1"/>
          </p:cNvSpPr>
          <p:nvPr/>
        </p:nvSpPr>
        <p:spPr bwMode="auto">
          <a:xfrm>
            <a:off x="4954542" y="4543425"/>
            <a:ext cx="4175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41">
            <a:extLst>
              <a:ext uri="{FF2B5EF4-FFF2-40B4-BE49-F238E27FC236}">
                <a16:creationId xmlns:a16="http://schemas.microsoft.com/office/drawing/2014/main" id="{BE6937C4-5F97-45C5-8A30-BD20A29E3861}"/>
              </a:ext>
            </a:extLst>
          </p:cNvPr>
          <p:cNvSpPr>
            <a:spLocks noChangeShapeType="1"/>
          </p:cNvSpPr>
          <p:nvPr/>
        </p:nvSpPr>
        <p:spPr bwMode="auto">
          <a:xfrm flipV="1">
            <a:off x="5132342" y="4314825"/>
            <a:ext cx="1793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42">
            <a:extLst>
              <a:ext uri="{FF2B5EF4-FFF2-40B4-BE49-F238E27FC236}">
                <a16:creationId xmlns:a16="http://schemas.microsoft.com/office/drawing/2014/main" id="{908B1B5C-451B-436E-BEDB-6F1993D95C66}"/>
              </a:ext>
            </a:extLst>
          </p:cNvPr>
          <p:cNvSpPr>
            <a:spLocks noChangeShapeType="1"/>
          </p:cNvSpPr>
          <p:nvPr/>
        </p:nvSpPr>
        <p:spPr bwMode="auto">
          <a:xfrm>
            <a:off x="5491117"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43">
            <a:extLst>
              <a:ext uri="{FF2B5EF4-FFF2-40B4-BE49-F238E27FC236}">
                <a16:creationId xmlns:a16="http://schemas.microsoft.com/office/drawing/2014/main" id="{39A1D7AE-ED2E-4019-8BD2-3F5B37FDE8FE}"/>
              </a:ext>
            </a:extLst>
          </p:cNvPr>
          <p:cNvSpPr>
            <a:spLocks noChangeShapeType="1"/>
          </p:cNvSpPr>
          <p:nvPr/>
        </p:nvSpPr>
        <p:spPr bwMode="auto">
          <a:xfrm>
            <a:off x="5372055"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44">
            <a:extLst>
              <a:ext uri="{FF2B5EF4-FFF2-40B4-BE49-F238E27FC236}">
                <a16:creationId xmlns:a16="http://schemas.microsoft.com/office/drawing/2014/main" id="{894E8887-83DB-4B11-9DB5-19FA67F218B9}"/>
              </a:ext>
            </a:extLst>
          </p:cNvPr>
          <p:cNvSpPr txBox="1">
            <a:spLocks noChangeArrowheads="1"/>
          </p:cNvSpPr>
          <p:nvPr/>
        </p:nvSpPr>
        <p:spPr bwMode="auto">
          <a:xfrm>
            <a:off x="5311730" y="3857625"/>
            <a:ext cx="447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45">
            <a:extLst>
              <a:ext uri="{FF2B5EF4-FFF2-40B4-BE49-F238E27FC236}">
                <a16:creationId xmlns:a16="http://schemas.microsoft.com/office/drawing/2014/main" id="{225B3081-34F1-4146-BC2F-89F9CB88AF6C}"/>
              </a:ext>
            </a:extLst>
          </p:cNvPr>
          <p:cNvSpPr txBox="1">
            <a:spLocks noChangeArrowheads="1"/>
          </p:cNvSpPr>
          <p:nvPr/>
        </p:nvSpPr>
        <p:spPr bwMode="auto">
          <a:xfrm>
            <a:off x="5311730" y="3629025"/>
            <a:ext cx="4778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46">
            <a:extLst>
              <a:ext uri="{FF2B5EF4-FFF2-40B4-BE49-F238E27FC236}">
                <a16:creationId xmlns:a16="http://schemas.microsoft.com/office/drawing/2014/main" id="{4F68C740-5B18-4E15-BFC4-A5DD131DD48C}"/>
              </a:ext>
            </a:extLst>
          </p:cNvPr>
          <p:cNvSpPr>
            <a:spLocks noChangeShapeType="1"/>
          </p:cNvSpPr>
          <p:nvPr/>
        </p:nvSpPr>
        <p:spPr bwMode="auto">
          <a:xfrm>
            <a:off x="5491117" y="448627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47">
            <a:extLst>
              <a:ext uri="{FF2B5EF4-FFF2-40B4-BE49-F238E27FC236}">
                <a16:creationId xmlns:a16="http://schemas.microsoft.com/office/drawing/2014/main" id="{0842D230-C5AB-4BF4-B4DA-1A76B2ED6BAF}"/>
              </a:ext>
            </a:extLst>
          </p:cNvPr>
          <p:cNvSpPr txBox="1">
            <a:spLocks noChangeArrowheads="1"/>
          </p:cNvSpPr>
          <p:nvPr/>
        </p:nvSpPr>
        <p:spPr bwMode="auto">
          <a:xfrm>
            <a:off x="5192667" y="4829175"/>
            <a:ext cx="53816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48">
            <a:extLst>
              <a:ext uri="{FF2B5EF4-FFF2-40B4-BE49-F238E27FC236}">
                <a16:creationId xmlns:a16="http://schemas.microsoft.com/office/drawing/2014/main" id="{EBDC02D9-29C1-468F-A8B9-4876E1E68CB2}"/>
              </a:ext>
            </a:extLst>
          </p:cNvPr>
          <p:cNvSpPr txBox="1">
            <a:spLocks noChangeArrowheads="1"/>
          </p:cNvSpPr>
          <p:nvPr/>
        </p:nvSpPr>
        <p:spPr bwMode="auto">
          <a:xfrm>
            <a:off x="6207080" y="4486275"/>
            <a:ext cx="419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49">
            <a:extLst>
              <a:ext uri="{FF2B5EF4-FFF2-40B4-BE49-F238E27FC236}">
                <a16:creationId xmlns:a16="http://schemas.microsoft.com/office/drawing/2014/main" id="{598A53F0-99D3-4DAB-82CC-F952274F4661}"/>
              </a:ext>
            </a:extLst>
          </p:cNvPr>
          <p:cNvSpPr>
            <a:spLocks noChangeShapeType="1"/>
          </p:cNvSpPr>
          <p:nvPr/>
        </p:nvSpPr>
        <p:spPr bwMode="auto">
          <a:xfrm>
            <a:off x="6386467" y="402907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0">
            <a:extLst>
              <a:ext uri="{FF2B5EF4-FFF2-40B4-BE49-F238E27FC236}">
                <a16:creationId xmlns:a16="http://schemas.microsoft.com/office/drawing/2014/main" id="{7A39C875-C6FC-4E90-BC3B-0AA0950365B0}"/>
              </a:ext>
            </a:extLst>
          </p:cNvPr>
          <p:cNvSpPr>
            <a:spLocks noChangeShapeType="1"/>
          </p:cNvSpPr>
          <p:nvPr/>
        </p:nvSpPr>
        <p:spPr bwMode="auto">
          <a:xfrm>
            <a:off x="6207080" y="402907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1">
            <a:extLst>
              <a:ext uri="{FF2B5EF4-FFF2-40B4-BE49-F238E27FC236}">
                <a16:creationId xmlns:a16="http://schemas.microsoft.com/office/drawing/2014/main" id="{1FC7ABC8-FA85-424C-968B-9055CAF657FD}"/>
              </a:ext>
            </a:extLst>
          </p:cNvPr>
          <p:cNvSpPr txBox="1">
            <a:spLocks noChangeArrowheads="1"/>
          </p:cNvSpPr>
          <p:nvPr/>
        </p:nvSpPr>
        <p:spPr bwMode="auto">
          <a:xfrm>
            <a:off x="6207080" y="3743325"/>
            <a:ext cx="38893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2">
            <a:extLst>
              <a:ext uri="{FF2B5EF4-FFF2-40B4-BE49-F238E27FC236}">
                <a16:creationId xmlns:a16="http://schemas.microsoft.com/office/drawing/2014/main" id="{9A0287DB-56C8-45DA-8582-2CDED7677550}"/>
              </a:ext>
            </a:extLst>
          </p:cNvPr>
          <p:cNvSpPr txBox="1">
            <a:spLocks noChangeArrowheads="1"/>
          </p:cNvSpPr>
          <p:nvPr/>
        </p:nvSpPr>
        <p:spPr bwMode="auto">
          <a:xfrm>
            <a:off x="6626180" y="4200525"/>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3">
            <a:extLst>
              <a:ext uri="{FF2B5EF4-FFF2-40B4-BE49-F238E27FC236}">
                <a16:creationId xmlns:a16="http://schemas.microsoft.com/office/drawing/2014/main" id="{AD71024F-0F8E-465D-8F3C-8665F02D6CA7}"/>
              </a:ext>
            </a:extLst>
          </p:cNvPr>
          <p:cNvSpPr>
            <a:spLocks noChangeShapeType="1"/>
          </p:cNvSpPr>
          <p:nvPr/>
        </p:nvSpPr>
        <p:spPr bwMode="auto">
          <a:xfrm>
            <a:off x="7162755"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8280DB13-81A2-4603-B331-CC7002006272}"/>
              </a:ext>
            </a:extLst>
          </p:cNvPr>
          <p:cNvSpPr>
            <a:spLocks noChangeShapeType="1"/>
          </p:cNvSpPr>
          <p:nvPr/>
        </p:nvSpPr>
        <p:spPr bwMode="auto">
          <a:xfrm>
            <a:off x="6983367" y="420052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5">
            <a:extLst>
              <a:ext uri="{FF2B5EF4-FFF2-40B4-BE49-F238E27FC236}">
                <a16:creationId xmlns:a16="http://schemas.microsoft.com/office/drawing/2014/main" id="{664C436C-3CF4-4279-B499-4688E5BE1E65}"/>
              </a:ext>
            </a:extLst>
          </p:cNvPr>
          <p:cNvSpPr txBox="1">
            <a:spLocks noChangeArrowheads="1"/>
          </p:cNvSpPr>
          <p:nvPr/>
        </p:nvSpPr>
        <p:spPr bwMode="auto">
          <a:xfrm>
            <a:off x="6924630" y="3914775"/>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Line 56">
            <a:extLst>
              <a:ext uri="{FF2B5EF4-FFF2-40B4-BE49-F238E27FC236}">
                <a16:creationId xmlns:a16="http://schemas.microsoft.com/office/drawing/2014/main" id="{C217DDE0-70E8-4A9F-9067-0C6D9ABA821F}"/>
              </a:ext>
            </a:extLst>
          </p:cNvPr>
          <p:cNvSpPr>
            <a:spLocks noChangeShapeType="1"/>
          </p:cNvSpPr>
          <p:nvPr/>
        </p:nvSpPr>
        <p:spPr bwMode="auto">
          <a:xfrm>
            <a:off x="7162755" y="4371975"/>
            <a:ext cx="2984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7">
            <a:extLst>
              <a:ext uri="{FF2B5EF4-FFF2-40B4-BE49-F238E27FC236}">
                <a16:creationId xmlns:a16="http://schemas.microsoft.com/office/drawing/2014/main" id="{E13CB6F9-71F4-4880-969D-18FF20564ECA}"/>
              </a:ext>
            </a:extLst>
          </p:cNvPr>
          <p:cNvSpPr>
            <a:spLocks noChangeShapeType="1"/>
          </p:cNvSpPr>
          <p:nvPr/>
        </p:nvSpPr>
        <p:spPr bwMode="auto">
          <a:xfrm>
            <a:off x="6148342"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8">
            <a:extLst>
              <a:ext uri="{FF2B5EF4-FFF2-40B4-BE49-F238E27FC236}">
                <a16:creationId xmlns:a16="http://schemas.microsoft.com/office/drawing/2014/main" id="{4F88B74A-71E5-41A3-962A-C7A94301163D}"/>
              </a:ext>
            </a:extLst>
          </p:cNvPr>
          <p:cNvSpPr>
            <a:spLocks noChangeShapeType="1"/>
          </p:cNvSpPr>
          <p:nvPr/>
        </p:nvSpPr>
        <p:spPr bwMode="auto">
          <a:xfrm>
            <a:off x="6029280"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59">
            <a:extLst>
              <a:ext uri="{FF2B5EF4-FFF2-40B4-BE49-F238E27FC236}">
                <a16:creationId xmlns:a16="http://schemas.microsoft.com/office/drawing/2014/main" id="{104D8BCE-7EED-46C9-BED5-129563E0C7A1}"/>
              </a:ext>
            </a:extLst>
          </p:cNvPr>
          <p:cNvSpPr txBox="1">
            <a:spLocks noChangeArrowheads="1"/>
          </p:cNvSpPr>
          <p:nvPr/>
        </p:nvSpPr>
        <p:spPr bwMode="auto">
          <a:xfrm>
            <a:off x="5908630" y="3971925"/>
            <a:ext cx="419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0">
            <a:extLst>
              <a:ext uri="{FF2B5EF4-FFF2-40B4-BE49-F238E27FC236}">
                <a16:creationId xmlns:a16="http://schemas.microsoft.com/office/drawing/2014/main" id="{FAB2A708-5E9A-4FAE-A11B-F0768ECF917A}"/>
              </a:ext>
            </a:extLst>
          </p:cNvPr>
          <p:cNvSpPr txBox="1">
            <a:spLocks noChangeArrowheads="1"/>
          </p:cNvSpPr>
          <p:nvPr/>
        </p:nvSpPr>
        <p:spPr bwMode="auto">
          <a:xfrm>
            <a:off x="6924630" y="4486275"/>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1">
            <a:extLst>
              <a:ext uri="{FF2B5EF4-FFF2-40B4-BE49-F238E27FC236}">
                <a16:creationId xmlns:a16="http://schemas.microsoft.com/office/drawing/2014/main" id="{37D63A3A-9F8A-4834-B5E4-463E044B1F43}"/>
              </a:ext>
            </a:extLst>
          </p:cNvPr>
          <p:cNvSpPr txBox="1">
            <a:spLocks noChangeArrowheads="1"/>
          </p:cNvSpPr>
          <p:nvPr/>
        </p:nvSpPr>
        <p:spPr bwMode="auto">
          <a:xfrm>
            <a:off x="7581855" y="4543425"/>
            <a:ext cx="954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2">
            <a:extLst>
              <a:ext uri="{FF2B5EF4-FFF2-40B4-BE49-F238E27FC236}">
                <a16:creationId xmlns:a16="http://schemas.microsoft.com/office/drawing/2014/main" id="{06C421EC-2B54-4022-AC8E-66A3C79FA56E}"/>
              </a:ext>
            </a:extLst>
          </p:cNvPr>
          <p:cNvSpPr txBox="1">
            <a:spLocks noChangeArrowheads="1"/>
          </p:cNvSpPr>
          <p:nvPr/>
        </p:nvSpPr>
        <p:spPr bwMode="auto">
          <a:xfrm>
            <a:off x="7402467" y="4200525"/>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3">
            <a:extLst>
              <a:ext uri="{FF2B5EF4-FFF2-40B4-BE49-F238E27FC236}">
                <a16:creationId xmlns:a16="http://schemas.microsoft.com/office/drawing/2014/main" id="{F23895F8-6B74-43FD-AB33-C86BDC6CBB64}"/>
              </a:ext>
            </a:extLst>
          </p:cNvPr>
          <p:cNvSpPr>
            <a:spLocks noChangeShapeType="1"/>
          </p:cNvSpPr>
          <p:nvPr/>
        </p:nvSpPr>
        <p:spPr bwMode="auto">
          <a:xfrm>
            <a:off x="7939042"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4">
            <a:extLst>
              <a:ext uri="{FF2B5EF4-FFF2-40B4-BE49-F238E27FC236}">
                <a16:creationId xmlns:a16="http://schemas.microsoft.com/office/drawing/2014/main" id="{181B3350-5D9C-45AC-A7BE-EAF10D58E068}"/>
              </a:ext>
            </a:extLst>
          </p:cNvPr>
          <p:cNvSpPr>
            <a:spLocks noChangeShapeType="1"/>
          </p:cNvSpPr>
          <p:nvPr/>
        </p:nvSpPr>
        <p:spPr bwMode="auto">
          <a:xfrm>
            <a:off x="7759655" y="420052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563C523A-7B46-4289-8672-A8A493188218}"/>
              </a:ext>
            </a:extLst>
          </p:cNvPr>
          <p:cNvSpPr txBox="1">
            <a:spLocks noChangeArrowheads="1"/>
          </p:cNvSpPr>
          <p:nvPr/>
        </p:nvSpPr>
        <p:spPr bwMode="auto">
          <a:xfrm>
            <a:off x="7700917" y="3914775"/>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66">
            <a:extLst>
              <a:ext uri="{FF2B5EF4-FFF2-40B4-BE49-F238E27FC236}">
                <a16:creationId xmlns:a16="http://schemas.microsoft.com/office/drawing/2014/main" id="{B18E7964-E17B-44FA-9F55-B5FC6E0D470E}"/>
              </a:ext>
            </a:extLst>
          </p:cNvPr>
          <p:cNvSpPr>
            <a:spLocks noChangeShapeType="1"/>
          </p:cNvSpPr>
          <p:nvPr/>
        </p:nvSpPr>
        <p:spPr bwMode="auto">
          <a:xfrm>
            <a:off x="8596267"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7">
            <a:extLst>
              <a:ext uri="{FF2B5EF4-FFF2-40B4-BE49-F238E27FC236}">
                <a16:creationId xmlns:a16="http://schemas.microsoft.com/office/drawing/2014/main" id="{7689B6D0-A0CA-490D-B8F5-4C341B1BA3D6}"/>
              </a:ext>
            </a:extLst>
          </p:cNvPr>
          <p:cNvSpPr>
            <a:spLocks noChangeShapeType="1"/>
          </p:cNvSpPr>
          <p:nvPr/>
        </p:nvSpPr>
        <p:spPr bwMode="auto">
          <a:xfrm>
            <a:off x="8477205"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8">
            <a:extLst>
              <a:ext uri="{FF2B5EF4-FFF2-40B4-BE49-F238E27FC236}">
                <a16:creationId xmlns:a16="http://schemas.microsoft.com/office/drawing/2014/main" id="{A0BFBB44-6AC1-4F71-97D4-76FE460D8BE2}"/>
              </a:ext>
            </a:extLst>
          </p:cNvPr>
          <p:cNvSpPr>
            <a:spLocks noChangeShapeType="1"/>
          </p:cNvSpPr>
          <p:nvPr/>
        </p:nvSpPr>
        <p:spPr bwMode="auto">
          <a:xfrm>
            <a:off x="8596267" y="4486275"/>
            <a:ext cx="12700"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69">
            <a:extLst>
              <a:ext uri="{FF2B5EF4-FFF2-40B4-BE49-F238E27FC236}">
                <a16:creationId xmlns:a16="http://schemas.microsoft.com/office/drawing/2014/main" id="{637A34BD-2A0E-49CF-9D40-C09D3B33DFDE}"/>
              </a:ext>
            </a:extLst>
          </p:cNvPr>
          <p:cNvSpPr txBox="1">
            <a:spLocks noChangeArrowheads="1"/>
          </p:cNvSpPr>
          <p:nvPr/>
        </p:nvSpPr>
        <p:spPr bwMode="auto">
          <a:xfrm>
            <a:off x="8297817" y="3857625"/>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70">
            <a:extLst>
              <a:ext uri="{FF2B5EF4-FFF2-40B4-BE49-F238E27FC236}">
                <a16:creationId xmlns:a16="http://schemas.microsoft.com/office/drawing/2014/main" id="{E7016CF8-95BB-471E-95B6-B9E983DA7332}"/>
              </a:ext>
            </a:extLst>
          </p:cNvPr>
          <p:cNvSpPr txBox="1">
            <a:spLocks noChangeArrowheads="1"/>
          </p:cNvSpPr>
          <p:nvPr/>
        </p:nvSpPr>
        <p:spPr bwMode="auto">
          <a:xfrm>
            <a:off x="5670505" y="4486275"/>
            <a:ext cx="2984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1">
            <a:extLst>
              <a:ext uri="{FF2B5EF4-FFF2-40B4-BE49-F238E27FC236}">
                <a16:creationId xmlns:a16="http://schemas.microsoft.com/office/drawing/2014/main" id="{EA963152-4F30-4ADF-BEB6-82D3F4C37201}"/>
              </a:ext>
            </a:extLst>
          </p:cNvPr>
          <p:cNvSpPr>
            <a:spLocks noChangeShapeType="1"/>
          </p:cNvSpPr>
          <p:nvPr/>
        </p:nvSpPr>
        <p:spPr bwMode="auto">
          <a:xfrm>
            <a:off x="5132342" y="3800475"/>
            <a:ext cx="1195388"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2">
            <a:extLst>
              <a:ext uri="{FF2B5EF4-FFF2-40B4-BE49-F238E27FC236}">
                <a16:creationId xmlns:a16="http://schemas.microsoft.com/office/drawing/2014/main" id="{7D49D35D-54A8-4C30-A5D6-C69E47E0292A}"/>
              </a:ext>
            </a:extLst>
          </p:cNvPr>
          <p:cNvSpPr txBox="1">
            <a:spLocks noChangeArrowheads="1"/>
          </p:cNvSpPr>
          <p:nvPr/>
        </p:nvSpPr>
        <p:spPr bwMode="auto">
          <a:xfrm>
            <a:off x="5780042" y="3486150"/>
            <a:ext cx="417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3">
            <a:extLst>
              <a:ext uri="{FF2B5EF4-FFF2-40B4-BE49-F238E27FC236}">
                <a16:creationId xmlns:a16="http://schemas.microsoft.com/office/drawing/2014/main" id="{BE4205C7-0555-4BDB-B978-6D0FE2E5C9C9}"/>
              </a:ext>
            </a:extLst>
          </p:cNvPr>
          <p:cNvSpPr>
            <a:spLocks noChangeShapeType="1"/>
          </p:cNvSpPr>
          <p:nvPr/>
        </p:nvSpPr>
        <p:spPr bwMode="auto">
          <a:xfrm>
            <a:off x="9237617" y="2200275"/>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4">
            <a:extLst>
              <a:ext uri="{FF2B5EF4-FFF2-40B4-BE49-F238E27FC236}">
                <a16:creationId xmlns:a16="http://schemas.microsoft.com/office/drawing/2014/main" id="{1E967982-4390-47B2-8F5E-A8BC92188871}"/>
              </a:ext>
            </a:extLst>
          </p:cNvPr>
          <p:cNvSpPr txBox="1">
            <a:spLocks noChangeArrowheads="1"/>
          </p:cNvSpPr>
          <p:nvPr/>
        </p:nvSpPr>
        <p:spPr bwMode="auto">
          <a:xfrm>
            <a:off x="9123317" y="1914525"/>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5">
            <a:extLst>
              <a:ext uri="{FF2B5EF4-FFF2-40B4-BE49-F238E27FC236}">
                <a16:creationId xmlns:a16="http://schemas.microsoft.com/office/drawing/2014/main" id="{986E8C37-7CCA-4396-A503-E0C4E493550D}"/>
              </a:ext>
            </a:extLst>
          </p:cNvPr>
          <p:cNvSpPr>
            <a:spLocks noChangeShapeType="1"/>
          </p:cNvSpPr>
          <p:nvPr/>
        </p:nvSpPr>
        <p:spPr bwMode="auto">
          <a:xfrm>
            <a:off x="9351917" y="2200275"/>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6">
            <a:extLst>
              <a:ext uri="{FF2B5EF4-FFF2-40B4-BE49-F238E27FC236}">
                <a16:creationId xmlns:a16="http://schemas.microsoft.com/office/drawing/2014/main" id="{829495DD-B188-410E-994B-98B62F8C7CE1}"/>
              </a:ext>
            </a:extLst>
          </p:cNvPr>
          <p:cNvSpPr txBox="1">
            <a:spLocks noChangeArrowheads="1"/>
          </p:cNvSpPr>
          <p:nvPr/>
        </p:nvSpPr>
        <p:spPr bwMode="auto">
          <a:xfrm>
            <a:off x="6230892" y="2543175"/>
            <a:ext cx="3889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7">
            <a:extLst>
              <a:ext uri="{FF2B5EF4-FFF2-40B4-BE49-F238E27FC236}">
                <a16:creationId xmlns:a16="http://schemas.microsoft.com/office/drawing/2014/main" id="{8314EF84-48FA-4B5C-B88F-8961D3740A84}"/>
              </a:ext>
            </a:extLst>
          </p:cNvPr>
          <p:cNvSpPr>
            <a:spLocks noChangeShapeType="1"/>
          </p:cNvSpPr>
          <p:nvPr/>
        </p:nvSpPr>
        <p:spPr bwMode="auto">
          <a:xfrm>
            <a:off x="6397580"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78">
            <a:extLst>
              <a:ext uri="{FF2B5EF4-FFF2-40B4-BE49-F238E27FC236}">
                <a16:creationId xmlns:a16="http://schemas.microsoft.com/office/drawing/2014/main" id="{09F23DCD-5C1A-4046-AB4C-AB321D2FB705}"/>
              </a:ext>
            </a:extLst>
          </p:cNvPr>
          <p:cNvSpPr>
            <a:spLocks noChangeShapeType="1"/>
          </p:cNvSpPr>
          <p:nvPr/>
        </p:nvSpPr>
        <p:spPr bwMode="auto">
          <a:xfrm>
            <a:off x="523076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79">
            <a:extLst>
              <a:ext uri="{FF2B5EF4-FFF2-40B4-BE49-F238E27FC236}">
                <a16:creationId xmlns:a16="http://schemas.microsoft.com/office/drawing/2014/main" id="{4F62A246-4EBB-4279-9376-E00AA862E531}"/>
              </a:ext>
            </a:extLst>
          </p:cNvPr>
          <p:cNvSpPr>
            <a:spLocks noChangeShapeType="1"/>
          </p:cNvSpPr>
          <p:nvPr/>
        </p:nvSpPr>
        <p:spPr bwMode="auto">
          <a:xfrm>
            <a:off x="6230892"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0">
            <a:extLst>
              <a:ext uri="{FF2B5EF4-FFF2-40B4-BE49-F238E27FC236}">
                <a16:creationId xmlns:a16="http://schemas.microsoft.com/office/drawing/2014/main" id="{6A027F28-27A9-4940-816E-062CC87C182D}"/>
              </a:ext>
            </a:extLst>
          </p:cNvPr>
          <p:cNvSpPr txBox="1">
            <a:spLocks noChangeArrowheads="1"/>
          </p:cNvSpPr>
          <p:nvPr/>
        </p:nvSpPr>
        <p:spPr bwMode="auto">
          <a:xfrm>
            <a:off x="5008517" y="19716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1">
            <a:extLst>
              <a:ext uri="{FF2B5EF4-FFF2-40B4-BE49-F238E27FC236}">
                <a16:creationId xmlns:a16="http://schemas.microsoft.com/office/drawing/2014/main" id="{BE913337-60F1-4669-888F-0AF777F7FF19}"/>
              </a:ext>
            </a:extLst>
          </p:cNvPr>
          <p:cNvSpPr>
            <a:spLocks noChangeShapeType="1"/>
          </p:cNvSpPr>
          <p:nvPr/>
        </p:nvSpPr>
        <p:spPr bwMode="auto">
          <a:xfrm>
            <a:off x="5564142" y="23717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2">
            <a:extLst>
              <a:ext uri="{FF2B5EF4-FFF2-40B4-BE49-F238E27FC236}">
                <a16:creationId xmlns:a16="http://schemas.microsoft.com/office/drawing/2014/main" id="{83EB5D07-04DA-4D28-8214-A5A8E018293B}"/>
              </a:ext>
            </a:extLst>
          </p:cNvPr>
          <p:cNvSpPr>
            <a:spLocks noChangeShapeType="1"/>
          </p:cNvSpPr>
          <p:nvPr/>
        </p:nvSpPr>
        <p:spPr bwMode="auto">
          <a:xfrm>
            <a:off x="5453017" y="2371725"/>
            <a:ext cx="222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3">
            <a:extLst>
              <a:ext uri="{FF2B5EF4-FFF2-40B4-BE49-F238E27FC236}">
                <a16:creationId xmlns:a16="http://schemas.microsoft.com/office/drawing/2014/main" id="{2088C578-FEE1-4AC7-A306-557F990A5A4A}"/>
              </a:ext>
            </a:extLst>
          </p:cNvPr>
          <p:cNvSpPr txBox="1">
            <a:spLocks noChangeArrowheads="1"/>
          </p:cNvSpPr>
          <p:nvPr/>
        </p:nvSpPr>
        <p:spPr bwMode="auto">
          <a:xfrm>
            <a:off x="5008517" y="2571750"/>
            <a:ext cx="38893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4">
            <a:extLst>
              <a:ext uri="{FF2B5EF4-FFF2-40B4-BE49-F238E27FC236}">
                <a16:creationId xmlns:a16="http://schemas.microsoft.com/office/drawing/2014/main" id="{9A77D59D-1D88-4BCD-804A-A964A2276959}"/>
              </a:ext>
            </a:extLst>
          </p:cNvPr>
          <p:cNvSpPr txBox="1">
            <a:spLocks noChangeArrowheads="1"/>
          </p:cNvSpPr>
          <p:nvPr/>
        </p:nvSpPr>
        <p:spPr bwMode="auto">
          <a:xfrm>
            <a:off x="6175330" y="1971675"/>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5">
            <a:extLst>
              <a:ext uri="{FF2B5EF4-FFF2-40B4-BE49-F238E27FC236}">
                <a16:creationId xmlns:a16="http://schemas.microsoft.com/office/drawing/2014/main" id="{532F0F62-FA5E-4AE5-A0DC-107CFFAD22B3}"/>
              </a:ext>
            </a:extLst>
          </p:cNvPr>
          <p:cNvSpPr>
            <a:spLocks noChangeShapeType="1"/>
          </p:cNvSpPr>
          <p:nvPr/>
        </p:nvSpPr>
        <p:spPr bwMode="auto">
          <a:xfrm>
            <a:off x="5341892" y="1857375"/>
            <a:ext cx="11112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86">
            <a:extLst>
              <a:ext uri="{FF2B5EF4-FFF2-40B4-BE49-F238E27FC236}">
                <a16:creationId xmlns:a16="http://schemas.microsoft.com/office/drawing/2014/main" id="{5BE93936-A132-453A-9066-0C3E2C4DB545}"/>
              </a:ext>
            </a:extLst>
          </p:cNvPr>
          <p:cNvSpPr txBox="1">
            <a:spLocks noChangeArrowheads="1"/>
          </p:cNvSpPr>
          <p:nvPr/>
        </p:nvSpPr>
        <p:spPr bwMode="auto">
          <a:xfrm>
            <a:off x="5453017" y="1571625"/>
            <a:ext cx="889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87">
            <a:extLst>
              <a:ext uri="{FF2B5EF4-FFF2-40B4-BE49-F238E27FC236}">
                <a16:creationId xmlns:a16="http://schemas.microsoft.com/office/drawing/2014/main" id="{9BA90BA2-2967-4AC7-83AC-DAE754C8694C}"/>
              </a:ext>
            </a:extLst>
          </p:cNvPr>
          <p:cNvSpPr txBox="1">
            <a:spLocks noChangeArrowheads="1"/>
          </p:cNvSpPr>
          <p:nvPr/>
        </p:nvSpPr>
        <p:spPr bwMode="auto">
          <a:xfrm>
            <a:off x="6564267" y="2257425"/>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88">
            <a:extLst>
              <a:ext uri="{FF2B5EF4-FFF2-40B4-BE49-F238E27FC236}">
                <a16:creationId xmlns:a16="http://schemas.microsoft.com/office/drawing/2014/main" id="{E3FD17FF-5B48-472A-A090-A8F59F477892}"/>
              </a:ext>
            </a:extLst>
          </p:cNvPr>
          <p:cNvSpPr>
            <a:spLocks noChangeShapeType="1"/>
          </p:cNvSpPr>
          <p:nvPr/>
        </p:nvSpPr>
        <p:spPr bwMode="auto">
          <a:xfrm>
            <a:off x="7119892"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89">
            <a:extLst>
              <a:ext uri="{FF2B5EF4-FFF2-40B4-BE49-F238E27FC236}">
                <a16:creationId xmlns:a16="http://schemas.microsoft.com/office/drawing/2014/main" id="{6F453613-2B8A-4F3B-898F-9C3C80D09B37}"/>
              </a:ext>
            </a:extLst>
          </p:cNvPr>
          <p:cNvSpPr>
            <a:spLocks noChangeShapeType="1"/>
          </p:cNvSpPr>
          <p:nvPr/>
        </p:nvSpPr>
        <p:spPr bwMode="auto">
          <a:xfrm>
            <a:off x="6953205"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0">
            <a:extLst>
              <a:ext uri="{FF2B5EF4-FFF2-40B4-BE49-F238E27FC236}">
                <a16:creationId xmlns:a16="http://schemas.microsoft.com/office/drawing/2014/main" id="{2435DA6D-8C20-4A47-9C03-6CDF623A8E23}"/>
              </a:ext>
            </a:extLst>
          </p:cNvPr>
          <p:cNvSpPr txBox="1">
            <a:spLocks noChangeArrowheads="1"/>
          </p:cNvSpPr>
          <p:nvPr/>
        </p:nvSpPr>
        <p:spPr bwMode="auto">
          <a:xfrm>
            <a:off x="6897642" y="1971675"/>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1">
            <a:extLst>
              <a:ext uri="{FF2B5EF4-FFF2-40B4-BE49-F238E27FC236}">
                <a16:creationId xmlns:a16="http://schemas.microsoft.com/office/drawing/2014/main" id="{16E19B38-CCAF-444E-A842-66B966530314}"/>
              </a:ext>
            </a:extLst>
          </p:cNvPr>
          <p:cNvSpPr>
            <a:spLocks noChangeShapeType="1"/>
          </p:cNvSpPr>
          <p:nvPr/>
        </p:nvSpPr>
        <p:spPr bwMode="auto">
          <a:xfrm flipV="1">
            <a:off x="5230767" y="2371725"/>
            <a:ext cx="1666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92">
            <a:extLst>
              <a:ext uri="{FF2B5EF4-FFF2-40B4-BE49-F238E27FC236}">
                <a16:creationId xmlns:a16="http://schemas.microsoft.com/office/drawing/2014/main" id="{2E2BEC45-3FB8-4035-B6DA-EE75496C4231}"/>
              </a:ext>
            </a:extLst>
          </p:cNvPr>
          <p:cNvSpPr txBox="1">
            <a:spLocks noChangeArrowheads="1"/>
          </p:cNvSpPr>
          <p:nvPr/>
        </p:nvSpPr>
        <p:spPr bwMode="auto">
          <a:xfrm>
            <a:off x="5408567" y="20859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93">
            <a:extLst>
              <a:ext uri="{FF2B5EF4-FFF2-40B4-BE49-F238E27FC236}">
                <a16:creationId xmlns:a16="http://schemas.microsoft.com/office/drawing/2014/main" id="{3173454D-5810-4AE7-ACB2-51B254B2206B}"/>
              </a:ext>
            </a:extLst>
          </p:cNvPr>
          <p:cNvSpPr txBox="1">
            <a:spLocks noChangeArrowheads="1"/>
          </p:cNvSpPr>
          <p:nvPr/>
        </p:nvSpPr>
        <p:spPr bwMode="auto">
          <a:xfrm>
            <a:off x="7342142" y="2257425"/>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4">
            <a:extLst>
              <a:ext uri="{FF2B5EF4-FFF2-40B4-BE49-F238E27FC236}">
                <a16:creationId xmlns:a16="http://schemas.microsoft.com/office/drawing/2014/main" id="{344D905F-6D84-430B-82BA-8404755387B4}"/>
              </a:ext>
            </a:extLst>
          </p:cNvPr>
          <p:cNvSpPr txBox="1">
            <a:spLocks noChangeArrowheads="1"/>
          </p:cNvSpPr>
          <p:nvPr/>
        </p:nvSpPr>
        <p:spPr bwMode="auto">
          <a:xfrm>
            <a:off x="5322842" y="2714625"/>
            <a:ext cx="50006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5">
            <a:extLst>
              <a:ext uri="{FF2B5EF4-FFF2-40B4-BE49-F238E27FC236}">
                <a16:creationId xmlns:a16="http://schemas.microsoft.com/office/drawing/2014/main" id="{BEC15E61-EB1E-4D2B-9753-F33DE472ECE9}"/>
              </a:ext>
            </a:extLst>
          </p:cNvPr>
          <p:cNvSpPr>
            <a:spLocks noChangeShapeType="1"/>
          </p:cNvSpPr>
          <p:nvPr/>
        </p:nvSpPr>
        <p:spPr bwMode="auto">
          <a:xfrm>
            <a:off x="5564142" y="254317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96">
            <a:extLst>
              <a:ext uri="{FF2B5EF4-FFF2-40B4-BE49-F238E27FC236}">
                <a16:creationId xmlns:a16="http://schemas.microsoft.com/office/drawing/2014/main" id="{D101CE9E-06BF-449A-9EDF-31F97DE61DC0}"/>
              </a:ext>
            </a:extLst>
          </p:cNvPr>
          <p:cNvSpPr>
            <a:spLocks noChangeShapeType="1"/>
          </p:cNvSpPr>
          <p:nvPr/>
        </p:nvSpPr>
        <p:spPr bwMode="auto">
          <a:xfrm>
            <a:off x="7842205"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7">
            <a:extLst>
              <a:ext uri="{FF2B5EF4-FFF2-40B4-BE49-F238E27FC236}">
                <a16:creationId xmlns:a16="http://schemas.microsoft.com/office/drawing/2014/main" id="{286DD621-3290-43F6-A776-334464F9DF2B}"/>
              </a:ext>
            </a:extLst>
          </p:cNvPr>
          <p:cNvSpPr>
            <a:spLocks noChangeShapeType="1"/>
          </p:cNvSpPr>
          <p:nvPr/>
        </p:nvSpPr>
        <p:spPr bwMode="auto">
          <a:xfrm>
            <a:off x="7675517"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98">
            <a:extLst>
              <a:ext uri="{FF2B5EF4-FFF2-40B4-BE49-F238E27FC236}">
                <a16:creationId xmlns:a16="http://schemas.microsoft.com/office/drawing/2014/main" id="{0B6B2D74-B7D1-44E6-8482-188D9C839BA3}"/>
              </a:ext>
            </a:extLst>
          </p:cNvPr>
          <p:cNvSpPr txBox="1">
            <a:spLocks noChangeArrowheads="1"/>
          </p:cNvSpPr>
          <p:nvPr/>
        </p:nvSpPr>
        <p:spPr bwMode="auto">
          <a:xfrm>
            <a:off x="7619955" y="1971675"/>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99">
            <a:extLst>
              <a:ext uri="{FF2B5EF4-FFF2-40B4-BE49-F238E27FC236}">
                <a16:creationId xmlns:a16="http://schemas.microsoft.com/office/drawing/2014/main" id="{EA21FA20-AF10-4FAE-B868-E700D4A44F24}"/>
              </a:ext>
            </a:extLst>
          </p:cNvPr>
          <p:cNvSpPr>
            <a:spLocks noChangeShapeType="1"/>
          </p:cNvSpPr>
          <p:nvPr/>
        </p:nvSpPr>
        <p:spPr bwMode="auto">
          <a:xfrm>
            <a:off x="7119892" y="2428875"/>
            <a:ext cx="27781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0">
            <a:extLst>
              <a:ext uri="{FF2B5EF4-FFF2-40B4-BE49-F238E27FC236}">
                <a16:creationId xmlns:a16="http://schemas.microsoft.com/office/drawing/2014/main" id="{D4866527-8121-4188-B4F6-3367F812E115}"/>
              </a:ext>
            </a:extLst>
          </p:cNvPr>
          <p:cNvSpPr txBox="1">
            <a:spLocks noChangeArrowheads="1"/>
          </p:cNvSpPr>
          <p:nvPr/>
        </p:nvSpPr>
        <p:spPr bwMode="auto">
          <a:xfrm>
            <a:off x="5730830" y="1857375"/>
            <a:ext cx="277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1">
            <a:extLst>
              <a:ext uri="{FF2B5EF4-FFF2-40B4-BE49-F238E27FC236}">
                <a16:creationId xmlns:a16="http://schemas.microsoft.com/office/drawing/2014/main" id="{54D98E9B-95B3-4C2D-9375-C8D3DE778934}"/>
              </a:ext>
            </a:extLst>
          </p:cNvPr>
          <p:cNvSpPr>
            <a:spLocks noChangeShapeType="1"/>
          </p:cNvSpPr>
          <p:nvPr/>
        </p:nvSpPr>
        <p:spPr bwMode="auto">
          <a:xfrm>
            <a:off x="5286330" y="2486025"/>
            <a:ext cx="11112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2">
            <a:extLst>
              <a:ext uri="{FF2B5EF4-FFF2-40B4-BE49-F238E27FC236}">
                <a16:creationId xmlns:a16="http://schemas.microsoft.com/office/drawing/2014/main" id="{F520C03B-8962-4684-A187-CF5C4259E389}"/>
              </a:ext>
            </a:extLst>
          </p:cNvPr>
          <p:cNvSpPr txBox="1">
            <a:spLocks noChangeArrowheads="1"/>
          </p:cNvSpPr>
          <p:nvPr/>
        </p:nvSpPr>
        <p:spPr bwMode="auto">
          <a:xfrm>
            <a:off x="5786392" y="2486025"/>
            <a:ext cx="2778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3">
            <a:extLst>
              <a:ext uri="{FF2B5EF4-FFF2-40B4-BE49-F238E27FC236}">
                <a16:creationId xmlns:a16="http://schemas.microsoft.com/office/drawing/2014/main" id="{3A75D812-5E5F-4804-B611-4D100F995CC8}"/>
              </a:ext>
            </a:extLst>
          </p:cNvPr>
          <p:cNvSpPr>
            <a:spLocks noChangeShapeType="1"/>
          </p:cNvSpPr>
          <p:nvPr/>
        </p:nvSpPr>
        <p:spPr bwMode="auto">
          <a:xfrm>
            <a:off x="9351917" y="260032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4">
            <a:extLst>
              <a:ext uri="{FF2B5EF4-FFF2-40B4-BE49-F238E27FC236}">
                <a16:creationId xmlns:a16="http://schemas.microsoft.com/office/drawing/2014/main" id="{CCD616AC-6282-41B0-A6EF-E11404A5A68D}"/>
              </a:ext>
            </a:extLst>
          </p:cNvPr>
          <p:cNvSpPr txBox="1">
            <a:spLocks noChangeArrowheads="1"/>
          </p:cNvSpPr>
          <p:nvPr/>
        </p:nvSpPr>
        <p:spPr bwMode="auto">
          <a:xfrm>
            <a:off x="9009017" y="3171825"/>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5">
            <a:extLst>
              <a:ext uri="{FF2B5EF4-FFF2-40B4-BE49-F238E27FC236}">
                <a16:creationId xmlns:a16="http://schemas.microsoft.com/office/drawing/2014/main" id="{9FA077EA-409D-4270-BEE0-203F5C89CC36}"/>
              </a:ext>
            </a:extLst>
          </p:cNvPr>
          <p:cNvSpPr>
            <a:spLocks noChangeShapeType="1"/>
          </p:cNvSpPr>
          <p:nvPr/>
        </p:nvSpPr>
        <p:spPr bwMode="auto">
          <a:xfrm>
            <a:off x="489421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6">
            <a:extLst>
              <a:ext uri="{FF2B5EF4-FFF2-40B4-BE49-F238E27FC236}">
                <a16:creationId xmlns:a16="http://schemas.microsoft.com/office/drawing/2014/main" id="{BDFB31D4-744C-40FE-9355-5F6410ABD3BC}"/>
              </a:ext>
            </a:extLst>
          </p:cNvPr>
          <p:cNvSpPr txBox="1">
            <a:spLocks noChangeArrowheads="1"/>
          </p:cNvSpPr>
          <p:nvPr/>
        </p:nvSpPr>
        <p:spPr bwMode="auto">
          <a:xfrm>
            <a:off x="4722767" y="1971675"/>
            <a:ext cx="314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7">
            <a:extLst>
              <a:ext uri="{FF2B5EF4-FFF2-40B4-BE49-F238E27FC236}">
                <a16:creationId xmlns:a16="http://schemas.microsoft.com/office/drawing/2014/main" id="{F382D9C0-4D58-4132-AFC0-E35A4CFD44D6}"/>
              </a:ext>
            </a:extLst>
          </p:cNvPr>
          <p:cNvSpPr>
            <a:spLocks noChangeShapeType="1"/>
          </p:cNvSpPr>
          <p:nvPr/>
        </p:nvSpPr>
        <p:spPr bwMode="auto">
          <a:xfrm>
            <a:off x="4722767" y="2228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Box 228">
            <a:extLst>
              <a:ext uri="{FF2B5EF4-FFF2-40B4-BE49-F238E27FC236}">
                <a16:creationId xmlns:a16="http://schemas.microsoft.com/office/drawing/2014/main" id="{CE853410-8EF7-4A15-A12C-FD14A7DC2930}"/>
              </a:ext>
            </a:extLst>
          </p:cNvPr>
          <p:cNvSpPr txBox="1"/>
          <p:nvPr/>
        </p:nvSpPr>
        <p:spPr>
          <a:xfrm>
            <a:off x="532084" y="588645"/>
            <a:ext cx="3622359" cy="5909310"/>
          </a:xfrm>
          <a:prstGeom prst="rect">
            <a:avLst/>
          </a:prstGeom>
          <a:noFill/>
        </p:spPr>
        <p:txBody>
          <a:bodyPr wrap="square" rtlCol="0">
            <a:spAutoFit/>
          </a:bodyPr>
          <a:lstStyle/>
          <a:p>
            <a:r>
              <a:rPr lang="en-US" dirty="0">
                <a:latin typeface="Arial Narrow" panose="020B0606020202030204" pitchFamily="34" charset="0"/>
              </a:rPr>
              <a:t>In 1886, Butler releases a pamphlet where he defends his traditional viewpoint on the book of Galatians. This is in 1886, and this is Butler writing a book really attacking the message of Waggoner, and it’s titled “The Law in the Book of Galatians”.   And he’s fighting against the message of Waggoner which is righteousness by faith. In this pamphlet he says that the message of righteousness by faith, he calls it “this much boasted of doctrine” as he opposes the message of Waggoner. Ellen White releases a statement in 1888 and she says that neither Waggoner or Butler has all the light on the law in Galatians. She speaks of an angel guide beside her who stretches one arm to Waggoner and one arm to Butler. He says, “neither have all the light on the law, neither position is perfect”. </a:t>
            </a:r>
          </a:p>
        </p:txBody>
      </p:sp>
    </p:spTree>
    <p:extLst>
      <p:ext uri="{BB962C8B-B14F-4D97-AF65-F5344CB8AC3E}">
        <p14:creationId xmlns:p14="http://schemas.microsoft.com/office/powerpoint/2010/main" val="835749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116" name="Text Box 2">
            <a:extLst>
              <a:ext uri="{FF2B5EF4-FFF2-40B4-BE49-F238E27FC236}">
                <a16:creationId xmlns:a16="http://schemas.microsoft.com/office/drawing/2014/main" id="{FD84076A-F35E-40A1-B0DC-A8F2924CC644}"/>
              </a:ext>
            </a:extLst>
          </p:cNvPr>
          <p:cNvSpPr txBox="1">
            <a:spLocks noChangeArrowheads="1"/>
          </p:cNvSpPr>
          <p:nvPr/>
        </p:nvSpPr>
        <p:spPr bwMode="auto">
          <a:xfrm>
            <a:off x="4624251" y="1400175"/>
            <a:ext cx="712796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3">
            <a:extLst>
              <a:ext uri="{FF2B5EF4-FFF2-40B4-BE49-F238E27FC236}">
                <a16:creationId xmlns:a16="http://schemas.microsoft.com/office/drawing/2014/main" id="{FDCD73FA-E106-48D8-91FD-29FC20DBB110}"/>
              </a:ext>
            </a:extLst>
          </p:cNvPr>
          <p:cNvSpPr txBox="1">
            <a:spLocks noChangeArrowheads="1"/>
          </p:cNvSpPr>
          <p:nvPr/>
        </p:nvSpPr>
        <p:spPr bwMode="auto">
          <a:xfrm>
            <a:off x="4894217" y="140017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4">
            <a:extLst>
              <a:ext uri="{FF2B5EF4-FFF2-40B4-BE49-F238E27FC236}">
                <a16:creationId xmlns:a16="http://schemas.microsoft.com/office/drawing/2014/main" id="{9F8A6C8A-E3E7-4943-B31F-DB8A09959C27}"/>
              </a:ext>
            </a:extLst>
          </p:cNvPr>
          <p:cNvSpPr txBox="1">
            <a:spLocks noChangeArrowheads="1"/>
          </p:cNvSpPr>
          <p:nvPr/>
        </p:nvSpPr>
        <p:spPr bwMode="auto">
          <a:xfrm>
            <a:off x="4894217" y="311467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5">
            <a:extLst>
              <a:ext uri="{FF2B5EF4-FFF2-40B4-BE49-F238E27FC236}">
                <a16:creationId xmlns:a16="http://schemas.microsoft.com/office/drawing/2014/main" id="{B9D52EF0-092B-4607-906F-E9F5114F5D38}"/>
              </a:ext>
            </a:extLst>
          </p:cNvPr>
          <p:cNvSpPr txBox="1">
            <a:spLocks noChangeArrowheads="1"/>
          </p:cNvSpPr>
          <p:nvPr/>
        </p:nvSpPr>
        <p:spPr bwMode="auto">
          <a:xfrm>
            <a:off x="11315655" y="4543425"/>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6">
            <a:extLst>
              <a:ext uri="{FF2B5EF4-FFF2-40B4-BE49-F238E27FC236}">
                <a16:creationId xmlns:a16="http://schemas.microsoft.com/office/drawing/2014/main" id="{2AF57423-601E-4D48-B721-33C2FE9578D8}"/>
              </a:ext>
            </a:extLst>
          </p:cNvPr>
          <p:cNvSpPr>
            <a:spLocks noChangeShapeType="1"/>
          </p:cNvSpPr>
          <p:nvPr/>
        </p:nvSpPr>
        <p:spPr bwMode="auto">
          <a:xfrm>
            <a:off x="4894217" y="25431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7">
            <a:extLst>
              <a:ext uri="{FF2B5EF4-FFF2-40B4-BE49-F238E27FC236}">
                <a16:creationId xmlns:a16="http://schemas.microsoft.com/office/drawing/2014/main" id="{9F4B91A3-9ADB-44F3-8A2A-D186BE552B44}"/>
              </a:ext>
            </a:extLst>
          </p:cNvPr>
          <p:cNvSpPr txBox="1">
            <a:spLocks noChangeArrowheads="1"/>
          </p:cNvSpPr>
          <p:nvPr/>
        </p:nvSpPr>
        <p:spPr bwMode="auto">
          <a:xfrm>
            <a:off x="7294517" y="2600325"/>
            <a:ext cx="93503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8">
            <a:extLst>
              <a:ext uri="{FF2B5EF4-FFF2-40B4-BE49-F238E27FC236}">
                <a16:creationId xmlns:a16="http://schemas.microsoft.com/office/drawing/2014/main" id="{E13BC626-D66E-449A-9C16-85B1B96527CE}"/>
              </a:ext>
            </a:extLst>
          </p:cNvPr>
          <p:cNvSpPr txBox="1">
            <a:spLocks noChangeArrowheads="1"/>
          </p:cNvSpPr>
          <p:nvPr/>
        </p:nvSpPr>
        <p:spPr bwMode="auto">
          <a:xfrm>
            <a:off x="7923167" y="2257425"/>
            <a:ext cx="311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9">
            <a:extLst>
              <a:ext uri="{FF2B5EF4-FFF2-40B4-BE49-F238E27FC236}">
                <a16:creationId xmlns:a16="http://schemas.microsoft.com/office/drawing/2014/main" id="{73E16F56-617C-47F0-A8D9-E060B807281A}"/>
              </a:ext>
            </a:extLst>
          </p:cNvPr>
          <p:cNvSpPr>
            <a:spLocks noChangeShapeType="1"/>
          </p:cNvSpPr>
          <p:nvPr/>
        </p:nvSpPr>
        <p:spPr bwMode="auto">
          <a:xfrm>
            <a:off x="1000596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0">
            <a:extLst>
              <a:ext uri="{FF2B5EF4-FFF2-40B4-BE49-F238E27FC236}">
                <a16:creationId xmlns:a16="http://schemas.microsoft.com/office/drawing/2014/main" id="{17292527-377D-4168-B717-59C8CBC4BE49}"/>
              </a:ext>
            </a:extLst>
          </p:cNvPr>
          <p:cNvSpPr>
            <a:spLocks noChangeShapeType="1"/>
          </p:cNvSpPr>
          <p:nvPr/>
        </p:nvSpPr>
        <p:spPr bwMode="auto">
          <a:xfrm>
            <a:off x="9820230" y="2257425"/>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1">
            <a:extLst>
              <a:ext uri="{FF2B5EF4-FFF2-40B4-BE49-F238E27FC236}">
                <a16:creationId xmlns:a16="http://schemas.microsoft.com/office/drawing/2014/main" id="{4AF76956-0FE4-404A-9C84-0F71A347E3D5}"/>
              </a:ext>
            </a:extLst>
          </p:cNvPr>
          <p:cNvSpPr txBox="1">
            <a:spLocks noChangeArrowheads="1"/>
          </p:cNvSpPr>
          <p:nvPr/>
        </p:nvSpPr>
        <p:spPr bwMode="auto">
          <a:xfrm>
            <a:off x="9756730" y="19716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2">
            <a:extLst>
              <a:ext uri="{FF2B5EF4-FFF2-40B4-BE49-F238E27FC236}">
                <a16:creationId xmlns:a16="http://schemas.microsoft.com/office/drawing/2014/main" id="{C04C06B5-9701-4C0F-AE60-C7C4153DEA56}"/>
              </a:ext>
            </a:extLst>
          </p:cNvPr>
          <p:cNvSpPr txBox="1">
            <a:spLocks noChangeArrowheads="1"/>
          </p:cNvSpPr>
          <p:nvPr/>
        </p:nvSpPr>
        <p:spPr bwMode="auto">
          <a:xfrm>
            <a:off x="9409067" y="2600325"/>
            <a:ext cx="5969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13">
            <a:extLst>
              <a:ext uri="{FF2B5EF4-FFF2-40B4-BE49-F238E27FC236}">
                <a16:creationId xmlns:a16="http://schemas.microsoft.com/office/drawing/2014/main" id="{D19C486A-5FDF-43C9-A81E-C478A5C36440}"/>
              </a:ext>
            </a:extLst>
          </p:cNvPr>
          <p:cNvSpPr>
            <a:spLocks noChangeShapeType="1"/>
          </p:cNvSpPr>
          <p:nvPr/>
        </p:nvSpPr>
        <p:spPr bwMode="auto">
          <a:xfrm>
            <a:off x="10005967" y="254317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4">
            <a:extLst>
              <a:ext uri="{FF2B5EF4-FFF2-40B4-BE49-F238E27FC236}">
                <a16:creationId xmlns:a16="http://schemas.microsoft.com/office/drawing/2014/main" id="{F8C8D3D9-44E3-43E9-AA8C-3B173A751526}"/>
              </a:ext>
            </a:extLst>
          </p:cNvPr>
          <p:cNvSpPr txBox="1">
            <a:spLocks noChangeArrowheads="1"/>
          </p:cNvSpPr>
          <p:nvPr/>
        </p:nvSpPr>
        <p:spPr bwMode="auto">
          <a:xfrm>
            <a:off x="10005967" y="2600325"/>
            <a:ext cx="6238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5">
            <a:extLst>
              <a:ext uri="{FF2B5EF4-FFF2-40B4-BE49-F238E27FC236}">
                <a16:creationId xmlns:a16="http://schemas.microsoft.com/office/drawing/2014/main" id="{21DBD212-C5ED-4AE2-A5EA-2DDBDB771824}"/>
              </a:ext>
            </a:extLst>
          </p:cNvPr>
          <p:cNvSpPr>
            <a:spLocks noChangeShapeType="1"/>
          </p:cNvSpPr>
          <p:nvPr/>
        </p:nvSpPr>
        <p:spPr bwMode="auto">
          <a:xfrm>
            <a:off x="1106641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6">
            <a:extLst>
              <a:ext uri="{FF2B5EF4-FFF2-40B4-BE49-F238E27FC236}">
                <a16:creationId xmlns:a16="http://schemas.microsoft.com/office/drawing/2014/main" id="{A69C9A27-AFFD-4BB8-8F94-7E42C59C6176}"/>
              </a:ext>
            </a:extLst>
          </p:cNvPr>
          <p:cNvSpPr>
            <a:spLocks noChangeShapeType="1"/>
          </p:cNvSpPr>
          <p:nvPr/>
        </p:nvSpPr>
        <p:spPr bwMode="auto">
          <a:xfrm>
            <a:off x="10879092" y="2257425"/>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7">
            <a:extLst>
              <a:ext uri="{FF2B5EF4-FFF2-40B4-BE49-F238E27FC236}">
                <a16:creationId xmlns:a16="http://schemas.microsoft.com/office/drawing/2014/main" id="{293BA393-2180-4FF3-91F8-1B6C2059919E}"/>
              </a:ext>
            </a:extLst>
          </p:cNvPr>
          <p:cNvSpPr txBox="1">
            <a:spLocks noChangeArrowheads="1"/>
          </p:cNvSpPr>
          <p:nvPr/>
        </p:nvSpPr>
        <p:spPr bwMode="auto">
          <a:xfrm>
            <a:off x="10817180" y="1971675"/>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18">
            <a:extLst>
              <a:ext uri="{FF2B5EF4-FFF2-40B4-BE49-F238E27FC236}">
                <a16:creationId xmlns:a16="http://schemas.microsoft.com/office/drawing/2014/main" id="{66B73813-1E62-4573-8175-1201083561B7}"/>
              </a:ext>
            </a:extLst>
          </p:cNvPr>
          <p:cNvSpPr>
            <a:spLocks noChangeShapeType="1"/>
          </p:cNvSpPr>
          <p:nvPr/>
        </p:nvSpPr>
        <p:spPr bwMode="auto">
          <a:xfrm>
            <a:off x="8697867" y="1857375"/>
            <a:ext cx="2430463"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9">
            <a:extLst>
              <a:ext uri="{FF2B5EF4-FFF2-40B4-BE49-F238E27FC236}">
                <a16:creationId xmlns:a16="http://schemas.microsoft.com/office/drawing/2014/main" id="{CB1E45C6-4FF0-4CA6-BCBE-ECABF61D7BF8}"/>
              </a:ext>
            </a:extLst>
          </p:cNvPr>
          <p:cNvSpPr txBox="1">
            <a:spLocks noChangeArrowheads="1"/>
          </p:cNvSpPr>
          <p:nvPr/>
        </p:nvSpPr>
        <p:spPr bwMode="auto">
          <a:xfrm>
            <a:off x="9820230" y="15716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20">
            <a:extLst>
              <a:ext uri="{FF2B5EF4-FFF2-40B4-BE49-F238E27FC236}">
                <a16:creationId xmlns:a16="http://schemas.microsoft.com/office/drawing/2014/main" id="{EF537F69-F6C9-4B45-ADC2-E7893AD33C83}"/>
              </a:ext>
            </a:extLst>
          </p:cNvPr>
          <p:cNvSpPr>
            <a:spLocks noChangeShapeType="1"/>
          </p:cNvSpPr>
          <p:nvPr/>
        </p:nvSpPr>
        <p:spPr bwMode="auto">
          <a:xfrm>
            <a:off x="11066417" y="2428875"/>
            <a:ext cx="6858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21">
            <a:extLst>
              <a:ext uri="{FF2B5EF4-FFF2-40B4-BE49-F238E27FC236}">
                <a16:creationId xmlns:a16="http://schemas.microsoft.com/office/drawing/2014/main" id="{1883A464-EB50-4104-A503-E32800D53278}"/>
              </a:ext>
            </a:extLst>
          </p:cNvPr>
          <p:cNvSpPr txBox="1">
            <a:spLocks noChangeArrowheads="1"/>
          </p:cNvSpPr>
          <p:nvPr/>
        </p:nvSpPr>
        <p:spPr bwMode="auto">
          <a:xfrm>
            <a:off x="11315655" y="2600325"/>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22">
            <a:extLst>
              <a:ext uri="{FF2B5EF4-FFF2-40B4-BE49-F238E27FC236}">
                <a16:creationId xmlns:a16="http://schemas.microsoft.com/office/drawing/2014/main" id="{DCBEA1E3-46F6-4528-8257-9843627ADD3C}"/>
              </a:ext>
            </a:extLst>
          </p:cNvPr>
          <p:cNvSpPr>
            <a:spLocks noChangeShapeType="1"/>
          </p:cNvSpPr>
          <p:nvPr/>
        </p:nvSpPr>
        <p:spPr bwMode="auto">
          <a:xfrm>
            <a:off x="4894217" y="44862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23">
            <a:extLst>
              <a:ext uri="{FF2B5EF4-FFF2-40B4-BE49-F238E27FC236}">
                <a16:creationId xmlns:a16="http://schemas.microsoft.com/office/drawing/2014/main" id="{BD17C644-11AE-4A96-859B-0CBD8F1290F5}"/>
              </a:ext>
            </a:extLst>
          </p:cNvPr>
          <p:cNvSpPr>
            <a:spLocks noChangeShapeType="1"/>
          </p:cNvSpPr>
          <p:nvPr/>
        </p:nvSpPr>
        <p:spPr bwMode="auto">
          <a:xfrm>
            <a:off x="10005967"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24">
            <a:extLst>
              <a:ext uri="{FF2B5EF4-FFF2-40B4-BE49-F238E27FC236}">
                <a16:creationId xmlns:a16="http://schemas.microsoft.com/office/drawing/2014/main" id="{BED086FC-75E7-4427-9FE5-3B4FBF32F27A}"/>
              </a:ext>
            </a:extLst>
          </p:cNvPr>
          <p:cNvSpPr>
            <a:spLocks noChangeShapeType="1"/>
          </p:cNvSpPr>
          <p:nvPr/>
        </p:nvSpPr>
        <p:spPr bwMode="auto">
          <a:xfrm>
            <a:off x="9820230" y="4200525"/>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25">
            <a:extLst>
              <a:ext uri="{FF2B5EF4-FFF2-40B4-BE49-F238E27FC236}">
                <a16:creationId xmlns:a16="http://schemas.microsoft.com/office/drawing/2014/main" id="{8FD07579-C1A0-42C6-852C-F6E95ED088B9}"/>
              </a:ext>
            </a:extLst>
          </p:cNvPr>
          <p:cNvSpPr txBox="1">
            <a:spLocks noChangeArrowheads="1"/>
          </p:cNvSpPr>
          <p:nvPr/>
        </p:nvSpPr>
        <p:spPr bwMode="auto">
          <a:xfrm>
            <a:off x="9756730" y="39147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26">
            <a:extLst>
              <a:ext uri="{FF2B5EF4-FFF2-40B4-BE49-F238E27FC236}">
                <a16:creationId xmlns:a16="http://schemas.microsoft.com/office/drawing/2014/main" id="{90529EF1-F52E-4F54-8CF6-C3CF4DA12E4A}"/>
              </a:ext>
            </a:extLst>
          </p:cNvPr>
          <p:cNvSpPr txBox="1">
            <a:spLocks noChangeArrowheads="1"/>
          </p:cNvSpPr>
          <p:nvPr/>
        </p:nvSpPr>
        <p:spPr bwMode="auto">
          <a:xfrm>
            <a:off x="9445580" y="4543425"/>
            <a:ext cx="5603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27">
            <a:extLst>
              <a:ext uri="{FF2B5EF4-FFF2-40B4-BE49-F238E27FC236}">
                <a16:creationId xmlns:a16="http://schemas.microsoft.com/office/drawing/2014/main" id="{1A0DD4C6-3BB7-49FA-B906-DE07FCE206FF}"/>
              </a:ext>
            </a:extLst>
          </p:cNvPr>
          <p:cNvSpPr>
            <a:spLocks noChangeShapeType="1"/>
          </p:cNvSpPr>
          <p:nvPr/>
        </p:nvSpPr>
        <p:spPr bwMode="auto">
          <a:xfrm>
            <a:off x="10005967" y="448627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28">
            <a:extLst>
              <a:ext uri="{FF2B5EF4-FFF2-40B4-BE49-F238E27FC236}">
                <a16:creationId xmlns:a16="http://schemas.microsoft.com/office/drawing/2014/main" id="{40675DA6-ACE0-403C-BD11-3134AFA5702B}"/>
              </a:ext>
            </a:extLst>
          </p:cNvPr>
          <p:cNvSpPr txBox="1">
            <a:spLocks noChangeArrowheads="1"/>
          </p:cNvSpPr>
          <p:nvPr/>
        </p:nvSpPr>
        <p:spPr bwMode="auto">
          <a:xfrm>
            <a:off x="10005967" y="45434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29">
            <a:extLst>
              <a:ext uri="{FF2B5EF4-FFF2-40B4-BE49-F238E27FC236}">
                <a16:creationId xmlns:a16="http://schemas.microsoft.com/office/drawing/2014/main" id="{E577FA9C-C458-4594-9312-E4B80AAD4E28}"/>
              </a:ext>
            </a:extLst>
          </p:cNvPr>
          <p:cNvSpPr>
            <a:spLocks noChangeShapeType="1"/>
          </p:cNvSpPr>
          <p:nvPr/>
        </p:nvSpPr>
        <p:spPr bwMode="auto">
          <a:xfrm>
            <a:off x="11066417"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30">
            <a:extLst>
              <a:ext uri="{FF2B5EF4-FFF2-40B4-BE49-F238E27FC236}">
                <a16:creationId xmlns:a16="http://schemas.microsoft.com/office/drawing/2014/main" id="{73FE4AE8-38D5-4E56-A59A-8A01B5A894B1}"/>
              </a:ext>
            </a:extLst>
          </p:cNvPr>
          <p:cNvSpPr>
            <a:spLocks noChangeShapeType="1"/>
          </p:cNvSpPr>
          <p:nvPr/>
        </p:nvSpPr>
        <p:spPr bwMode="auto">
          <a:xfrm>
            <a:off x="10879092" y="4200525"/>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31">
            <a:extLst>
              <a:ext uri="{FF2B5EF4-FFF2-40B4-BE49-F238E27FC236}">
                <a16:creationId xmlns:a16="http://schemas.microsoft.com/office/drawing/2014/main" id="{EF7129B9-1E61-423A-A3F2-2930BA90BBEA}"/>
              </a:ext>
            </a:extLst>
          </p:cNvPr>
          <p:cNvSpPr txBox="1">
            <a:spLocks noChangeArrowheads="1"/>
          </p:cNvSpPr>
          <p:nvPr/>
        </p:nvSpPr>
        <p:spPr bwMode="auto">
          <a:xfrm>
            <a:off x="10817180" y="3914775"/>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32">
            <a:extLst>
              <a:ext uri="{FF2B5EF4-FFF2-40B4-BE49-F238E27FC236}">
                <a16:creationId xmlns:a16="http://schemas.microsoft.com/office/drawing/2014/main" id="{0D9E1137-D2F1-4676-9C59-0DAFBCBF1EA6}"/>
              </a:ext>
            </a:extLst>
          </p:cNvPr>
          <p:cNvSpPr txBox="1">
            <a:spLocks noChangeArrowheads="1"/>
          </p:cNvSpPr>
          <p:nvPr/>
        </p:nvSpPr>
        <p:spPr bwMode="auto">
          <a:xfrm>
            <a:off x="8037467" y="4943475"/>
            <a:ext cx="124618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33">
            <a:extLst>
              <a:ext uri="{FF2B5EF4-FFF2-40B4-BE49-F238E27FC236}">
                <a16:creationId xmlns:a16="http://schemas.microsoft.com/office/drawing/2014/main" id="{41D1098F-9AE1-430E-B0AF-1432CE150126}"/>
              </a:ext>
            </a:extLst>
          </p:cNvPr>
          <p:cNvSpPr>
            <a:spLocks noChangeShapeType="1"/>
          </p:cNvSpPr>
          <p:nvPr/>
        </p:nvSpPr>
        <p:spPr bwMode="auto">
          <a:xfrm>
            <a:off x="8577217" y="23145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34">
            <a:extLst>
              <a:ext uri="{FF2B5EF4-FFF2-40B4-BE49-F238E27FC236}">
                <a16:creationId xmlns:a16="http://schemas.microsoft.com/office/drawing/2014/main" id="{CA061826-EDAB-47BE-826F-9F32AD8A079F}"/>
              </a:ext>
            </a:extLst>
          </p:cNvPr>
          <p:cNvSpPr>
            <a:spLocks noChangeShapeType="1"/>
          </p:cNvSpPr>
          <p:nvPr/>
        </p:nvSpPr>
        <p:spPr bwMode="auto">
          <a:xfrm>
            <a:off x="8453392" y="2314575"/>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35">
            <a:extLst>
              <a:ext uri="{FF2B5EF4-FFF2-40B4-BE49-F238E27FC236}">
                <a16:creationId xmlns:a16="http://schemas.microsoft.com/office/drawing/2014/main" id="{7F4A5785-6B7E-472F-9DE0-9DD951637682}"/>
              </a:ext>
            </a:extLst>
          </p:cNvPr>
          <p:cNvSpPr>
            <a:spLocks noChangeShapeType="1"/>
          </p:cNvSpPr>
          <p:nvPr/>
        </p:nvSpPr>
        <p:spPr bwMode="auto">
          <a:xfrm>
            <a:off x="8577217" y="248602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36">
            <a:extLst>
              <a:ext uri="{FF2B5EF4-FFF2-40B4-BE49-F238E27FC236}">
                <a16:creationId xmlns:a16="http://schemas.microsoft.com/office/drawing/2014/main" id="{2D403436-2B35-4A26-9179-D4692C1D4914}"/>
              </a:ext>
            </a:extLst>
          </p:cNvPr>
          <p:cNvSpPr txBox="1">
            <a:spLocks noChangeArrowheads="1"/>
          </p:cNvSpPr>
          <p:nvPr/>
        </p:nvSpPr>
        <p:spPr bwMode="auto">
          <a:xfrm>
            <a:off x="8327980" y="19716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37">
            <a:extLst>
              <a:ext uri="{FF2B5EF4-FFF2-40B4-BE49-F238E27FC236}">
                <a16:creationId xmlns:a16="http://schemas.microsoft.com/office/drawing/2014/main" id="{D27DA332-CADA-4FDC-9F83-9F3FD635694D}"/>
              </a:ext>
            </a:extLst>
          </p:cNvPr>
          <p:cNvSpPr txBox="1">
            <a:spLocks noChangeArrowheads="1"/>
          </p:cNvSpPr>
          <p:nvPr/>
        </p:nvSpPr>
        <p:spPr bwMode="auto">
          <a:xfrm>
            <a:off x="8266067" y="3114675"/>
            <a:ext cx="7477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38">
            <a:extLst>
              <a:ext uri="{FF2B5EF4-FFF2-40B4-BE49-F238E27FC236}">
                <a16:creationId xmlns:a16="http://schemas.microsoft.com/office/drawing/2014/main" id="{7B4DA1CE-BF1F-4CD6-A0AE-D72F4238CD6D}"/>
              </a:ext>
            </a:extLst>
          </p:cNvPr>
          <p:cNvSpPr>
            <a:spLocks noChangeShapeType="1"/>
          </p:cNvSpPr>
          <p:nvPr/>
        </p:nvSpPr>
        <p:spPr bwMode="auto">
          <a:xfrm>
            <a:off x="5132342"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39">
            <a:extLst>
              <a:ext uri="{FF2B5EF4-FFF2-40B4-BE49-F238E27FC236}">
                <a16:creationId xmlns:a16="http://schemas.microsoft.com/office/drawing/2014/main" id="{BABC564B-E009-42C2-B3B1-0A0BA24BC9B3}"/>
              </a:ext>
            </a:extLst>
          </p:cNvPr>
          <p:cNvSpPr txBox="1">
            <a:spLocks noChangeArrowheads="1"/>
          </p:cNvSpPr>
          <p:nvPr/>
        </p:nvSpPr>
        <p:spPr bwMode="auto">
          <a:xfrm>
            <a:off x="4894217" y="3914775"/>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40">
            <a:extLst>
              <a:ext uri="{FF2B5EF4-FFF2-40B4-BE49-F238E27FC236}">
                <a16:creationId xmlns:a16="http://schemas.microsoft.com/office/drawing/2014/main" id="{D45A2351-BD8A-4DD3-8096-01E1314C67DE}"/>
              </a:ext>
            </a:extLst>
          </p:cNvPr>
          <p:cNvSpPr txBox="1">
            <a:spLocks noChangeArrowheads="1"/>
          </p:cNvSpPr>
          <p:nvPr/>
        </p:nvSpPr>
        <p:spPr bwMode="auto">
          <a:xfrm>
            <a:off x="4954542" y="4543425"/>
            <a:ext cx="4175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41">
            <a:extLst>
              <a:ext uri="{FF2B5EF4-FFF2-40B4-BE49-F238E27FC236}">
                <a16:creationId xmlns:a16="http://schemas.microsoft.com/office/drawing/2014/main" id="{BE6937C4-5F97-45C5-8A30-BD20A29E3861}"/>
              </a:ext>
            </a:extLst>
          </p:cNvPr>
          <p:cNvSpPr>
            <a:spLocks noChangeShapeType="1"/>
          </p:cNvSpPr>
          <p:nvPr/>
        </p:nvSpPr>
        <p:spPr bwMode="auto">
          <a:xfrm flipV="1">
            <a:off x="5132342" y="4314825"/>
            <a:ext cx="1793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42">
            <a:extLst>
              <a:ext uri="{FF2B5EF4-FFF2-40B4-BE49-F238E27FC236}">
                <a16:creationId xmlns:a16="http://schemas.microsoft.com/office/drawing/2014/main" id="{908B1B5C-451B-436E-BEDB-6F1993D95C66}"/>
              </a:ext>
            </a:extLst>
          </p:cNvPr>
          <p:cNvSpPr>
            <a:spLocks noChangeShapeType="1"/>
          </p:cNvSpPr>
          <p:nvPr/>
        </p:nvSpPr>
        <p:spPr bwMode="auto">
          <a:xfrm>
            <a:off x="5491117"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43">
            <a:extLst>
              <a:ext uri="{FF2B5EF4-FFF2-40B4-BE49-F238E27FC236}">
                <a16:creationId xmlns:a16="http://schemas.microsoft.com/office/drawing/2014/main" id="{39A1D7AE-ED2E-4019-8BD2-3F5B37FDE8FE}"/>
              </a:ext>
            </a:extLst>
          </p:cNvPr>
          <p:cNvSpPr>
            <a:spLocks noChangeShapeType="1"/>
          </p:cNvSpPr>
          <p:nvPr/>
        </p:nvSpPr>
        <p:spPr bwMode="auto">
          <a:xfrm>
            <a:off x="5372055"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44">
            <a:extLst>
              <a:ext uri="{FF2B5EF4-FFF2-40B4-BE49-F238E27FC236}">
                <a16:creationId xmlns:a16="http://schemas.microsoft.com/office/drawing/2014/main" id="{894E8887-83DB-4B11-9DB5-19FA67F218B9}"/>
              </a:ext>
            </a:extLst>
          </p:cNvPr>
          <p:cNvSpPr txBox="1">
            <a:spLocks noChangeArrowheads="1"/>
          </p:cNvSpPr>
          <p:nvPr/>
        </p:nvSpPr>
        <p:spPr bwMode="auto">
          <a:xfrm>
            <a:off x="5311730" y="3857625"/>
            <a:ext cx="447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45">
            <a:extLst>
              <a:ext uri="{FF2B5EF4-FFF2-40B4-BE49-F238E27FC236}">
                <a16:creationId xmlns:a16="http://schemas.microsoft.com/office/drawing/2014/main" id="{225B3081-34F1-4146-BC2F-89F9CB88AF6C}"/>
              </a:ext>
            </a:extLst>
          </p:cNvPr>
          <p:cNvSpPr txBox="1">
            <a:spLocks noChangeArrowheads="1"/>
          </p:cNvSpPr>
          <p:nvPr/>
        </p:nvSpPr>
        <p:spPr bwMode="auto">
          <a:xfrm>
            <a:off x="5311730" y="3629025"/>
            <a:ext cx="4778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46">
            <a:extLst>
              <a:ext uri="{FF2B5EF4-FFF2-40B4-BE49-F238E27FC236}">
                <a16:creationId xmlns:a16="http://schemas.microsoft.com/office/drawing/2014/main" id="{4F68C740-5B18-4E15-BFC4-A5DD131DD48C}"/>
              </a:ext>
            </a:extLst>
          </p:cNvPr>
          <p:cNvSpPr>
            <a:spLocks noChangeShapeType="1"/>
          </p:cNvSpPr>
          <p:nvPr/>
        </p:nvSpPr>
        <p:spPr bwMode="auto">
          <a:xfrm>
            <a:off x="5491117" y="448627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47">
            <a:extLst>
              <a:ext uri="{FF2B5EF4-FFF2-40B4-BE49-F238E27FC236}">
                <a16:creationId xmlns:a16="http://schemas.microsoft.com/office/drawing/2014/main" id="{0842D230-C5AB-4BF4-B4DA-1A76B2ED6BAF}"/>
              </a:ext>
            </a:extLst>
          </p:cNvPr>
          <p:cNvSpPr txBox="1">
            <a:spLocks noChangeArrowheads="1"/>
          </p:cNvSpPr>
          <p:nvPr/>
        </p:nvSpPr>
        <p:spPr bwMode="auto">
          <a:xfrm>
            <a:off x="5192667" y="4829175"/>
            <a:ext cx="53816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48">
            <a:extLst>
              <a:ext uri="{FF2B5EF4-FFF2-40B4-BE49-F238E27FC236}">
                <a16:creationId xmlns:a16="http://schemas.microsoft.com/office/drawing/2014/main" id="{EBDC02D9-29C1-468F-A8B9-4876E1E68CB2}"/>
              </a:ext>
            </a:extLst>
          </p:cNvPr>
          <p:cNvSpPr txBox="1">
            <a:spLocks noChangeArrowheads="1"/>
          </p:cNvSpPr>
          <p:nvPr/>
        </p:nvSpPr>
        <p:spPr bwMode="auto">
          <a:xfrm>
            <a:off x="6207080" y="4486275"/>
            <a:ext cx="419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49">
            <a:extLst>
              <a:ext uri="{FF2B5EF4-FFF2-40B4-BE49-F238E27FC236}">
                <a16:creationId xmlns:a16="http://schemas.microsoft.com/office/drawing/2014/main" id="{598A53F0-99D3-4DAB-82CC-F952274F4661}"/>
              </a:ext>
            </a:extLst>
          </p:cNvPr>
          <p:cNvSpPr>
            <a:spLocks noChangeShapeType="1"/>
          </p:cNvSpPr>
          <p:nvPr/>
        </p:nvSpPr>
        <p:spPr bwMode="auto">
          <a:xfrm>
            <a:off x="6386467" y="402907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0">
            <a:extLst>
              <a:ext uri="{FF2B5EF4-FFF2-40B4-BE49-F238E27FC236}">
                <a16:creationId xmlns:a16="http://schemas.microsoft.com/office/drawing/2014/main" id="{7A39C875-C6FC-4E90-BC3B-0AA0950365B0}"/>
              </a:ext>
            </a:extLst>
          </p:cNvPr>
          <p:cNvSpPr>
            <a:spLocks noChangeShapeType="1"/>
          </p:cNvSpPr>
          <p:nvPr/>
        </p:nvSpPr>
        <p:spPr bwMode="auto">
          <a:xfrm>
            <a:off x="6207080" y="402907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1">
            <a:extLst>
              <a:ext uri="{FF2B5EF4-FFF2-40B4-BE49-F238E27FC236}">
                <a16:creationId xmlns:a16="http://schemas.microsoft.com/office/drawing/2014/main" id="{1FC7ABC8-FA85-424C-968B-9055CAF657FD}"/>
              </a:ext>
            </a:extLst>
          </p:cNvPr>
          <p:cNvSpPr txBox="1">
            <a:spLocks noChangeArrowheads="1"/>
          </p:cNvSpPr>
          <p:nvPr/>
        </p:nvSpPr>
        <p:spPr bwMode="auto">
          <a:xfrm>
            <a:off x="6207080" y="3743325"/>
            <a:ext cx="38893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2">
            <a:extLst>
              <a:ext uri="{FF2B5EF4-FFF2-40B4-BE49-F238E27FC236}">
                <a16:creationId xmlns:a16="http://schemas.microsoft.com/office/drawing/2014/main" id="{9A0287DB-56C8-45DA-8582-2CDED7677550}"/>
              </a:ext>
            </a:extLst>
          </p:cNvPr>
          <p:cNvSpPr txBox="1">
            <a:spLocks noChangeArrowheads="1"/>
          </p:cNvSpPr>
          <p:nvPr/>
        </p:nvSpPr>
        <p:spPr bwMode="auto">
          <a:xfrm>
            <a:off x="6626180" y="4200525"/>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3">
            <a:extLst>
              <a:ext uri="{FF2B5EF4-FFF2-40B4-BE49-F238E27FC236}">
                <a16:creationId xmlns:a16="http://schemas.microsoft.com/office/drawing/2014/main" id="{AD71024F-0F8E-465D-8F3C-8665F02D6CA7}"/>
              </a:ext>
            </a:extLst>
          </p:cNvPr>
          <p:cNvSpPr>
            <a:spLocks noChangeShapeType="1"/>
          </p:cNvSpPr>
          <p:nvPr/>
        </p:nvSpPr>
        <p:spPr bwMode="auto">
          <a:xfrm>
            <a:off x="7162755"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8280DB13-81A2-4603-B331-CC7002006272}"/>
              </a:ext>
            </a:extLst>
          </p:cNvPr>
          <p:cNvSpPr>
            <a:spLocks noChangeShapeType="1"/>
          </p:cNvSpPr>
          <p:nvPr/>
        </p:nvSpPr>
        <p:spPr bwMode="auto">
          <a:xfrm>
            <a:off x="6983367" y="420052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5">
            <a:extLst>
              <a:ext uri="{FF2B5EF4-FFF2-40B4-BE49-F238E27FC236}">
                <a16:creationId xmlns:a16="http://schemas.microsoft.com/office/drawing/2014/main" id="{664C436C-3CF4-4279-B499-4688E5BE1E65}"/>
              </a:ext>
            </a:extLst>
          </p:cNvPr>
          <p:cNvSpPr txBox="1">
            <a:spLocks noChangeArrowheads="1"/>
          </p:cNvSpPr>
          <p:nvPr/>
        </p:nvSpPr>
        <p:spPr bwMode="auto">
          <a:xfrm>
            <a:off x="6924630" y="3914775"/>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Line 56">
            <a:extLst>
              <a:ext uri="{FF2B5EF4-FFF2-40B4-BE49-F238E27FC236}">
                <a16:creationId xmlns:a16="http://schemas.microsoft.com/office/drawing/2014/main" id="{C217DDE0-70E8-4A9F-9067-0C6D9ABA821F}"/>
              </a:ext>
            </a:extLst>
          </p:cNvPr>
          <p:cNvSpPr>
            <a:spLocks noChangeShapeType="1"/>
          </p:cNvSpPr>
          <p:nvPr/>
        </p:nvSpPr>
        <p:spPr bwMode="auto">
          <a:xfrm>
            <a:off x="7162755" y="4371975"/>
            <a:ext cx="2984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7">
            <a:extLst>
              <a:ext uri="{FF2B5EF4-FFF2-40B4-BE49-F238E27FC236}">
                <a16:creationId xmlns:a16="http://schemas.microsoft.com/office/drawing/2014/main" id="{E13CB6F9-71F4-4880-969D-18FF20564ECA}"/>
              </a:ext>
            </a:extLst>
          </p:cNvPr>
          <p:cNvSpPr>
            <a:spLocks noChangeShapeType="1"/>
          </p:cNvSpPr>
          <p:nvPr/>
        </p:nvSpPr>
        <p:spPr bwMode="auto">
          <a:xfrm>
            <a:off x="6148342"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8">
            <a:extLst>
              <a:ext uri="{FF2B5EF4-FFF2-40B4-BE49-F238E27FC236}">
                <a16:creationId xmlns:a16="http://schemas.microsoft.com/office/drawing/2014/main" id="{4F88B74A-71E5-41A3-962A-C7A94301163D}"/>
              </a:ext>
            </a:extLst>
          </p:cNvPr>
          <p:cNvSpPr>
            <a:spLocks noChangeShapeType="1"/>
          </p:cNvSpPr>
          <p:nvPr/>
        </p:nvSpPr>
        <p:spPr bwMode="auto">
          <a:xfrm>
            <a:off x="6029280"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59">
            <a:extLst>
              <a:ext uri="{FF2B5EF4-FFF2-40B4-BE49-F238E27FC236}">
                <a16:creationId xmlns:a16="http://schemas.microsoft.com/office/drawing/2014/main" id="{104D8BCE-7EED-46C9-BED5-129563E0C7A1}"/>
              </a:ext>
            </a:extLst>
          </p:cNvPr>
          <p:cNvSpPr txBox="1">
            <a:spLocks noChangeArrowheads="1"/>
          </p:cNvSpPr>
          <p:nvPr/>
        </p:nvSpPr>
        <p:spPr bwMode="auto">
          <a:xfrm>
            <a:off x="5908630" y="3971925"/>
            <a:ext cx="419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0">
            <a:extLst>
              <a:ext uri="{FF2B5EF4-FFF2-40B4-BE49-F238E27FC236}">
                <a16:creationId xmlns:a16="http://schemas.microsoft.com/office/drawing/2014/main" id="{FAB2A708-5E9A-4FAE-A11B-F0768ECF917A}"/>
              </a:ext>
            </a:extLst>
          </p:cNvPr>
          <p:cNvSpPr txBox="1">
            <a:spLocks noChangeArrowheads="1"/>
          </p:cNvSpPr>
          <p:nvPr/>
        </p:nvSpPr>
        <p:spPr bwMode="auto">
          <a:xfrm>
            <a:off x="6924630" y="4486275"/>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1">
            <a:extLst>
              <a:ext uri="{FF2B5EF4-FFF2-40B4-BE49-F238E27FC236}">
                <a16:creationId xmlns:a16="http://schemas.microsoft.com/office/drawing/2014/main" id="{37D63A3A-9F8A-4834-B5E4-463E044B1F43}"/>
              </a:ext>
            </a:extLst>
          </p:cNvPr>
          <p:cNvSpPr txBox="1">
            <a:spLocks noChangeArrowheads="1"/>
          </p:cNvSpPr>
          <p:nvPr/>
        </p:nvSpPr>
        <p:spPr bwMode="auto">
          <a:xfrm>
            <a:off x="7581855" y="4543425"/>
            <a:ext cx="954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2">
            <a:extLst>
              <a:ext uri="{FF2B5EF4-FFF2-40B4-BE49-F238E27FC236}">
                <a16:creationId xmlns:a16="http://schemas.microsoft.com/office/drawing/2014/main" id="{06C421EC-2B54-4022-AC8E-66A3C79FA56E}"/>
              </a:ext>
            </a:extLst>
          </p:cNvPr>
          <p:cNvSpPr txBox="1">
            <a:spLocks noChangeArrowheads="1"/>
          </p:cNvSpPr>
          <p:nvPr/>
        </p:nvSpPr>
        <p:spPr bwMode="auto">
          <a:xfrm>
            <a:off x="7402467" y="4200525"/>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3">
            <a:extLst>
              <a:ext uri="{FF2B5EF4-FFF2-40B4-BE49-F238E27FC236}">
                <a16:creationId xmlns:a16="http://schemas.microsoft.com/office/drawing/2014/main" id="{F23895F8-6B74-43FD-AB33-C86BDC6CBB64}"/>
              </a:ext>
            </a:extLst>
          </p:cNvPr>
          <p:cNvSpPr>
            <a:spLocks noChangeShapeType="1"/>
          </p:cNvSpPr>
          <p:nvPr/>
        </p:nvSpPr>
        <p:spPr bwMode="auto">
          <a:xfrm>
            <a:off x="7939042"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4">
            <a:extLst>
              <a:ext uri="{FF2B5EF4-FFF2-40B4-BE49-F238E27FC236}">
                <a16:creationId xmlns:a16="http://schemas.microsoft.com/office/drawing/2014/main" id="{181B3350-5D9C-45AC-A7BE-EAF10D58E068}"/>
              </a:ext>
            </a:extLst>
          </p:cNvPr>
          <p:cNvSpPr>
            <a:spLocks noChangeShapeType="1"/>
          </p:cNvSpPr>
          <p:nvPr/>
        </p:nvSpPr>
        <p:spPr bwMode="auto">
          <a:xfrm>
            <a:off x="7759655" y="420052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563C523A-7B46-4289-8672-A8A493188218}"/>
              </a:ext>
            </a:extLst>
          </p:cNvPr>
          <p:cNvSpPr txBox="1">
            <a:spLocks noChangeArrowheads="1"/>
          </p:cNvSpPr>
          <p:nvPr/>
        </p:nvSpPr>
        <p:spPr bwMode="auto">
          <a:xfrm>
            <a:off x="7700917" y="3914775"/>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66">
            <a:extLst>
              <a:ext uri="{FF2B5EF4-FFF2-40B4-BE49-F238E27FC236}">
                <a16:creationId xmlns:a16="http://schemas.microsoft.com/office/drawing/2014/main" id="{B18E7964-E17B-44FA-9F55-B5FC6E0D470E}"/>
              </a:ext>
            </a:extLst>
          </p:cNvPr>
          <p:cNvSpPr>
            <a:spLocks noChangeShapeType="1"/>
          </p:cNvSpPr>
          <p:nvPr/>
        </p:nvSpPr>
        <p:spPr bwMode="auto">
          <a:xfrm>
            <a:off x="8596267"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7">
            <a:extLst>
              <a:ext uri="{FF2B5EF4-FFF2-40B4-BE49-F238E27FC236}">
                <a16:creationId xmlns:a16="http://schemas.microsoft.com/office/drawing/2014/main" id="{7689B6D0-A0CA-490D-B8F5-4C341B1BA3D6}"/>
              </a:ext>
            </a:extLst>
          </p:cNvPr>
          <p:cNvSpPr>
            <a:spLocks noChangeShapeType="1"/>
          </p:cNvSpPr>
          <p:nvPr/>
        </p:nvSpPr>
        <p:spPr bwMode="auto">
          <a:xfrm>
            <a:off x="8477205"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8">
            <a:extLst>
              <a:ext uri="{FF2B5EF4-FFF2-40B4-BE49-F238E27FC236}">
                <a16:creationId xmlns:a16="http://schemas.microsoft.com/office/drawing/2014/main" id="{A0BFBB44-6AC1-4F71-97D4-76FE460D8BE2}"/>
              </a:ext>
            </a:extLst>
          </p:cNvPr>
          <p:cNvSpPr>
            <a:spLocks noChangeShapeType="1"/>
          </p:cNvSpPr>
          <p:nvPr/>
        </p:nvSpPr>
        <p:spPr bwMode="auto">
          <a:xfrm>
            <a:off x="8596267" y="4486275"/>
            <a:ext cx="12700"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69">
            <a:extLst>
              <a:ext uri="{FF2B5EF4-FFF2-40B4-BE49-F238E27FC236}">
                <a16:creationId xmlns:a16="http://schemas.microsoft.com/office/drawing/2014/main" id="{637A34BD-2A0E-49CF-9D40-C09D3B33DFDE}"/>
              </a:ext>
            </a:extLst>
          </p:cNvPr>
          <p:cNvSpPr txBox="1">
            <a:spLocks noChangeArrowheads="1"/>
          </p:cNvSpPr>
          <p:nvPr/>
        </p:nvSpPr>
        <p:spPr bwMode="auto">
          <a:xfrm>
            <a:off x="8297817" y="3857625"/>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70">
            <a:extLst>
              <a:ext uri="{FF2B5EF4-FFF2-40B4-BE49-F238E27FC236}">
                <a16:creationId xmlns:a16="http://schemas.microsoft.com/office/drawing/2014/main" id="{E7016CF8-95BB-471E-95B6-B9E983DA7332}"/>
              </a:ext>
            </a:extLst>
          </p:cNvPr>
          <p:cNvSpPr txBox="1">
            <a:spLocks noChangeArrowheads="1"/>
          </p:cNvSpPr>
          <p:nvPr/>
        </p:nvSpPr>
        <p:spPr bwMode="auto">
          <a:xfrm>
            <a:off x="5670505" y="4486275"/>
            <a:ext cx="2984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1">
            <a:extLst>
              <a:ext uri="{FF2B5EF4-FFF2-40B4-BE49-F238E27FC236}">
                <a16:creationId xmlns:a16="http://schemas.microsoft.com/office/drawing/2014/main" id="{EA963152-4F30-4ADF-BEB6-82D3F4C37201}"/>
              </a:ext>
            </a:extLst>
          </p:cNvPr>
          <p:cNvSpPr>
            <a:spLocks noChangeShapeType="1"/>
          </p:cNvSpPr>
          <p:nvPr/>
        </p:nvSpPr>
        <p:spPr bwMode="auto">
          <a:xfrm>
            <a:off x="5132342" y="3800475"/>
            <a:ext cx="1195388"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2">
            <a:extLst>
              <a:ext uri="{FF2B5EF4-FFF2-40B4-BE49-F238E27FC236}">
                <a16:creationId xmlns:a16="http://schemas.microsoft.com/office/drawing/2014/main" id="{7D49D35D-54A8-4C30-A5D6-C69E47E0292A}"/>
              </a:ext>
            </a:extLst>
          </p:cNvPr>
          <p:cNvSpPr txBox="1">
            <a:spLocks noChangeArrowheads="1"/>
          </p:cNvSpPr>
          <p:nvPr/>
        </p:nvSpPr>
        <p:spPr bwMode="auto">
          <a:xfrm>
            <a:off x="5780042" y="3486150"/>
            <a:ext cx="417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3">
            <a:extLst>
              <a:ext uri="{FF2B5EF4-FFF2-40B4-BE49-F238E27FC236}">
                <a16:creationId xmlns:a16="http://schemas.microsoft.com/office/drawing/2014/main" id="{BE4205C7-0555-4BDB-B978-6D0FE2E5C9C9}"/>
              </a:ext>
            </a:extLst>
          </p:cNvPr>
          <p:cNvSpPr>
            <a:spLocks noChangeShapeType="1"/>
          </p:cNvSpPr>
          <p:nvPr/>
        </p:nvSpPr>
        <p:spPr bwMode="auto">
          <a:xfrm>
            <a:off x="9237617" y="2200275"/>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4">
            <a:extLst>
              <a:ext uri="{FF2B5EF4-FFF2-40B4-BE49-F238E27FC236}">
                <a16:creationId xmlns:a16="http://schemas.microsoft.com/office/drawing/2014/main" id="{1E967982-4390-47B2-8F5E-A8BC92188871}"/>
              </a:ext>
            </a:extLst>
          </p:cNvPr>
          <p:cNvSpPr txBox="1">
            <a:spLocks noChangeArrowheads="1"/>
          </p:cNvSpPr>
          <p:nvPr/>
        </p:nvSpPr>
        <p:spPr bwMode="auto">
          <a:xfrm>
            <a:off x="9123317" y="1914525"/>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5">
            <a:extLst>
              <a:ext uri="{FF2B5EF4-FFF2-40B4-BE49-F238E27FC236}">
                <a16:creationId xmlns:a16="http://schemas.microsoft.com/office/drawing/2014/main" id="{986E8C37-7CCA-4396-A503-E0C4E493550D}"/>
              </a:ext>
            </a:extLst>
          </p:cNvPr>
          <p:cNvSpPr>
            <a:spLocks noChangeShapeType="1"/>
          </p:cNvSpPr>
          <p:nvPr/>
        </p:nvSpPr>
        <p:spPr bwMode="auto">
          <a:xfrm>
            <a:off x="9351917" y="2200275"/>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6">
            <a:extLst>
              <a:ext uri="{FF2B5EF4-FFF2-40B4-BE49-F238E27FC236}">
                <a16:creationId xmlns:a16="http://schemas.microsoft.com/office/drawing/2014/main" id="{829495DD-B188-410E-994B-98B62F8C7CE1}"/>
              </a:ext>
            </a:extLst>
          </p:cNvPr>
          <p:cNvSpPr txBox="1">
            <a:spLocks noChangeArrowheads="1"/>
          </p:cNvSpPr>
          <p:nvPr/>
        </p:nvSpPr>
        <p:spPr bwMode="auto">
          <a:xfrm>
            <a:off x="6230892" y="2543175"/>
            <a:ext cx="3889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7">
            <a:extLst>
              <a:ext uri="{FF2B5EF4-FFF2-40B4-BE49-F238E27FC236}">
                <a16:creationId xmlns:a16="http://schemas.microsoft.com/office/drawing/2014/main" id="{8314EF84-48FA-4B5C-B88F-8961D3740A84}"/>
              </a:ext>
            </a:extLst>
          </p:cNvPr>
          <p:cNvSpPr>
            <a:spLocks noChangeShapeType="1"/>
          </p:cNvSpPr>
          <p:nvPr/>
        </p:nvSpPr>
        <p:spPr bwMode="auto">
          <a:xfrm>
            <a:off x="6397580"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78">
            <a:extLst>
              <a:ext uri="{FF2B5EF4-FFF2-40B4-BE49-F238E27FC236}">
                <a16:creationId xmlns:a16="http://schemas.microsoft.com/office/drawing/2014/main" id="{09F23DCD-5C1A-4046-AB4C-AB321D2FB705}"/>
              </a:ext>
            </a:extLst>
          </p:cNvPr>
          <p:cNvSpPr>
            <a:spLocks noChangeShapeType="1"/>
          </p:cNvSpPr>
          <p:nvPr/>
        </p:nvSpPr>
        <p:spPr bwMode="auto">
          <a:xfrm>
            <a:off x="523076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79">
            <a:extLst>
              <a:ext uri="{FF2B5EF4-FFF2-40B4-BE49-F238E27FC236}">
                <a16:creationId xmlns:a16="http://schemas.microsoft.com/office/drawing/2014/main" id="{4F62A246-4EBB-4279-9376-E00AA862E531}"/>
              </a:ext>
            </a:extLst>
          </p:cNvPr>
          <p:cNvSpPr>
            <a:spLocks noChangeShapeType="1"/>
          </p:cNvSpPr>
          <p:nvPr/>
        </p:nvSpPr>
        <p:spPr bwMode="auto">
          <a:xfrm>
            <a:off x="6230892"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0">
            <a:extLst>
              <a:ext uri="{FF2B5EF4-FFF2-40B4-BE49-F238E27FC236}">
                <a16:creationId xmlns:a16="http://schemas.microsoft.com/office/drawing/2014/main" id="{6A027F28-27A9-4940-816E-062CC87C182D}"/>
              </a:ext>
            </a:extLst>
          </p:cNvPr>
          <p:cNvSpPr txBox="1">
            <a:spLocks noChangeArrowheads="1"/>
          </p:cNvSpPr>
          <p:nvPr/>
        </p:nvSpPr>
        <p:spPr bwMode="auto">
          <a:xfrm>
            <a:off x="5008517" y="19716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1">
            <a:extLst>
              <a:ext uri="{FF2B5EF4-FFF2-40B4-BE49-F238E27FC236}">
                <a16:creationId xmlns:a16="http://schemas.microsoft.com/office/drawing/2014/main" id="{BE913337-60F1-4669-888F-0AF777F7FF19}"/>
              </a:ext>
            </a:extLst>
          </p:cNvPr>
          <p:cNvSpPr>
            <a:spLocks noChangeShapeType="1"/>
          </p:cNvSpPr>
          <p:nvPr/>
        </p:nvSpPr>
        <p:spPr bwMode="auto">
          <a:xfrm>
            <a:off x="5564142" y="23717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2">
            <a:extLst>
              <a:ext uri="{FF2B5EF4-FFF2-40B4-BE49-F238E27FC236}">
                <a16:creationId xmlns:a16="http://schemas.microsoft.com/office/drawing/2014/main" id="{83EB5D07-04DA-4D28-8214-A5A8E018293B}"/>
              </a:ext>
            </a:extLst>
          </p:cNvPr>
          <p:cNvSpPr>
            <a:spLocks noChangeShapeType="1"/>
          </p:cNvSpPr>
          <p:nvPr/>
        </p:nvSpPr>
        <p:spPr bwMode="auto">
          <a:xfrm>
            <a:off x="5453017" y="2371725"/>
            <a:ext cx="222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3">
            <a:extLst>
              <a:ext uri="{FF2B5EF4-FFF2-40B4-BE49-F238E27FC236}">
                <a16:creationId xmlns:a16="http://schemas.microsoft.com/office/drawing/2014/main" id="{2088C578-FEE1-4AC7-A306-557F990A5A4A}"/>
              </a:ext>
            </a:extLst>
          </p:cNvPr>
          <p:cNvSpPr txBox="1">
            <a:spLocks noChangeArrowheads="1"/>
          </p:cNvSpPr>
          <p:nvPr/>
        </p:nvSpPr>
        <p:spPr bwMode="auto">
          <a:xfrm>
            <a:off x="5008517" y="2571750"/>
            <a:ext cx="38893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4">
            <a:extLst>
              <a:ext uri="{FF2B5EF4-FFF2-40B4-BE49-F238E27FC236}">
                <a16:creationId xmlns:a16="http://schemas.microsoft.com/office/drawing/2014/main" id="{9A77D59D-1D88-4BCD-804A-A964A2276959}"/>
              </a:ext>
            </a:extLst>
          </p:cNvPr>
          <p:cNvSpPr txBox="1">
            <a:spLocks noChangeArrowheads="1"/>
          </p:cNvSpPr>
          <p:nvPr/>
        </p:nvSpPr>
        <p:spPr bwMode="auto">
          <a:xfrm>
            <a:off x="6175330" y="1971675"/>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5">
            <a:extLst>
              <a:ext uri="{FF2B5EF4-FFF2-40B4-BE49-F238E27FC236}">
                <a16:creationId xmlns:a16="http://schemas.microsoft.com/office/drawing/2014/main" id="{532F0F62-FA5E-4AE5-A0DC-107CFFAD22B3}"/>
              </a:ext>
            </a:extLst>
          </p:cNvPr>
          <p:cNvSpPr>
            <a:spLocks noChangeShapeType="1"/>
          </p:cNvSpPr>
          <p:nvPr/>
        </p:nvSpPr>
        <p:spPr bwMode="auto">
          <a:xfrm>
            <a:off x="5341892" y="1857375"/>
            <a:ext cx="11112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86">
            <a:extLst>
              <a:ext uri="{FF2B5EF4-FFF2-40B4-BE49-F238E27FC236}">
                <a16:creationId xmlns:a16="http://schemas.microsoft.com/office/drawing/2014/main" id="{5BE93936-A132-453A-9066-0C3E2C4DB545}"/>
              </a:ext>
            </a:extLst>
          </p:cNvPr>
          <p:cNvSpPr txBox="1">
            <a:spLocks noChangeArrowheads="1"/>
          </p:cNvSpPr>
          <p:nvPr/>
        </p:nvSpPr>
        <p:spPr bwMode="auto">
          <a:xfrm>
            <a:off x="5453017" y="1571625"/>
            <a:ext cx="889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87">
            <a:extLst>
              <a:ext uri="{FF2B5EF4-FFF2-40B4-BE49-F238E27FC236}">
                <a16:creationId xmlns:a16="http://schemas.microsoft.com/office/drawing/2014/main" id="{9BA90BA2-2967-4AC7-83AC-DAE754C8694C}"/>
              </a:ext>
            </a:extLst>
          </p:cNvPr>
          <p:cNvSpPr txBox="1">
            <a:spLocks noChangeArrowheads="1"/>
          </p:cNvSpPr>
          <p:nvPr/>
        </p:nvSpPr>
        <p:spPr bwMode="auto">
          <a:xfrm>
            <a:off x="6564267" y="2257425"/>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88">
            <a:extLst>
              <a:ext uri="{FF2B5EF4-FFF2-40B4-BE49-F238E27FC236}">
                <a16:creationId xmlns:a16="http://schemas.microsoft.com/office/drawing/2014/main" id="{E3FD17FF-5B48-472A-A090-A8F59F477892}"/>
              </a:ext>
            </a:extLst>
          </p:cNvPr>
          <p:cNvSpPr>
            <a:spLocks noChangeShapeType="1"/>
          </p:cNvSpPr>
          <p:nvPr/>
        </p:nvSpPr>
        <p:spPr bwMode="auto">
          <a:xfrm>
            <a:off x="7119892"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89">
            <a:extLst>
              <a:ext uri="{FF2B5EF4-FFF2-40B4-BE49-F238E27FC236}">
                <a16:creationId xmlns:a16="http://schemas.microsoft.com/office/drawing/2014/main" id="{6F453613-2B8A-4F3B-898F-9C3C80D09B37}"/>
              </a:ext>
            </a:extLst>
          </p:cNvPr>
          <p:cNvSpPr>
            <a:spLocks noChangeShapeType="1"/>
          </p:cNvSpPr>
          <p:nvPr/>
        </p:nvSpPr>
        <p:spPr bwMode="auto">
          <a:xfrm>
            <a:off x="6953205"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0">
            <a:extLst>
              <a:ext uri="{FF2B5EF4-FFF2-40B4-BE49-F238E27FC236}">
                <a16:creationId xmlns:a16="http://schemas.microsoft.com/office/drawing/2014/main" id="{2435DA6D-8C20-4A47-9C03-6CDF623A8E23}"/>
              </a:ext>
            </a:extLst>
          </p:cNvPr>
          <p:cNvSpPr txBox="1">
            <a:spLocks noChangeArrowheads="1"/>
          </p:cNvSpPr>
          <p:nvPr/>
        </p:nvSpPr>
        <p:spPr bwMode="auto">
          <a:xfrm>
            <a:off x="6897642" y="1971675"/>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1">
            <a:extLst>
              <a:ext uri="{FF2B5EF4-FFF2-40B4-BE49-F238E27FC236}">
                <a16:creationId xmlns:a16="http://schemas.microsoft.com/office/drawing/2014/main" id="{16E19B38-CCAF-444E-A842-66B966530314}"/>
              </a:ext>
            </a:extLst>
          </p:cNvPr>
          <p:cNvSpPr>
            <a:spLocks noChangeShapeType="1"/>
          </p:cNvSpPr>
          <p:nvPr/>
        </p:nvSpPr>
        <p:spPr bwMode="auto">
          <a:xfrm flipV="1">
            <a:off x="5230767" y="2371725"/>
            <a:ext cx="1666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92">
            <a:extLst>
              <a:ext uri="{FF2B5EF4-FFF2-40B4-BE49-F238E27FC236}">
                <a16:creationId xmlns:a16="http://schemas.microsoft.com/office/drawing/2014/main" id="{2E2BEC45-3FB8-4035-B6DA-EE75496C4231}"/>
              </a:ext>
            </a:extLst>
          </p:cNvPr>
          <p:cNvSpPr txBox="1">
            <a:spLocks noChangeArrowheads="1"/>
          </p:cNvSpPr>
          <p:nvPr/>
        </p:nvSpPr>
        <p:spPr bwMode="auto">
          <a:xfrm>
            <a:off x="5408567" y="20859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93">
            <a:extLst>
              <a:ext uri="{FF2B5EF4-FFF2-40B4-BE49-F238E27FC236}">
                <a16:creationId xmlns:a16="http://schemas.microsoft.com/office/drawing/2014/main" id="{3173454D-5810-4AE7-ACB2-51B254B2206B}"/>
              </a:ext>
            </a:extLst>
          </p:cNvPr>
          <p:cNvSpPr txBox="1">
            <a:spLocks noChangeArrowheads="1"/>
          </p:cNvSpPr>
          <p:nvPr/>
        </p:nvSpPr>
        <p:spPr bwMode="auto">
          <a:xfrm>
            <a:off x="7342142" y="2257425"/>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4">
            <a:extLst>
              <a:ext uri="{FF2B5EF4-FFF2-40B4-BE49-F238E27FC236}">
                <a16:creationId xmlns:a16="http://schemas.microsoft.com/office/drawing/2014/main" id="{344D905F-6D84-430B-82BA-8404755387B4}"/>
              </a:ext>
            </a:extLst>
          </p:cNvPr>
          <p:cNvSpPr txBox="1">
            <a:spLocks noChangeArrowheads="1"/>
          </p:cNvSpPr>
          <p:nvPr/>
        </p:nvSpPr>
        <p:spPr bwMode="auto">
          <a:xfrm>
            <a:off x="5322842" y="2714625"/>
            <a:ext cx="50006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5">
            <a:extLst>
              <a:ext uri="{FF2B5EF4-FFF2-40B4-BE49-F238E27FC236}">
                <a16:creationId xmlns:a16="http://schemas.microsoft.com/office/drawing/2014/main" id="{BEC15E61-EB1E-4D2B-9753-F33DE472ECE9}"/>
              </a:ext>
            </a:extLst>
          </p:cNvPr>
          <p:cNvSpPr>
            <a:spLocks noChangeShapeType="1"/>
          </p:cNvSpPr>
          <p:nvPr/>
        </p:nvSpPr>
        <p:spPr bwMode="auto">
          <a:xfrm>
            <a:off x="5564142" y="254317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96">
            <a:extLst>
              <a:ext uri="{FF2B5EF4-FFF2-40B4-BE49-F238E27FC236}">
                <a16:creationId xmlns:a16="http://schemas.microsoft.com/office/drawing/2014/main" id="{D101CE9E-06BF-449A-9EDF-31F97DE61DC0}"/>
              </a:ext>
            </a:extLst>
          </p:cNvPr>
          <p:cNvSpPr>
            <a:spLocks noChangeShapeType="1"/>
          </p:cNvSpPr>
          <p:nvPr/>
        </p:nvSpPr>
        <p:spPr bwMode="auto">
          <a:xfrm>
            <a:off x="7842205"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7">
            <a:extLst>
              <a:ext uri="{FF2B5EF4-FFF2-40B4-BE49-F238E27FC236}">
                <a16:creationId xmlns:a16="http://schemas.microsoft.com/office/drawing/2014/main" id="{286DD621-3290-43F6-A776-334464F9DF2B}"/>
              </a:ext>
            </a:extLst>
          </p:cNvPr>
          <p:cNvSpPr>
            <a:spLocks noChangeShapeType="1"/>
          </p:cNvSpPr>
          <p:nvPr/>
        </p:nvSpPr>
        <p:spPr bwMode="auto">
          <a:xfrm>
            <a:off x="7675517"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98">
            <a:extLst>
              <a:ext uri="{FF2B5EF4-FFF2-40B4-BE49-F238E27FC236}">
                <a16:creationId xmlns:a16="http://schemas.microsoft.com/office/drawing/2014/main" id="{0B6B2D74-B7D1-44E6-8482-188D9C839BA3}"/>
              </a:ext>
            </a:extLst>
          </p:cNvPr>
          <p:cNvSpPr txBox="1">
            <a:spLocks noChangeArrowheads="1"/>
          </p:cNvSpPr>
          <p:nvPr/>
        </p:nvSpPr>
        <p:spPr bwMode="auto">
          <a:xfrm>
            <a:off x="7619955" y="1971675"/>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99">
            <a:extLst>
              <a:ext uri="{FF2B5EF4-FFF2-40B4-BE49-F238E27FC236}">
                <a16:creationId xmlns:a16="http://schemas.microsoft.com/office/drawing/2014/main" id="{EA21FA20-AF10-4FAE-B868-E700D4A44F24}"/>
              </a:ext>
            </a:extLst>
          </p:cNvPr>
          <p:cNvSpPr>
            <a:spLocks noChangeShapeType="1"/>
          </p:cNvSpPr>
          <p:nvPr/>
        </p:nvSpPr>
        <p:spPr bwMode="auto">
          <a:xfrm>
            <a:off x="7119892" y="2428875"/>
            <a:ext cx="27781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0">
            <a:extLst>
              <a:ext uri="{FF2B5EF4-FFF2-40B4-BE49-F238E27FC236}">
                <a16:creationId xmlns:a16="http://schemas.microsoft.com/office/drawing/2014/main" id="{D4866527-8121-4188-B4F6-3367F812E115}"/>
              </a:ext>
            </a:extLst>
          </p:cNvPr>
          <p:cNvSpPr txBox="1">
            <a:spLocks noChangeArrowheads="1"/>
          </p:cNvSpPr>
          <p:nvPr/>
        </p:nvSpPr>
        <p:spPr bwMode="auto">
          <a:xfrm>
            <a:off x="5730830" y="1857375"/>
            <a:ext cx="277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1">
            <a:extLst>
              <a:ext uri="{FF2B5EF4-FFF2-40B4-BE49-F238E27FC236}">
                <a16:creationId xmlns:a16="http://schemas.microsoft.com/office/drawing/2014/main" id="{54D98E9B-95B3-4C2D-9375-C8D3DE778934}"/>
              </a:ext>
            </a:extLst>
          </p:cNvPr>
          <p:cNvSpPr>
            <a:spLocks noChangeShapeType="1"/>
          </p:cNvSpPr>
          <p:nvPr/>
        </p:nvSpPr>
        <p:spPr bwMode="auto">
          <a:xfrm>
            <a:off x="5286330" y="2486025"/>
            <a:ext cx="11112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2">
            <a:extLst>
              <a:ext uri="{FF2B5EF4-FFF2-40B4-BE49-F238E27FC236}">
                <a16:creationId xmlns:a16="http://schemas.microsoft.com/office/drawing/2014/main" id="{F520C03B-8962-4684-A187-CF5C4259E389}"/>
              </a:ext>
            </a:extLst>
          </p:cNvPr>
          <p:cNvSpPr txBox="1">
            <a:spLocks noChangeArrowheads="1"/>
          </p:cNvSpPr>
          <p:nvPr/>
        </p:nvSpPr>
        <p:spPr bwMode="auto">
          <a:xfrm>
            <a:off x="5786392" y="2486025"/>
            <a:ext cx="2778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3">
            <a:extLst>
              <a:ext uri="{FF2B5EF4-FFF2-40B4-BE49-F238E27FC236}">
                <a16:creationId xmlns:a16="http://schemas.microsoft.com/office/drawing/2014/main" id="{3A75D812-5E5F-4804-B611-4D100F995CC8}"/>
              </a:ext>
            </a:extLst>
          </p:cNvPr>
          <p:cNvSpPr>
            <a:spLocks noChangeShapeType="1"/>
          </p:cNvSpPr>
          <p:nvPr/>
        </p:nvSpPr>
        <p:spPr bwMode="auto">
          <a:xfrm>
            <a:off x="9351917" y="260032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4">
            <a:extLst>
              <a:ext uri="{FF2B5EF4-FFF2-40B4-BE49-F238E27FC236}">
                <a16:creationId xmlns:a16="http://schemas.microsoft.com/office/drawing/2014/main" id="{CCD616AC-6282-41B0-A6EF-E11404A5A68D}"/>
              </a:ext>
            </a:extLst>
          </p:cNvPr>
          <p:cNvSpPr txBox="1">
            <a:spLocks noChangeArrowheads="1"/>
          </p:cNvSpPr>
          <p:nvPr/>
        </p:nvSpPr>
        <p:spPr bwMode="auto">
          <a:xfrm>
            <a:off x="9009017" y="3171825"/>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5">
            <a:extLst>
              <a:ext uri="{FF2B5EF4-FFF2-40B4-BE49-F238E27FC236}">
                <a16:creationId xmlns:a16="http://schemas.microsoft.com/office/drawing/2014/main" id="{9FA077EA-409D-4270-BEE0-203F5C89CC36}"/>
              </a:ext>
            </a:extLst>
          </p:cNvPr>
          <p:cNvSpPr>
            <a:spLocks noChangeShapeType="1"/>
          </p:cNvSpPr>
          <p:nvPr/>
        </p:nvSpPr>
        <p:spPr bwMode="auto">
          <a:xfrm>
            <a:off x="489421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6">
            <a:extLst>
              <a:ext uri="{FF2B5EF4-FFF2-40B4-BE49-F238E27FC236}">
                <a16:creationId xmlns:a16="http://schemas.microsoft.com/office/drawing/2014/main" id="{BDFB31D4-744C-40FE-9355-5F6410ABD3BC}"/>
              </a:ext>
            </a:extLst>
          </p:cNvPr>
          <p:cNvSpPr txBox="1">
            <a:spLocks noChangeArrowheads="1"/>
          </p:cNvSpPr>
          <p:nvPr/>
        </p:nvSpPr>
        <p:spPr bwMode="auto">
          <a:xfrm>
            <a:off x="4722767" y="1971675"/>
            <a:ext cx="314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7">
            <a:extLst>
              <a:ext uri="{FF2B5EF4-FFF2-40B4-BE49-F238E27FC236}">
                <a16:creationId xmlns:a16="http://schemas.microsoft.com/office/drawing/2014/main" id="{F382D9C0-4D58-4132-AFC0-E35A4CFD44D6}"/>
              </a:ext>
            </a:extLst>
          </p:cNvPr>
          <p:cNvSpPr>
            <a:spLocks noChangeShapeType="1"/>
          </p:cNvSpPr>
          <p:nvPr/>
        </p:nvSpPr>
        <p:spPr bwMode="auto">
          <a:xfrm>
            <a:off x="4722767" y="2228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Box 228">
            <a:extLst>
              <a:ext uri="{FF2B5EF4-FFF2-40B4-BE49-F238E27FC236}">
                <a16:creationId xmlns:a16="http://schemas.microsoft.com/office/drawing/2014/main" id="{CE853410-8EF7-4A15-A12C-FD14A7DC2930}"/>
              </a:ext>
            </a:extLst>
          </p:cNvPr>
          <p:cNvSpPr txBox="1"/>
          <p:nvPr/>
        </p:nvSpPr>
        <p:spPr>
          <a:xfrm>
            <a:off x="842917" y="975568"/>
            <a:ext cx="3103563" cy="5078313"/>
          </a:xfrm>
          <a:prstGeom prst="rect">
            <a:avLst/>
          </a:prstGeom>
          <a:noFill/>
        </p:spPr>
        <p:txBody>
          <a:bodyPr wrap="square" rtlCol="0">
            <a:spAutoFit/>
          </a:bodyPr>
          <a:lstStyle/>
          <a:p>
            <a:r>
              <a:rPr lang="en-US" dirty="0"/>
              <a:t>So to use the language that is currently being used in the movement is that Waggoner and Butler on this issue are </a:t>
            </a:r>
            <a:r>
              <a:rPr lang="en-US" b="1" dirty="0">
                <a:solidFill>
                  <a:srgbClr val="FF0000"/>
                </a:solidFill>
              </a:rPr>
              <a:t>half right and half wrong </a:t>
            </a:r>
            <a:r>
              <a:rPr lang="en-US" dirty="0"/>
              <a:t>each. We bring that down to 1989.  John Paul II, the leadership of the church is engaging in a battle with the King of the South that going successfully but he has an internal conflict with the Jesuits over church doctrine. The Jesuit’s views are progressive, John Paul II is holding to the traditional views of the church. </a:t>
            </a:r>
            <a:r>
              <a:rPr lang="en-US" b="1" dirty="0">
                <a:solidFill>
                  <a:srgbClr val="FF0000"/>
                </a:solidFill>
              </a:rPr>
              <a:t>The structure tells us that they’re both half right, and half wrong</a:t>
            </a:r>
            <a:r>
              <a:rPr lang="en-US" dirty="0">
                <a:solidFill>
                  <a:srgbClr val="FF0000"/>
                </a:solidFill>
              </a:rPr>
              <a:t>. </a:t>
            </a:r>
          </a:p>
        </p:txBody>
      </p:sp>
    </p:spTree>
    <p:extLst>
      <p:ext uri="{BB962C8B-B14F-4D97-AF65-F5344CB8AC3E}">
        <p14:creationId xmlns:p14="http://schemas.microsoft.com/office/powerpoint/2010/main" val="305985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116" name="Text Box 2">
            <a:extLst>
              <a:ext uri="{FF2B5EF4-FFF2-40B4-BE49-F238E27FC236}">
                <a16:creationId xmlns:a16="http://schemas.microsoft.com/office/drawing/2014/main" id="{FD84076A-F35E-40A1-B0DC-A8F2924CC644}"/>
              </a:ext>
            </a:extLst>
          </p:cNvPr>
          <p:cNvSpPr txBox="1">
            <a:spLocks noChangeArrowheads="1"/>
          </p:cNvSpPr>
          <p:nvPr/>
        </p:nvSpPr>
        <p:spPr bwMode="auto">
          <a:xfrm>
            <a:off x="4624251" y="1400175"/>
            <a:ext cx="7127966"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3">
            <a:extLst>
              <a:ext uri="{FF2B5EF4-FFF2-40B4-BE49-F238E27FC236}">
                <a16:creationId xmlns:a16="http://schemas.microsoft.com/office/drawing/2014/main" id="{FDCD73FA-E106-48D8-91FD-29FC20DBB110}"/>
              </a:ext>
            </a:extLst>
          </p:cNvPr>
          <p:cNvSpPr txBox="1">
            <a:spLocks noChangeArrowheads="1"/>
          </p:cNvSpPr>
          <p:nvPr/>
        </p:nvSpPr>
        <p:spPr bwMode="auto">
          <a:xfrm>
            <a:off x="4894217" y="140017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4">
            <a:extLst>
              <a:ext uri="{FF2B5EF4-FFF2-40B4-BE49-F238E27FC236}">
                <a16:creationId xmlns:a16="http://schemas.microsoft.com/office/drawing/2014/main" id="{9F8A6C8A-E3E7-4943-B31F-DB8A09959C27}"/>
              </a:ext>
            </a:extLst>
          </p:cNvPr>
          <p:cNvSpPr txBox="1">
            <a:spLocks noChangeArrowheads="1"/>
          </p:cNvSpPr>
          <p:nvPr/>
        </p:nvSpPr>
        <p:spPr bwMode="auto">
          <a:xfrm>
            <a:off x="4894217" y="311467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5">
            <a:extLst>
              <a:ext uri="{FF2B5EF4-FFF2-40B4-BE49-F238E27FC236}">
                <a16:creationId xmlns:a16="http://schemas.microsoft.com/office/drawing/2014/main" id="{B9D52EF0-092B-4607-906F-E9F5114F5D38}"/>
              </a:ext>
            </a:extLst>
          </p:cNvPr>
          <p:cNvSpPr txBox="1">
            <a:spLocks noChangeArrowheads="1"/>
          </p:cNvSpPr>
          <p:nvPr/>
        </p:nvSpPr>
        <p:spPr bwMode="auto">
          <a:xfrm>
            <a:off x="11315655" y="4543425"/>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6">
            <a:extLst>
              <a:ext uri="{FF2B5EF4-FFF2-40B4-BE49-F238E27FC236}">
                <a16:creationId xmlns:a16="http://schemas.microsoft.com/office/drawing/2014/main" id="{2AF57423-601E-4D48-B721-33C2FE9578D8}"/>
              </a:ext>
            </a:extLst>
          </p:cNvPr>
          <p:cNvSpPr>
            <a:spLocks noChangeShapeType="1"/>
          </p:cNvSpPr>
          <p:nvPr/>
        </p:nvSpPr>
        <p:spPr bwMode="auto">
          <a:xfrm>
            <a:off x="4894217" y="25431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7">
            <a:extLst>
              <a:ext uri="{FF2B5EF4-FFF2-40B4-BE49-F238E27FC236}">
                <a16:creationId xmlns:a16="http://schemas.microsoft.com/office/drawing/2014/main" id="{9F4B91A3-9ADB-44F3-8A2A-D186BE552B44}"/>
              </a:ext>
            </a:extLst>
          </p:cNvPr>
          <p:cNvSpPr txBox="1">
            <a:spLocks noChangeArrowheads="1"/>
          </p:cNvSpPr>
          <p:nvPr/>
        </p:nvSpPr>
        <p:spPr bwMode="auto">
          <a:xfrm>
            <a:off x="7294517" y="2600325"/>
            <a:ext cx="93503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8">
            <a:extLst>
              <a:ext uri="{FF2B5EF4-FFF2-40B4-BE49-F238E27FC236}">
                <a16:creationId xmlns:a16="http://schemas.microsoft.com/office/drawing/2014/main" id="{E13BC626-D66E-449A-9C16-85B1B96527CE}"/>
              </a:ext>
            </a:extLst>
          </p:cNvPr>
          <p:cNvSpPr txBox="1">
            <a:spLocks noChangeArrowheads="1"/>
          </p:cNvSpPr>
          <p:nvPr/>
        </p:nvSpPr>
        <p:spPr bwMode="auto">
          <a:xfrm>
            <a:off x="7923167" y="2257425"/>
            <a:ext cx="311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9">
            <a:extLst>
              <a:ext uri="{FF2B5EF4-FFF2-40B4-BE49-F238E27FC236}">
                <a16:creationId xmlns:a16="http://schemas.microsoft.com/office/drawing/2014/main" id="{73E16F56-617C-47F0-A8D9-E060B807281A}"/>
              </a:ext>
            </a:extLst>
          </p:cNvPr>
          <p:cNvSpPr>
            <a:spLocks noChangeShapeType="1"/>
          </p:cNvSpPr>
          <p:nvPr/>
        </p:nvSpPr>
        <p:spPr bwMode="auto">
          <a:xfrm>
            <a:off x="1000596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0">
            <a:extLst>
              <a:ext uri="{FF2B5EF4-FFF2-40B4-BE49-F238E27FC236}">
                <a16:creationId xmlns:a16="http://schemas.microsoft.com/office/drawing/2014/main" id="{17292527-377D-4168-B717-59C8CBC4BE49}"/>
              </a:ext>
            </a:extLst>
          </p:cNvPr>
          <p:cNvSpPr>
            <a:spLocks noChangeShapeType="1"/>
          </p:cNvSpPr>
          <p:nvPr/>
        </p:nvSpPr>
        <p:spPr bwMode="auto">
          <a:xfrm>
            <a:off x="9820230" y="2257425"/>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1">
            <a:extLst>
              <a:ext uri="{FF2B5EF4-FFF2-40B4-BE49-F238E27FC236}">
                <a16:creationId xmlns:a16="http://schemas.microsoft.com/office/drawing/2014/main" id="{4AF76956-0FE4-404A-9C84-0F71A347E3D5}"/>
              </a:ext>
            </a:extLst>
          </p:cNvPr>
          <p:cNvSpPr txBox="1">
            <a:spLocks noChangeArrowheads="1"/>
          </p:cNvSpPr>
          <p:nvPr/>
        </p:nvSpPr>
        <p:spPr bwMode="auto">
          <a:xfrm>
            <a:off x="9756730" y="19716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2">
            <a:extLst>
              <a:ext uri="{FF2B5EF4-FFF2-40B4-BE49-F238E27FC236}">
                <a16:creationId xmlns:a16="http://schemas.microsoft.com/office/drawing/2014/main" id="{C04C06B5-9701-4C0F-AE60-C7C4153DEA56}"/>
              </a:ext>
            </a:extLst>
          </p:cNvPr>
          <p:cNvSpPr txBox="1">
            <a:spLocks noChangeArrowheads="1"/>
          </p:cNvSpPr>
          <p:nvPr/>
        </p:nvSpPr>
        <p:spPr bwMode="auto">
          <a:xfrm>
            <a:off x="9409067" y="2600325"/>
            <a:ext cx="5969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13">
            <a:extLst>
              <a:ext uri="{FF2B5EF4-FFF2-40B4-BE49-F238E27FC236}">
                <a16:creationId xmlns:a16="http://schemas.microsoft.com/office/drawing/2014/main" id="{D19C486A-5FDF-43C9-A81E-C478A5C36440}"/>
              </a:ext>
            </a:extLst>
          </p:cNvPr>
          <p:cNvSpPr>
            <a:spLocks noChangeShapeType="1"/>
          </p:cNvSpPr>
          <p:nvPr/>
        </p:nvSpPr>
        <p:spPr bwMode="auto">
          <a:xfrm>
            <a:off x="10005967" y="254317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4">
            <a:extLst>
              <a:ext uri="{FF2B5EF4-FFF2-40B4-BE49-F238E27FC236}">
                <a16:creationId xmlns:a16="http://schemas.microsoft.com/office/drawing/2014/main" id="{F8C8D3D9-44E3-43E9-AA8C-3B173A751526}"/>
              </a:ext>
            </a:extLst>
          </p:cNvPr>
          <p:cNvSpPr txBox="1">
            <a:spLocks noChangeArrowheads="1"/>
          </p:cNvSpPr>
          <p:nvPr/>
        </p:nvSpPr>
        <p:spPr bwMode="auto">
          <a:xfrm>
            <a:off x="10005967" y="2600325"/>
            <a:ext cx="6238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5">
            <a:extLst>
              <a:ext uri="{FF2B5EF4-FFF2-40B4-BE49-F238E27FC236}">
                <a16:creationId xmlns:a16="http://schemas.microsoft.com/office/drawing/2014/main" id="{21DBD212-C5ED-4AE2-A5EA-2DDBDB771824}"/>
              </a:ext>
            </a:extLst>
          </p:cNvPr>
          <p:cNvSpPr>
            <a:spLocks noChangeShapeType="1"/>
          </p:cNvSpPr>
          <p:nvPr/>
        </p:nvSpPr>
        <p:spPr bwMode="auto">
          <a:xfrm>
            <a:off x="1106641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6">
            <a:extLst>
              <a:ext uri="{FF2B5EF4-FFF2-40B4-BE49-F238E27FC236}">
                <a16:creationId xmlns:a16="http://schemas.microsoft.com/office/drawing/2014/main" id="{A69C9A27-AFFD-4BB8-8F94-7E42C59C6176}"/>
              </a:ext>
            </a:extLst>
          </p:cNvPr>
          <p:cNvSpPr>
            <a:spLocks noChangeShapeType="1"/>
          </p:cNvSpPr>
          <p:nvPr/>
        </p:nvSpPr>
        <p:spPr bwMode="auto">
          <a:xfrm>
            <a:off x="10879092" y="2257425"/>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7">
            <a:extLst>
              <a:ext uri="{FF2B5EF4-FFF2-40B4-BE49-F238E27FC236}">
                <a16:creationId xmlns:a16="http://schemas.microsoft.com/office/drawing/2014/main" id="{293BA393-2180-4FF3-91F8-1B6C2059919E}"/>
              </a:ext>
            </a:extLst>
          </p:cNvPr>
          <p:cNvSpPr txBox="1">
            <a:spLocks noChangeArrowheads="1"/>
          </p:cNvSpPr>
          <p:nvPr/>
        </p:nvSpPr>
        <p:spPr bwMode="auto">
          <a:xfrm>
            <a:off x="10817180" y="1971675"/>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18">
            <a:extLst>
              <a:ext uri="{FF2B5EF4-FFF2-40B4-BE49-F238E27FC236}">
                <a16:creationId xmlns:a16="http://schemas.microsoft.com/office/drawing/2014/main" id="{66B73813-1E62-4573-8175-1201083561B7}"/>
              </a:ext>
            </a:extLst>
          </p:cNvPr>
          <p:cNvSpPr>
            <a:spLocks noChangeShapeType="1"/>
          </p:cNvSpPr>
          <p:nvPr/>
        </p:nvSpPr>
        <p:spPr bwMode="auto">
          <a:xfrm>
            <a:off x="8697867" y="1857375"/>
            <a:ext cx="2430463"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9">
            <a:extLst>
              <a:ext uri="{FF2B5EF4-FFF2-40B4-BE49-F238E27FC236}">
                <a16:creationId xmlns:a16="http://schemas.microsoft.com/office/drawing/2014/main" id="{CB1E45C6-4FF0-4CA6-BCBE-ECABF61D7BF8}"/>
              </a:ext>
            </a:extLst>
          </p:cNvPr>
          <p:cNvSpPr txBox="1">
            <a:spLocks noChangeArrowheads="1"/>
          </p:cNvSpPr>
          <p:nvPr/>
        </p:nvSpPr>
        <p:spPr bwMode="auto">
          <a:xfrm>
            <a:off x="9820230" y="15716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20">
            <a:extLst>
              <a:ext uri="{FF2B5EF4-FFF2-40B4-BE49-F238E27FC236}">
                <a16:creationId xmlns:a16="http://schemas.microsoft.com/office/drawing/2014/main" id="{EF537F69-F6C9-4B45-ADC2-E7893AD33C83}"/>
              </a:ext>
            </a:extLst>
          </p:cNvPr>
          <p:cNvSpPr>
            <a:spLocks noChangeShapeType="1"/>
          </p:cNvSpPr>
          <p:nvPr/>
        </p:nvSpPr>
        <p:spPr bwMode="auto">
          <a:xfrm>
            <a:off x="11066417" y="2428875"/>
            <a:ext cx="6858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21">
            <a:extLst>
              <a:ext uri="{FF2B5EF4-FFF2-40B4-BE49-F238E27FC236}">
                <a16:creationId xmlns:a16="http://schemas.microsoft.com/office/drawing/2014/main" id="{1883A464-EB50-4104-A503-E32800D53278}"/>
              </a:ext>
            </a:extLst>
          </p:cNvPr>
          <p:cNvSpPr txBox="1">
            <a:spLocks noChangeArrowheads="1"/>
          </p:cNvSpPr>
          <p:nvPr/>
        </p:nvSpPr>
        <p:spPr bwMode="auto">
          <a:xfrm>
            <a:off x="11315655" y="2600325"/>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22">
            <a:extLst>
              <a:ext uri="{FF2B5EF4-FFF2-40B4-BE49-F238E27FC236}">
                <a16:creationId xmlns:a16="http://schemas.microsoft.com/office/drawing/2014/main" id="{DCBEA1E3-46F6-4528-8257-9843627ADD3C}"/>
              </a:ext>
            </a:extLst>
          </p:cNvPr>
          <p:cNvSpPr>
            <a:spLocks noChangeShapeType="1"/>
          </p:cNvSpPr>
          <p:nvPr/>
        </p:nvSpPr>
        <p:spPr bwMode="auto">
          <a:xfrm>
            <a:off x="4894217" y="448627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23">
            <a:extLst>
              <a:ext uri="{FF2B5EF4-FFF2-40B4-BE49-F238E27FC236}">
                <a16:creationId xmlns:a16="http://schemas.microsoft.com/office/drawing/2014/main" id="{BD17C644-11AE-4A96-859B-0CBD8F1290F5}"/>
              </a:ext>
            </a:extLst>
          </p:cNvPr>
          <p:cNvSpPr>
            <a:spLocks noChangeShapeType="1"/>
          </p:cNvSpPr>
          <p:nvPr/>
        </p:nvSpPr>
        <p:spPr bwMode="auto">
          <a:xfrm>
            <a:off x="10005967"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24">
            <a:extLst>
              <a:ext uri="{FF2B5EF4-FFF2-40B4-BE49-F238E27FC236}">
                <a16:creationId xmlns:a16="http://schemas.microsoft.com/office/drawing/2014/main" id="{BED086FC-75E7-4427-9FE5-3B4FBF32F27A}"/>
              </a:ext>
            </a:extLst>
          </p:cNvPr>
          <p:cNvSpPr>
            <a:spLocks noChangeShapeType="1"/>
          </p:cNvSpPr>
          <p:nvPr/>
        </p:nvSpPr>
        <p:spPr bwMode="auto">
          <a:xfrm>
            <a:off x="9820230" y="4200525"/>
            <a:ext cx="3730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25">
            <a:extLst>
              <a:ext uri="{FF2B5EF4-FFF2-40B4-BE49-F238E27FC236}">
                <a16:creationId xmlns:a16="http://schemas.microsoft.com/office/drawing/2014/main" id="{8FD07579-C1A0-42C6-852C-F6E95ED088B9}"/>
              </a:ext>
            </a:extLst>
          </p:cNvPr>
          <p:cNvSpPr txBox="1">
            <a:spLocks noChangeArrowheads="1"/>
          </p:cNvSpPr>
          <p:nvPr/>
        </p:nvSpPr>
        <p:spPr bwMode="auto">
          <a:xfrm>
            <a:off x="9756730" y="39147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26">
            <a:extLst>
              <a:ext uri="{FF2B5EF4-FFF2-40B4-BE49-F238E27FC236}">
                <a16:creationId xmlns:a16="http://schemas.microsoft.com/office/drawing/2014/main" id="{90529EF1-F52E-4F54-8CF6-C3CF4DA12E4A}"/>
              </a:ext>
            </a:extLst>
          </p:cNvPr>
          <p:cNvSpPr txBox="1">
            <a:spLocks noChangeArrowheads="1"/>
          </p:cNvSpPr>
          <p:nvPr/>
        </p:nvSpPr>
        <p:spPr bwMode="auto">
          <a:xfrm>
            <a:off x="9445580" y="4543425"/>
            <a:ext cx="56038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27">
            <a:extLst>
              <a:ext uri="{FF2B5EF4-FFF2-40B4-BE49-F238E27FC236}">
                <a16:creationId xmlns:a16="http://schemas.microsoft.com/office/drawing/2014/main" id="{1A0DD4C6-3BB7-49FA-B906-DE07FCE206FF}"/>
              </a:ext>
            </a:extLst>
          </p:cNvPr>
          <p:cNvSpPr>
            <a:spLocks noChangeShapeType="1"/>
          </p:cNvSpPr>
          <p:nvPr/>
        </p:nvSpPr>
        <p:spPr bwMode="auto">
          <a:xfrm>
            <a:off x="10005967" y="448627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28">
            <a:extLst>
              <a:ext uri="{FF2B5EF4-FFF2-40B4-BE49-F238E27FC236}">
                <a16:creationId xmlns:a16="http://schemas.microsoft.com/office/drawing/2014/main" id="{40675DA6-ACE0-403C-BD11-3134AFA5702B}"/>
              </a:ext>
            </a:extLst>
          </p:cNvPr>
          <p:cNvSpPr txBox="1">
            <a:spLocks noChangeArrowheads="1"/>
          </p:cNvSpPr>
          <p:nvPr/>
        </p:nvSpPr>
        <p:spPr bwMode="auto">
          <a:xfrm>
            <a:off x="10005967" y="454342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29">
            <a:extLst>
              <a:ext uri="{FF2B5EF4-FFF2-40B4-BE49-F238E27FC236}">
                <a16:creationId xmlns:a16="http://schemas.microsoft.com/office/drawing/2014/main" id="{E577FA9C-C458-4594-9312-E4B80AAD4E28}"/>
              </a:ext>
            </a:extLst>
          </p:cNvPr>
          <p:cNvSpPr>
            <a:spLocks noChangeShapeType="1"/>
          </p:cNvSpPr>
          <p:nvPr/>
        </p:nvSpPr>
        <p:spPr bwMode="auto">
          <a:xfrm>
            <a:off x="11066417"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30">
            <a:extLst>
              <a:ext uri="{FF2B5EF4-FFF2-40B4-BE49-F238E27FC236}">
                <a16:creationId xmlns:a16="http://schemas.microsoft.com/office/drawing/2014/main" id="{73FE4AE8-38D5-4E56-A59A-8A01B5A894B1}"/>
              </a:ext>
            </a:extLst>
          </p:cNvPr>
          <p:cNvSpPr>
            <a:spLocks noChangeShapeType="1"/>
          </p:cNvSpPr>
          <p:nvPr/>
        </p:nvSpPr>
        <p:spPr bwMode="auto">
          <a:xfrm>
            <a:off x="10879092" y="4200525"/>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31">
            <a:extLst>
              <a:ext uri="{FF2B5EF4-FFF2-40B4-BE49-F238E27FC236}">
                <a16:creationId xmlns:a16="http://schemas.microsoft.com/office/drawing/2014/main" id="{EF7129B9-1E61-423A-A3F2-2930BA90BBEA}"/>
              </a:ext>
            </a:extLst>
          </p:cNvPr>
          <p:cNvSpPr txBox="1">
            <a:spLocks noChangeArrowheads="1"/>
          </p:cNvSpPr>
          <p:nvPr/>
        </p:nvSpPr>
        <p:spPr bwMode="auto">
          <a:xfrm>
            <a:off x="10817180" y="3914775"/>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32">
            <a:extLst>
              <a:ext uri="{FF2B5EF4-FFF2-40B4-BE49-F238E27FC236}">
                <a16:creationId xmlns:a16="http://schemas.microsoft.com/office/drawing/2014/main" id="{0D9E1137-D2F1-4676-9C59-0DAFBCBF1EA6}"/>
              </a:ext>
            </a:extLst>
          </p:cNvPr>
          <p:cNvSpPr txBox="1">
            <a:spLocks noChangeArrowheads="1"/>
          </p:cNvSpPr>
          <p:nvPr/>
        </p:nvSpPr>
        <p:spPr bwMode="auto">
          <a:xfrm>
            <a:off x="8037467" y="4943475"/>
            <a:ext cx="124618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33">
            <a:extLst>
              <a:ext uri="{FF2B5EF4-FFF2-40B4-BE49-F238E27FC236}">
                <a16:creationId xmlns:a16="http://schemas.microsoft.com/office/drawing/2014/main" id="{41D1098F-9AE1-430E-B0AF-1432CE150126}"/>
              </a:ext>
            </a:extLst>
          </p:cNvPr>
          <p:cNvSpPr>
            <a:spLocks noChangeShapeType="1"/>
          </p:cNvSpPr>
          <p:nvPr/>
        </p:nvSpPr>
        <p:spPr bwMode="auto">
          <a:xfrm>
            <a:off x="8577217" y="23145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34">
            <a:extLst>
              <a:ext uri="{FF2B5EF4-FFF2-40B4-BE49-F238E27FC236}">
                <a16:creationId xmlns:a16="http://schemas.microsoft.com/office/drawing/2014/main" id="{CA061826-EDAB-47BE-826F-9F32AD8A079F}"/>
              </a:ext>
            </a:extLst>
          </p:cNvPr>
          <p:cNvSpPr>
            <a:spLocks noChangeShapeType="1"/>
          </p:cNvSpPr>
          <p:nvPr/>
        </p:nvSpPr>
        <p:spPr bwMode="auto">
          <a:xfrm>
            <a:off x="8453392" y="2314575"/>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35">
            <a:extLst>
              <a:ext uri="{FF2B5EF4-FFF2-40B4-BE49-F238E27FC236}">
                <a16:creationId xmlns:a16="http://schemas.microsoft.com/office/drawing/2014/main" id="{7F4A5785-6B7E-472F-9DE0-9DD951637682}"/>
              </a:ext>
            </a:extLst>
          </p:cNvPr>
          <p:cNvSpPr>
            <a:spLocks noChangeShapeType="1"/>
          </p:cNvSpPr>
          <p:nvPr/>
        </p:nvSpPr>
        <p:spPr bwMode="auto">
          <a:xfrm>
            <a:off x="8577217" y="248602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36">
            <a:extLst>
              <a:ext uri="{FF2B5EF4-FFF2-40B4-BE49-F238E27FC236}">
                <a16:creationId xmlns:a16="http://schemas.microsoft.com/office/drawing/2014/main" id="{2D403436-2B35-4A26-9179-D4692C1D4914}"/>
              </a:ext>
            </a:extLst>
          </p:cNvPr>
          <p:cNvSpPr txBox="1">
            <a:spLocks noChangeArrowheads="1"/>
          </p:cNvSpPr>
          <p:nvPr/>
        </p:nvSpPr>
        <p:spPr bwMode="auto">
          <a:xfrm>
            <a:off x="8327980" y="19716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37">
            <a:extLst>
              <a:ext uri="{FF2B5EF4-FFF2-40B4-BE49-F238E27FC236}">
                <a16:creationId xmlns:a16="http://schemas.microsoft.com/office/drawing/2014/main" id="{D27DA332-CADA-4FDC-9F83-9F3FD635694D}"/>
              </a:ext>
            </a:extLst>
          </p:cNvPr>
          <p:cNvSpPr txBox="1">
            <a:spLocks noChangeArrowheads="1"/>
          </p:cNvSpPr>
          <p:nvPr/>
        </p:nvSpPr>
        <p:spPr bwMode="auto">
          <a:xfrm>
            <a:off x="8266067" y="3114675"/>
            <a:ext cx="7477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38">
            <a:extLst>
              <a:ext uri="{FF2B5EF4-FFF2-40B4-BE49-F238E27FC236}">
                <a16:creationId xmlns:a16="http://schemas.microsoft.com/office/drawing/2014/main" id="{7B4DA1CE-BF1F-4CD6-A0AE-D72F4238CD6D}"/>
              </a:ext>
            </a:extLst>
          </p:cNvPr>
          <p:cNvSpPr>
            <a:spLocks noChangeShapeType="1"/>
          </p:cNvSpPr>
          <p:nvPr/>
        </p:nvSpPr>
        <p:spPr bwMode="auto">
          <a:xfrm>
            <a:off x="5132342"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39">
            <a:extLst>
              <a:ext uri="{FF2B5EF4-FFF2-40B4-BE49-F238E27FC236}">
                <a16:creationId xmlns:a16="http://schemas.microsoft.com/office/drawing/2014/main" id="{BABC564B-E009-42C2-B3B1-0A0BA24BC9B3}"/>
              </a:ext>
            </a:extLst>
          </p:cNvPr>
          <p:cNvSpPr txBox="1">
            <a:spLocks noChangeArrowheads="1"/>
          </p:cNvSpPr>
          <p:nvPr/>
        </p:nvSpPr>
        <p:spPr bwMode="auto">
          <a:xfrm>
            <a:off x="4894217" y="3914775"/>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40">
            <a:extLst>
              <a:ext uri="{FF2B5EF4-FFF2-40B4-BE49-F238E27FC236}">
                <a16:creationId xmlns:a16="http://schemas.microsoft.com/office/drawing/2014/main" id="{D45A2351-BD8A-4DD3-8096-01E1314C67DE}"/>
              </a:ext>
            </a:extLst>
          </p:cNvPr>
          <p:cNvSpPr txBox="1">
            <a:spLocks noChangeArrowheads="1"/>
          </p:cNvSpPr>
          <p:nvPr/>
        </p:nvSpPr>
        <p:spPr bwMode="auto">
          <a:xfrm>
            <a:off x="4954542" y="4543425"/>
            <a:ext cx="4175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41">
            <a:extLst>
              <a:ext uri="{FF2B5EF4-FFF2-40B4-BE49-F238E27FC236}">
                <a16:creationId xmlns:a16="http://schemas.microsoft.com/office/drawing/2014/main" id="{BE6937C4-5F97-45C5-8A30-BD20A29E3861}"/>
              </a:ext>
            </a:extLst>
          </p:cNvPr>
          <p:cNvSpPr>
            <a:spLocks noChangeShapeType="1"/>
          </p:cNvSpPr>
          <p:nvPr/>
        </p:nvSpPr>
        <p:spPr bwMode="auto">
          <a:xfrm flipV="1">
            <a:off x="5132342" y="4314825"/>
            <a:ext cx="1793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42">
            <a:extLst>
              <a:ext uri="{FF2B5EF4-FFF2-40B4-BE49-F238E27FC236}">
                <a16:creationId xmlns:a16="http://schemas.microsoft.com/office/drawing/2014/main" id="{908B1B5C-451B-436E-BEDB-6F1993D95C66}"/>
              </a:ext>
            </a:extLst>
          </p:cNvPr>
          <p:cNvSpPr>
            <a:spLocks noChangeShapeType="1"/>
          </p:cNvSpPr>
          <p:nvPr/>
        </p:nvSpPr>
        <p:spPr bwMode="auto">
          <a:xfrm>
            <a:off x="5491117"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43">
            <a:extLst>
              <a:ext uri="{FF2B5EF4-FFF2-40B4-BE49-F238E27FC236}">
                <a16:creationId xmlns:a16="http://schemas.microsoft.com/office/drawing/2014/main" id="{39A1D7AE-ED2E-4019-8BD2-3F5B37FDE8FE}"/>
              </a:ext>
            </a:extLst>
          </p:cNvPr>
          <p:cNvSpPr>
            <a:spLocks noChangeShapeType="1"/>
          </p:cNvSpPr>
          <p:nvPr/>
        </p:nvSpPr>
        <p:spPr bwMode="auto">
          <a:xfrm>
            <a:off x="5372055"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44">
            <a:extLst>
              <a:ext uri="{FF2B5EF4-FFF2-40B4-BE49-F238E27FC236}">
                <a16:creationId xmlns:a16="http://schemas.microsoft.com/office/drawing/2014/main" id="{894E8887-83DB-4B11-9DB5-19FA67F218B9}"/>
              </a:ext>
            </a:extLst>
          </p:cNvPr>
          <p:cNvSpPr txBox="1">
            <a:spLocks noChangeArrowheads="1"/>
          </p:cNvSpPr>
          <p:nvPr/>
        </p:nvSpPr>
        <p:spPr bwMode="auto">
          <a:xfrm>
            <a:off x="5311730" y="3857625"/>
            <a:ext cx="4476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45">
            <a:extLst>
              <a:ext uri="{FF2B5EF4-FFF2-40B4-BE49-F238E27FC236}">
                <a16:creationId xmlns:a16="http://schemas.microsoft.com/office/drawing/2014/main" id="{225B3081-34F1-4146-BC2F-89F9CB88AF6C}"/>
              </a:ext>
            </a:extLst>
          </p:cNvPr>
          <p:cNvSpPr txBox="1">
            <a:spLocks noChangeArrowheads="1"/>
          </p:cNvSpPr>
          <p:nvPr/>
        </p:nvSpPr>
        <p:spPr bwMode="auto">
          <a:xfrm>
            <a:off x="5311730" y="3629025"/>
            <a:ext cx="4778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46">
            <a:extLst>
              <a:ext uri="{FF2B5EF4-FFF2-40B4-BE49-F238E27FC236}">
                <a16:creationId xmlns:a16="http://schemas.microsoft.com/office/drawing/2014/main" id="{4F68C740-5B18-4E15-BFC4-A5DD131DD48C}"/>
              </a:ext>
            </a:extLst>
          </p:cNvPr>
          <p:cNvSpPr>
            <a:spLocks noChangeShapeType="1"/>
          </p:cNvSpPr>
          <p:nvPr/>
        </p:nvSpPr>
        <p:spPr bwMode="auto">
          <a:xfrm>
            <a:off x="5491117" y="448627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47">
            <a:extLst>
              <a:ext uri="{FF2B5EF4-FFF2-40B4-BE49-F238E27FC236}">
                <a16:creationId xmlns:a16="http://schemas.microsoft.com/office/drawing/2014/main" id="{0842D230-C5AB-4BF4-B4DA-1A76B2ED6BAF}"/>
              </a:ext>
            </a:extLst>
          </p:cNvPr>
          <p:cNvSpPr txBox="1">
            <a:spLocks noChangeArrowheads="1"/>
          </p:cNvSpPr>
          <p:nvPr/>
        </p:nvSpPr>
        <p:spPr bwMode="auto">
          <a:xfrm>
            <a:off x="5192667" y="4829175"/>
            <a:ext cx="53816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48">
            <a:extLst>
              <a:ext uri="{FF2B5EF4-FFF2-40B4-BE49-F238E27FC236}">
                <a16:creationId xmlns:a16="http://schemas.microsoft.com/office/drawing/2014/main" id="{EBDC02D9-29C1-468F-A8B9-4876E1E68CB2}"/>
              </a:ext>
            </a:extLst>
          </p:cNvPr>
          <p:cNvSpPr txBox="1">
            <a:spLocks noChangeArrowheads="1"/>
          </p:cNvSpPr>
          <p:nvPr/>
        </p:nvSpPr>
        <p:spPr bwMode="auto">
          <a:xfrm>
            <a:off x="6207080" y="4486275"/>
            <a:ext cx="419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49">
            <a:extLst>
              <a:ext uri="{FF2B5EF4-FFF2-40B4-BE49-F238E27FC236}">
                <a16:creationId xmlns:a16="http://schemas.microsoft.com/office/drawing/2014/main" id="{598A53F0-99D3-4DAB-82CC-F952274F4661}"/>
              </a:ext>
            </a:extLst>
          </p:cNvPr>
          <p:cNvSpPr>
            <a:spLocks noChangeShapeType="1"/>
          </p:cNvSpPr>
          <p:nvPr/>
        </p:nvSpPr>
        <p:spPr bwMode="auto">
          <a:xfrm>
            <a:off x="6386467" y="402907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0">
            <a:extLst>
              <a:ext uri="{FF2B5EF4-FFF2-40B4-BE49-F238E27FC236}">
                <a16:creationId xmlns:a16="http://schemas.microsoft.com/office/drawing/2014/main" id="{7A39C875-C6FC-4E90-BC3B-0AA0950365B0}"/>
              </a:ext>
            </a:extLst>
          </p:cNvPr>
          <p:cNvSpPr>
            <a:spLocks noChangeShapeType="1"/>
          </p:cNvSpPr>
          <p:nvPr/>
        </p:nvSpPr>
        <p:spPr bwMode="auto">
          <a:xfrm>
            <a:off x="6207080" y="402907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1">
            <a:extLst>
              <a:ext uri="{FF2B5EF4-FFF2-40B4-BE49-F238E27FC236}">
                <a16:creationId xmlns:a16="http://schemas.microsoft.com/office/drawing/2014/main" id="{1FC7ABC8-FA85-424C-968B-9055CAF657FD}"/>
              </a:ext>
            </a:extLst>
          </p:cNvPr>
          <p:cNvSpPr txBox="1">
            <a:spLocks noChangeArrowheads="1"/>
          </p:cNvSpPr>
          <p:nvPr/>
        </p:nvSpPr>
        <p:spPr bwMode="auto">
          <a:xfrm>
            <a:off x="6207080" y="3743325"/>
            <a:ext cx="38893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2">
            <a:extLst>
              <a:ext uri="{FF2B5EF4-FFF2-40B4-BE49-F238E27FC236}">
                <a16:creationId xmlns:a16="http://schemas.microsoft.com/office/drawing/2014/main" id="{9A0287DB-56C8-45DA-8582-2CDED7677550}"/>
              </a:ext>
            </a:extLst>
          </p:cNvPr>
          <p:cNvSpPr txBox="1">
            <a:spLocks noChangeArrowheads="1"/>
          </p:cNvSpPr>
          <p:nvPr/>
        </p:nvSpPr>
        <p:spPr bwMode="auto">
          <a:xfrm>
            <a:off x="6626180" y="4200525"/>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3">
            <a:extLst>
              <a:ext uri="{FF2B5EF4-FFF2-40B4-BE49-F238E27FC236}">
                <a16:creationId xmlns:a16="http://schemas.microsoft.com/office/drawing/2014/main" id="{AD71024F-0F8E-465D-8F3C-8665F02D6CA7}"/>
              </a:ext>
            </a:extLst>
          </p:cNvPr>
          <p:cNvSpPr>
            <a:spLocks noChangeShapeType="1"/>
          </p:cNvSpPr>
          <p:nvPr/>
        </p:nvSpPr>
        <p:spPr bwMode="auto">
          <a:xfrm>
            <a:off x="7162755"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4">
            <a:extLst>
              <a:ext uri="{FF2B5EF4-FFF2-40B4-BE49-F238E27FC236}">
                <a16:creationId xmlns:a16="http://schemas.microsoft.com/office/drawing/2014/main" id="{8280DB13-81A2-4603-B331-CC7002006272}"/>
              </a:ext>
            </a:extLst>
          </p:cNvPr>
          <p:cNvSpPr>
            <a:spLocks noChangeShapeType="1"/>
          </p:cNvSpPr>
          <p:nvPr/>
        </p:nvSpPr>
        <p:spPr bwMode="auto">
          <a:xfrm>
            <a:off x="6983367" y="420052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5">
            <a:extLst>
              <a:ext uri="{FF2B5EF4-FFF2-40B4-BE49-F238E27FC236}">
                <a16:creationId xmlns:a16="http://schemas.microsoft.com/office/drawing/2014/main" id="{664C436C-3CF4-4279-B499-4688E5BE1E65}"/>
              </a:ext>
            </a:extLst>
          </p:cNvPr>
          <p:cNvSpPr txBox="1">
            <a:spLocks noChangeArrowheads="1"/>
          </p:cNvSpPr>
          <p:nvPr/>
        </p:nvSpPr>
        <p:spPr bwMode="auto">
          <a:xfrm>
            <a:off x="6924630" y="3914775"/>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Line 56">
            <a:extLst>
              <a:ext uri="{FF2B5EF4-FFF2-40B4-BE49-F238E27FC236}">
                <a16:creationId xmlns:a16="http://schemas.microsoft.com/office/drawing/2014/main" id="{C217DDE0-70E8-4A9F-9067-0C6D9ABA821F}"/>
              </a:ext>
            </a:extLst>
          </p:cNvPr>
          <p:cNvSpPr>
            <a:spLocks noChangeShapeType="1"/>
          </p:cNvSpPr>
          <p:nvPr/>
        </p:nvSpPr>
        <p:spPr bwMode="auto">
          <a:xfrm>
            <a:off x="7162755" y="4371975"/>
            <a:ext cx="2984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7">
            <a:extLst>
              <a:ext uri="{FF2B5EF4-FFF2-40B4-BE49-F238E27FC236}">
                <a16:creationId xmlns:a16="http://schemas.microsoft.com/office/drawing/2014/main" id="{E13CB6F9-71F4-4880-969D-18FF20564ECA}"/>
              </a:ext>
            </a:extLst>
          </p:cNvPr>
          <p:cNvSpPr>
            <a:spLocks noChangeShapeType="1"/>
          </p:cNvSpPr>
          <p:nvPr/>
        </p:nvSpPr>
        <p:spPr bwMode="auto">
          <a:xfrm>
            <a:off x="6148342"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8">
            <a:extLst>
              <a:ext uri="{FF2B5EF4-FFF2-40B4-BE49-F238E27FC236}">
                <a16:creationId xmlns:a16="http://schemas.microsoft.com/office/drawing/2014/main" id="{4F88B74A-71E5-41A3-962A-C7A94301163D}"/>
              </a:ext>
            </a:extLst>
          </p:cNvPr>
          <p:cNvSpPr>
            <a:spLocks noChangeShapeType="1"/>
          </p:cNvSpPr>
          <p:nvPr/>
        </p:nvSpPr>
        <p:spPr bwMode="auto">
          <a:xfrm>
            <a:off x="6029280"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59">
            <a:extLst>
              <a:ext uri="{FF2B5EF4-FFF2-40B4-BE49-F238E27FC236}">
                <a16:creationId xmlns:a16="http://schemas.microsoft.com/office/drawing/2014/main" id="{104D8BCE-7EED-46C9-BED5-129563E0C7A1}"/>
              </a:ext>
            </a:extLst>
          </p:cNvPr>
          <p:cNvSpPr txBox="1">
            <a:spLocks noChangeArrowheads="1"/>
          </p:cNvSpPr>
          <p:nvPr/>
        </p:nvSpPr>
        <p:spPr bwMode="auto">
          <a:xfrm>
            <a:off x="5908630" y="3971925"/>
            <a:ext cx="4191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0">
            <a:extLst>
              <a:ext uri="{FF2B5EF4-FFF2-40B4-BE49-F238E27FC236}">
                <a16:creationId xmlns:a16="http://schemas.microsoft.com/office/drawing/2014/main" id="{FAB2A708-5E9A-4FAE-A11B-F0768ECF917A}"/>
              </a:ext>
            </a:extLst>
          </p:cNvPr>
          <p:cNvSpPr txBox="1">
            <a:spLocks noChangeArrowheads="1"/>
          </p:cNvSpPr>
          <p:nvPr/>
        </p:nvSpPr>
        <p:spPr bwMode="auto">
          <a:xfrm>
            <a:off x="6924630" y="4486275"/>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1">
            <a:extLst>
              <a:ext uri="{FF2B5EF4-FFF2-40B4-BE49-F238E27FC236}">
                <a16:creationId xmlns:a16="http://schemas.microsoft.com/office/drawing/2014/main" id="{37D63A3A-9F8A-4834-B5E4-463E044B1F43}"/>
              </a:ext>
            </a:extLst>
          </p:cNvPr>
          <p:cNvSpPr txBox="1">
            <a:spLocks noChangeArrowheads="1"/>
          </p:cNvSpPr>
          <p:nvPr/>
        </p:nvSpPr>
        <p:spPr bwMode="auto">
          <a:xfrm>
            <a:off x="7581855" y="4543425"/>
            <a:ext cx="954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2">
            <a:extLst>
              <a:ext uri="{FF2B5EF4-FFF2-40B4-BE49-F238E27FC236}">
                <a16:creationId xmlns:a16="http://schemas.microsoft.com/office/drawing/2014/main" id="{06C421EC-2B54-4022-AC8E-66A3C79FA56E}"/>
              </a:ext>
            </a:extLst>
          </p:cNvPr>
          <p:cNvSpPr txBox="1">
            <a:spLocks noChangeArrowheads="1"/>
          </p:cNvSpPr>
          <p:nvPr/>
        </p:nvSpPr>
        <p:spPr bwMode="auto">
          <a:xfrm>
            <a:off x="7402467" y="4200525"/>
            <a:ext cx="2984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3">
            <a:extLst>
              <a:ext uri="{FF2B5EF4-FFF2-40B4-BE49-F238E27FC236}">
                <a16:creationId xmlns:a16="http://schemas.microsoft.com/office/drawing/2014/main" id="{F23895F8-6B74-43FD-AB33-C86BDC6CBB64}"/>
              </a:ext>
            </a:extLst>
          </p:cNvPr>
          <p:cNvSpPr>
            <a:spLocks noChangeShapeType="1"/>
          </p:cNvSpPr>
          <p:nvPr/>
        </p:nvSpPr>
        <p:spPr bwMode="auto">
          <a:xfrm>
            <a:off x="7939042" y="42005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4">
            <a:extLst>
              <a:ext uri="{FF2B5EF4-FFF2-40B4-BE49-F238E27FC236}">
                <a16:creationId xmlns:a16="http://schemas.microsoft.com/office/drawing/2014/main" id="{181B3350-5D9C-45AC-A7BE-EAF10D58E068}"/>
              </a:ext>
            </a:extLst>
          </p:cNvPr>
          <p:cNvSpPr>
            <a:spLocks noChangeShapeType="1"/>
          </p:cNvSpPr>
          <p:nvPr/>
        </p:nvSpPr>
        <p:spPr bwMode="auto">
          <a:xfrm>
            <a:off x="7759655" y="420052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5">
            <a:extLst>
              <a:ext uri="{FF2B5EF4-FFF2-40B4-BE49-F238E27FC236}">
                <a16:creationId xmlns:a16="http://schemas.microsoft.com/office/drawing/2014/main" id="{563C523A-7B46-4289-8672-A8A493188218}"/>
              </a:ext>
            </a:extLst>
          </p:cNvPr>
          <p:cNvSpPr txBox="1">
            <a:spLocks noChangeArrowheads="1"/>
          </p:cNvSpPr>
          <p:nvPr/>
        </p:nvSpPr>
        <p:spPr bwMode="auto">
          <a:xfrm>
            <a:off x="7700917" y="3914775"/>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66">
            <a:extLst>
              <a:ext uri="{FF2B5EF4-FFF2-40B4-BE49-F238E27FC236}">
                <a16:creationId xmlns:a16="http://schemas.microsoft.com/office/drawing/2014/main" id="{B18E7964-E17B-44FA-9F55-B5FC6E0D470E}"/>
              </a:ext>
            </a:extLst>
          </p:cNvPr>
          <p:cNvSpPr>
            <a:spLocks noChangeShapeType="1"/>
          </p:cNvSpPr>
          <p:nvPr/>
        </p:nvSpPr>
        <p:spPr bwMode="auto">
          <a:xfrm>
            <a:off x="8596267" y="43148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7">
            <a:extLst>
              <a:ext uri="{FF2B5EF4-FFF2-40B4-BE49-F238E27FC236}">
                <a16:creationId xmlns:a16="http://schemas.microsoft.com/office/drawing/2014/main" id="{7689B6D0-A0CA-490D-B8F5-4C341B1BA3D6}"/>
              </a:ext>
            </a:extLst>
          </p:cNvPr>
          <p:cNvSpPr>
            <a:spLocks noChangeShapeType="1"/>
          </p:cNvSpPr>
          <p:nvPr/>
        </p:nvSpPr>
        <p:spPr bwMode="auto">
          <a:xfrm>
            <a:off x="8477205" y="4314825"/>
            <a:ext cx="2381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8">
            <a:extLst>
              <a:ext uri="{FF2B5EF4-FFF2-40B4-BE49-F238E27FC236}">
                <a16:creationId xmlns:a16="http://schemas.microsoft.com/office/drawing/2014/main" id="{A0BFBB44-6AC1-4F71-97D4-76FE460D8BE2}"/>
              </a:ext>
            </a:extLst>
          </p:cNvPr>
          <p:cNvSpPr>
            <a:spLocks noChangeShapeType="1"/>
          </p:cNvSpPr>
          <p:nvPr/>
        </p:nvSpPr>
        <p:spPr bwMode="auto">
          <a:xfrm>
            <a:off x="8596267" y="4486275"/>
            <a:ext cx="12700"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69">
            <a:extLst>
              <a:ext uri="{FF2B5EF4-FFF2-40B4-BE49-F238E27FC236}">
                <a16:creationId xmlns:a16="http://schemas.microsoft.com/office/drawing/2014/main" id="{637A34BD-2A0E-49CF-9D40-C09D3B33DFDE}"/>
              </a:ext>
            </a:extLst>
          </p:cNvPr>
          <p:cNvSpPr txBox="1">
            <a:spLocks noChangeArrowheads="1"/>
          </p:cNvSpPr>
          <p:nvPr/>
        </p:nvSpPr>
        <p:spPr bwMode="auto">
          <a:xfrm>
            <a:off x="8297817" y="3857625"/>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70">
            <a:extLst>
              <a:ext uri="{FF2B5EF4-FFF2-40B4-BE49-F238E27FC236}">
                <a16:creationId xmlns:a16="http://schemas.microsoft.com/office/drawing/2014/main" id="{E7016CF8-95BB-471E-95B6-B9E983DA7332}"/>
              </a:ext>
            </a:extLst>
          </p:cNvPr>
          <p:cNvSpPr txBox="1">
            <a:spLocks noChangeArrowheads="1"/>
          </p:cNvSpPr>
          <p:nvPr/>
        </p:nvSpPr>
        <p:spPr bwMode="auto">
          <a:xfrm>
            <a:off x="5670505" y="4486275"/>
            <a:ext cx="2984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1">
            <a:extLst>
              <a:ext uri="{FF2B5EF4-FFF2-40B4-BE49-F238E27FC236}">
                <a16:creationId xmlns:a16="http://schemas.microsoft.com/office/drawing/2014/main" id="{EA963152-4F30-4ADF-BEB6-82D3F4C37201}"/>
              </a:ext>
            </a:extLst>
          </p:cNvPr>
          <p:cNvSpPr>
            <a:spLocks noChangeShapeType="1"/>
          </p:cNvSpPr>
          <p:nvPr/>
        </p:nvSpPr>
        <p:spPr bwMode="auto">
          <a:xfrm>
            <a:off x="5132342" y="3800475"/>
            <a:ext cx="1195388"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2">
            <a:extLst>
              <a:ext uri="{FF2B5EF4-FFF2-40B4-BE49-F238E27FC236}">
                <a16:creationId xmlns:a16="http://schemas.microsoft.com/office/drawing/2014/main" id="{7D49D35D-54A8-4C30-A5D6-C69E47E0292A}"/>
              </a:ext>
            </a:extLst>
          </p:cNvPr>
          <p:cNvSpPr txBox="1">
            <a:spLocks noChangeArrowheads="1"/>
          </p:cNvSpPr>
          <p:nvPr/>
        </p:nvSpPr>
        <p:spPr bwMode="auto">
          <a:xfrm>
            <a:off x="5780042" y="3486150"/>
            <a:ext cx="4175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3">
            <a:extLst>
              <a:ext uri="{FF2B5EF4-FFF2-40B4-BE49-F238E27FC236}">
                <a16:creationId xmlns:a16="http://schemas.microsoft.com/office/drawing/2014/main" id="{BE4205C7-0555-4BDB-B978-6D0FE2E5C9C9}"/>
              </a:ext>
            </a:extLst>
          </p:cNvPr>
          <p:cNvSpPr>
            <a:spLocks noChangeShapeType="1"/>
          </p:cNvSpPr>
          <p:nvPr/>
        </p:nvSpPr>
        <p:spPr bwMode="auto">
          <a:xfrm>
            <a:off x="9237617" y="2200275"/>
            <a:ext cx="2492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4">
            <a:extLst>
              <a:ext uri="{FF2B5EF4-FFF2-40B4-BE49-F238E27FC236}">
                <a16:creationId xmlns:a16="http://schemas.microsoft.com/office/drawing/2014/main" id="{1E967982-4390-47B2-8F5E-A8BC92188871}"/>
              </a:ext>
            </a:extLst>
          </p:cNvPr>
          <p:cNvSpPr txBox="1">
            <a:spLocks noChangeArrowheads="1"/>
          </p:cNvSpPr>
          <p:nvPr/>
        </p:nvSpPr>
        <p:spPr bwMode="auto">
          <a:xfrm>
            <a:off x="9123317" y="1914525"/>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5">
            <a:extLst>
              <a:ext uri="{FF2B5EF4-FFF2-40B4-BE49-F238E27FC236}">
                <a16:creationId xmlns:a16="http://schemas.microsoft.com/office/drawing/2014/main" id="{986E8C37-7CCA-4396-A503-E0C4E493550D}"/>
              </a:ext>
            </a:extLst>
          </p:cNvPr>
          <p:cNvSpPr>
            <a:spLocks noChangeShapeType="1"/>
          </p:cNvSpPr>
          <p:nvPr/>
        </p:nvSpPr>
        <p:spPr bwMode="auto">
          <a:xfrm>
            <a:off x="9351917" y="2200275"/>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6">
            <a:extLst>
              <a:ext uri="{FF2B5EF4-FFF2-40B4-BE49-F238E27FC236}">
                <a16:creationId xmlns:a16="http://schemas.microsoft.com/office/drawing/2014/main" id="{829495DD-B188-410E-994B-98B62F8C7CE1}"/>
              </a:ext>
            </a:extLst>
          </p:cNvPr>
          <p:cNvSpPr txBox="1">
            <a:spLocks noChangeArrowheads="1"/>
          </p:cNvSpPr>
          <p:nvPr/>
        </p:nvSpPr>
        <p:spPr bwMode="auto">
          <a:xfrm>
            <a:off x="6230892" y="2543175"/>
            <a:ext cx="3889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7">
            <a:extLst>
              <a:ext uri="{FF2B5EF4-FFF2-40B4-BE49-F238E27FC236}">
                <a16:creationId xmlns:a16="http://schemas.microsoft.com/office/drawing/2014/main" id="{8314EF84-48FA-4B5C-B88F-8961D3740A84}"/>
              </a:ext>
            </a:extLst>
          </p:cNvPr>
          <p:cNvSpPr>
            <a:spLocks noChangeShapeType="1"/>
          </p:cNvSpPr>
          <p:nvPr/>
        </p:nvSpPr>
        <p:spPr bwMode="auto">
          <a:xfrm>
            <a:off x="6397580"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78">
            <a:extLst>
              <a:ext uri="{FF2B5EF4-FFF2-40B4-BE49-F238E27FC236}">
                <a16:creationId xmlns:a16="http://schemas.microsoft.com/office/drawing/2014/main" id="{09F23DCD-5C1A-4046-AB4C-AB321D2FB705}"/>
              </a:ext>
            </a:extLst>
          </p:cNvPr>
          <p:cNvSpPr>
            <a:spLocks noChangeShapeType="1"/>
          </p:cNvSpPr>
          <p:nvPr/>
        </p:nvSpPr>
        <p:spPr bwMode="auto">
          <a:xfrm>
            <a:off x="523076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79">
            <a:extLst>
              <a:ext uri="{FF2B5EF4-FFF2-40B4-BE49-F238E27FC236}">
                <a16:creationId xmlns:a16="http://schemas.microsoft.com/office/drawing/2014/main" id="{4F62A246-4EBB-4279-9376-E00AA862E531}"/>
              </a:ext>
            </a:extLst>
          </p:cNvPr>
          <p:cNvSpPr>
            <a:spLocks noChangeShapeType="1"/>
          </p:cNvSpPr>
          <p:nvPr/>
        </p:nvSpPr>
        <p:spPr bwMode="auto">
          <a:xfrm>
            <a:off x="6230892"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0">
            <a:extLst>
              <a:ext uri="{FF2B5EF4-FFF2-40B4-BE49-F238E27FC236}">
                <a16:creationId xmlns:a16="http://schemas.microsoft.com/office/drawing/2014/main" id="{6A027F28-27A9-4940-816E-062CC87C182D}"/>
              </a:ext>
            </a:extLst>
          </p:cNvPr>
          <p:cNvSpPr txBox="1">
            <a:spLocks noChangeArrowheads="1"/>
          </p:cNvSpPr>
          <p:nvPr/>
        </p:nvSpPr>
        <p:spPr bwMode="auto">
          <a:xfrm>
            <a:off x="5008517" y="19716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1">
            <a:extLst>
              <a:ext uri="{FF2B5EF4-FFF2-40B4-BE49-F238E27FC236}">
                <a16:creationId xmlns:a16="http://schemas.microsoft.com/office/drawing/2014/main" id="{BE913337-60F1-4669-888F-0AF777F7FF19}"/>
              </a:ext>
            </a:extLst>
          </p:cNvPr>
          <p:cNvSpPr>
            <a:spLocks noChangeShapeType="1"/>
          </p:cNvSpPr>
          <p:nvPr/>
        </p:nvSpPr>
        <p:spPr bwMode="auto">
          <a:xfrm>
            <a:off x="5564142" y="237172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2">
            <a:extLst>
              <a:ext uri="{FF2B5EF4-FFF2-40B4-BE49-F238E27FC236}">
                <a16:creationId xmlns:a16="http://schemas.microsoft.com/office/drawing/2014/main" id="{83EB5D07-04DA-4D28-8214-A5A8E018293B}"/>
              </a:ext>
            </a:extLst>
          </p:cNvPr>
          <p:cNvSpPr>
            <a:spLocks noChangeShapeType="1"/>
          </p:cNvSpPr>
          <p:nvPr/>
        </p:nvSpPr>
        <p:spPr bwMode="auto">
          <a:xfrm>
            <a:off x="5453017" y="2371725"/>
            <a:ext cx="222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3">
            <a:extLst>
              <a:ext uri="{FF2B5EF4-FFF2-40B4-BE49-F238E27FC236}">
                <a16:creationId xmlns:a16="http://schemas.microsoft.com/office/drawing/2014/main" id="{2088C578-FEE1-4AC7-A306-557F990A5A4A}"/>
              </a:ext>
            </a:extLst>
          </p:cNvPr>
          <p:cNvSpPr txBox="1">
            <a:spLocks noChangeArrowheads="1"/>
          </p:cNvSpPr>
          <p:nvPr/>
        </p:nvSpPr>
        <p:spPr bwMode="auto">
          <a:xfrm>
            <a:off x="5008517" y="2571750"/>
            <a:ext cx="388938"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4">
            <a:extLst>
              <a:ext uri="{FF2B5EF4-FFF2-40B4-BE49-F238E27FC236}">
                <a16:creationId xmlns:a16="http://schemas.microsoft.com/office/drawing/2014/main" id="{9A77D59D-1D88-4BCD-804A-A964A2276959}"/>
              </a:ext>
            </a:extLst>
          </p:cNvPr>
          <p:cNvSpPr txBox="1">
            <a:spLocks noChangeArrowheads="1"/>
          </p:cNvSpPr>
          <p:nvPr/>
        </p:nvSpPr>
        <p:spPr bwMode="auto">
          <a:xfrm>
            <a:off x="6175330" y="1971675"/>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5">
            <a:extLst>
              <a:ext uri="{FF2B5EF4-FFF2-40B4-BE49-F238E27FC236}">
                <a16:creationId xmlns:a16="http://schemas.microsoft.com/office/drawing/2014/main" id="{532F0F62-FA5E-4AE5-A0DC-107CFFAD22B3}"/>
              </a:ext>
            </a:extLst>
          </p:cNvPr>
          <p:cNvSpPr>
            <a:spLocks noChangeShapeType="1"/>
          </p:cNvSpPr>
          <p:nvPr/>
        </p:nvSpPr>
        <p:spPr bwMode="auto">
          <a:xfrm>
            <a:off x="5341892" y="1857375"/>
            <a:ext cx="11112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86">
            <a:extLst>
              <a:ext uri="{FF2B5EF4-FFF2-40B4-BE49-F238E27FC236}">
                <a16:creationId xmlns:a16="http://schemas.microsoft.com/office/drawing/2014/main" id="{5BE93936-A132-453A-9066-0C3E2C4DB545}"/>
              </a:ext>
            </a:extLst>
          </p:cNvPr>
          <p:cNvSpPr txBox="1">
            <a:spLocks noChangeArrowheads="1"/>
          </p:cNvSpPr>
          <p:nvPr/>
        </p:nvSpPr>
        <p:spPr bwMode="auto">
          <a:xfrm>
            <a:off x="5453017" y="1571625"/>
            <a:ext cx="889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87">
            <a:extLst>
              <a:ext uri="{FF2B5EF4-FFF2-40B4-BE49-F238E27FC236}">
                <a16:creationId xmlns:a16="http://schemas.microsoft.com/office/drawing/2014/main" id="{9BA90BA2-2967-4AC7-83AC-DAE754C8694C}"/>
              </a:ext>
            </a:extLst>
          </p:cNvPr>
          <p:cNvSpPr txBox="1">
            <a:spLocks noChangeArrowheads="1"/>
          </p:cNvSpPr>
          <p:nvPr/>
        </p:nvSpPr>
        <p:spPr bwMode="auto">
          <a:xfrm>
            <a:off x="6564267" y="2257425"/>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88">
            <a:extLst>
              <a:ext uri="{FF2B5EF4-FFF2-40B4-BE49-F238E27FC236}">
                <a16:creationId xmlns:a16="http://schemas.microsoft.com/office/drawing/2014/main" id="{E3FD17FF-5B48-472A-A090-A8F59F477892}"/>
              </a:ext>
            </a:extLst>
          </p:cNvPr>
          <p:cNvSpPr>
            <a:spLocks noChangeShapeType="1"/>
          </p:cNvSpPr>
          <p:nvPr/>
        </p:nvSpPr>
        <p:spPr bwMode="auto">
          <a:xfrm>
            <a:off x="7119892"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89">
            <a:extLst>
              <a:ext uri="{FF2B5EF4-FFF2-40B4-BE49-F238E27FC236}">
                <a16:creationId xmlns:a16="http://schemas.microsoft.com/office/drawing/2014/main" id="{6F453613-2B8A-4F3B-898F-9C3C80D09B37}"/>
              </a:ext>
            </a:extLst>
          </p:cNvPr>
          <p:cNvSpPr>
            <a:spLocks noChangeShapeType="1"/>
          </p:cNvSpPr>
          <p:nvPr/>
        </p:nvSpPr>
        <p:spPr bwMode="auto">
          <a:xfrm>
            <a:off x="6953205"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0">
            <a:extLst>
              <a:ext uri="{FF2B5EF4-FFF2-40B4-BE49-F238E27FC236}">
                <a16:creationId xmlns:a16="http://schemas.microsoft.com/office/drawing/2014/main" id="{2435DA6D-8C20-4A47-9C03-6CDF623A8E23}"/>
              </a:ext>
            </a:extLst>
          </p:cNvPr>
          <p:cNvSpPr txBox="1">
            <a:spLocks noChangeArrowheads="1"/>
          </p:cNvSpPr>
          <p:nvPr/>
        </p:nvSpPr>
        <p:spPr bwMode="auto">
          <a:xfrm>
            <a:off x="6897642" y="1971675"/>
            <a:ext cx="4175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1">
            <a:extLst>
              <a:ext uri="{FF2B5EF4-FFF2-40B4-BE49-F238E27FC236}">
                <a16:creationId xmlns:a16="http://schemas.microsoft.com/office/drawing/2014/main" id="{16E19B38-CCAF-444E-A842-66B966530314}"/>
              </a:ext>
            </a:extLst>
          </p:cNvPr>
          <p:cNvSpPr>
            <a:spLocks noChangeShapeType="1"/>
          </p:cNvSpPr>
          <p:nvPr/>
        </p:nvSpPr>
        <p:spPr bwMode="auto">
          <a:xfrm flipV="1">
            <a:off x="5230767" y="2371725"/>
            <a:ext cx="16668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92">
            <a:extLst>
              <a:ext uri="{FF2B5EF4-FFF2-40B4-BE49-F238E27FC236}">
                <a16:creationId xmlns:a16="http://schemas.microsoft.com/office/drawing/2014/main" id="{2E2BEC45-3FB8-4035-B6DA-EE75496C4231}"/>
              </a:ext>
            </a:extLst>
          </p:cNvPr>
          <p:cNvSpPr txBox="1">
            <a:spLocks noChangeArrowheads="1"/>
          </p:cNvSpPr>
          <p:nvPr/>
        </p:nvSpPr>
        <p:spPr bwMode="auto">
          <a:xfrm>
            <a:off x="5408567" y="20859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93">
            <a:extLst>
              <a:ext uri="{FF2B5EF4-FFF2-40B4-BE49-F238E27FC236}">
                <a16:creationId xmlns:a16="http://schemas.microsoft.com/office/drawing/2014/main" id="{3173454D-5810-4AE7-ACB2-51B254B2206B}"/>
              </a:ext>
            </a:extLst>
          </p:cNvPr>
          <p:cNvSpPr txBox="1">
            <a:spLocks noChangeArrowheads="1"/>
          </p:cNvSpPr>
          <p:nvPr/>
        </p:nvSpPr>
        <p:spPr bwMode="auto">
          <a:xfrm>
            <a:off x="7342142" y="2257425"/>
            <a:ext cx="27781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4">
            <a:extLst>
              <a:ext uri="{FF2B5EF4-FFF2-40B4-BE49-F238E27FC236}">
                <a16:creationId xmlns:a16="http://schemas.microsoft.com/office/drawing/2014/main" id="{344D905F-6D84-430B-82BA-8404755387B4}"/>
              </a:ext>
            </a:extLst>
          </p:cNvPr>
          <p:cNvSpPr txBox="1">
            <a:spLocks noChangeArrowheads="1"/>
          </p:cNvSpPr>
          <p:nvPr/>
        </p:nvSpPr>
        <p:spPr bwMode="auto">
          <a:xfrm>
            <a:off x="5322842" y="2714625"/>
            <a:ext cx="50006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5">
            <a:extLst>
              <a:ext uri="{FF2B5EF4-FFF2-40B4-BE49-F238E27FC236}">
                <a16:creationId xmlns:a16="http://schemas.microsoft.com/office/drawing/2014/main" id="{BEC15E61-EB1E-4D2B-9753-F33DE472ECE9}"/>
              </a:ext>
            </a:extLst>
          </p:cNvPr>
          <p:cNvSpPr>
            <a:spLocks noChangeShapeType="1"/>
          </p:cNvSpPr>
          <p:nvPr/>
        </p:nvSpPr>
        <p:spPr bwMode="auto">
          <a:xfrm>
            <a:off x="5564142" y="254317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96">
            <a:extLst>
              <a:ext uri="{FF2B5EF4-FFF2-40B4-BE49-F238E27FC236}">
                <a16:creationId xmlns:a16="http://schemas.microsoft.com/office/drawing/2014/main" id="{D101CE9E-06BF-449A-9EDF-31F97DE61DC0}"/>
              </a:ext>
            </a:extLst>
          </p:cNvPr>
          <p:cNvSpPr>
            <a:spLocks noChangeShapeType="1"/>
          </p:cNvSpPr>
          <p:nvPr/>
        </p:nvSpPr>
        <p:spPr bwMode="auto">
          <a:xfrm>
            <a:off x="7842205"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7">
            <a:extLst>
              <a:ext uri="{FF2B5EF4-FFF2-40B4-BE49-F238E27FC236}">
                <a16:creationId xmlns:a16="http://schemas.microsoft.com/office/drawing/2014/main" id="{286DD621-3290-43F6-A776-334464F9DF2B}"/>
              </a:ext>
            </a:extLst>
          </p:cNvPr>
          <p:cNvSpPr>
            <a:spLocks noChangeShapeType="1"/>
          </p:cNvSpPr>
          <p:nvPr/>
        </p:nvSpPr>
        <p:spPr bwMode="auto">
          <a:xfrm>
            <a:off x="7675517" y="2257425"/>
            <a:ext cx="3333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98">
            <a:extLst>
              <a:ext uri="{FF2B5EF4-FFF2-40B4-BE49-F238E27FC236}">
                <a16:creationId xmlns:a16="http://schemas.microsoft.com/office/drawing/2014/main" id="{0B6B2D74-B7D1-44E6-8482-188D9C839BA3}"/>
              </a:ext>
            </a:extLst>
          </p:cNvPr>
          <p:cNvSpPr txBox="1">
            <a:spLocks noChangeArrowheads="1"/>
          </p:cNvSpPr>
          <p:nvPr/>
        </p:nvSpPr>
        <p:spPr bwMode="auto">
          <a:xfrm>
            <a:off x="7619955" y="1971675"/>
            <a:ext cx="4175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99">
            <a:extLst>
              <a:ext uri="{FF2B5EF4-FFF2-40B4-BE49-F238E27FC236}">
                <a16:creationId xmlns:a16="http://schemas.microsoft.com/office/drawing/2014/main" id="{EA21FA20-AF10-4FAE-B868-E700D4A44F24}"/>
              </a:ext>
            </a:extLst>
          </p:cNvPr>
          <p:cNvSpPr>
            <a:spLocks noChangeShapeType="1"/>
          </p:cNvSpPr>
          <p:nvPr/>
        </p:nvSpPr>
        <p:spPr bwMode="auto">
          <a:xfrm>
            <a:off x="7119892" y="2428875"/>
            <a:ext cx="277813"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0">
            <a:extLst>
              <a:ext uri="{FF2B5EF4-FFF2-40B4-BE49-F238E27FC236}">
                <a16:creationId xmlns:a16="http://schemas.microsoft.com/office/drawing/2014/main" id="{D4866527-8121-4188-B4F6-3367F812E115}"/>
              </a:ext>
            </a:extLst>
          </p:cNvPr>
          <p:cNvSpPr txBox="1">
            <a:spLocks noChangeArrowheads="1"/>
          </p:cNvSpPr>
          <p:nvPr/>
        </p:nvSpPr>
        <p:spPr bwMode="auto">
          <a:xfrm>
            <a:off x="5730830" y="1857375"/>
            <a:ext cx="2778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1">
            <a:extLst>
              <a:ext uri="{FF2B5EF4-FFF2-40B4-BE49-F238E27FC236}">
                <a16:creationId xmlns:a16="http://schemas.microsoft.com/office/drawing/2014/main" id="{54D98E9B-95B3-4C2D-9375-C8D3DE778934}"/>
              </a:ext>
            </a:extLst>
          </p:cNvPr>
          <p:cNvSpPr>
            <a:spLocks noChangeShapeType="1"/>
          </p:cNvSpPr>
          <p:nvPr/>
        </p:nvSpPr>
        <p:spPr bwMode="auto">
          <a:xfrm>
            <a:off x="5286330" y="2486025"/>
            <a:ext cx="11112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2">
            <a:extLst>
              <a:ext uri="{FF2B5EF4-FFF2-40B4-BE49-F238E27FC236}">
                <a16:creationId xmlns:a16="http://schemas.microsoft.com/office/drawing/2014/main" id="{F520C03B-8962-4684-A187-CF5C4259E389}"/>
              </a:ext>
            </a:extLst>
          </p:cNvPr>
          <p:cNvSpPr txBox="1">
            <a:spLocks noChangeArrowheads="1"/>
          </p:cNvSpPr>
          <p:nvPr/>
        </p:nvSpPr>
        <p:spPr bwMode="auto">
          <a:xfrm>
            <a:off x="5786392" y="2486025"/>
            <a:ext cx="2778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3">
            <a:extLst>
              <a:ext uri="{FF2B5EF4-FFF2-40B4-BE49-F238E27FC236}">
                <a16:creationId xmlns:a16="http://schemas.microsoft.com/office/drawing/2014/main" id="{3A75D812-5E5F-4804-B611-4D100F995CC8}"/>
              </a:ext>
            </a:extLst>
          </p:cNvPr>
          <p:cNvSpPr>
            <a:spLocks noChangeShapeType="1"/>
          </p:cNvSpPr>
          <p:nvPr/>
        </p:nvSpPr>
        <p:spPr bwMode="auto">
          <a:xfrm>
            <a:off x="9351917" y="260032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4">
            <a:extLst>
              <a:ext uri="{FF2B5EF4-FFF2-40B4-BE49-F238E27FC236}">
                <a16:creationId xmlns:a16="http://schemas.microsoft.com/office/drawing/2014/main" id="{CCD616AC-6282-41B0-A6EF-E11404A5A68D}"/>
              </a:ext>
            </a:extLst>
          </p:cNvPr>
          <p:cNvSpPr txBox="1">
            <a:spLocks noChangeArrowheads="1"/>
          </p:cNvSpPr>
          <p:nvPr/>
        </p:nvSpPr>
        <p:spPr bwMode="auto">
          <a:xfrm>
            <a:off x="9009017" y="3171825"/>
            <a:ext cx="8001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5">
            <a:extLst>
              <a:ext uri="{FF2B5EF4-FFF2-40B4-BE49-F238E27FC236}">
                <a16:creationId xmlns:a16="http://schemas.microsoft.com/office/drawing/2014/main" id="{9FA077EA-409D-4270-BEE0-203F5C89CC36}"/>
              </a:ext>
            </a:extLst>
          </p:cNvPr>
          <p:cNvSpPr>
            <a:spLocks noChangeShapeType="1"/>
          </p:cNvSpPr>
          <p:nvPr/>
        </p:nvSpPr>
        <p:spPr bwMode="auto">
          <a:xfrm>
            <a:off x="4894217" y="225742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6">
            <a:extLst>
              <a:ext uri="{FF2B5EF4-FFF2-40B4-BE49-F238E27FC236}">
                <a16:creationId xmlns:a16="http://schemas.microsoft.com/office/drawing/2014/main" id="{BDFB31D4-744C-40FE-9355-5F6410ABD3BC}"/>
              </a:ext>
            </a:extLst>
          </p:cNvPr>
          <p:cNvSpPr txBox="1">
            <a:spLocks noChangeArrowheads="1"/>
          </p:cNvSpPr>
          <p:nvPr/>
        </p:nvSpPr>
        <p:spPr bwMode="auto">
          <a:xfrm>
            <a:off x="4722767" y="1971675"/>
            <a:ext cx="314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7">
            <a:extLst>
              <a:ext uri="{FF2B5EF4-FFF2-40B4-BE49-F238E27FC236}">
                <a16:creationId xmlns:a16="http://schemas.microsoft.com/office/drawing/2014/main" id="{F382D9C0-4D58-4132-AFC0-E35A4CFD44D6}"/>
              </a:ext>
            </a:extLst>
          </p:cNvPr>
          <p:cNvSpPr>
            <a:spLocks noChangeShapeType="1"/>
          </p:cNvSpPr>
          <p:nvPr/>
        </p:nvSpPr>
        <p:spPr bwMode="auto">
          <a:xfrm>
            <a:off x="4722767" y="222885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Box 228">
            <a:extLst>
              <a:ext uri="{FF2B5EF4-FFF2-40B4-BE49-F238E27FC236}">
                <a16:creationId xmlns:a16="http://schemas.microsoft.com/office/drawing/2014/main" id="{CE853410-8EF7-4A15-A12C-FD14A7DC2930}"/>
              </a:ext>
            </a:extLst>
          </p:cNvPr>
          <p:cNvSpPr txBox="1"/>
          <p:nvPr/>
        </p:nvSpPr>
        <p:spPr>
          <a:xfrm>
            <a:off x="459444" y="946993"/>
            <a:ext cx="3666332" cy="5078313"/>
          </a:xfrm>
          <a:prstGeom prst="rect">
            <a:avLst/>
          </a:prstGeom>
          <a:noFill/>
        </p:spPr>
        <p:txBody>
          <a:bodyPr wrap="square" rtlCol="0">
            <a:spAutoFit/>
          </a:bodyPr>
          <a:lstStyle/>
          <a:p>
            <a:r>
              <a:rPr lang="en-US" dirty="0">
                <a:latin typeface="Arial Narrow" panose="020B0606020202030204" pitchFamily="34" charset="0"/>
              </a:rPr>
              <a:t>John Paul II in that history should not have opposed the work of the Jesuits. He has a friend, you may be familiar with this name, Malachi Martin. He writes a book in 1987 about the Jesuits. What he says in this book is that they are the traitors, they betray the Catholic Church. It’s a book by Malachi Martin titled, “The Society of Jesus or the Jesuits, and the betrayal of the Roman Catholic Church”. So this is Malachi Martin, writing a book on the Jesuits, on Jesuit betrayal, 1987.  Counterfeit of Butler’s book in 1886. Butler is condemning Waggoner and his group. Malachi Martin in connection with John Paul II is attacking the Jesuits who they say are betraying them by the Jesuit interpretation of church doctrine.</a:t>
            </a:r>
          </a:p>
        </p:txBody>
      </p:sp>
    </p:spTree>
    <p:extLst>
      <p:ext uri="{BB962C8B-B14F-4D97-AF65-F5344CB8AC3E}">
        <p14:creationId xmlns:p14="http://schemas.microsoft.com/office/powerpoint/2010/main" val="331382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81CAD0-F3A4-4482-9420-FE2FF9C18FD6}"/>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Rectangle 2">
            <a:extLst>
              <a:ext uri="{FF2B5EF4-FFF2-40B4-BE49-F238E27FC236}">
                <a16:creationId xmlns:a16="http://schemas.microsoft.com/office/drawing/2014/main" id="{52DD40A7-F46F-408F-A6F5-09CFA390A1DB}"/>
              </a:ext>
            </a:extLst>
          </p:cNvPr>
          <p:cNvSpPr/>
          <p:nvPr/>
        </p:nvSpPr>
        <p:spPr>
          <a:xfrm>
            <a:off x="818246" y="1204194"/>
            <a:ext cx="3372473" cy="5016758"/>
          </a:xfrm>
          <a:prstGeom prst="rect">
            <a:avLst/>
          </a:prstGeom>
        </p:spPr>
        <p:txBody>
          <a:bodyPr wrap="square">
            <a:spAutoFit/>
          </a:bodyPr>
          <a:lstStyle/>
          <a:p>
            <a:r>
              <a:rPr lang="en-US" sz="1600" kern="1400" dirty="0">
                <a:solidFill>
                  <a:srgbClr val="000000"/>
                </a:solidFill>
                <a:latin typeface="Arial Narrow" panose="020B0606020202030204" pitchFamily="34" charset="0"/>
              </a:rPr>
              <a:t>So we have a couple of histories to look at. You may or may not notice it, we are dealing with not two but three, we are dealing with alpha history, and the omega history, and the history wedged in between. So let’s consider this thought. We have already gone through the history of Pyrrhus, we have gone through the history of WW2. And what we have said, is that we have Moses, Christ, alpha, Omega, - Ancient Israel. Then we have Millerites, 144,000, alpha, omega, - Modern Israel. This is a simple concept. It could grow because it’s missing history. If we look back into that history, we see the same pattern as we saw in the battles of Pyrrhus. Pyrrhus in Italy, battles between the King of the North and the King of the South. There’s three. It’s not failure and success. It’s </a:t>
            </a:r>
            <a:r>
              <a:rPr lang="en-US" sz="1600" b="1" kern="1400" dirty="0">
                <a:solidFill>
                  <a:srgbClr val="000000"/>
                </a:solidFill>
                <a:latin typeface="Arial Narrow" panose="020B0606020202030204" pitchFamily="34" charset="0"/>
              </a:rPr>
              <a:t>failure, failure, success</a:t>
            </a:r>
            <a:r>
              <a:rPr lang="en-US" sz="1600" kern="1400" dirty="0">
                <a:solidFill>
                  <a:srgbClr val="000000"/>
                </a:solidFill>
                <a:latin typeface="Arial Narrow" panose="020B0606020202030204" pitchFamily="34" charset="0"/>
              </a:rPr>
              <a:t>. </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8EDBEDE6-2E15-4F2B-8018-E783DBA0B247}"/>
              </a:ext>
            </a:extLst>
          </p:cNvPr>
          <p:cNvSpPr txBox="1">
            <a:spLocks noChangeArrowheads="1"/>
          </p:cNvSpPr>
          <p:nvPr/>
        </p:nvSpPr>
        <p:spPr bwMode="auto">
          <a:xfrm>
            <a:off x="6117549" y="4741272"/>
            <a:ext cx="228600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2B3090C0-1660-436F-8BDF-6B4A25E26CDB}"/>
              </a:ext>
            </a:extLst>
          </p:cNvPr>
          <p:cNvSpPr>
            <a:spLocks noChangeShapeType="1"/>
          </p:cNvSpPr>
          <p:nvPr/>
        </p:nvSpPr>
        <p:spPr bwMode="auto">
          <a:xfrm>
            <a:off x="6803349" y="5198472"/>
            <a:ext cx="13144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0EEBE134-6945-4495-A28C-68EC7E5D1E7F}"/>
              </a:ext>
            </a:extLst>
          </p:cNvPr>
          <p:cNvSpPr>
            <a:spLocks noChangeShapeType="1"/>
          </p:cNvSpPr>
          <p:nvPr/>
        </p:nvSpPr>
        <p:spPr bwMode="auto">
          <a:xfrm flipV="1">
            <a:off x="8097660" y="4959255"/>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65452B28-DA80-40D4-ABCB-1D4B79C02250}"/>
              </a:ext>
            </a:extLst>
          </p:cNvPr>
          <p:cNvSpPr>
            <a:spLocks noChangeShapeType="1"/>
          </p:cNvSpPr>
          <p:nvPr/>
        </p:nvSpPr>
        <p:spPr bwMode="auto">
          <a:xfrm flipV="1">
            <a:off x="6803349" y="496987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9C2B202A-572B-4E62-9146-3B69D030D973}"/>
              </a:ext>
            </a:extLst>
          </p:cNvPr>
          <p:cNvSpPr txBox="1">
            <a:spLocks noChangeArrowheads="1"/>
          </p:cNvSpPr>
          <p:nvPr/>
        </p:nvSpPr>
        <p:spPr bwMode="auto">
          <a:xfrm>
            <a:off x="7117674" y="482699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F7ED9614-3FF1-4058-A473-C5BCD8A3CA1F}"/>
              </a:ext>
            </a:extLst>
          </p:cNvPr>
          <p:cNvSpPr txBox="1">
            <a:spLocks noChangeArrowheads="1"/>
          </p:cNvSpPr>
          <p:nvPr/>
        </p:nvSpPr>
        <p:spPr bwMode="auto">
          <a:xfrm>
            <a:off x="6431874" y="5369922"/>
            <a:ext cx="31115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148358A7-5605-4DE3-9F9B-3280A71BB530}"/>
              </a:ext>
            </a:extLst>
          </p:cNvPr>
          <p:cNvSpPr txBox="1">
            <a:spLocks noChangeArrowheads="1"/>
          </p:cNvSpPr>
          <p:nvPr/>
        </p:nvSpPr>
        <p:spPr bwMode="auto">
          <a:xfrm>
            <a:off x="6431874" y="4969872"/>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9">
            <a:extLst>
              <a:ext uri="{FF2B5EF4-FFF2-40B4-BE49-F238E27FC236}">
                <a16:creationId xmlns:a16="http://schemas.microsoft.com/office/drawing/2014/main" id="{44361732-1BBD-43A4-8296-9970AAE35D4E}"/>
              </a:ext>
            </a:extLst>
          </p:cNvPr>
          <p:cNvSpPr>
            <a:spLocks noChangeShapeType="1"/>
          </p:cNvSpPr>
          <p:nvPr/>
        </p:nvSpPr>
        <p:spPr bwMode="auto">
          <a:xfrm>
            <a:off x="6803349" y="565567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CCB8293F-4B9D-41B3-AC32-21836297518B}"/>
              </a:ext>
            </a:extLst>
          </p:cNvPr>
          <p:cNvSpPr>
            <a:spLocks noChangeShapeType="1"/>
          </p:cNvSpPr>
          <p:nvPr/>
        </p:nvSpPr>
        <p:spPr bwMode="auto">
          <a:xfrm flipV="1">
            <a:off x="8117799" y="542707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E8C0D308-0F31-4FB9-AD90-A64886F1C0FE}"/>
              </a:ext>
            </a:extLst>
          </p:cNvPr>
          <p:cNvSpPr>
            <a:spLocks noChangeShapeType="1"/>
          </p:cNvSpPr>
          <p:nvPr/>
        </p:nvSpPr>
        <p:spPr bwMode="auto">
          <a:xfrm flipV="1">
            <a:off x="6803349" y="542707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7EA16381-2B77-4BFA-8D82-11C5D8FFAF2C}"/>
              </a:ext>
            </a:extLst>
          </p:cNvPr>
          <p:cNvSpPr txBox="1">
            <a:spLocks noChangeArrowheads="1"/>
          </p:cNvSpPr>
          <p:nvPr/>
        </p:nvSpPr>
        <p:spPr bwMode="auto">
          <a:xfrm>
            <a:off x="7117674" y="528419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7AA96FC0-EE9C-450A-8088-08DF9E31A31D}"/>
              </a:ext>
            </a:extLst>
          </p:cNvPr>
          <p:cNvSpPr>
            <a:spLocks noChangeShapeType="1"/>
          </p:cNvSpPr>
          <p:nvPr/>
        </p:nvSpPr>
        <p:spPr bwMode="auto">
          <a:xfrm>
            <a:off x="6803349" y="608429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687089EF-E88E-447E-826F-602622AFC0DD}"/>
              </a:ext>
            </a:extLst>
          </p:cNvPr>
          <p:cNvSpPr>
            <a:spLocks noChangeShapeType="1"/>
          </p:cNvSpPr>
          <p:nvPr/>
        </p:nvSpPr>
        <p:spPr bwMode="auto">
          <a:xfrm flipV="1">
            <a:off x="8117799" y="5855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A69FD91A-B6EF-4848-8525-6D812DF3AB55}"/>
              </a:ext>
            </a:extLst>
          </p:cNvPr>
          <p:cNvSpPr>
            <a:spLocks noChangeShapeType="1"/>
          </p:cNvSpPr>
          <p:nvPr/>
        </p:nvSpPr>
        <p:spPr bwMode="auto">
          <a:xfrm flipV="1">
            <a:off x="6803349" y="5855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FD1BB42E-C407-4DFA-93CC-C1AFDF30C7C8}"/>
              </a:ext>
            </a:extLst>
          </p:cNvPr>
          <p:cNvSpPr txBox="1">
            <a:spLocks noChangeArrowheads="1"/>
          </p:cNvSpPr>
          <p:nvPr/>
        </p:nvSpPr>
        <p:spPr bwMode="auto">
          <a:xfrm>
            <a:off x="7117674" y="571282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err="1">
                <a:ln>
                  <a:noFill/>
                </a:ln>
                <a:solidFill>
                  <a:srgbClr val="000000"/>
                </a:solidFill>
                <a:effectLst/>
                <a:latin typeface="Arial Narrow" panose="020B0606020202030204" pitchFamily="34" charset="0"/>
              </a:rPr>
              <a:t>Millerite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D8A2AC53-28BB-40E9-AD23-327E65D8B2DA}"/>
              </a:ext>
            </a:extLst>
          </p:cNvPr>
          <p:cNvSpPr txBox="1">
            <a:spLocks noChangeArrowheads="1"/>
          </p:cNvSpPr>
          <p:nvPr/>
        </p:nvSpPr>
        <p:spPr bwMode="auto">
          <a:xfrm>
            <a:off x="6431874" y="5855697"/>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8">
            <a:extLst>
              <a:ext uri="{FF2B5EF4-FFF2-40B4-BE49-F238E27FC236}">
                <a16:creationId xmlns:a16="http://schemas.microsoft.com/office/drawing/2014/main" id="{64FAB847-43F7-42F5-9A72-EA5E4F4BB3E8}"/>
              </a:ext>
            </a:extLst>
          </p:cNvPr>
          <p:cNvSpPr>
            <a:spLocks noChangeShapeType="1"/>
          </p:cNvSpPr>
          <p:nvPr/>
        </p:nvSpPr>
        <p:spPr bwMode="auto">
          <a:xfrm>
            <a:off x="6803349" y="648434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891287F0-D9B0-4A32-80CF-151B74817F3B}"/>
              </a:ext>
            </a:extLst>
          </p:cNvPr>
          <p:cNvSpPr>
            <a:spLocks noChangeShapeType="1"/>
          </p:cNvSpPr>
          <p:nvPr/>
        </p:nvSpPr>
        <p:spPr bwMode="auto">
          <a:xfrm flipV="1">
            <a:off x="8117799" y="62557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2D982C6C-60FF-4BA6-B240-06F33017BED0}"/>
              </a:ext>
            </a:extLst>
          </p:cNvPr>
          <p:cNvSpPr>
            <a:spLocks noChangeShapeType="1"/>
          </p:cNvSpPr>
          <p:nvPr/>
        </p:nvSpPr>
        <p:spPr bwMode="auto">
          <a:xfrm flipV="1">
            <a:off x="6803349" y="625574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D5C6572F-55CF-4577-9974-62D7C9F8F770}"/>
              </a:ext>
            </a:extLst>
          </p:cNvPr>
          <p:cNvSpPr txBox="1">
            <a:spLocks noChangeArrowheads="1"/>
          </p:cNvSpPr>
          <p:nvPr/>
        </p:nvSpPr>
        <p:spPr bwMode="auto">
          <a:xfrm>
            <a:off x="7117674" y="611287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F619791A-0DE8-4931-822F-EC28F7632D4D}"/>
              </a:ext>
            </a:extLst>
          </p:cNvPr>
          <p:cNvSpPr txBox="1">
            <a:spLocks noChangeArrowheads="1"/>
          </p:cNvSpPr>
          <p:nvPr/>
        </p:nvSpPr>
        <p:spPr bwMode="auto">
          <a:xfrm>
            <a:off x="6431874" y="6255747"/>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3">
            <a:extLst>
              <a:ext uri="{FF2B5EF4-FFF2-40B4-BE49-F238E27FC236}">
                <a16:creationId xmlns:a16="http://schemas.microsoft.com/office/drawing/2014/main" id="{8E201386-65C4-449A-8632-EA16B063C3B1}"/>
              </a:ext>
            </a:extLst>
          </p:cNvPr>
          <p:cNvSpPr>
            <a:spLocks/>
          </p:cNvSpPr>
          <p:nvPr/>
        </p:nvSpPr>
        <p:spPr bwMode="auto">
          <a:xfrm>
            <a:off x="6231849" y="4912722"/>
            <a:ext cx="114300" cy="771525"/>
          </a:xfrm>
          <a:prstGeom prst="leftBracket">
            <a:avLst>
              <a:gd name="adj" fmla="val 5625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4">
            <a:extLst>
              <a:ext uri="{FF2B5EF4-FFF2-40B4-BE49-F238E27FC236}">
                <a16:creationId xmlns:a16="http://schemas.microsoft.com/office/drawing/2014/main" id="{112797E6-AEAD-4822-B9AF-0FB65CCEA04F}"/>
              </a:ext>
            </a:extLst>
          </p:cNvPr>
          <p:cNvSpPr>
            <a:spLocks/>
          </p:cNvSpPr>
          <p:nvPr/>
        </p:nvSpPr>
        <p:spPr bwMode="auto">
          <a:xfrm>
            <a:off x="6231849" y="5798547"/>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7" name="Group 25">
            <a:extLst>
              <a:ext uri="{FF2B5EF4-FFF2-40B4-BE49-F238E27FC236}">
                <a16:creationId xmlns:a16="http://schemas.microsoft.com/office/drawing/2014/main" id="{19B60F2F-727B-4038-A0F0-6C4D383FBBE6}"/>
              </a:ext>
            </a:extLst>
          </p:cNvPr>
          <p:cNvGrpSpPr>
            <a:grpSpLocks/>
          </p:cNvGrpSpPr>
          <p:nvPr/>
        </p:nvGrpSpPr>
        <p:grpSpPr bwMode="auto">
          <a:xfrm>
            <a:off x="4947285" y="397873"/>
            <a:ext cx="6858000" cy="4114800"/>
            <a:chOff x="106756200" y="105898950"/>
            <a:chExt cx="6858000" cy="4114800"/>
          </a:xfrm>
        </p:grpSpPr>
        <p:sp>
          <p:nvSpPr>
            <p:cNvPr id="28" name="Text Box 26">
              <a:extLst>
                <a:ext uri="{FF2B5EF4-FFF2-40B4-BE49-F238E27FC236}">
                  <a16:creationId xmlns:a16="http://schemas.microsoft.com/office/drawing/2014/main" id="{13F36003-8EFB-488E-B484-15B5D64BEA22}"/>
                </a:ext>
              </a:extLst>
            </p:cNvPr>
            <p:cNvSpPr txBox="1">
              <a:spLocks noChangeArrowheads="1"/>
            </p:cNvSpPr>
            <p:nvPr/>
          </p:nvSpPr>
          <p:spPr bwMode="auto">
            <a:xfrm>
              <a:off x="106756200" y="105898950"/>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7">
              <a:extLst>
                <a:ext uri="{FF2B5EF4-FFF2-40B4-BE49-F238E27FC236}">
                  <a16:creationId xmlns:a16="http://schemas.microsoft.com/office/drawing/2014/main" id="{6ED862CF-EA6F-4509-B79B-38957066D6BE}"/>
                </a:ext>
              </a:extLst>
            </p:cNvPr>
            <p:cNvSpPr txBox="1">
              <a:spLocks noChangeArrowheads="1"/>
            </p:cNvSpPr>
            <p:nvPr/>
          </p:nvSpPr>
          <p:spPr bwMode="auto">
            <a:xfrm>
              <a:off x="106756200" y="10589895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8">
              <a:extLst>
                <a:ext uri="{FF2B5EF4-FFF2-40B4-BE49-F238E27FC236}">
                  <a16:creationId xmlns:a16="http://schemas.microsoft.com/office/drawing/2014/main" id="{ED1B3954-3B4B-4880-848D-E1DC578CCCB4}"/>
                </a:ext>
              </a:extLst>
            </p:cNvPr>
            <p:cNvSpPr txBox="1">
              <a:spLocks noChangeArrowheads="1"/>
            </p:cNvSpPr>
            <p:nvPr/>
          </p:nvSpPr>
          <p:spPr bwMode="auto">
            <a:xfrm>
              <a:off x="106756200" y="10761345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3C457D0A-29E4-4B53-8A1D-E33D3AFCE4FC}"/>
                </a:ext>
              </a:extLst>
            </p:cNvPr>
            <p:cNvSpPr txBox="1">
              <a:spLocks noChangeArrowheads="1"/>
            </p:cNvSpPr>
            <p:nvPr/>
          </p:nvSpPr>
          <p:spPr bwMode="auto">
            <a:xfrm>
              <a:off x="113177782" y="1090422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DAA8BC4E-3A83-47F9-A8AE-6C410A7531DB}"/>
                </a:ext>
              </a:extLst>
            </p:cNvPr>
            <p:cNvSpPr>
              <a:spLocks noChangeShapeType="1"/>
            </p:cNvSpPr>
            <p:nvPr/>
          </p:nvSpPr>
          <p:spPr bwMode="auto">
            <a:xfrm>
              <a:off x="106756200" y="1070419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1">
              <a:extLst>
                <a:ext uri="{FF2B5EF4-FFF2-40B4-BE49-F238E27FC236}">
                  <a16:creationId xmlns:a16="http://schemas.microsoft.com/office/drawing/2014/main" id="{C6B3DB76-D917-4720-881B-80DDA6B5EB90}"/>
                </a:ext>
              </a:extLst>
            </p:cNvPr>
            <p:cNvSpPr txBox="1">
              <a:spLocks noChangeArrowheads="1"/>
            </p:cNvSpPr>
            <p:nvPr/>
          </p:nvSpPr>
          <p:spPr bwMode="auto">
            <a:xfrm>
              <a:off x="109156500" y="107099100"/>
              <a:ext cx="935182"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2">
              <a:extLst>
                <a:ext uri="{FF2B5EF4-FFF2-40B4-BE49-F238E27FC236}">
                  <a16:creationId xmlns:a16="http://schemas.microsoft.com/office/drawing/2014/main" id="{715C192E-A237-4987-9DFE-5F5BE9E75018}"/>
                </a:ext>
              </a:extLst>
            </p:cNvPr>
            <p:cNvSpPr txBox="1">
              <a:spLocks noChangeArrowheads="1"/>
            </p:cNvSpPr>
            <p:nvPr/>
          </p:nvSpPr>
          <p:spPr bwMode="auto">
            <a:xfrm>
              <a:off x="109785150" y="10675620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0EF066D2-423C-483B-AC71-EC19B6C250C7}"/>
                </a:ext>
              </a:extLst>
            </p:cNvPr>
            <p:cNvSpPr>
              <a:spLocks noChangeShapeType="1"/>
            </p:cNvSpPr>
            <p:nvPr/>
          </p:nvSpPr>
          <p:spPr bwMode="auto">
            <a:xfrm>
              <a:off x="111868527"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EA5615AA-A9B4-4293-A588-1E1A52C6133D}"/>
                </a:ext>
              </a:extLst>
            </p:cNvPr>
            <p:cNvSpPr>
              <a:spLocks noChangeShapeType="1"/>
            </p:cNvSpPr>
            <p:nvPr/>
          </p:nvSpPr>
          <p:spPr bwMode="auto">
            <a:xfrm>
              <a:off x="111681491" y="1067562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5">
              <a:extLst>
                <a:ext uri="{FF2B5EF4-FFF2-40B4-BE49-F238E27FC236}">
                  <a16:creationId xmlns:a16="http://schemas.microsoft.com/office/drawing/2014/main" id="{E9F670DD-D759-4DFC-991F-320623C6664E}"/>
                </a:ext>
              </a:extLst>
            </p:cNvPr>
            <p:cNvSpPr txBox="1">
              <a:spLocks noChangeArrowheads="1"/>
            </p:cNvSpPr>
            <p:nvPr/>
          </p:nvSpPr>
          <p:spPr bwMode="auto">
            <a:xfrm>
              <a:off x="111619145" y="1064704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D695B96A-EC5F-4516-9D91-74D638EAA300}"/>
                </a:ext>
              </a:extLst>
            </p:cNvPr>
            <p:cNvSpPr txBox="1">
              <a:spLocks noChangeArrowheads="1"/>
            </p:cNvSpPr>
            <p:nvPr/>
          </p:nvSpPr>
          <p:spPr bwMode="auto">
            <a:xfrm>
              <a:off x="111271050" y="107099100"/>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7">
              <a:extLst>
                <a:ext uri="{FF2B5EF4-FFF2-40B4-BE49-F238E27FC236}">
                  <a16:creationId xmlns:a16="http://schemas.microsoft.com/office/drawing/2014/main" id="{879482EA-E86D-44B9-9C27-A4699E5F0BCD}"/>
                </a:ext>
              </a:extLst>
            </p:cNvPr>
            <p:cNvSpPr>
              <a:spLocks noChangeShapeType="1"/>
            </p:cNvSpPr>
            <p:nvPr/>
          </p:nvSpPr>
          <p:spPr bwMode="auto">
            <a:xfrm>
              <a:off x="111868527" y="1070419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E13EDC41-7719-4AB8-ACA0-C2366A47C8AF}"/>
                </a:ext>
              </a:extLst>
            </p:cNvPr>
            <p:cNvSpPr txBox="1">
              <a:spLocks noChangeArrowheads="1"/>
            </p:cNvSpPr>
            <p:nvPr/>
          </p:nvSpPr>
          <p:spPr bwMode="auto">
            <a:xfrm>
              <a:off x="111868527" y="107099100"/>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C70616B3-73E7-4D95-9E78-710AD8EFE331}"/>
                </a:ext>
              </a:extLst>
            </p:cNvPr>
            <p:cNvSpPr>
              <a:spLocks noChangeShapeType="1"/>
            </p:cNvSpPr>
            <p:nvPr/>
          </p:nvSpPr>
          <p:spPr bwMode="auto">
            <a:xfrm>
              <a:off x="1129284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9849F1E8-17C4-431D-91C0-781E5A05B557}"/>
                </a:ext>
              </a:extLst>
            </p:cNvPr>
            <p:cNvSpPr>
              <a:spLocks noChangeShapeType="1"/>
            </p:cNvSpPr>
            <p:nvPr/>
          </p:nvSpPr>
          <p:spPr bwMode="auto">
            <a:xfrm>
              <a:off x="112741364" y="1067562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D20344E8-987F-40F6-8504-EB5BF48F4722}"/>
                </a:ext>
              </a:extLst>
            </p:cNvPr>
            <p:cNvSpPr txBox="1">
              <a:spLocks noChangeArrowheads="1"/>
            </p:cNvSpPr>
            <p:nvPr/>
          </p:nvSpPr>
          <p:spPr bwMode="auto">
            <a:xfrm>
              <a:off x="112679018" y="1064704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FEE2DA4D-1083-4DB7-BE78-A32D34F5FC95}"/>
                </a:ext>
              </a:extLst>
            </p:cNvPr>
            <p:cNvSpPr>
              <a:spLocks noChangeShapeType="1"/>
            </p:cNvSpPr>
            <p:nvPr/>
          </p:nvSpPr>
          <p:spPr bwMode="auto">
            <a:xfrm>
              <a:off x="110559273" y="106356150"/>
              <a:ext cx="2431472"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3">
              <a:extLst>
                <a:ext uri="{FF2B5EF4-FFF2-40B4-BE49-F238E27FC236}">
                  <a16:creationId xmlns:a16="http://schemas.microsoft.com/office/drawing/2014/main" id="{B01005DA-5A78-40D0-9507-78737C88E2EB}"/>
                </a:ext>
              </a:extLst>
            </p:cNvPr>
            <p:cNvSpPr txBox="1">
              <a:spLocks noChangeArrowheads="1"/>
            </p:cNvSpPr>
            <p:nvPr/>
          </p:nvSpPr>
          <p:spPr bwMode="auto">
            <a:xfrm>
              <a:off x="111681491" y="1060704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34EEE42A-A13A-419E-84E1-C8A1C750FA35}"/>
                </a:ext>
              </a:extLst>
            </p:cNvPr>
            <p:cNvSpPr>
              <a:spLocks noChangeShapeType="1"/>
            </p:cNvSpPr>
            <p:nvPr/>
          </p:nvSpPr>
          <p:spPr bwMode="auto">
            <a:xfrm>
              <a:off x="112928400" y="10692765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D6484AE0-A287-49DA-82DC-F311999374BF}"/>
                </a:ext>
              </a:extLst>
            </p:cNvPr>
            <p:cNvSpPr txBox="1">
              <a:spLocks noChangeArrowheads="1"/>
            </p:cNvSpPr>
            <p:nvPr/>
          </p:nvSpPr>
          <p:spPr bwMode="auto">
            <a:xfrm>
              <a:off x="113177782" y="1070991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2037E237-21DB-4A37-B954-0448E3BB6C72}"/>
                </a:ext>
              </a:extLst>
            </p:cNvPr>
            <p:cNvSpPr>
              <a:spLocks noChangeShapeType="1"/>
            </p:cNvSpPr>
            <p:nvPr/>
          </p:nvSpPr>
          <p:spPr bwMode="auto">
            <a:xfrm>
              <a:off x="106756200" y="1089850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7">
              <a:extLst>
                <a:ext uri="{FF2B5EF4-FFF2-40B4-BE49-F238E27FC236}">
                  <a16:creationId xmlns:a16="http://schemas.microsoft.com/office/drawing/2014/main" id="{470FD532-5F21-4B6E-BAB1-CD34329FF79D}"/>
                </a:ext>
              </a:extLst>
            </p:cNvPr>
            <p:cNvSpPr>
              <a:spLocks noChangeShapeType="1"/>
            </p:cNvSpPr>
            <p:nvPr/>
          </p:nvSpPr>
          <p:spPr bwMode="auto">
            <a:xfrm>
              <a:off x="111868527"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DF6B080A-8D5B-4D97-B7A1-24BFBE4F9F40}"/>
                </a:ext>
              </a:extLst>
            </p:cNvPr>
            <p:cNvSpPr>
              <a:spLocks noChangeShapeType="1"/>
            </p:cNvSpPr>
            <p:nvPr/>
          </p:nvSpPr>
          <p:spPr bwMode="auto">
            <a:xfrm>
              <a:off x="111681491" y="1086993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9">
              <a:extLst>
                <a:ext uri="{FF2B5EF4-FFF2-40B4-BE49-F238E27FC236}">
                  <a16:creationId xmlns:a16="http://schemas.microsoft.com/office/drawing/2014/main" id="{0AA2DC68-7C5C-4EB1-AE5B-792AA2DEDC75}"/>
                </a:ext>
              </a:extLst>
            </p:cNvPr>
            <p:cNvSpPr txBox="1">
              <a:spLocks noChangeArrowheads="1"/>
            </p:cNvSpPr>
            <p:nvPr/>
          </p:nvSpPr>
          <p:spPr bwMode="auto">
            <a:xfrm>
              <a:off x="111619145" y="1084135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0">
              <a:extLst>
                <a:ext uri="{FF2B5EF4-FFF2-40B4-BE49-F238E27FC236}">
                  <a16:creationId xmlns:a16="http://schemas.microsoft.com/office/drawing/2014/main" id="{89F0A3ED-0B35-45F1-AB60-FAEBFAC8B765}"/>
                </a:ext>
              </a:extLst>
            </p:cNvPr>
            <p:cNvSpPr txBox="1">
              <a:spLocks noChangeArrowheads="1"/>
            </p:cNvSpPr>
            <p:nvPr/>
          </p:nvSpPr>
          <p:spPr bwMode="auto">
            <a:xfrm>
              <a:off x="111271050" y="108985050"/>
              <a:ext cx="56110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9409CBD1-56AD-4DFC-912C-8B5B6AD98620}"/>
                </a:ext>
              </a:extLst>
            </p:cNvPr>
            <p:cNvSpPr txBox="1">
              <a:spLocks noChangeArrowheads="1"/>
            </p:cNvSpPr>
            <p:nvPr/>
          </p:nvSpPr>
          <p:spPr bwMode="auto">
            <a:xfrm>
              <a:off x="111899700" y="1089850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D6680DE5-CEAB-4196-A4C6-0CB49C3F25B7}"/>
                </a:ext>
              </a:extLst>
            </p:cNvPr>
            <p:cNvSpPr>
              <a:spLocks noChangeShapeType="1"/>
            </p:cNvSpPr>
            <p:nvPr/>
          </p:nvSpPr>
          <p:spPr bwMode="auto">
            <a:xfrm>
              <a:off x="1129284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3">
              <a:extLst>
                <a:ext uri="{FF2B5EF4-FFF2-40B4-BE49-F238E27FC236}">
                  <a16:creationId xmlns:a16="http://schemas.microsoft.com/office/drawing/2014/main" id="{62C7CB13-A9ED-436F-8477-C407BE5E526F}"/>
                </a:ext>
              </a:extLst>
            </p:cNvPr>
            <p:cNvSpPr>
              <a:spLocks noChangeShapeType="1"/>
            </p:cNvSpPr>
            <p:nvPr/>
          </p:nvSpPr>
          <p:spPr bwMode="auto">
            <a:xfrm>
              <a:off x="112741364" y="1086993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4">
              <a:extLst>
                <a:ext uri="{FF2B5EF4-FFF2-40B4-BE49-F238E27FC236}">
                  <a16:creationId xmlns:a16="http://schemas.microsoft.com/office/drawing/2014/main" id="{0D0A463C-C893-4B0F-9D51-BC6F5CD00072}"/>
                </a:ext>
              </a:extLst>
            </p:cNvPr>
            <p:cNvSpPr txBox="1">
              <a:spLocks noChangeArrowheads="1"/>
            </p:cNvSpPr>
            <p:nvPr/>
          </p:nvSpPr>
          <p:spPr bwMode="auto">
            <a:xfrm>
              <a:off x="112679018" y="1084135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5">
              <a:extLst>
                <a:ext uri="{FF2B5EF4-FFF2-40B4-BE49-F238E27FC236}">
                  <a16:creationId xmlns:a16="http://schemas.microsoft.com/office/drawing/2014/main" id="{E21C599E-1270-4E93-85DE-11E4EACC0E25}"/>
                </a:ext>
              </a:extLst>
            </p:cNvPr>
            <p:cNvSpPr txBox="1">
              <a:spLocks noChangeArrowheads="1"/>
            </p:cNvSpPr>
            <p:nvPr/>
          </p:nvSpPr>
          <p:spPr bwMode="auto">
            <a:xfrm>
              <a:off x="109899450" y="109442250"/>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1D2BE2AC-AAE5-4ABB-A83B-D16E7EA592D0}"/>
                </a:ext>
              </a:extLst>
            </p:cNvPr>
            <p:cNvSpPr>
              <a:spLocks noChangeShapeType="1"/>
            </p:cNvSpPr>
            <p:nvPr/>
          </p:nvSpPr>
          <p:spPr bwMode="auto">
            <a:xfrm>
              <a:off x="110439777" y="1068133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7">
              <a:extLst>
                <a:ext uri="{FF2B5EF4-FFF2-40B4-BE49-F238E27FC236}">
                  <a16:creationId xmlns:a16="http://schemas.microsoft.com/office/drawing/2014/main" id="{A4AFED95-D54E-4989-A7FB-8B140FDAD441}"/>
                </a:ext>
              </a:extLst>
            </p:cNvPr>
            <p:cNvSpPr>
              <a:spLocks noChangeShapeType="1"/>
            </p:cNvSpPr>
            <p:nvPr/>
          </p:nvSpPr>
          <p:spPr bwMode="auto">
            <a:xfrm>
              <a:off x="110315086" y="1068133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8">
              <a:extLst>
                <a:ext uri="{FF2B5EF4-FFF2-40B4-BE49-F238E27FC236}">
                  <a16:creationId xmlns:a16="http://schemas.microsoft.com/office/drawing/2014/main" id="{4062C673-3A9E-4E89-A698-FA8415FA7F83}"/>
                </a:ext>
              </a:extLst>
            </p:cNvPr>
            <p:cNvSpPr>
              <a:spLocks noChangeShapeType="1"/>
            </p:cNvSpPr>
            <p:nvPr/>
          </p:nvSpPr>
          <p:spPr bwMode="auto">
            <a:xfrm>
              <a:off x="110439777" y="10698480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59">
              <a:extLst>
                <a:ext uri="{FF2B5EF4-FFF2-40B4-BE49-F238E27FC236}">
                  <a16:creationId xmlns:a16="http://schemas.microsoft.com/office/drawing/2014/main" id="{BAA74A5F-E7F3-464A-9059-CD6180B66717}"/>
                </a:ext>
              </a:extLst>
            </p:cNvPr>
            <p:cNvSpPr txBox="1">
              <a:spLocks noChangeArrowheads="1"/>
            </p:cNvSpPr>
            <p:nvPr/>
          </p:nvSpPr>
          <p:spPr bwMode="auto">
            <a:xfrm>
              <a:off x="110190395" y="1064704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0">
              <a:extLst>
                <a:ext uri="{FF2B5EF4-FFF2-40B4-BE49-F238E27FC236}">
                  <a16:creationId xmlns:a16="http://schemas.microsoft.com/office/drawing/2014/main" id="{76464E9A-4B39-48AD-B427-21480262BA01}"/>
                </a:ext>
              </a:extLst>
            </p:cNvPr>
            <p:cNvSpPr txBox="1">
              <a:spLocks noChangeArrowheads="1"/>
            </p:cNvSpPr>
            <p:nvPr/>
          </p:nvSpPr>
          <p:spPr bwMode="auto">
            <a:xfrm>
              <a:off x="110128050" y="10761345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A5941CFF-A28F-439E-90AF-54AD3EFAD76D}"/>
                </a:ext>
              </a:extLst>
            </p:cNvPr>
            <p:cNvSpPr>
              <a:spLocks noChangeShapeType="1"/>
            </p:cNvSpPr>
            <p:nvPr/>
          </p:nvSpPr>
          <p:spPr bwMode="auto">
            <a:xfrm>
              <a:off x="106995035"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2">
              <a:extLst>
                <a:ext uri="{FF2B5EF4-FFF2-40B4-BE49-F238E27FC236}">
                  <a16:creationId xmlns:a16="http://schemas.microsoft.com/office/drawing/2014/main" id="{2051913D-A97F-4B0C-8E32-77F11B1610F6}"/>
                </a:ext>
              </a:extLst>
            </p:cNvPr>
            <p:cNvSpPr txBox="1">
              <a:spLocks noChangeArrowheads="1"/>
            </p:cNvSpPr>
            <p:nvPr/>
          </p:nvSpPr>
          <p:spPr bwMode="auto">
            <a:xfrm>
              <a:off x="106756200" y="108413550"/>
              <a:ext cx="4179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3">
              <a:extLst>
                <a:ext uri="{FF2B5EF4-FFF2-40B4-BE49-F238E27FC236}">
                  <a16:creationId xmlns:a16="http://schemas.microsoft.com/office/drawing/2014/main" id="{6F265EFA-58A1-4ADA-9C33-583175DB5DCE}"/>
                </a:ext>
              </a:extLst>
            </p:cNvPr>
            <p:cNvSpPr txBox="1">
              <a:spLocks noChangeArrowheads="1"/>
            </p:cNvSpPr>
            <p:nvPr/>
          </p:nvSpPr>
          <p:spPr bwMode="auto">
            <a:xfrm>
              <a:off x="106815909" y="10904220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64">
              <a:extLst>
                <a:ext uri="{FF2B5EF4-FFF2-40B4-BE49-F238E27FC236}">
                  <a16:creationId xmlns:a16="http://schemas.microsoft.com/office/drawing/2014/main" id="{3BD31DFF-C670-47B1-A4CF-0346C929FE5D}"/>
                </a:ext>
              </a:extLst>
            </p:cNvPr>
            <p:cNvSpPr>
              <a:spLocks noChangeShapeType="1"/>
            </p:cNvSpPr>
            <p:nvPr/>
          </p:nvSpPr>
          <p:spPr bwMode="auto">
            <a:xfrm flipV="1">
              <a:off x="106995035" y="108813600"/>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84EF576D-D635-41E6-AEE8-5B988AD5ED70}"/>
                </a:ext>
              </a:extLst>
            </p:cNvPr>
            <p:cNvSpPr>
              <a:spLocks noChangeShapeType="1"/>
            </p:cNvSpPr>
            <p:nvPr/>
          </p:nvSpPr>
          <p:spPr bwMode="auto">
            <a:xfrm>
              <a:off x="107353289" y="1088136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6">
              <a:extLst>
                <a:ext uri="{FF2B5EF4-FFF2-40B4-BE49-F238E27FC236}">
                  <a16:creationId xmlns:a16="http://schemas.microsoft.com/office/drawing/2014/main" id="{F38AD740-13F9-4118-9E8F-F6814FB0619D}"/>
                </a:ext>
              </a:extLst>
            </p:cNvPr>
            <p:cNvSpPr>
              <a:spLocks noChangeShapeType="1"/>
            </p:cNvSpPr>
            <p:nvPr/>
          </p:nvSpPr>
          <p:spPr bwMode="auto">
            <a:xfrm>
              <a:off x="107233871" y="1088136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7">
              <a:extLst>
                <a:ext uri="{FF2B5EF4-FFF2-40B4-BE49-F238E27FC236}">
                  <a16:creationId xmlns:a16="http://schemas.microsoft.com/office/drawing/2014/main" id="{50ADDFD2-4E08-4AD1-9334-C96D22F00B68}"/>
                </a:ext>
              </a:extLst>
            </p:cNvPr>
            <p:cNvSpPr txBox="1">
              <a:spLocks noChangeArrowheads="1"/>
            </p:cNvSpPr>
            <p:nvPr/>
          </p:nvSpPr>
          <p:spPr bwMode="auto">
            <a:xfrm>
              <a:off x="107174163" y="108356400"/>
              <a:ext cx="447817"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8">
              <a:extLst>
                <a:ext uri="{FF2B5EF4-FFF2-40B4-BE49-F238E27FC236}">
                  <a16:creationId xmlns:a16="http://schemas.microsoft.com/office/drawing/2014/main" id="{BD18542C-2744-4A1C-9784-48623808701D}"/>
                </a:ext>
              </a:extLst>
            </p:cNvPr>
            <p:cNvSpPr txBox="1">
              <a:spLocks noChangeArrowheads="1"/>
            </p:cNvSpPr>
            <p:nvPr/>
          </p:nvSpPr>
          <p:spPr bwMode="auto">
            <a:xfrm>
              <a:off x="107174163" y="108127800"/>
              <a:ext cx="477671"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69">
              <a:extLst>
                <a:ext uri="{FF2B5EF4-FFF2-40B4-BE49-F238E27FC236}">
                  <a16:creationId xmlns:a16="http://schemas.microsoft.com/office/drawing/2014/main" id="{C3D85807-A6B1-4B28-9812-349AAF655666}"/>
                </a:ext>
              </a:extLst>
            </p:cNvPr>
            <p:cNvSpPr>
              <a:spLocks noChangeShapeType="1"/>
            </p:cNvSpPr>
            <p:nvPr/>
          </p:nvSpPr>
          <p:spPr bwMode="auto">
            <a:xfrm>
              <a:off x="107353289" y="1089850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0">
              <a:extLst>
                <a:ext uri="{FF2B5EF4-FFF2-40B4-BE49-F238E27FC236}">
                  <a16:creationId xmlns:a16="http://schemas.microsoft.com/office/drawing/2014/main" id="{5FCB8A44-4645-407B-B7E2-07CB6FF1E3F0}"/>
                </a:ext>
              </a:extLst>
            </p:cNvPr>
            <p:cNvSpPr txBox="1">
              <a:spLocks noChangeArrowheads="1"/>
            </p:cNvSpPr>
            <p:nvPr/>
          </p:nvSpPr>
          <p:spPr bwMode="auto">
            <a:xfrm>
              <a:off x="107054745" y="10932795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1">
              <a:extLst>
                <a:ext uri="{FF2B5EF4-FFF2-40B4-BE49-F238E27FC236}">
                  <a16:creationId xmlns:a16="http://schemas.microsoft.com/office/drawing/2014/main" id="{48FFCC7C-89F2-4958-9234-B7BF5F1430B6}"/>
                </a:ext>
              </a:extLst>
            </p:cNvPr>
            <p:cNvSpPr txBox="1">
              <a:spLocks noChangeArrowheads="1"/>
            </p:cNvSpPr>
            <p:nvPr/>
          </p:nvSpPr>
          <p:spPr bwMode="auto">
            <a:xfrm>
              <a:off x="108069797" y="10898505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2">
              <a:extLst>
                <a:ext uri="{FF2B5EF4-FFF2-40B4-BE49-F238E27FC236}">
                  <a16:creationId xmlns:a16="http://schemas.microsoft.com/office/drawing/2014/main" id="{FC17F614-2BD2-422C-86E9-08BECF4D22F2}"/>
                </a:ext>
              </a:extLst>
            </p:cNvPr>
            <p:cNvSpPr>
              <a:spLocks noChangeShapeType="1"/>
            </p:cNvSpPr>
            <p:nvPr/>
          </p:nvSpPr>
          <p:spPr bwMode="auto">
            <a:xfrm>
              <a:off x="108248924" y="1085278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3">
              <a:extLst>
                <a:ext uri="{FF2B5EF4-FFF2-40B4-BE49-F238E27FC236}">
                  <a16:creationId xmlns:a16="http://schemas.microsoft.com/office/drawing/2014/main" id="{4BEDB12C-8E98-499D-8F00-0147C4173433}"/>
                </a:ext>
              </a:extLst>
            </p:cNvPr>
            <p:cNvSpPr>
              <a:spLocks noChangeShapeType="1"/>
            </p:cNvSpPr>
            <p:nvPr/>
          </p:nvSpPr>
          <p:spPr bwMode="auto">
            <a:xfrm>
              <a:off x="108069797" y="10852785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4">
              <a:extLst>
                <a:ext uri="{FF2B5EF4-FFF2-40B4-BE49-F238E27FC236}">
                  <a16:creationId xmlns:a16="http://schemas.microsoft.com/office/drawing/2014/main" id="{CFB4AFCE-03F6-4F5B-94FE-ADCA4155CE7D}"/>
                </a:ext>
              </a:extLst>
            </p:cNvPr>
            <p:cNvSpPr txBox="1">
              <a:spLocks noChangeArrowheads="1"/>
            </p:cNvSpPr>
            <p:nvPr/>
          </p:nvSpPr>
          <p:spPr bwMode="auto">
            <a:xfrm>
              <a:off x="108069797" y="10824210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5">
              <a:extLst>
                <a:ext uri="{FF2B5EF4-FFF2-40B4-BE49-F238E27FC236}">
                  <a16:creationId xmlns:a16="http://schemas.microsoft.com/office/drawing/2014/main" id="{C3855D47-D0BE-4DDA-A1CB-0A34169B7B4E}"/>
                </a:ext>
              </a:extLst>
            </p:cNvPr>
            <p:cNvSpPr txBox="1">
              <a:spLocks noChangeArrowheads="1"/>
            </p:cNvSpPr>
            <p:nvPr/>
          </p:nvSpPr>
          <p:spPr bwMode="auto">
            <a:xfrm>
              <a:off x="108487760" y="10869930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6">
              <a:extLst>
                <a:ext uri="{FF2B5EF4-FFF2-40B4-BE49-F238E27FC236}">
                  <a16:creationId xmlns:a16="http://schemas.microsoft.com/office/drawing/2014/main" id="{C2DD2F63-1B3B-4610-87FD-6B58F3A2820B}"/>
                </a:ext>
              </a:extLst>
            </p:cNvPr>
            <p:cNvSpPr>
              <a:spLocks noChangeShapeType="1"/>
            </p:cNvSpPr>
            <p:nvPr/>
          </p:nvSpPr>
          <p:spPr bwMode="auto">
            <a:xfrm>
              <a:off x="10902514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7">
              <a:extLst>
                <a:ext uri="{FF2B5EF4-FFF2-40B4-BE49-F238E27FC236}">
                  <a16:creationId xmlns:a16="http://schemas.microsoft.com/office/drawing/2014/main" id="{A1578C13-9A11-46B4-9D05-7B626B177FF3}"/>
                </a:ext>
              </a:extLst>
            </p:cNvPr>
            <p:cNvSpPr>
              <a:spLocks noChangeShapeType="1"/>
            </p:cNvSpPr>
            <p:nvPr/>
          </p:nvSpPr>
          <p:spPr bwMode="auto">
            <a:xfrm>
              <a:off x="108846013" y="1086993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8">
              <a:extLst>
                <a:ext uri="{FF2B5EF4-FFF2-40B4-BE49-F238E27FC236}">
                  <a16:creationId xmlns:a16="http://schemas.microsoft.com/office/drawing/2014/main" id="{ECFEC680-5EAD-4AF8-9E54-382152EB38B0}"/>
                </a:ext>
              </a:extLst>
            </p:cNvPr>
            <p:cNvSpPr txBox="1">
              <a:spLocks noChangeArrowheads="1"/>
            </p:cNvSpPr>
            <p:nvPr/>
          </p:nvSpPr>
          <p:spPr bwMode="auto">
            <a:xfrm>
              <a:off x="108786304" y="10841355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79">
              <a:extLst>
                <a:ext uri="{FF2B5EF4-FFF2-40B4-BE49-F238E27FC236}">
                  <a16:creationId xmlns:a16="http://schemas.microsoft.com/office/drawing/2014/main" id="{28F02AC4-4AF1-4DE1-B633-911C05EEE139}"/>
                </a:ext>
              </a:extLst>
            </p:cNvPr>
            <p:cNvSpPr>
              <a:spLocks noChangeShapeType="1"/>
            </p:cNvSpPr>
            <p:nvPr/>
          </p:nvSpPr>
          <p:spPr bwMode="auto">
            <a:xfrm>
              <a:off x="109025140" y="10887075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0">
              <a:extLst>
                <a:ext uri="{FF2B5EF4-FFF2-40B4-BE49-F238E27FC236}">
                  <a16:creationId xmlns:a16="http://schemas.microsoft.com/office/drawing/2014/main" id="{26B262FC-22FE-4481-8C28-A9C9B9D0BC6D}"/>
                </a:ext>
              </a:extLst>
            </p:cNvPr>
            <p:cNvSpPr>
              <a:spLocks noChangeShapeType="1"/>
            </p:cNvSpPr>
            <p:nvPr/>
          </p:nvSpPr>
          <p:spPr bwMode="auto">
            <a:xfrm>
              <a:off x="108010088" y="1088136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1">
              <a:extLst>
                <a:ext uri="{FF2B5EF4-FFF2-40B4-BE49-F238E27FC236}">
                  <a16:creationId xmlns:a16="http://schemas.microsoft.com/office/drawing/2014/main" id="{1F38E145-506A-47AF-8EA5-E3AB53EA9959}"/>
                </a:ext>
              </a:extLst>
            </p:cNvPr>
            <p:cNvSpPr>
              <a:spLocks noChangeShapeType="1"/>
            </p:cNvSpPr>
            <p:nvPr/>
          </p:nvSpPr>
          <p:spPr bwMode="auto">
            <a:xfrm>
              <a:off x="107890670" y="1088136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2">
              <a:extLst>
                <a:ext uri="{FF2B5EF4-FFF2-40B4-BE49-F238E27FC236}">
                  <a16:creationId xmlns:a16="http://schemas.microsoft.com/office/drawing/2014/main" id="{38DBB01C-D36D-4744-9440-6C1E7265CFAC}"/>
                </a:ext>
              </a:extLst>
            </p:cNvPr>
            <p:cNvSpPr txBox="1">
              <a:spLocks noChangeArrowheads="1"/>
            </p:cNvSpPr>
            <p:nvPr/>
          </p:nvSpPr>
          <p:spPr bwMode="auto">
            <a:xfrm>
              <a:off x="107771252" y="10847070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3">
              <a:extLst>
                <a:ext uri="{FF2B5EF4-FFF2-40B4-BE49-F238E27FC236}">
                  <a16:creationId xmlns:a16="http://schemas.microsoft.com/office/drawing/2014/main" id="{2F51FDF8-3414-455D-8883-AB40847BE875}"/>
                </a:ext>
              </a:extLst>
            </p:cNvPr>
            <p:cNvSpPr txBox="1">
              <a:spLocks noChangeArrowheads="1"/>
            </p:cNvSpPr>
            <p:nvPr/>
          </p:nvSpPr>
          <p:spPr bwMode="auto">
            <a:xfrm>
              <a:off x="108786304" y="10898505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4">
              <a:extLst>
                <a:ext uri="{FF2B5EF4-FFF2-40B4-BE49-F238E27FC236}">
                  <a16:creationId xmlns:a16="http://schemas.microsoft.com/office/drawing/2014/main" id="{BBAA1266-412F-469D-9CD6-3B7621C475CA}"/>
                </a:ext>
              </a:extLst>
            </p:cNvPr>
            <p:cNvSpPr txBox="1">
              <a:spLocks noChangeArrowheads="1"/>
            </p:cNvSpPr>
            <p:nvPr/>
          </p:nvSpPr>
          <p:spPr bwMode="auto">
            <a:xfrm>
              <a:off x="109443103" y="10904220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5">
              <a:extLst>
                <a:ext uri="{FF2B5EF4-FFF2-40B4-BE49-F238E27FC236}">
                  <a16:creationId xmlns:a16="http://schemas.microsoft.com/office/drawing/2014/main" id="{8F6C8849-A2F4-4251-9DE7-849239B95799}"/>
                </a:ext>
              </a:extLst>
            </p:cNvPr>
            <p:cNvSpPr txBox="1">
              <a:spLocks noChangeArrowheads="1"/>
            </p:cNvSpPr>
            <p:nvPr/>
          </p:nvSpPr>
          <p:spPr bwMode="auto">
            <a:xfrm>
              <a:off x="109263976" y="10869930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6">
              <a:extLst>
                <a:ext uri="{FF2B5EF4-FFF2-40B4-BE49-F238E27FC236}">
                  <a16:creationId xmlns:a16="http://schemas.microsoft.com/office/drawing/2014/main" id="{44CEAEAF-2CEB-4B06-9AA1-13B72450A206}"/>
                </a:ext>
              </a:extLst>
            </p:cNvPr>
            <p:cNvSpPr>
              <a:spLocks noChangeShapeType="1"/>
            </p:cNvSpPr>
            <p:nvPr/>
          </p:nvSpPr>
          <p:spPr bwMode="auto">
            <a:xfrm>
              <a:off x="109801357"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7">
              <a:extLst>
                <a:ext uri="{FF2B5EF4-FFF2-40B4-BE49-F238E27FC236}">
                  <a16:creationId xmlns:a16="http://schemas.microsoft.com/office/drawing/2014/main" id="{182D2F51-A73B-4326-A043-23751ED7CB65}"/>
                </a:ext>
              </a:extLst>
            </p:cNvPr>
            <p:cNvSpPr>
              <a:spLocks noChangeShapeType="1"/>
            </p:cNvSpPr>
            <p:nvPr/>
          </p:nvSpPr>
          <p:spPr bwMode="auto">
            <a:xfrm>
              <a:off x="109622229" y="1086993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8">
              <a:extLst>
                <a:ext uri="{FF2B5EF4-FFF2-40B4-BE49-F238E27FC236}">
                  <a16:creationId xmlns:a16="http://schemas.microsoft.com/office/drawing/2014/main" id="{89E9A6FD-E941-4CE3-B4A7-55FE2E38C329}"/>
                </a:ext>
              </a:extLst>
            </p:cNvPr>
            <p:cNvSpPr txBox="1">
              <a:spLocks noChangeArrowheads="1"/>
            </p:cNvSpPr>
            <p:nvPr/>
          </p:nvSpPr>
          <p:spPr bwMode="auto">
            <a:xfrm>
              <a:off x="109562521" y="108413550"/>
              <a:ext cx="44781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89">
              <a:extLst>
                <a:ext uri="{FF2B5EF4-FFF2-40B4-BE49-F238E27FC236}">
                  <a16:creationId xmlns:a16="http://schemas.microsoft.com/office/drawing/2014/main" id="{943CEB14-0B3B-42BC-B36D-188B4867F805}"/>
                </a:ext>
              </a:extLst>
            </p:cNvPr>
            <p:cNvSpPr>
              <a:spLocks noChangeShapeType="1"/>
            </p:cNvSpPr>
            <p:nvPr/>
          </p:nvSpPr>
          <p:spPr bwMode="auto">
            <a:xfrm>
              <a:off x="110458155" y="1088136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0">
              <a:extLst>
                <a:ext uri="{FF2B5EF4-FFF2-40B4-BE49-F238E27FC236}">
                  <a16:creationId xmlns:a16="http://schemas.microsoft.com/office/drawing/2014/main" id="{38F8480F-64E2-4DAF-99B8-2FA1E0EC2AF5}"/>
                </a:ext>
              </a:extLst>
            </p:cNvPr>
            <p:cNvSpPr>
              <a:spLocks noChangeShapeType="1"/>
            </p:cNvSpPr>
            <p:nvPr/>
          </p:nvSpPr>
          <p:spPr bwMode="auto">
            <a:xfrm>
              <a:off x="110338737" y="1088136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1">
              <a:extLst>
                <a:ext uri="{FF2B5EF4-FFF2-40B4-BE49-F238E27FC236}">
                  <a16:creationId xmlns:a16="http://schemas.microsoft.com/office/drawing/2014/main" id="{2D60F498-D217-44A6-A24F-B931FD64B1FC}"/>
                </a:ext>
              </a:extLst>
            </p:cNvPr>
            <p:cNvSpPr txBox="1">
              <a:spLocks noChangeArrowheads="1"/>
            </p:cNvSpPr>
            <p:nvPr/>
          </p:nvSpPr>
          <p:spPr bwMode="auto">
            <a:xfrm>
              <a:off x="110159610" y="10835640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2">
              <a:extLst>
                <a:ext uri="{FF2B5EF4-FFF2-40B4-BE49-F238E27FC236}">
                  <a16:creationId xmlns:a16="http://schemas.microsoft.com/office/drawing/2014/main" id="{42504360-0B75-4BAB-8F76-9C82596D08C3}"/>
                </a:ext>
              </a:extLst>
            </p:cNvPr>
            <p:cNvSpPr txBox="1">
              <a:spLocks noChangeArrowheads="1"/>
            </p:cNvSpPr>
            <p:nvPr/>
          </p:nvSpPr>
          <p:spPr bwMode="auto">
            <a:xfrm>
              <a:off x="107532416" y="10898505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3">
              <a:extLst>
                <a:ext uri="{FF2B5EF4-FFF2-40B4-BE49-F238E27FC236}">
                  <a16:creationId xmlns:a16="http://schemas.microsoft.com/office/drawing/2014/main" id="{0DBF40A2-B5DC-4D13-8A7C-A775169C485D}"/>
                </a:ext>
              </a:extLst>
            </p:cNvPr>
            <p:cNvSpPr>
              <a:spLocks noChangeShapeType="1"/>
            </p:cNvSpPr>
            <p:nvPr/>
          </p:nvSpPr>
          <p:spPr bwMode="auto">
            <a:xfrm>
              <a:off x="106995035" y="108299250"/>
              <a:ext cx="1194179"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4">
              <a:extLst>
                <a:ext uri="{FF2B5EF4-FFF2-40B4-BE49-F238E27FC236}">
                  <a16:creationId xmlns:a16="http://schemas.microsoft.com/office/drawing/2014/main" id="{575ACF04-FC08-4DCE-B972-067223DA8786}"/>
                </a:ext>
              </a:extLst>
            </p:cNvPr>
            <p:cNvSpPr txBox="1">
              <a:spLocks noChangeArrowheads="1"/>
            </p:cNvSpPr>
            <p:nvPr/>
          </p:nvSpPr>
          <p:spPr bwMode="auto">
            <a:xfrm>
              <a:off x="107642025" y="107984925"/>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5">
              <a:extLst>
                <a:ext uri="{FF2B5EF4-FFF2-40B4-BE49-F238E27FC236}">
                  <a16:creationId xmlns:a16="http://schemas.microsoft.com/office/drawing/2014/main" id="{228D5116-72DD-4AE8-A264-C05FA86F7978}"/>
                </a:ext>
              </a:extLst>
            </p:cNvPr>
            <p:cNvSpPr>
              <a:spLocks noChangeShapeType="1"/>
            </p:cNvSpPr>
            <p:nvPr/>
          </p:nvSpPr>
          <p:spPr bwMode="auto">
            <a:xfrm>
              <a:off x="111099600" y="1066990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6">
              <a:extLst>
                <a:ext uri="{FF2B5EF4-FFF2-40B4-BE49-F238E27FC236}">
                  <a16:creationId xmlns:a16="http://schemas.microsoft.com/office/drawing/2014/main" id="{F5E6427C-0BAB-4DBB-B57A-541A0A4AF309}"/>
                </a:ext>
              </a:extLst>
            </p:cNvPr>
            <p:cNvSpPr txBox="1">
              <a:spLocks noChangeArrowheads="1"/>
            </p:cNvSpPr>
            <p:nvPr/>
          </p:nvSpPr>
          <p:spPr bwMode="auto">
            <a:xfrm>
              <a:off x="110985300" y="1064133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7">
              <a:extLst>
                <a:ext uri="{FF2B5EF4-FFF2-40B4-BE49-F238E27FC236}">
                  <a16:creationId xmlns:a16="http://schemas.microsoft.com/office/drawing/2014/main" id="{2D20C6E3-DA1F-4C93-8412-DBB3CF549E7F}"/>
                </a:ext>
              </a:extLst>
            </p:cNvPr>
            <p:cNvSpPr>
              <a:spLocks noChangeShapeType="1"/>
            </p:cNvSpPr>
            <p:nvPr/>
          </p:nvSpPr>
          <p:spPr bwMode="auto">
            <a:xfrm>
              <a:off x="111213900" y="1066990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98">
              <a:extLst>
                <a:ext uri="{FF2B5EF4-FFF2-40B4-BE49-F238E27FC236}">
                  <a16:creationId xmlns:a16="http://schemas.microsoft.com/office/drawing/2014/main" id="{88FDC2DC-44B3-429C-B0BE-FEA59E0BDCF2}"/>
                </a:ext>
              </a:extLst>
            </p:cNvPr>
            <p:cNvSpPr txBox="1">
              <a:spLocks noChangeArrowheads="1"/>
            </p:cNvSpPr>
            <p:nvPr/>
          </p:nvSpPr>
          <p:spPr bwMode="auto">
            <a:xfrm>
              <a:off x="108093196" y="10704195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Line 99">
              <a:extLst>
                <a:ext uri="{FF2B5EF4-FFF2-40B4-BE49-F238E27FC236}">
                  <a16:creationId xmlns:a16="http://schemas.microsoft.com/office/drawing/2014/main" id="{371D2100-D4A6-4070-8BA4-81E04F5182DE}"/>
                </a:ext>
              </a:extLst>
            </p:cNvPr>
            <p:cNvSpPr>
              <a:spLocks noChangeShapeType="1"/>
            </p:cNvSpPr>
            <p:nvPr/>
          </p:nvSpPr>
          <p:spPr bwMode="auto">
            <a:xfrm>
              <a:off x="108259926"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00">
              <a:extLst>
                <a:ext uri="{FF2B5EF4-FFF2-40B4-BE49-F238E27FC236}">
                  <a16:creationId xmlns:a16="http://schemas.microsoft.com/office/drawing/2014/main" id="{0B83C012-B08E-4699-95FF-B7D774B3A1FA}"/>
                </a:ext>
              </a:extLst>
            </p:cNvPr>
            <p:cNvSpPr>
              <a:spLocks noChangeShapeType="1"/>
            </p:cNvSpPr>
            <p:nvPr/>
          </p:nvSpPr>
          <p:spPr bwMode="auto">
            <a:xfrm>
              <a:off x="107092808" y="1067562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01">
              <a:extLst>
                <a:ext uri="{FF2B5EF4-FFF2-40B4-BE49-F238E27FC236}">
                  <a16:creationId xmlns:a16="http://schemas.microsoft.com/office/drawing/2014/main" id="{F421E306-17F4-4208-95ED-567F3A09DBC4}"/>
                </a:ext>
              </a:extLst>
            </p:cNvPr>
            <p:cNvSpPr>
              <a:spLocks noChangeShapeType="1"/>
            </p:cNvSpPr>
            <p:nvPr/>
          </p:nvSpPr>
          <p:spPr bwMode="auto">
            <a:xfrm>
              <a:off x="108093196" y="10675620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2">
              <a:extLst>
                <a:ext uri="{FF2B5EF4-FFF2-40B4-BE49-F238E27FC236}">
                  <a16:creationId xmlns:a16="http://schemas.microsoft.com/office/drawing/2014/main" id="{C5BDEF2F-6643-47FF-AE52-D7F960CC0BD9}"/>
                </a:ext>
              </a:extLst>
            </p:cNvPr>
            <p:cNvSpPr txBox="1">
              <a:spLocks noChangeArrowheads="1"/>
            </p:cNvSpPr>
            <p:nvPr/>
          </p:nvSpPr>
          <p:spPr bwMode="auto">
            <a:xfrm>
              <a:off x="106870500" y="106470450"/>
              <a:ext cx="41682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103">
              <a:extLst>
                <a:ext uri="{FF2B5EF4-FFF2-40B4-BE49-F238E27FC236}">
                  <a16:creationId xmlns:a16="http://schemas.microsoft.com/office/drawing/2014/main" id="{6B1AE800-6DB1-487B-B5E1-70B187909F3D}"/>
                </a:ext>
              </a:extLst>
            </p:cNvPr>
            <p:cNvSpPr>
              <a:spLocks noChangeShapeType="1"/>
            </p:cNvSpPr>
            <p:nvPr/>
          </p:nvSpPr>
          <p:spPr bwMode="auto">
            <a:xfrm>
              <a:off x="107426270" y="1068705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4">
              <a:extLst>
                <a:ext uri="{FF2B5EF4-FFF2-40B4-BE49-F238E27FC236}">
                  <a16:creationId xmlns:a16="http://schemas.microsoft.com/office/drawing/2014/main" id="{7E45949C-7034-4A76-B010-0EA89D0AC598}"/>
                </a:ext>
              </a:extLst>
            </p:cNvPr>
            <p:cNvSpPr>
              <a:spLocks noChangeShapeType="1"/>
            </p:cNvSpPr>
            <p:nvPr/>
          </p:nvSpPr>
          <p:spPr bwMode="auto">
            <a:xfrm>
              <a:off x="107315116" y="10687050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5">
              <a:extLst>
                <a:ext uri="{FF2B5EF4-FFF2-40B4-BE49-F238E27FC236}">
                  <a16:creationId xmlns:a16="http://schemas.microsoft.com/office/drawing/2014/main" id="{64FA0E0C-9ED8-427A-96EA-D17A2A030B22}"/>
                </a:ext>
              </a:extLst>
            </p:cNvPr>
            <p:cNvSpPr txBox="1">
              <a:spLocks noChangeArrowheads="1"/>
            </p:cNvSpPr>
            <p:nvPr/>
          </p:nvSpPr>
          <p:spPr bwMode="auto">
            <a:xfrm>
              <a:off x="106870500" y="10707052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6">
              <a:extLst>
                <a:ext uri="{FF2B5EF4-FFF2-40B4-BE49-F238E27FC236}">
                  <a16:creationId xmlns:a16="http://schemas.microsoft.com/office/drawing/2014/main" id="{3F6F17EA-D8E7-41DD-92D5-90DD10FFB287}"/>
                </a:ext>
              </a:extLst>
            </p:cNvPr>
            <p:cNvSpPr txBox="1">
              <a:spLocks noChangeArrowheads="1"/>
            </p:cNvSpPr>
            <p:nvPr/>
          </p:nvSpPr>
          <p:spPr bwMode="auto">
            <a:xfrm>
              <a:off x="107648579" y="10675620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07">
              <a:extLst>
                <a:ext uri="{FF2B5EF4-FFF2-40B4-BE49-F238E27FC236}">
                  <a16:creationId xmlns:a16="http://schemas.microsoft.com/office/drawing/2014/main" id="{BF494052-076B-44D5-9F5E-D99FE525BE53}"/>
                </a:ext>
              </a:extLst>
            </p:cNvPr>
            <p:cNvSpPr txBox="1">
              <a:spLocks noChangeArrowheads="1"/>
            </p:cNvSpPr>
            <p:nvPr/>
          </p:nvSpPr>
          <p:spPr bwMode="auto">
            <a:xfrm>
              <a:off x="108037618" y="1064704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08">
              <a:extLst>
                <a:ext uri="{FF2B5EF4-FFF2-40B4-BE49-F238E27FC236}">
                  <a16:creationId xmlns:a16="http://schemas.microsoft.com/office/drawing/2014/main" id="{E39933A8-6076-40CA-96BF-94508BC3D1D6}"/>
                </a:ext>
              </a:extLst>
            </p:cNvPr>
            <p:cNvSpPr>
              <a:spLocks noChangeShapeType="1"/>
            </p:cNvSpPr>
            <p:nvPr/>
          </p:nvSpPr>
          <p:spPr bwMode="auto">
            <a:xfrm>
              <a:off x="107203962" y="10635615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9">
              <a:extLst>
                <a:ext uri="{FF2B5EF4-FFF2-40B4-BE49-F238E27FC236}">
                  <a16:creationId xmlns:a16="http://schemas.microsoft.com/office/drawing/2014/main" id="{0DE579F6-549A-4025-A5F1-1526C1D47D34}"/>
                </a:ext>
              </a:extLst>
            </p:cNvPr>
            <p:cNvSpPr txBox="1">
              <a:spLocks noChangeArrowheads="1"/>
            </p:cNvSpPr>
            <p:nvPr/>
          </p:nvSpPr>
          <p:spPr bwMode="auto">
            <a:xfrm>
              <a:off x="107315116" y="106070400"/>
              <a:ext cx="88923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10">
              <a:extLst>
                <a:ext uri="{FF2B5EF4-FFF2-40B4-BE49-F238E27FC236}">
                  <a16:creationId xmlns:a16="http://schemas.microsoft.com/office/drawing/2014/main" id="{E9503EA8-E04D-433F-94F4-FF92E7B0EDFC}"/>
                </a:ext>
              </a:extLst>
            </p:cNvPr>
            <p:cNvSpPr txBox="1">
              <a:spLocks noChangeArrowheads="1"/>
            </p:cNvSpPr>
            <p:nvPr/>
          </p:nvSpPr>
          <p:spPr bwMode="auto">
            <a:xfrm>
              <a:off x="108426657" y="1067562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111">
              <a:extLst>
                <a:ext uri="{FF2B5EF4-FFF2-40B4-BE49-F238E27FC236}">
                  <a16:creationId xmlns:a16="http://schemas.microsoft.com/office/drawing/2014/main" id="{EC07D2E0-2D90-41EA-8166-6140C89E0FFC}"/>
                </a:ext>
              </a:extLst>
            </p:cNvPr>
            <p:cNvSpPr>
              <a:spLocks noChangeShapeType="1"/>
            </p:cNvSpPr>
            <p:nvPr/>
          </p:nvSpPr>
          <p:spPr bwMode="auto">
            <a:xfrm>
              <a:off x="108982428"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112">
              <a:extLst>
                <a:ext uri="{FF2B5EF4-FFF2-40B4-BE49-F238E27FC236}">
                  <a16:creationId xmlns:a16="http://schemas.microsoft.com/office/drawing/2014/main" id="{ABA2EDBE-6737-485C-9741-BCF48078171D}"/>
                </a:ext>
              </a:extLst>
            </p:cNvPr>
            <p:cNvSpPr>
              <a:spLocks noChangeShapeType="1"/>
            </p:cNvSpPr>
            <p:nvPr/>
          </p:nvSpPr>
          <p:spPr bwMode="auto">
            <a:xfrm>
              <a:off x="108815697" y="1067562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113">
              <a:extLst>
                <a:ext uri="{FF2B5EF4-FFF2-40B4-BE49-F238E27FC236}">
                  <a16:creationId xmlns:a16="http://schemas.microsoft.com/office/drawing/2014/main" id="{8F249E2B-A855-4CB3-9261-EEFD6548B12A}"/>
                </a:ext>
              </a:extLst>
            </p:cNvPr>
            <p:cNvSpPr txBox="1">
              <a:spLocks noChangeArrowheads="1"/>
            </p:cNvSpPr>
            <p:nvPr/>
          </p:nvSpPr>
          <p:spPr bwMode="auto">
            <a:xfrm>
              <a:off x="108760120" y="1064704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4">
              <a:extLst>
                <a:ext uri="{FF2B5EF4-FFF2-40B4-BE49-F238E27FC236}">
                  <a16:creationId xmlns:a16="http://schemas.microsoft.com/office/drawing/2014/main" id="{733E52B6-4E50-48CA-950F-07C1A1021CDA}"/>
                </a:ext>
              </a:extLst>
            </p:cNvPr>
            <p:cNvSpPr>
              <a:spLocks noChangeShapeType="1"/>
            </p:cNvSpPr>
            <p:nvPr/>
          </p:nvSpPr>
          <p:spPr bwMode="auto">
            <a:xfrm flipV="1">
              <a:off x="107092808" y="10687050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115">
              <a:extLst>
                <a:ext uri="{FF2B5EF4-FFF2-40B4-BE49-F238E27FC236}">
                  <a16:creationId xmlns:a16="http://schemas.microsoft.com/office/drawing/2014/main" id="{2C1D9066-D560-4EE1-9E2D-74F8ACA42791}"/>
                </a:ext>
              </a:extLst>
            </p:cNvPr>
            <p:cNvSpPr txBox="1">
              <a:spLocks noChangeArrowheads="1"/>
            </p:cNvSpPr>
            <p:nvPr/>
          </p:nvSpPr>
          <p:spPr bwMode="auto">
            <a:xfrm>
              <a:off x="107259539"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6">
              <a:extLst>
                <a:ext uri="{FF2B5EF4-FFF2-40B4-BE49-F238E27FC236}">
                  <a16:creationId xmlns:a16="http://schemas.microsoft.com/office/drawing/2014/main" id="{976B1E60-825E-4208-B2A1-A5A0BBBC787B}"/>
                </a:ext>
              </a:extLst>
            </p:cNvPr>
            <p:cNvSpPr txBox="1">
              <a:spLocks noChangeArrowheads="1"/>
            </p:cNvSpPr>
            <p:nvPr/>
          </p:nvSpPr>
          <p:spPr bwMode="auto">
            <a:xfrm>
              <a:off x="109204737" y="10675620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7">
              <a:extLst>
                <a:ext uri="{FF2B5EF4-FFF2-40B4-BE49-F238E27FC236}">
                  <a16:creationId xmlns:a16="http://schemas.microsoft.com/office/drawing/2014/main" id="{0157A67E-D47B-43C6-80DA-517FAD0653BE}"/>
                </a:ext>
              </a:extLst>
            </p:cNvPr>
            <p:cNvSpPr txBox="1">
              <a:spLocks noChangeArrowheads="1"/>
            </p:cNvSpPr>
            <p:nvPr/>
          </p:nvSpPr>
          <p:spPr bwMode="auto">
            <a:xfrm>
              <a:off x="107184825" y="10721340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Line 118">
              <a:extLst>
                <a:ext uri="{FF2B5EF4-FFF2-40B4-BE49-F238E27FC236}">
                  <a16:creationId xmlns:a16="http://schemas.microsoft.com/office/drawing/2014/main" id="{86C8520B-FFFE-43E3-82A0-F3A0C48A542A}"/>
                </a:ext>
              </a:extLst>
            </p:cNvPr>
            <p:cNvSpPr>
              <a:spLocks noChangeShapeType="1"/>
            </p:cNvSpPr>
            <p:nvPr/>
          </p:nvSpPr>
          <p:spPr bwMode="auto">
            <a:xfrm>
              <a:off x="107426270" y="1070419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Line 119">
              <a:extLst>
                <a:ext uri="{FF2B5EF4-FFF2-40B4-BE49-F238E27FC236}">
                  <a16:creationId xmlns:a16="http://schemas.microsoft.com/office/drawing/2014/main" id="{5DAE58F0-3481-4F7B-AE36-DF676ABB6308}"/>
                </a:ext>
              </a:extLst>
            </p:cNvPr>
            <p:cNvSpPr>
              <a:spLocks noChangeShapeType="1"/>
            </p:cNvSpPr>
            <p:nvPr/>
          </p:nvSpPr>
          <p:spPr bwMode="auto">
            <a:xfrm>
              <a:off x="10970493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120">
              <a:extLst>
                <a:ext uri="{FF2B5EF4-FFF2-40B4-BE49-F238E27FC236}">
                  <a16:creationId xmlns:a16="http://schemas.microsoft.com/office/drawing/2014/main" id="{A1B9AF79-A61D-4087-9EE8-F39AC23E5684}"/>
                </a:ext>
              </a:extLst>
            </p:cNvPr>
            <p:cNvSpPr>
              <a:spLocks noChangeShapeType="1"/>
            </p:cNvSpPr>
            <p:nvPr/>
          </p:nvSpPr>
          <p:spPr bwMode="auto">
            <a:xfrm>
              <a:off x="109538199" y="1067562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121">
              <a:extLst>
                <a:ext uri="{FF2B5EF4-FFF2-40B4-BE49-F238E27FC236}">
                  <a16:creationId xmlns:a16="http://schemas.microsoft.com/office/drawing/2014/main" id="{CBE4D386-4352-4214-9B37-2148A5CBEB74}"/>
                </a:ext>
              </a:extLst>
            </p:cNvPr>
            <p:cNvSpPr txBox="1">
              <a:spLocks noChangeArrowheads="1"/>
            </p:cNvSpPr>
            <p:nvPr/>
          </p:nvSpPr>
          <p:spPr bwMode="auto">
            <a:xfrm>
              <a:off x="109482622" y="1064704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22">
              <a:extLst>
                <a:ext uri="{FF2B5EF4-FFF2-40B4-BE49-F238E27FC236}">
                  <a16:creationId xmlns:a16="http://schemas.microsoft.com/office/drawing/2014/main" id="{CB2A2D16-DC6E-47FB-AE0E-9B42F2F2C017}"/>
                </a:ext>
              </a:extLst>
            </p:cNvPr>
            <p:cNvSpPr>
              <a:spLocks noChangeShapeType="1"/>
            </p:cNvSpPr>
            <p:nvPr/>
          </p:nvSpPr>
          <p:spPr bwMode="auto">
            <a:xfrm>
              <a:off x="108982428" y="10692765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23">
              <a:extLst>
                <a:ext uri="{FF2B5EF4-FFF2-40B4-BE49-F238E27FC236}">
                  <a16:creationId xmlns:a16="http://schemas.microsoft.com/office/drawing/2014/main" id="{A37E8A91-D844-443E-BB54-FABB26BFD10B}"/>
                </a:ext>
              </a:extLst>
            </p:cNvPr>
            <p:cNvSpPr txBox="1">
              <a:spLocks noChangeArrowheads="1"/>
            </p:cNvSpPr>
            <p:nvPr/>
          </p:nvSpPr>
          <p:spPr bwMode="auto">
            <a:xfrm>
              <a:off x="107593001" y="10635615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Line 124">
              <a:extLst>
                <a:ext uri="{FF2B5EF4-FFF2-40B4-BE49-F238E27FC236}">
                  <a16:creationId xmlns:a16="http://schemas.microsoft.com/office/drawing/2014/main" id="{426078C0-4544-40F0-82BB-102E16205DA4}"/>
                </a:ext>
              </a:extLst>
            </p:cNvPr>
            <p:cNvSpPr>
              <a:spLocks noChangeShapeType="1"/>
            </p:cNvSpPr>
            <p:nvPr/>
          </p:nvSpPr>
          <p:spPr bwMode="auto">
            <a:xfrm>
              <a:off x="107148385" y="10698480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Text Box 125">
              <a:extLst>
                <a:ext uri="{FF2B5EF4-FFF2-40B4-BE49-F238E27FC236}">
                  <a16:creationId xmlns:a16="http://schemas.microsoft.com/office/drawing/2014/main" id="{50DF6563-FB5F-48A0-AC0C-EF3BD571AF53}"/>
                </a:ext>
              </a:extLst>
            </p:cNvPr>
            <p:cNvSpPr txBox="1">
              <a:spLocks noChangeArrowheads="1"/>
            </p:cNvSpPr>
            <p:nvPr/>
          </p:nvSpPr>
          <p:spPr bwMode="auto">
            <a:xfrm>
              <a:off x="107648579" y="10698480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126">
              <a:extLst>
                <a:ext uri="{FF2B5EF4-FFF2-40B4-BE49-F238E27FC236}">
                  <a16:creationId xmlns:a16="http://schemas.microsoft.com/office/drawing/2014/main" id="{41B54FF2-3706-4FDF-8280-E0C8DEC8683A}"/>
                </a:ext>
              </a:extLst>
            </p:cNvPr>
            <p:cNvSpPr>
              <a:spLocks noChangeShapeType="1"/>
            </p:cNvSpPr>
            <p:nvPr/>
          </p:nvSpPr>
          <p:spPr bwMode="auto">
            <a:xfrm>
              <a:off x="111213900" y="10709910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27">
              <a:extLst>
                <a:ext uri="{FF2B5EF4-FFF2-40B4-BE49-F238E27FC236}">
                  <a16:creationId xmlns:a16="http://schemas.microsoft.com/office/drawing/2014/main" id="{7CD1B9DF-2CC5-4FEB-A39A-60CEFFB65822}"/>
                </a:ext>
              </a:extLst>
            </p:cNvPr>
            <p:cNvSpPr txBox="1">
              <a:spLocks noChangeArrowheads="1"/>
            </p:cNvSpPr>
            <p:nvPr/>
          </p:nvSpPr>
          <p:spPr bwMode="auto">
            <a:xfrm>
              <a:off x="110871000" y="10767060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128">
              <a:extLst>
                <a:ext uri="{FF2B5EF4-FFF2-40B4-BE49-F238E27FC236}">
                  <a16:creationId xmlns:a16="http://schemas.microsoft.com/office/drawing/2014/main" id="{F940ACDC-62CC-486B-89C3-BA38A6761635}"/>
                </a:ext>
              </a:extLst>
            </p:cNvPr>
            <p:cNvSpPr>
              <a:spLocks noChangeShapeType="1"/>
            </p:cNvSpPr>
            <p:nvPr/>
          </p:nvSpPr>
          <p:spPr bwMode="auto">
            <a:xfrm>
              <a:off x="110442375" y="108985050"/>
              <a:ext cx="0" cy="428625"/>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Text Box 129">
              <a:extLst>
                <a:ext uri="{FF2B5EF4-FFF2-40B4-BE49-F238E27FC236}">
                  <a16:creationId xmlns:a16="http://schemas.microsoft.com/office/drawing/2014/main" id="{65B8D3D7-B79F-4261-B41A-0E2650F246AF}"/>
                </a:ext>
              </a:extLst>
            </p:cNvPr>
            <p:cNvSpPr txBox="1">
              <a:spLocks noChangeArrowheads="1"/>
            </p:cNvSpPr>
            <p:nvPr/>
          </p:nvSpPr>
          <p:spPr bwMode="auto">
            <a:xfrm>
              <a:off x="111728250" y="107670600"/>
              <a:ext cx="457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130">
              <a:extLst>
                <a:ext uri="{FF2B5EF4-FFF2-40B4-BE49-F238E27FC236}">
                  <a16:creationId xmlns:a16="http://schemas.microsoft.com/office/drawing/2014/main" id="{93F11F6F-590C-49B9-AA7F-33737B265D6E}"/>
                </a:ext>
              </a:extLst>
            </p:cNvPr>
            <p:cNvSpPr txBox="1">
              <a:spLocks noChangeArrowheads="1"/>
            </p:cNvSpPr>
            <p:nvPr/>
          </p:nvSpPr>
          <p:spPr bwMode="auto">
            <a:xfrm>
              <a:off x="111728250" y="10927080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131">
              <a:extLst>
                <a:ext uri="{FF2B5EF4-FFF2-40B4-BE49-F238E27FC236}">
                  <a16:creationId xmlns:a16="http://schemas.microsoft.com/office/drawing/2014/main" id="{0E926AD2-2DE2-47F0-A9C3-9D318D7867BC}"/>
                </a:ext>
              </a:extLst>
            </p:cNvPr>
            <p:cNvSpPr>
              <a:spLocks noChangeShapeType="1"/>
            </p:cNvSpPr>
            <p:nvPr/>
          </p:nvSpPr>
          <p:spPr bwMode="auto">
            <a:xfrm>
              <a:off x="111871125" y="108813600"/>
              <a:ext cx="0"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32">
              <a:extLst>
                <a:ext uri="{FF2B5EF4-FFF2-40B4-BE49-F238E27FC236}">
                  <a16:creationId xmlns:a16="http://schemas.microsoft.com/office/drawing/2014/main" id="{C9F3D282-4B08-4ADC-BA49-7D36E4B93E89}"/>
                </a:ext>
              </a:extLst>
            </p:cNvPr>
            <p:cNvSpPr>
              <a:spLocks noChangeShapeType="1"/>
            </p:cNvSpPr>
            <p:nvPr/>
          </p:nvSpPr>
          <p:spPr bwMode="auto">
            <a:xfrm>
              <a:off x="111099600" y="1086421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33">
              <a:extLst>
                <a:ext uri="{FF2B5EF4-FFF2-40B4-BE49-F238E27FC236}">
                  <a16:creationId xmlns:a16="http://schemas.microsoft.com/office/drawing/2014/main" id="{365FB9E5-0F4B-44CB-82D7-5401259E5D10}"/>
                </a:ext>
              </a:extLst>
            </p:cNvPr>
            <p:cNvSpPr txBox="1">
              <a:spLocks noChangeArrowheads="1"/>
            </p:cNvSpPr>
            <p:nvPr/>
          </p:nvSpPr>
          <p:spPr bwMode="auto">
            <a:xfrm>
              <a:off x="111042450" y="108356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34">
              <a:extLst>
                <a:ext uri="{FF2B5EF4-FFF2-40B4-BE49-F238E27FC236}">
                  <a16:creationId xmlns:a16="http://schemas.microsoft.com/office/drawing/2014/main" id="{0F26FA86-0ABF-40DB-925E-D6D03BB21A72}"/>
                </a:ext>
              </a:extLst>
            </p:cNvPr>
            <p:cNvSpPr>
              <a:spLocks noChangeShapeType="1"/>
            </p:cNvSpPr>
            <p:nvPr/>
          </p:nvSpPr>
          <p:spPr bwMode="auto">
            <a:xfrm>
              <a:off x="111213900" y="1086421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35">
              <a:extLst>
                <a:ext uri="{FF2B5EF4-FFF2-40B4-BE49-F238E27FC236}">
                  <a16:creationId xmlns:a16="http://schemas.microsoft.com/office/drawing/2014/main" id="{08CA6F6F-899E-418C-A519-6101C6030332}"/>
                </a:ext>
              </a:extLst>
            </p:cNvPr>
            <p:cNvSpPr>
              <a:spLocks noChangeShapeType="1"/>
            </p:cNvSpPr>
            <p:nvPr/>
          </p:nvSpPr>
          <p:spPr bwMode="auto">
            <a:xfrm>
              <a:off x="111213900" y="108985050"/>
              <a:ext cx="0"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36">
              <a:extLst>
                <a:ext uri="{FF2B5EF4-FFF2-40B4-BE49-F238E27FC236}">
                  <a16:creationId xmlns:a16="http://schemas.microsoft.com/office/drawing/2014/main" id="{1DCD1FCF-FCCD-41B7-96D7-A2B60EB820F8}"/>
                </a:ext>
              </a:extLst>
            </p:cNvPr>
            <p:cNvSpPr txBox="1">
              <a:spLocks noChangeArrowheads="1"/>
            </p:cNvSpPr>
            <p:nvPr/>
          </p:nvSpPr>
          <p:spPr bwMode="auto">
            <a:xfrm>
              <a:off x="111042450" y="109270800"/>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39" name="TextBox 138">
            <a:extLst>
              <a:ext uri="{FF2B5EF4-FFF2-40B4-BE49-F238E27FC236}">
                <a16:creationId xmlns:a16="http://schemas.microsoft.com/office/drawing/2014/main" id="{D2A853B0-C671-47E2-A9AF-94C1535FD8FF}"/>
              </a:ext>
            </a:extLst>
          </p:cNvPr>
          <p:cNvSpPr txBox="1"/>
          <p:nvPr/>
        </p:nvSpPr>
        <p:spPr>
          <a:xfrm>
            <a:off x="9357408" y="4597818"/>
            <a:ext cx="353291" cy="461665"/>
          </a:xfrm>
          <a:prstGeom prst="rect">
            <a:avLst/>
          </a:prstGeom>
          <a:noFill/>
        </p:spPr>
        <p:txBody>
          <a:bodyPr wrap="square" rtlCol="0">
            <a:spAutoFit/>
          </a:bodyPr>
          <a:lstStyle/>
          <a:p>
            <a:r>
              <a:rPr lang="en-US" sz="2400" b="1" dirty="0">
                <a:latin typeface="Arial Narrow" panose="020B0606020202030204" pitchFamily="34" charset="0"/>
              </a:rPr>
              <a:t>F</a:t>
            </a:r>
          </a:p>
        </p:txBody>
      </p:sp>
      <p:sp>
        <p:nvSpPr>
          <p:cNvPr id="140" name="TextBox 139">
            <a:extLst>
              <a:ext uri="{FF2B5EF4-FFF2-40B4-BE49-F238E27FC236}">
                <a16:creationId xmlns:a16="http://schemas.microsoft.com/office/drawing/2014/main" id="{4EC5F9E6-EF5A-4C33-B35E-8953FD8759C5}"/>
              </a:ext>
            </a:extLst>
          </p:cNvPr>
          <p:cNvSpPr txBox="1"/>
          <p:nvPr/>
        </p:nvSpPr>
        <p:spPr>
          <a:xfrm>
            <a:off x="10058434" y="4589324"/>
            <a:ext cx="299606" cy="470734"/>
          </a:xfrm>
          <a:prstGeom prst="rect">
            <a:avLst/>
          </a:prstGeom>
          <a:noFill/>
        </p:spPr>
        <p:txBody>
          <a:bodyPr wrap="square" rtlCol="0">
            <a:spAutoFit/>
          </a:bodyPr>
          <a:lstStyle/>
          <a:p>
            <a:r>
              <a:rPr lang="en-US" sz="2400" b="1" dirty="0">
                <a:latin typeface="Arial Narrow" panose="020B0606020202030204" pitchFamily="34" charset="0"/>
              </a:rPr>
              <a:t>F</a:t>
            </a:r>
          </a:p>
        </p:txBody>
      </p:sp>
      <p:sp>
        <p:nvSpPr>
          <p:cNvPr id="141" name="TextBox 140">
            <a:extLst>
              <a:ext uri="{FF2B5EF4-FFF2-40B4-BE49-F238E27FC236}">
                <a16:creationId xmlns:a16="http://schemas.microsoft.com/office/drawing/2014/main" id="{43491F47-B0B0-4DEB-843E-08A09A4ED66B}"/>
              </a:ext>
            </a:extLst>
          </p:cNvPr>
          <p:cNvSpPr txBox="1"/>
          <p:nvPr/>
        </p:nvSpPr>
        <p:spPr>
          <a:xfrm>
            <a:off x="11348084" y="4611890"/>
            <a:ext cx="353291" cy="461665"/>
          </a:xfrm>
          <a:prstGeom prst="rect">
            <a:avLst/>
          </a:prstGeom>
          <a:noFill/>
        </p:spPr>
        <p:txBody>
          <a:bodyPr wrap="square" rtlCol="0">
            <a:spAutoFit/>
          </a:bodyPr>
          <a:lstStyle/>
          <a:p>
            <a:r>
              <a:rPr lang="en-US" sz="2400" b="1" dirty="0">
                <a:latin typeface="Arial Narrow" panose="020B0606020202030204" pitchFamily="34" charset="0"/>
              </a:rPr>
              <a:t>S</a:t>
            </a:r>
          </a:p>
        </p:txBody>
      </p:sp>
      <p:sp>
        <p:nvSpPr>
          <p:cNvPr id="142" name="Text Box 16">
            <a:extLst>
              <a:ext uri="{FF2B5EF4-FFF2-40B4-BE49-F238E27FC236}">
                <a16:creationId xmlns:a16="http://schemas.microsoft.com/office/drawing/2014/main" id="{84BC0D95-3C7D-44C9-B741-0038C8DBA1C5}"/>
              </a:ext>
            </a:extLst>
          </p:cNvPr>
          <p:cNvSpPr txBox="1">
            <a:spLocks noChangeArrowheads="1"/>
          </p:cNvSpPr>
          <p:nvPr/>
        </p:nvSpPr>
        <p:spPr bwMode="auto">
          <a:xfrm>
            <a:off x="5245213" y="5917202"/>
            <a:ext cx="685800" cy="5671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Modern Israel</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143" name="Text Box 16">
            <a:extLst>
              <a:ext uri="{FF2B5EF4-FFF2-40B4-BE49-F238E27FC236}">
                <a16:creationId xmlns:a16="http://schemas.microsoft.com/office/drawing/2014/main" id="{0F2DBEB6-3A14-4A67-857E-5EAD5F8802F9}"/>
              </a:ext>
            </a:extLst>
          </p:cNvPr>
          <p:cNvSpPr txBox="1">
            <a:spLocks noChangeArrowheads="1"/>
          </p:cNvSpPr>
          <p:nvPr/>
        </p:nvSpPr>
        <p:spPr bwMode="auto">
          <a:xfrm>
            <a:off x="5245925" y="5129620"/>
            <a:ext cx="685800" cy="5671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Ancient Israel</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681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3CC8B0-7473-4381-8594-DB6B7E922C33}"/>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115" name="Rectangle 114">
            <a:extLst>
              <a:ext uri="{FF2B5EF4-FFF2-40B4-BE49-F238E27FC236}">
                <a16:creationId xmlns:a16="http://schemas.microsoft.com/office/drawing/2014/main" id="{AA43973E-CFEC-43E7-9803-EA30AEEA94F6}"/>
              </a:ext>
            </a:extLst>
          </p:cNvPr>
          <p:cNvSpPr/>
          <p:nvPr/>
        </p:nvSpPr>
        <p:spPr>
          <a:xfrm>
            <a:off x="1048021" y="680768"/>
            <a:ext cx="10438858" cy="2000548"/>
          </a:xfrm>
          <a:prstGeom prst="rect">
            <a:avLst/>
          </a:prstGeom>
        </p:spPr>
        <p:txBody>
          <a:bodyPr wrap="square">
            <a:spAutoFit/>
          </a:bodyPr>
          <a:lstStyle/>
          <a:p>
            <a:r>
              <a:rPr lang="en-US" sz="1600" kern="1400" dirty="0">
                <a:solidFill>
                  <a:srgbClr val="000000"/>
                </a:solidFill>
                <a:latin typeface="Arial Narrow" panose="020B0606020202030204" pitchFamily="34" charset="0"/>
              </a:rPr>
              <a:t>So if we were to redraw this with more detail, more accurately, it’s not just alpha and omega, alpha, omega. It’s failure, failure, success. Go back to the history of ancient  Israel and what you have is a call out of Egypt, and then a call out of Babylon, and then in Christ’s history you were then in captivity to Rome. You could say Moses – Egypt, Christ – Rome. That’s accurate.  Alpha (Moses), and Omega (Christ), but there is a middle history where they are called out of Babylon to reconstruct the temple. Was that success or failure? Failure. All it gave rise to was the Pharisees. Failure (Egypt), Failure (Babylon), Success (Rome). So when we go to ancient Israel, we can see beginning and end, failure and success. But if we want to expand on that concept, there is this middle history where they are called out of Babylon, and it’s also a history of failure. They go into captivity to Rome.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177" name="Group 176">
            <a:extLst>
              <a:ext uri="{FF2B5EF4-FFF2-40B4-BE49-F238E27FC236}">
                <a16:creationId xmlns:a16="http://schemas.microsoft.com/office/drawing/2014/main" id="{B0503A3D-ED16-41FA-B54F-438977DA61F8}"/>
              </a:ext>
            </a:extLst>
          </p:cNvPr>
          <p:cNvGrpSpPr/>
          <p:nvPr/>
        </p:nvGrpSpPr>
        <p:grpSpPr>
          <a:xfrm>
            <a:off x="2831102" y="3898900"/>
            <a:ext cx="6858000" cy="1943100"/>
            <a:chOff x="2667000" y="3651382"/>
            <a:chExt cx="6858000" cy="1943100"/>
          </a:xfrm>
        </p:grpSpPr>
        <p:sp>
          <p:nvSpPr>
            <p:cNvPr id="178" name="Text Box 115">
              <a:extLst>
                <a:ext uri="{FF2B5EF4-FFF2-40B4-BE49-F238E27FC236}">
                  <a16:creationId xmlns:a16="http://schemas.microsoft.com/office/drawing/2014/main" id="{C096A629-1CDD-45C2-8E3C-376978984484}"/>
                </a:ext>
              </a:extLst>
            </p:cNvPr>
            <p:cNvSpPr txBox="1">
              <a:spLocks noChangeArrowheads="1"/>
            </p:cNvSpPr>
            <p:nvPr/>
          </p:nvSpPr>
          <p:spPr bwMode="auto">
            <a:xfrm>
              <a:off x="2667000" y="3651382"/>
              <a:ext cx="685800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Line 116">
              <a:extLst>
                <a:ext uri="{FF2B5EF4-FFF2-40B4-BE49-F238E27FC236}">
                  <a16:creationId xmlns:a16="http://schemas.microsoft.com/office/drawing/2014/main" id="{A9224177-22C9-4E1E-B4B4-CDCA5981CD2C}"/>
                </a:ext>
              </a:extLst>
            </p:cNvPr>
            <p:cNvSpPr>
              <a:spLocks noChangeShapeType="1"/>
            </p:cNvSpPr>
            <p:nvPr/>
          </p:nvSpPr>
          <p:spPr bwMode="auto">
            <a:xfrm>
              <a:off x="3352800" y="410858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117">
              <a:extLst>
                <a:ext uri="{FF2B5EF4-FFF2-40B4-BE49-F238E27FC236}">
                  <a16:creationId xmlns:a16="http://schemas.microsoft.com/office/drawing/2014/main" id="{CEE26A96-0F26-44B8-B061-601148BB2062}"/>
                </a:ext>
              </a:extLst>
            </p:cNvPr>
            <p:cNvSpPr>
              <a:spLocks noChangeShapeType="1"/>
            </p:cNvSpPr>
            <p:nvPr/>
          </p:nvSpPr>
          <p:spPr bwMode="auto">
            <a:xfrm flipV="1">
              <a:off x="4667250" y="38799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Line 118">
              <a:extLst>
                <a:ext uri="{FF2B5EF4-FFF2-40B4-BE49-F238E27FC236}">
                  <a16:creationId xmlns:a16="http://schemas.microsoft.com/office/drawing/2014/main" id="{791C78F9-B05B-4D67-AEAC-0FAC980F8FED}"/>
                </a:ext>
              </a:extLst>
            </p:cNvPr>
            <p:cNvSpPr>
              <a:spLocks noChangeShapeType="1"/>
            </p:cNvSpPr>
            <p:nvPr/>
          </p:nvSpPr>
          <p:spPr bwMode="auto">
            <a:xfrm flipV="1">
              <a:off x="3352800" y="38799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119">
              <a:extLst>
                <a:ext uri="{FF2B5EF4-FFF2-40B4-BE49-F238E27FC236}">
                  <a16:creationId xmlns:a16="http://schemas.microsoft.com/office/drawing/2014/main" id="{1655FC0F-B21B-4F94-B44A-B6C1C6511F21}"/>
                </a:ext>
              </a:extLst>
            </p:cNvPr>
            <p:cNvSpPr txBox="1">
              <a:spLocks noChangeArrowheads="1"/>
            </p:cNvSpPr>
            <p:nvPr/>
          </p:nvSpPr>
          <p:spPr bwMode="auto">
            <a:xfrm>
              <a:off x="3667125" y="373710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120">
              <a:extLst>
                <a:ext uri="{FF2B5EF4-FFF2-40B4-BE49-F238E27FC236}">
                  <a16:creationId xmlns:a16="http://schemas.microsoft.com/office/drawing/2014/main" id="{B56DBE04-54F1-4ACE-AD89-4E10BEABE25D}"/>
                </a:ext>
              </a:extLst>
            </p:cNvPr>
            <p:cNvSpPr txBox="1">
              <a:spLocks noChangeArrowheads="1"/>
            </p:cNvSpPr>
            <p:nvPr/>
          </p:nvSpPr>
          <p:spPr bwMode="auto">
            <a:xfrm>
              <a:off x="2981325" y="4280032"/>
              <a:ext cx="311727"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Text Box 121">
              <a:extLst>
                <a:ext uri="{FF2B5EF4-FFF2-40B4-BE49-F238E27FC236}">
                  <a16:creationId xmlns:a16="http://schemas.microsoft.com/office/drawing/2014/main" id="{FE5762A3-03DD-42A6-BB74-A98C62AB6FDB}"/>
                </a:ext>
              </a:extLst>
            </p:cNvPr>
            <p:cNvSpPr txBox="1">
              <a:spLocks noChangeArrowheads="1"/>
            </p:cNvSpPr>
            <p:nvPr/>
          </p:nvSpPr>
          <p:spPr bwMode="auto">
            <a:xfrm>
              <a:off x="2981325" y="3879982"/>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Line 122">
              <a:extLst>
                <a:ext uri="{FF2B5EF4-FFF2-40B4-BE49-F238E27FC236}">
                  <a16:creationId xmlns:a16="http://schemas.microsoft.com/office/drawing/2014/main" id="{CCD7CF23-66AF-4ABF-AC43-5EE29EA71676}"/>
                </a:ext>
              </a:extLst>
            </p:cNvPr>
            <p:cNvSpPr>
              <a:spLocks noChangeShapeType="1"/>
            </p:cNvSpPr>
            <p:nvPr/>
          </p:nvSpPr>
          <p:spPr bwMode="auto">
            <a:xfrm>
              <a:off x="3352800" y="456578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23">
              <a:extLst>
                <a:ext uri="{FF2B5EF4-FFF2-40B4-BE49-F238E27FC236}">
                  <a16:creationId xmlns:a16="http://schemas.microsoft.com/office/drawing/2014/main" id="{2A089CBF-79B5-4C81-9D47-EC825C6C3148}"/>
                </a:ext>
              </a:extLst>
            </p:cNvPr>
            <p:cNvSpPr>
              <a:spLocks noChangeShapeType="1"/>
            </p:cNvSpPr>
            <p:nvPr/>
          </p:nvSpPr>
          <p:spPr bwMode="auto">
            <a:xfrm flipV="1">
              <a:off x="4667250" y="43371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124">
              <a:extLst>
                <a:ext uri="{FF2B5EF4-FFF2-40B4-BE49-F238E27FC236}">
                  <a16:creationId xmlns:a16="http://schemas.microsoft.com/office/drawing/2014/main" id="{C8EB971D-B689-4CFE-A514-249802539DD4}"/>
                </a:ext>
              </a:extLst>
            </p:cNvPr>
            <p:cNvSpPr>
              <a:spLocks noChangeShapeType="1"/>
            </p:cNvSpPr>
            <p:nvPr/>
          </p:nvSpPr>
          <p:spPr bwMode="auto">
            <a:xfrm flipV="1">
              <a:off x="3352800" y="43371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25">
              <a:extLst>
                <a:ext uri="{FF2B5EF4-FFF2-40B4-BE49-F238E27FC236}">
                  <a16:creationId xmlns:a16="http://schemas.microsoft.com/office/drawing/2014/main" id="{F1FC636A-5ECC-4BA0-80CB-1C3F59B601CD}"/>
                </a:ext>
              </a:extLst>
            </p:cNvPr>
            <p:cNvSpPr txBox="1">
              <a:spLocks noChangeArrowheads="1"/>
            </p:cNvSpPr>
            <p:nvPr/>
          </p:nvSpPr>
          <p:spPr bwMode="auto">
            <a:xfrm>
              <a:off x="3667125" y="419430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Line 126">
              <a:extLst>
                <a:ext uri="{FF2B5EF4-FFF2-40B4-BE49-F238E27FC236}">
                  <a16:creationId xmlns:a16="http://schemas.microsoft.com/office/drawing/2014/main" id="{8BCB9B05-3EE0-49C8-826B-F1EB3B19348E}"/>
                </a:ext>
              </a:extLst>
            </p:cNvPr>
            <p:cNvSpPr>
              <a:spLocks noChangeShapeType="1"/>
            </p:cNvSpPr>
            <p:nvPr/>
          </p:nvSpPr>
          <p:spPr bwMode="auto">
            <a:xfrm>
              <a:off x="3352800" y="499440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127">
              <a:extLst>
                <a:ext uri="{FF2B5EF4-FFF2-40B4-BE49-F238E27FC236}">
                  <a16:creationId xmlns:a16="http://schemas.microsoft.com/office/drawing/2014/main" id="{DA25B636-1219-4E1E-BBC7-B300FD9A6DCF}"/>
                </a:ext>
              </a:extLst>
            </p:cNvPr>
            <p:cNvSpPr>
              <a:spLocks noChangeShapeType="1"/>
            </p:cNvSpPr>
            <p:nvPr/>
          </p:nvSpPr>
          <p:spPr bwMode="auto">
            <a:xfrm flipV="1">
              <a:off x="4667250" y="47658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128">
              <a:extLst>
                <a:ext uri="{FF2B5EF4-FFF2-40B4-BE49-F238E27FC236}">
                  <a16:creationId xmlns:a16="http://schemas.microsoft.com/office/drawing/2014/main" id="{66A60FD9-147C-4D7E-87A4-CA34B37D36BD}"/>
                </a:ext>
              </a:extLst>
            </p:cNvPr>
            <p:cNvSpPr>
              <a:spLocks noChangeShapeType="1"/>
            </p:cNvSpPr>
            <p:nvPr/>
          </p:nvSpPr>
          <p:spPr bwMode="auto">
            <a:xfrm flipV="1">
              <a:off x="3352800" y="47658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29">
              <a:extLst>
                <a:ext uri="{FF2B5EF4-FFF2-40B4-BE49-F238E27FC236}">
                  <a16:creationId xmlns:a16="http://schemas.microsoft.com/office/drawing/2014/main" id="{365CB184-98E8-446D-AE37-7BE13813263C}"/>
                </a:ext>
              </a:extLst>
            </p:cNvPr>
            <p:cNvSpPr txBox="1">
              <a:spLocks noChangeArrowheads="1"/>
            </p:cNvSpPr>
            <p:nvPr/>
          </p:nvSpPr>
          <p:spPr bwMode="auto">
            <a:xfrm>
              <a:off x="3667125" y="462293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 Box 130">
              <a:extLst>
                <a:ext uri="{FF2B5EF4-FFF2-40B4-BE49-F238E27FC236}">
                  <a16:creationId xmlns:a16="http://schemas.microsoft.com/office/drawing/2014/main" id="{9D9B9FF0-9627-4826-9094-C0C3BB6B4A72}"/>
                </a:ext>
              </a:extLst>
            </p:cNvPr>
            <p:cNvSpPr txBox="1">
              <a:spLocks noChangeArrowheads="1"/>
            </p:cNvSpPr>
            <p:nvPr/>
          </p:nvSpPr>
          <p:spPr bwMode="auto">
            <a:xfrm>
              <a:off x="2981325" y="4765807"/>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131">
              <a:extLst>
                <a:ext uri="{FF2B5EF4-FFF2-40B4-BE49-F238E27FC236}">
                  <a16:creationId xmlns:a16="http://schemas.microsoft.com/office/drawing/2014/main" id="{B866B651-13CD-4C11-BF2A-C7BF59197112}"/>
                </a:ext>
              </a:extLst>
            </p:cNvPr>
            <p:cNvSpPr>
              <a:spLocks noChangeShapeType="1"/>
            </p:cNvSpPr>
            <p:nvPr/>
          </p:nvSpPr>
          <p:spPr bwMode="auto">
            <a:xfrm>
              <a:off x="3352800" y="539445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Line 132">
              <a:extLst>
                <a:ext uri="{FF2B5EF4-FFF2-40B4-BE49-F238E27FC236}">
                  <a16:creationId xmlns:a16="http://schemas.microsoft.com/office/drawing/2014/main" id="{D108B560-647C-4489-9FD9-79A316E45568}"/>
                </a:ext>
              </a:extLst>
            </p:cNvPr>
            <p:cNvSpPr>
              <a:spLocks noChangeShapeType="1"/>
            </p:cNvSpPr>
            <p:nvPr/>
          </p:nvSpPr>
          <p:spPr bwMode="auto">
            <a:xfrm flipV="1">
              <a:off x="4667250" y="5165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133">
              <a:extLst>
                <a:ext uri="{FF2B5EF4-FFF2-40B4-BE49-F238E27FC236}">
                  <a16:creationId xmlns:a16="http://schemas.microsoft.com/office/drawing/2014/main" id="{11440E68-8DA7-4621-A3C1-89F400A0FBA5}"/>
                </a:ext>
              </a:extLst>
            </p:cNvPr>
            <p:cNvSpPr>
              <a:spLocks noChangeShapeType="1"/>
            </p:cNvSpPr>
            <p:nvPr/>
          </p:nvSpPr>
          <p:spPr bwMode="auto">
            <a:xfrm flipV="1">
              <a:off x="3352800" y="516585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34">
              <a:extLst>
                <a:ext uri="{FF2B5EF4-FFF2-40B4-BE49-F238E27FC236}">
                  <a16:creationId xmlns:a16="http://schemas.microsoft.com/office/drawing/2014/main" id="{5B25CDB6-7E45-4B8D-82D9-6095E08278D8}"/>
                </a:ext>
              </a:extLst>
            </p:cNvPr>
            <p:cNvSpPr txBox="1">
              <a:spLocks noChangeArrowheads="1"/>
            </p:cNvSpPr>
            <p:nvPr/>
          </p:nvSpPr>
          <p:spPr bwMode="auto">
            <a:xfrm>
              <a:off x="3667125" y="502298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Text Box 135">
              <a:extLst>
                <a:ext uri="{FF2B5EF4-FFF2-40B4-BE49-F238E27FC236}">
                  <a16:creationId xmlns:a16="http://schemas.microsoft.com/office/drawing/2014/main" id="{5AC776AD-788F-40BA-828D-EB897EACE34E}"/>
                </a:ext>
              </a:extLst>
            </p:cNvPr>
            <p:cNvSpPr txBox="1">
              <a:spLocks noChangeArrowheads="1"/>
            </p:cNvSpPr>
            <p:nvPr/>
          </p:nvSpPr>
          <p:spPr bwMode="auto">
            <a:xfrm>
              <a:off x="2981325" y="5165857"/>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AutoShape 136">
              <a:extLst>
                <a:ext uri="{FF2B5EF4-FFF2-40B4-BE49-F238E27FC236}">
                  <a16:creationId xmlns:a16="http://schemas.microsoft.com/office/drawing/2014/main" id="{E447E901-D6F1-4E34-9382-A60FE6988EC3}"/>
                </a:ext>
              </a:extLst>
            </p:cNvPr>
            <p:cNvSpPr>
              <a:spLocks/>
            </p:cNvSpPr>
            <p:nvPr/>
          </p:nvSpPr>
          <p:spPr bwMode="auto">
            <a:xfrm>
              <a:off x="2781300" y="3822832"/>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AutoShape 137">
              <a:extLst>
                <a:ext uri="{FF2B5EF4-FFF2-40B4-BE49-F238E27FC236}">
                  <a16:creationId xmlns:a16="http://schemas.microsoft.com/office/drawing/2014/main" id="{A9676116-E8E4-491B-B87D-EDD3F2D236B1}"/>
                </a:ext>
              </a:extLst>
            </p:cNvPr>
            <p:cNvSpPr>
              <a:spLocks/>
            </p:cNvSpPr>
            <p:nvPr/>
          </p:nvSpPr>
          <p:spPr bwMode="auto">
            <a:xfrm>
              <a:off x="2781300" y="4708657"/>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138">
              <a:extLst>
                <a:ext uri="{FF2B5EF4-FFF2-40B4-BE49-F238E27FC236}">
                  <a16:creationId xmlns:a16="http://schemas.microsoft.com/office/drawing/2014/main" id="{48616385-E134-483F-B8AB-0F2C2EC3395B}"/>
                </a:ext>
              </a:extLst>
            </p:cNvPr>
            <p:cNvSpPr>
              <a:spLocks noChangeShapeType="1"/>
            </p:cNvSpPr>
            <p:nvPr/>
          </p:nvSpPr>
          <p:spPr bwMode="auto">
            <a:xfrm>
              <a:off x="4953000" y="433718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139">
              <a:extLst>
                <a:ext uri="{FF2B5EF4-FFF2-40B4-BE49-F238E27FC236}">
                  <a16:creationId xmlns:a16="http://schemas.microsoft.com/office/drawing/2014/main" id="{FDB41F0C-C493-47BD-AE2D-97032EAFC0C0}"/>
                </a:ext>
              </a:extLst>
            </p:cNvPr>
            <p:cNvSpPr>
              <a:spLocks noChangeShapeType="1"/>
            </p:cNvSpPr>
            <p:nvPr/>
          </p:nvSpPr>
          <p:spPr bwMode="auto">
            <a:xfrm flipV="1">
              <a:off x="6267450" y="41085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140">
              <a:extLst>
                <a:ext uri="{FF2B5EF4-FFF2-40B4-BE49-F238E27FC236}">
                  <a16:creationId xmlns:a16="http://schemas.microsoft.com/office/drawing/2014/main" id="{61876E45-0008-4BA8-9602-85F5DDE347C0}"/>
                </a:ext>
              </a:extLst>
            </p:cNvPr>
            <p:cNvSpPr>
              <a:spLocks noChangeShapeType="1"/>
            </p:cNvSpPr>
            <p:nvPr/>
          </p:nvSpPr>
          <p:spPr bwMode="auto">
            <a:xfrm flipV="1">
              <a:off x="4953000" y="41085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141">
              <a:extLst>
                <a:ext uri="{FF2B5EF4-FFF2-40B4-BE49-F238E27FC236}">
                  <a16:creationId xmlns:a16="http://schemas.microsoft.com/office/drawing/2014/main" id="{2A692D04-857F-48DA-9F4C-5B6CFDD83390}"/>
                </a:ext>
              </a:extLst>
            </p:cNvPr>
            <p:cNvSpPr txBox="1">
              <a:spLocks noChangeArrowheads="1"/>
            </p:cNvSpPr>
            <p:nvPr/>
          </p:nvSpPr>
          <p:spPr bwMode="auto">
            <a:xfrm>
              <a:off x="5267325" y="396570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Line 142">
              <a:extLst>
                <a:ext uri="{FF2B5EF4-FFF2-40B4-BE49-F238E27FC236}">
                  <a16:creationId xmlns:a16="http://schemas.microsoft.com/office/drawing/2014/main" id="{B11617C8-D8CE-4FDB-8994-69FA992E8F0F}"/>
                </a:ext>
              </a:extLst>
            </p:cNvPr>
            <p:cNvSpPr>
              <a:spLocks noChangeShapeType="1"/>
            </p:cNvSpPr>
            <p:nvPr/>
          </p:nvSpPr>
          <p:spPr bwMode="auto">
            <a:xfrm>
              <a:off x="6496050" y="433718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143">
              <a:extLst>
                <a:ext uri="{FF2B5EF4-FFF2-40B4-BE49-F238E27FC236}">
                  <a16:creationId xmlns:a16="http://schemas.microsoft.com/office/drawing/2014/main" id="{A50FEAF9-4D1F-4D6A-B140-FE0E7E32FED7}"/>
                </a:ext>
              </a:extLst>
            </p:cNvPr>
            <p:cNvSpPr>
              <a:spLocks noChangeShapeType="1"/>
            </p:cNvSpPr>
            <p:nvPr/>
          </p:nvSpPr>
          <p:spPr bwMode="auto">
            <a:xfrm flipV="1">
              <a:off x="7810500" y="41085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144">
              <a:extLst>
                <a:ext uri="{FF2B5EF4-FFF2-40B4-BE49-F238E27FC236}">
                  <a16:creationId xmlns:a16="http://schemas.microsoft.com/office/drawing/2014/main" id="{7521F048-7A9B-4E4D-A158-261EB4FBD07D}"/>
                </a:ext>
              </a:extLst>
            </p:cNvPr>
            <p:cNvSpPr>
              <a:spLocks noChangeShapeType="1"/>
            </p:cNvSpPr>
            <p:nvPr/>
          </p:nvSpPr>
          <p:spPr bwMode="auto">
            <a:xfrm flipV="1">
              <a:off x="6496050" y="41085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45">
              <a:extLst>
                <a:ext uri="{FF2B5EF4-FFF2-40B4-BE49-F238E27FC236}">
                  <a16:creationId xmlns:a16="http://schemas.microsoft.com/office/drawing/2014/main" id="{274E9129-30B5-4C84-9E79-07CF4E732EE5}"/>
                </a:ext>
              </a:extLst>
            </p:cNvPr>
            <p:cNvSpPr txBox="1">
              <a:spLocks noChangeArrowheads="1"/>
            </p:cNvSpPr>
            <p:nvPr/>
          </p:nvSpPr>
          <p:spPr bwMode="auto">
            <a:xfrm>
              <a:off x="6810375" y="396570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146">
              <a:extLst>
                <a:ext uri="{FF2B5EF4-FFF2-40B4-BE49-F238E27FC236}">
                  <a16:creationId xmlns:a16="http://schemas.microsoft.com/office/drawing/2014/main" id="{EC073904-6F17-40E6-A02C-C480E2D205B6}"/>
                </a:ext>
              </a:extLst>
            </p:cNvPr>
            <p:cNvSpPr>
              <a:spLocks noChangeShapeType="1"/>
            </p:cNvSpPr>
            <p:nvPr/>
          </p:nvSpPr>
          <p:spPr bwMode="auto">
            <a:xfrm>
              <a:off x="8039100" y="4337182"/>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147">
              <a:extLst>
                <a:ext uri="{FF2B5EF4-FFF2-40B4-BE49-F238E27FC236}">
                  <a16:creationId xmlns:a16="http://schemas.microsoft.com/office/drawing/2014/main" id="{C116E12A-9DFF-406F-BF6E-DC6961A04714}"/>
                </a:ext>
              </a:extLst>
            </p:cNvPr>
            <p:cNvSpPr>
              <a:spLocks noChangeShapeType="1"/>
            </p:cNvSpPr>
            <p:nvPr/>
          </p:nvSpPr>
          <p:spPr bwMode="auto">
            <a:xfrm flipV="1">
              <a:off x="9353550" y="41085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48">
              <a:extLst>
                <a:ext uri="{FF2B5EF4-FFF2-40B4-BE49-F238E27FC236}">
                  <a16:creationId xmlns:a16="http://schemas.microsoft.com/office/drawing/2014/main" id="{CE5F6B8C-7F1B-4ED9-A74B-FB81424F611D}"/>
                </a:ext>
              </a:extLst>
            </p:cNvPr>
            <p:cNvSpPr>
              <a:spLocks noChangeShapeType="1"/>
            </p:cNvSpPr>
            <p:nvPr/>
          </p:nvSpPr>
          <p:spPr bwMode="auto">
            <a:xfrm flipV="1">
              <a:off x="8039100" y="410858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49">
              <a:extLst>
                <a:ext uri="{FF2B5EF4-FFF2-40B4-BE49-F238E27FC236}">
                  <a16:creationId xmlns:a16="http://schemas.microsoft.com/office/drawing/2014/main" id="{F08A97E2-D00A-4A34-B46D-1ED484AC71ED}"/>
                </a:ext>
              </a:extLst>
            </p:cNvPr>
            <p:cNvSpPr txBox="1">
              <a:spLocks noChangeArrowheads="1"/>
            </p:cNvSpPr>
            <p:nvPr/>
          </p:nvSpPr>
          <p:spPr bwMode="auto">
            <a:xfrm>
              <a:off x="8353425" y="3937132"/>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Text Box 150">
              <a:extLst>
                <a:ext uri="{FF2B5EF4-FFF2-40B4-BE49-F238E27FC236}">
                  <a16:creationId xmlns:a16="http://schemas.microsoft.com/office/drawing/2014/main" id="{35623C14-0E81-4A4B-BB56-4D3F75C73173}"/>
                </a:ext>
              </a:extLst>
            </p:cNvPr>
            <p:cNvSpPr txBox="1">
              <a:spLocks noChangeArrowheads="1"/>
            </p:cNvSpPr>
            <p:nvPr/>
          </p:nvSpPr>
          <p:spPr bwMode="auto">
            <a:xfrm>
              <a:off x="8324850" y="3651382"/>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163">
              <a:extLst>
                <a:ext uri="{FF2B5EF4-FFF2-40B4-BE49-F238E27FC236}">
                  <a16:creationId xmlns:a16="http://schemas.microsoft.com/office/drawing/2014/main" id="{251746EA-1461-4C32-B160-52ACF1E347CE}"/>
                </a:ext>
              </a:extLst>
            </p:cNvPr>
            <p:cNvSpPr txBox="1">
              <a:spLocks noChangeArrowheads="1"/>
            </p:cNvSpPr>
            <p:nvPr/>
          </p:nvSpPr>
          <p:spPr bwMode="auto">
            <a:xfrm>
              <a:off x="5181600" y="4394332"/>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166">
              <a:extLst>
                <a:ext uri="{FF2B5EF4-FFF2-40B4-BE49-F238E27FC236}">
                  <a16:creationId xmlns:a16="http://schemas.microsoft.com/office/drawing/2014/main" id="{E040AB35-19EE-4275-8397-F89E37B845F3}"/>
                </a:ext>
              </a:extLst>
            </p:cNvPr>
            <p:cNvSpPr txBox="1">
              <a:spLocks noChangeArrowheads="1"/>
            </p:cNvSpPr>
            <p:nvPr/>
          </p:nvSpPr>
          <p:spPr bwMode="auto">
            <a:xfrm>
              <a:off x="8267700" y="4394332"/>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Text Box 167">
              <a:extLst>
                <a:ext uri="{FF2B5EF4-FFF2-40B4-BE49-F238E27FC236}">
                  <a16:creationId xmlns:a16="http://schemas.microsoft.com/office/drawing/2014/main" id="{B9A3CD7B-662C-4F35-993C-CB556DF7EE1A}"/>
                </a:ext>
              </a:extLst>
            </p:cNvPr>
            <p:cNvSpPr txBox="1">
              <a:spLocks noChangeArrowheads="1"/>
            </p:cNvSpPr>
            <p:nvPr/>
          </p:nvSpPr>
          <p:spPr bwMode="auto">
            <a:xfrm>
              <a:off x="5295900" y="3651382"/>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Text Box 168">
              <a:extLst>
                <a:ext uri="{FF2B5EF4-FFF2-40B4-BE49-F238E27FC236}">
                  <a16:creationId xmlns:a16="http://schemas.microsoft.com/office/drawing/2014/main" id="{B1242251-1660-4EFA-8FF1-E9C0138DE771}"/>
                </a:ext>
              </a:extLst>
            </p:cNvPr>
            <p:cNvSpPr txBox="1">
              <a:spLocks noChangeArrowheads="1"/>
            </p:cNvSpPr>
            <p:nvPr/>
          </p:nvSpPr>
          <p:spPr bwMode="auto">
            <a:xfrm>
              <a:off x="5581650" y="439433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Text Box 171">
              <a:extLst>
                <a:ext uri="{FF2B5EF4-FFF2-40B4-BE49-F238E27FC236}">
                  <a16:creationId xmlns:a16="http://schemas.microsoft.com/office/drawing/2014/main" id="{6E8AA8FD-D497-414E-AB25-4AF23D7624E0}"/>
                </a:ext>
              </a:extLst>
            </p:cNvPr>
            <p:cNvSpPr txBox="1">
              <a:spLocks noChangeArrowheads="1"/>
            </p:cNvSpPr>
            <p:nvPr/>
          </p:nvSpPr>
          <p:spPr bwMode="auto">
            <a:xfrm>
              <a:off x="8667750" y="439433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Text Box 173">
              <a:extLst>
                <a:ext uri="{FF2B5EF4-FFF2-40B4-BE49-F238E27FC236}">
                  <a16:creationId xmlns:a16="http://schemas.microsoft.com/office/drawing/2014/main" id="{33FBED59-2EB6-4AA5-9E61-88FC3D3DB8F2}"/>
                </a:ext>
              </a:extLst>
            </p:cNvPr>
            <p:cNvSpPr txBox="1">
              <a:spLocks noChangeArrowheads="1"/>
            </p:cNvSpPr>
            <p:nvPr/>
          </p:nvSpPr>
          <p:spPr bwMode="auto">
            <a:xfrm>
              <a:off x="7010400" y="4394332"/>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174">
              <a:extLst>
                <a:ext uri="{FF2B5EF4-FFF2-40B4-BE49-F238E27FC236}">
                  <a16:creationId xmlns:a16="http://schemas.microsoft.com/office/drawing/2014/main" id="{9EEF18E2-9632-43D7-8ECA-D0B9555C9553}"/>
                </a:ext>
              </a:extLst>
            </p:cNvPr>
            <p:cNvSpPr>
              <a:spLocks noChangeShapeType="1"/>
            </p:cNvSpPr>
            <p:nvPr/>
          </p:nvSpPr>
          <p:spPr bwMode="auto">
            <a:xfrm>
              <a:off x="4781550" y="3651382"/>
              <a:ext cx="0" cy="19431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40105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1306</TotalTime>
  <Words>7536</Words>
  <Application>Microsoft Office PowerPoint</Application>
  <PresentationFormat>Widescreen</PresentationFormat>
  <Paragraphs>1324</Paragraphs>
  <Slides>49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Yu Gothic</vt:lpstr>
      <vt:lpstr>Arial</vt:lpstr>
      <vt:lpstr>Arial Narrow</vt:lpstr>
      <vt:lpstr>Calibri</vt:lpstr>
      <vt:lpstr>Calibri Light</vt:lpstr>
      <vt:lpstr>Sylfaen</vt:lpstr>
      <vt:lpstr>Times New Roman</vt:lpstr>
      <vt:lpstr>Vivaldi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101</cp:revision>
  <dcterms:created xsi:type="dcterms:W3CDTF">2020-02-14T04:30:10Z</dcterms:created>
  <dcterms:modified xsi:type="dcterms:W3CDTF">2020-03-21T04:10:00Z</dcterms:modified>
</cp:coreProperties>
</file>