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54"/>
  </p:notesMasterIdLst>
  <p:handoutMasterIdLst>
    <p:handoutMasterId r:id="rId55"/>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9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6" r:id="rId41"/>
    <p:sldId id="298" r:id="rId42"/>
    <p:sldId id="300" r:id="rId43"/>
    <p:sldId id="302" r:id="rId44"/>
    <p:sldId id="303" r:id="rId45"/>
    <p:sldId id="304" r:id="rId46"/>
    <p:sldId id="305" r:id="rId47"/>
    <p:sldId id="306" r:id="rId48"/>
    <p:sldId id="307" r:id="rId49"/>
    <p:sldId id="308" r:id="rId50"/>
    <p:sldId id="310" r:id="rId51"/>
    <p:sldId id="311" r:id="rId52"/>
    <p:sldId id="309" r:id="rId53"/>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aine Steiner" initials="ES" lastIdx="1" clrIdx="0">
    <p:extLst>
      <p:ext uri="{19B8F6BF-5375-455C-9EA6-DF929625EA0E}">
        <p15:presenceInfo xmlns:p15="http://schemas.microsoft.com/office/powerpoint/2012/main" userId="966f8fed43c180d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66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0" d="100"/>
          <a:sy n="110" d="100"/>
        </p:scale>
        <p:origin x="492"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6F19285-B31B-4B17-B6C1-FFE116ACFF60}"/>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a:extLst>
              <a:ext uri="{FF2B5EF4-FFF2-40B4-BE49-F238E27FC236}">
                <a16:creationId xmlns:a16="http://schemas.microsoft.com/office/drawing/2014/main" id="{C320C877-9F47-4DD4-B523-7F3FF13B5895}"/>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fld id="{4CF94891-9E41-467C-AAB7-7004CCF0AC8E}" type="datetimeFigureOut">
              <a:rPr lang="en-US" smtClean="0"/>
              <a:pPr/>
              <a:t>3/13/2020</a:t>
            </a:fld>
            <a:endParaRPr lang="en-US" dirty="0"/>
          </a:p>
        </p:txBody>
      </p:sp>
      <p:sp>
        <p:nvSpPr>
          <p:cNvPr id="4" name="Footer Placeholder 3">
            <a:extLst>
              <a:ext uri="{FF2B5EF4-FFF2-40B4-BE49-F238E27FC236}">
                <a16:creationId xmlns:a16="http://schemas.microsoft.com/office/drawing/2014/main" id="{5A45A795-586A-4335-9E96-1155774D855C}"/>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5" name="Slide Number Placeholder 4">
            <a:extLst>
              <a:ext uri="{FF2B5EF4-FFF2-40B4-BE49-F238E27FC236}">
                <a16:creationId xmlns:a16="http://schemas.microsoft.com/office/drawing/2014/main" id="{F6C03FD1-492D-430E-9C63-BCBD80E8FCD7}"/>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5469001B-DFD2-400E-8DAB-E2FD2FCF2DF9}" type="slidenum">
              <a:rPr lang="en-US" smtClean="0"/>
              <a:pPr/>
              <a:t>‹#›</a:t>
            </a:fld>
            <a:endParaRPr lang="en-US" dirty="0"/>
          </a:p>
        </p:txBody>
      </p:sp>
    </p:spTree>
    <p:extLst>
      <p:ext uri="{BB962C8B-B14F-4D97-AF65-F5344CB8AC3E}">
        <p14:creationId xmlns:p14="http://schemas.microsoft.com/office/powerpoint/2010/main" val="26900815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837D9D4E-9AB5-42FC-B661-8586A96AAFF9}" type="datetimeFigureOut">
              <a:rPr lang="en-US" smtClean="0"/>
              <a:pPr/>
              <a:t>3/13/2020</a:t>
            </a:fld>
            <a:endParaRPr lang="en-US" dirty="0"/>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EF06036B-5AF4-4E85-B195-FF8FE76711EE}" type="slidenum">
              <a:rPr lang="en-US" smtClean="0"/>
              <a:pPr/>
              <a:t>‹#›</a:t>
            </a:fld>
            <a:endParaRPr lang="en-US" dirty="0"/>
          </a:p>
        </p:txBody>
      </p:sp>
    </p:spTree>
    <p:extLst>
      <p:ext uri="{BB962C8B-B14F-4D97-AF65-F5344CB8AC3E}">
        <p14:creationId xmlns:p14="http://schemas.microsoft.com/office/powerpoint/2010/main" val="321292582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27174-6875-4027-A803-F2C33F47C27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64E8544-D499-4722-A692-336ACF5212F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37EE661-AE9A-4B1B-852B-F46B22E32495}"/>
              </a:ext>
            </a:extLst>
          </p:cNvPr>
          <p:cNvSpPr>
            <a:spLocks noGrp="1"/>
          </p:cNvSpPr>
          <p:nvPr>
            <p:ph type="dt" sz="half" idx="10"/>
          </p:nvPr>
        </p:nvSpPr>
        <p:spPr/>
        <p:txBody>
          <a:bodyPr/>
          <a:lstStyle/>
          <a:p>
            <a:fld id="{00F0B9F7-3540-4A4B-9FA3-0625AD6EDFEE}" type="datetime1">
              <a:rPr lang="en-US" smtClean="0"/>
              <a:t>3/13/2020</a:t>
            </a:fld>
            <a:endParaRPr lang="en-US" dirty="0"/>
          </a:p>
        </p:txBody>
      </p:sp>
      <p:sp>
        <p:nvSpPr>
          <p:cNvPr id="5" name="Footer Placeholder 4">
            <a:extLst>
              <a:ext uri="{FF2B5EF4-FFF2-40B4-BE49-F238E27FC236}">
                <a16:creationId xmlns:a16="http://schemas.microsoft.com/office/drawing/2014/main" id="{B1373ED7-3123-4266-955E-6740120946A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C0876B5-C15C-425D-AB25-0E95875BE34A}"/>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211804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6A6AF-42B0-4A37-AA9C-75C5CE7B649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FDA69DA-8D5D-447B-9733-DA6E5F8ED6C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C89C63-D5AD-4F05-A38F-4F7DD41028C3}"/>
              </a:ext>
            </a:extLst>
          </p:cNvPr>
          <p:cNvSpPr>
            <a:spLocks noGrp="1"/>
          </p:cNvSpPr>
          <p:nvPr>
            <p:ph type="dt" sz="half" idx="10"/>
          </p:nvPr>
        </p:nvSpPr>
        <p:spPr/>
        <p:txBody>
          <a:bodyPr/>
          <a:lstStyle/>
          <a:p>
            <a:fld id="{0ED03B81-F37C-4C5F-8215-7709E97D7881}" type="datetime1">
              <a:rPr lang="en-US" smtClean="0"/>
              <a:t>3/13/2020</a:t>
            </a:fld>
            <a:endParaRPr lang="en-US" dirty="0"/>
          </a:p>
        </p:txBody>
      </p:sp>
      <p:sp>
        <p:nvSpPr>
          <p:cNvPr id="5" name="Footer Placeholder 4">
            <a:extLst>
              <a:ext uri="{FF2B5EF4-FFF2-40B4-BE49-F238E27FC236}">
                <a16:creationId xmlns:a16="http://schemas.microsoft.com/office/drawing/2014/main" id="{CE2C57D1-5DDF-49B5-978B-AE317465050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0F7E022-9481-44EF-9CCC-E043454A8712}"/>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376651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6CEEC40-39EA-47E9-970B-3194DFDD769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8DB3845-24D3-4D38-99FE-BC7DEC6D630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B861D7-333C-4E4A-A74B-08C8BF00412A}"/>
              </a:ext>
            </a:extLst>
          </p:cNvPr>
          <p:cNvSpPr>
            <a:spLocks noGrp="1"/>
          </p:cNvSpPr>
          <p:nvPr>
            <p:ph type="dt" sz="half" idx="10"/>
          </p:nvPr>
        </p:nvSpPr>
        <p:spPr/>
        <p:txBody>
          <a:bodyPr/>
          <a:lstStyle/>
          <a:p>
            <a:fld id="{0ADBB1E5-C61B-46B5-9B1B-6CA2718A91C2}" type="datetime1">
              <a:rPr lang="en-US" smtClean="0"/>
              <a:t>3/13/2020</a:t>
            </a:fld>
            <a:endParaRPr lang="en-US" dirty="0"/>
          </a:p>
        </p:txBody>
      </p:sp>
      <p:sp>
        <p:nvSpPr>
          <p:cNvPr id="5" name="Footer Placeholder 4">
            <a:extLst>
              <a:ext uri="{FF2B5EF4-FFF2-40B4-BE49-F238E27FC236}">
                <a16:creationId xmlns:a16="http://schemas.microsoft.com/office/drawing/2014/main" id="{71D616AA-62A0-4598-9863-13919BA0586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7D263CA-E7E3-4854-99AC-1C0F0B688B49}"/>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890571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217B0-CC78-40A2-936E-90B7130347F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1FA4073-3596-4F1C-AE44-FA3FE1EE48E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6B89DB-B46A-4764-BDD0-00693D915232}"/>
              </a:ext>
            </a:extLst>
          </p:cNvPr>
          <p:cNvSpPr>
            <a:spLocks noGrp="1"/>
          </p:cNvSpPr>
          <p:nvPr>
            <p:ph type="dt" sz="half" idx="10"/>
          </p:nvPr>
        </p:nvSpPr>
        <p:spPr/>
        <p:txBody>
          <a:bodyPr/>
          <a:lstStyle/>
          <a:p>
            <a:fld id="{C67FFFB9-9C97-44DE-B042-61396FF25601}" type="datetime1">
              <a:rPr lang="en-US" smtClean="0"/>
              <a:t>3/13/2020</a:t>
            </a:fld>
            <a:endParaRPr lang="en-US" dirty="0"/>
          </a:p>
        </p:txBody>
      </p:sp>
      <p:sp>
        <p:nvSpPr>
          <p:cNvPr id="5" name="Footer Placeholder 4">
            <a:extLst>
              <a:ext uri="{FF2B5EF4-FFF2-40B4-BE49-F238E27FC236}">
                <a16:creationId xmlns:a16="http://schemas.microsoft.com/office/drawing/2014/main" id="{F47FFADC-B4AD-4323-A2B6-2BDB716E073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E82E7C9-8452-486E-B451-6D59EC647FE0}"/>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1562947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E99B7-D951-41DB-BB5D-535A2E8B7B8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69C7EBE-F738-42AA-AC00-4513924017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A05AA52-E78E-4072-9A25-8C54C682B80F}"/>
              </a:ext>
            </a:extLst>
          </p:cNvPr>
          <p:cNvSpPr>
            <a:spLocks noGrp="1"/>
          </p:cNvSpPr>
          <p:nvPr>
            <p:ph type="dt" sz="half" idx="10"/>
          </p:nvPr>
        </p:nvSpPr>
        <p:spPr/>
        <p:txBody>
          <a:bodyPr/>
          <a:lstStyle/>
          <a:p>
            <a:fld id="{C15C71B1-514A-4B09-8981-348EBB629632}" type="datetime1">
              <a:rPr lang="en-US" smtClean="0"/>
              <a:t>3/13/2020</a:t>
            </a:fld>
            <a:endParaRPr lang="en-US" dirty="0"/>
          </a:p>
        </p:txBody>
      </p:sp>
      <p:sp>
        <p:nvSpPr>
          <p:cNvPr id="5" name="Footer Placeholder 4">
            <a:extLst>
              <a:ext uri="{FF2B5EF4-FFF2-40B4-BE49-F238E27FC236}">
                <a16:creationId xmlns:a16="http://schemas.microsoft.com/office/drawing/2014/main" id="{75D02453-5901-4EB0-9621-B5D573A1848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904FFEF-A216-45B4-B567-2A69639A2473}"/>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1556468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482DF-C554-4292-902C-7782DF4DA7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6814833-E95A-4BE6-A76D-ACDF3144006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BD1E5ED-6964-4E93-82ED-EF820917EA8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F142B25-C789-4553-847C-6E373498F021}"/>
              </a:ext>
            </a:extLst>
          </p:cNvPr>
          <p:cNvSpPr>
            <a:spLocks noGrp="1"/>
          </p:cNvSpPr>
          <p:nvPr>
            <p:ph type="dt" sz="half" idx="10"/>
          </p:nvPr>
        </p:nvSpPr>
        <p:spPr/>
        <p:txBody>
          <a:bodyPr/>
          <a:lstStyle/>
          <a:p>
            <a:fld id="{88014308-B47B-42BA-A5CC-26CB59A67475}" type="datetime1">
              <a:rPr lang="en-US" smtClean="0"/>
              <a:t>3/13/2020</a:t>
            </a:fld>
            <a:endParaRPr lang="en-US" dirty="0"/>
          </a:p>
        </p:txBody>
      </p:sp>
      <p:sp>
        <p:nvSpPr>
          <p:cNvPr id="6" name="Footer Placeholder 5">
            <a:extLst>
              <a:ext uri="{FF2B5EF4-FFF2-40B4-BE49-F238E27FC236}">
                <a16:creationId xmlns:a16="http://schemas.microsoft.com/office/drawing/2014/main" id="{47DA752A-D252-427E-87B5-712078FF7BF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C6A9105-CAC3-4D92-9080-92F33CA66FCE}"/>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1937737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A4452-08F0-47FC-ADEC-CAB2DC326B4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AD41B0E-5266-42B9-9B59-C053BD6313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B85658-BB7D-43A8-9B67-7FB7293CCD8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B1DDE64-DE09-4372-AC6B-A26CAF14A95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ACA05A0-7E46-4ED9-B635-4FC4066EA73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B163586-F77A-4E0D-8B4A-A2F7BAA82603}"/>
              </a:ext>
            </a:extLst>
          </p:cNvPr>
          <p:cNvSpPr>
            <a:spLocks noGrp="1"/>
          </p:cNvSpPr>
          <p:nvPr>
            <p:ph type="dt" sz="half" idx="10"/>
          </p:nvPr>
        </p:nvSpPr>
        <p:spPr/>
        <p:txBody>
          <a:bodyPr/>
          <a:lstStyle/>
          <a:p>
            <a:fld id="{B7576C5B-1559-4204-8826-41DB1059FAC4}" type="datetime1">
              <a:rPr lang="en-US" smtClean="0"/>
              <a:t>3/13/2020</a:t>
            </a:fld>
            <a:endParaRPr lang="en-US" dirty="0"/>
          </a:p>
        </p:txBody>
      </p:sp>
      <p:sp>
        <p:nvSpPr>
          <p:cNvPr id="8" name="Footer Placeholder 7">
            <a:extLst>
              <a:ext uri="{FF2B5EF4-FFF2-40B4-BE49-F238E27FC236}">
                <a16:creationId xmlns:a16="http://schemas.microsoft.com/office/drawing/2014/main" id="{7AAD8E38-2F88-4C93-B9F8-2D84A881096A}"/>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E4E64F04-156A-4AB8-9BA5-22214EF83A6F}"/>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2367090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3BC2A-E67A-4DDF-A9A5-7ECF81348A3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042D590-678A-459E-8C47-23F952BDE07D}"/>
              </a:ext>
            </a:extLst>
          </p:cNvPr>
          <p:cNvSpPr>
            <a:spLocks noGrp="1"/>
          </p:cNvSpPr>
          <p:nvPr>
            <p:ph type="dt" sz="half" idx="10"/>
          </p:nvPr>
        </p:nvSpPr>
        <p:spPr/>
        <p:txBody>
          <a:bodyPr/>
          <a:lstStyle/>
          <a:p>
            <a:fld id="{C15E3845-E7F0-4EA0-8ECB-5522864E6A94}" type="datetime1">
              <a:rPr lang="en-US" smtClean="0"/>
              <a:t>3/13/2020</a:t>
            </a:fld>
            <a:endParaRPr lang="en-US" dirty="0"/>
          </a:p>
        </p:txBody>
      </p:sp>
      <p:sp>
        <p:nvSpPr>
          <p:cNvPr id="4" name="Footer Placeholder 3">
            <a:extLst>
              <a:ext uri="{FF2B5EF4-FFF2-40B4-BE49-F238E27FC236}">
                <a16:creationId xmlns:a16="http://schemas.microsoft.com/office/drawing/2014/main" id="{7544965F-EC17-4BD3-903D-54D4E935AD0D}"/>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B4E7FC8B-313F-49DB-BB73-20698F902D9B}"/>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3123384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E190F4-7139-4A70-BA85-B73B3FC12550}"/>
              </a:ext>
            </a:extLst>
          </p:cNvPr>
          <p:cNvSpPr>
            <a:spLocks noGrp="1"/>
          </p:cNvSpPr>
          <p:nvPr>
            <p:ph type="dt" sz="half" idx="10"/>
          </p:nvPr>
        </p:nvSpPr>
        <p:spPr/>
        <p:txBody>
          <a:bodyPr/>
          <a:lstStyle/>
          <a:p>
            <a:fld id="{CAC87D4B-4480-4EC9-A34C-2D8C33FCED1B}" type="datetime1">
              <a:rPr lang="en-US" smtClean="0"/>
              <a:t>3/13/2020</a:t>
            </a:fld>
            <a:endParaRPr lang="en-US" dirty="0"/>
          </a:p>
        </p:txBody>
      </p:sp>
      <p:sp>
        <p:nvSpPr>
          <p:cNvPr id="3" name="Footer Placeholder 2">
            <a:extLst>
              <a:ext uri="{FF2B5EF4-FFF2-40B4-BE49-F238E27FC236}">
                <a16:creationId xmlns:a16="http://schemas.microsoft.com/office/drawing/2014/main" id="{8FEB1AFF-9689-4ABD-9E17-7BCBB9859091}"/>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186357E-CA17-48FC-BB93-735BF5774EA4}"/>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2020209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ADBAE-A9F5-4C67-A0C1-9CFB7A6296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71FA42C-8E02-4811-AC22-E787580EC6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5F597C3-1CF9-4DC1-937F-E4B5BCA63A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4320F1-F020-4E4A-A9A0-2CBF60078B55}"/>
              </a:ext>
            </a:extLst>
          </p:cNvPr>
          <p:cNvSpPr>
            <a:spLocks noGrp="1"/>
          </p:cNvSpPr>
          <p:nvPr>
            <p:ph type="dt" sz="half" idx="10"/>
          </p:nvPr>
        </p:nvSpPr>
        <p:spPr/>
        <p:txBody>
          <a:bodyPr/>
          <a:lstStyle/>
          <a:p>
            <a:fld id="{3370AB8F-F834-4475-8597-87350E05C77F}" type="datetime1">
              <a:rPr lang="en-US" smtClean="0"/>
              <a:t>3/13/2020</a:t>
            </a:fld>
            <a:endParaRPr lang="en-US" dirty="0"/>
          </a:p>
        </p:txBody>
      </p:sp>
      <p:sp>
        <p:nvSpPr>
          <p:cNvPr id="6" name="Footer Placeholder 5">
            <a:extLst>
              <a:ext uri="{FF2B5EF4-FFF2-40B4-BE49-F238E27FC236}">
                <a16:creationId xmlns:a16="http://schemas.microsoft.com/office/drawing/2014/main" id="{1CE44A60-8041-436E-8C97-05DE20CBC18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C808586-35F9-49DA-9E7F-E8D4E935482C}"/>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3972020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AF0C7-BABA-47A3-BA1C-BD70026C8F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EBE0C53-4E7D-4A62-8107-CC1FA4C82C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08E62A4A-F4ED-466E-AF3B-4050A0CE6E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6DFA53-C173-4F98-879E-B4603B7D9F35}"/>
              </a:ext>
            </a:extLst>
          </p:cNvPr>
          <p:cNvSpPr>
            <a:spLocks noGrp="1"/>
          </p:cNvSpPr>
          <p:nvPr>
            <p:ph type="dt" sz="half" idx="10"/>
          </p:nvPr>
        </p:nvSpPr>
        <p:spPr/>
        <p:txBody>
          <a:bodyPr/>
          <a:lstStyle/>
          <a:p>
            <a:fld id="{65298E15-66F3-49E5-9D4A-1DE72A8585F9}" type="datetime1">
              <a:rPr lang="en-US" smtClean="0"/>
              <a:t>3/13/2020</a:t>
            </a:fld>
            <a:endParaRPr lang="en-US" dirty="0"/>
          </a:p>
        </p:txBody>
      </p:sp>
      <p:sp>
        <p:nvSpPr>
          <p:cNvPr id="6" name="Footer Placeholder 5">
            <a:extLst>
              <a:ext uri="{FF2B5EF4-FFF2-40B4-BE49-F238E27FC236}">
                <a16:creationId xmlns:a16="http://schemas.microsoft.com/office/drawing/2014/main" id="{E6D53394-0788-4DE8-894F-0FFAAA35A9B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71DEA8E-E5E3-4D2A-8741-A36ECFC7E5FD}"/>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1438327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D38350-13F6-47E2-B33D-C8DF5C5883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5B43775-B9FE-4634-9F01-0885E5FFF8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9C5A68-FB81-4B32-9998-5CDA3B8CF2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FB160F-F1C5-4205-9B5C-E063A5CC0DBD}" type="datetime1">
              <a:rPr lang="en-US" smtClean="0"/>
              <a:t>3/13/2020</a:t>
            </a:fld>
            <a:endParaRPr lang="en-US" dirty="0"/>
          </a:p>
        </p:txBody>
      </p:sp>
      <p:sp>
        <p:nvSpPr>
          <p:cNvPr id="5" name="Footer Placeholder 4">
            <a:extLst>
              <a:ext uri="{FF2B5EF4-FFF2-40B4-BE49-F238E27FC236}">
                <a16:creationId xmlns:a16="http://schemas.microsoft.com/office/drawing/2014/main" id="{96A165DA-9EB0-4BE6-8BE2-5A7A8EA9298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59977400-2588-4D30-B7CC-2DC0414486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90801262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8" Type="http://schemas.openxmlformats.org/officeDocument/2006/relationships/hyperlink" Target="https://en.wikipedia.org/wiki/Vatican_City" TargetMode="External"/><Relationship Id="rId13" Type="http://schemas.openxmlformats.org/officeDocument/2006/relationships/hyperlink" Target="https://en.wikipedia.org/wiki/Papal_States" TargetMode="External"/><Relationship Id="rId3" Type="http://schemas.openxmlformats.org/officeDocument/2006/relationships/hyperlink" Target="https://en.wikipedia.org/wiki/Latin_language" TargetMode="External"/><Relationship Id="rId7" Type="http://schemas.openxmlformats.org/officeDocument/2006/relationships/hyperlink" Target="https://en.wikipedia.org/wiki/Lateran_Palace" TargetMode="External"/><Relationship Id="rId12" Type="http://schemas.openxmlformats.org/officeDocument/2006/relationships/hyperlink" Target="https://en.wikipedia.org/wiki/Roman_Catholic_Church" TargetMode="External"/><Relationship Id="rId17" Type="http://schemas.openxmlformats.org/officeDocument/2006/relationships/image" Target="../media/image6.png"/><Relationship Id="rId2" Type="http://schemas.openxmlformats.org/officeDocument/2006/relationships/hyperlink" Target="https://en.wikipedia.org/wiki/Italian_language" TargetMode="External"/><Relationship Id="rId16" Type="http://schemas.openxmlformats.org/officeDocument/2006/relationships/hyperlink" Target="https://en.wikipedia.org/wiki/Lateran_Treaty#cite_note-2" TargetMode="External"/><Relationship Id="rId1" Type="http://schemas.openxmlformats.org/officeDocument/2006/relationships/slideLayout" Target="../slideLayouts/slideLayout7.xml"/><Relationship Id="rId6" Type="http://schemas.openxmlformats.org/officeDocument/2006/relationships/hyperlink" Target="https://en.wikipedia.org/wiki/Roman_Question" TargetMode="External"/><Relationship Id="rId11" Type="http://schemas.openxmlformats.org/officeDocument/2006/relationships/hyperlink" Target="https://en.wikipedia.org/wiki/Prime_Minister_of_Italy" TargetMode="External"/><Relationship Id="rId5" Type="http://schemas.openxmlformats.org/officeDocument/2006/relationships/hyperlink" Target="https://en.wikipedia.org/wiki/Holy_See" TargetMode="External"/><Relationship Id="rId15" Type="http://schemas.openxmlformats.org/officeDocument/2006/relationships/hyperlink" Target="https://en.wikipedia.org/wiki/Constitution_of_Italy" TargetMode="External"/><Relationship Id="rId10" Type="http://schemas.openxmlformats.org/officeDocument/2006/relationships/hyperlink" Target="https://en.wikipedia.org/wiki/Benito_Mussolini" TargetMode="External"/><Relationship Id="rId4" Type="http://schemas.openxmlformats.org/officeDocument/2006/relationships/hyperlink" Target="https://en.wikipedia.org/wiki/Kingdom_of_Italy" TargetMode="External"/><Relationship Id="rId9" Type="http://schemas.openxmlformats.org/officeDocument/2006/relationships/hyperlink" Target="https://en.wikipedia.org/wiki/Independent_state" TargetMode="External"/><Relationship Id="rId14" Type="http://schemas.openxmlformats.org/officeDocument/2006/relationships/hyperlink" Target="https://en.wikipedia.org/wiki/Lateran_Treaty#cite_note-1"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361ABB0C-8CBE-490C-8310-439A90428376}"/>
              </a:ext>
            </a:extLst>
          </p:cNvPr>
          <p:cNvSpPr txBox="1">
            <a:spLocks/>
          </p:cNvSpPr>
          <p:nvPr/>
        </p:nvSpPr>
        <p:spPr>
          <a:xfrm>
            <a:off x="6632350" y="998178"/>
            <a:ext cx="4645250" cy="288911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Aft>
                <a:spcPts val="600"/>
              </a:spcAft>
            </a:pPr>
            <a:r>
              <a:rPr lang="en-US" dirty="0">
                <a:latin typeface="Vivaldi" panose="03020602050506090804" pitchFamily="66" charset="0"/>
              </a:rPr>
              <a:t>Camp Meeting Guadeloupe</a:t>
            </a:r>
          </a:p>
        </p:txBody>
      </p:sp>
      <p:sp>
        <p:nvSpPr>
          <p:cNvPr id="3" name="Subtitle 2">
            <a:extLst>
              <a:ext uri="{FF2B5EF4-FFF2-40B4-BE49-F238E27FC236}">
                <a16:creationId xmlns:a16="http://schemas.microsoft.com/office/drawing/2014/main" id="{2B2FCED7-DEF9-483A-AFDD-AD953DB1BCB1}"/>
              </a:ext>
            </a:extLst>
          </p:cNvPr>
          <p:cNvSpPr>
            <a:spLocks noGrp="1"/>
          </p:cNvSpPr>
          <p:nvPr>
            <p:ph type="subTitle" idx="1"/>
          </p:nvPr>
        </p:nvSpPr>
        <p:spPr>
          <a:xfrm>
            <a:off x="6765288" y="4181725"/>
            <a:ext cx="4645250" cy="1965578"/>
          </a:xfrm>
        </p:spPr>
        <p:txBody>
          <a:bodyPr vert="horz" lIns="91440" tIns="45720" rIns="91440" bIns="45720" rtlCol="0" anchor="t">
            <a:noAutofit/>
          </a:bodyPr>
          <a:lstStyle/>
          <a:p>
            <a:pPr algn="l"/>
            <a:r>
              <a:rPr lang="en-US" dirty="0">
                <a:latin typeface="Arial Narrow" panose="020B0606020202030204" pitchFamily="34" charset="0"/>
              </a:rPr>
              <a:t>Israel and Modern Babylon</a:t>
            </a:r>
          </a:p>
          <a:p>
            <a:pPr algn="l"/>
            <a:r>
              <a:rPr lang="en-US" dirty="0">
                <a:latin typeface="Arial Narrow" panose="020B0606020202030204" pitchFamily="34" charset="0"/>
              </a:rPr>
              <a:t>12 of 15</a:t>
            </a:r>
          </a:p>
          <a:p>
            <a:pPr algn="l"/>
            <a:r>
              <a:rPr lang="en-US" dirty="0">
                <a:latin typeface="Arial Narrow" panose="020B0606020202030204" pitchFamily="34" charset="0"/>
              </a:rPr>
              <a:t>Tess Lambert</a:t>
            </a:r>
          </a:p>
          <a:p>
            <a:pPr algn="l"/>
            <a:r>
              <a:rPr lang="en-US" dirty="0">
                <a:latin typeface="Arial Narrow" panose="020B0606020202030204" pitchFamily="34" charset="0"/>
              </a:rPr>
              <a:t>April 2019</a:t>
            </a:r>
          </a:p>
        </p:txBody>
      </p:sp>
      <p:sp>
        <p:nvSpPr>
          <p:cNvPr id="1041" name="Freeform: Shape 83">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5" name="Picture 4">
            <a:extLst>
              <a:ext uri="{FF2B5EF4-FFF2-40B4-BE49-F238E27FC236}">
                <a16:creationId xmlns:a16="http://schemas.microsoft.com/office/drawing/2014/main" id="{0AC55ABB-F701-428A-B0D7-B66A11A15B21}"/>
              </a:ext>
            </a:extLst>
          </p:cNvPr>
          <p:cNvPicPr>
            <a:picLocks noChangeAspect="1"/>
          </p:cNvPicPr>
          <p:nvPr/>
        </p:nvPicPr>
        <p:blipFill rotWithShape="1">
          <a:blip r:embed="rId2"/>
          <a:srcRect t="1309" r="-1" b="18716"/>
          <a:stretch/>
        </p:blipFill>
        <p:spPr>
          <a:xfrm>
            <a:off x="20" y="10"/>
            <a:ext cx="6024134" cy="685799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sp>
        <p:nvSpPr>
          <p:cNvPr id="1039" name="Slide Number Placeholder 1038">
            <a:extLst>
              <a:ext uri="{FF2B5EF4-FFF2-40B4-BE49-F238E27FC236}">
                <a16:creationId xmlns:a16="http://schemas.microsoft.com/office/drawing/2014/main" id="{69489584-BB5F-4081-8126-4BBD0ADCEC40}"/>
              </a:ext>
            </a:extLst>
          </p:cNvPr>
          <p:cNvSpPr>
            <a:spLocks noGrp="1"/>
          </p:cNvSpPr>
          <p:nvPr>
            <p:ph type="sldNum" sz="quarter" idx="12"/>
          </p:nvPr>
        </p:nvSpPr>
        <p:spPr>
          <a:xfrm>
            <a:off x="11003280" y="603504"/>
            <a:ext cx="548640" cy="548640"/>
          </a:xfrm>
          <a:prstGeom prst="ellipse">
            <a:avLst/>
          </a:prstGeom>
          <a:solidFill>
            <a:srgbClr val="7F7F7F"/>
          </a:solidFill>
        </p:spPr>
        <p:txBody>
          <a:bodyPr vert="horz" lIns="91440" tIns="45720" rIns="91440" bIns="45720" rtlCol="0" anchor="ctr">
            <a:normAutofit/>
          </a:bodyPr>
          <a:lstStyle/>
          <a:p>
            <a:pPr algn="ctr">
              <a:spcAft>
                <a:spcPts val="600"/>
              </a:spcAft>
              <a:defRPr/>
            </a:pPr>
            <a:fld id="{1E1B8BD3-EEEF-4896-BEE3-06C250004F3C}" type="slidenum">
              <a:rPr lang="en-US" sz="1500">
                <a:solidFill>
                  <a:srgbClr val="FFFFFF"/>
                </a:solidFill>
                <a:latin typeface="Calibri" panose="020F0502020204030204"/>
              </a:rPr>
              <a:pPr algn="ctr">
                <a:spcAft>
                  <a:spcPts val="600"/>
                </a:spcAft>
                <a:defRPr/>
              </a:pPr>
              <a:t>1</a:t>
            </a:fld>
            <a:endParaRPr lang="en-US" sz="1500" dirty="0">
              <a:solidFill>
                <a:srgbClr val="FFFFFF"/>
              </a:solidFill>
              <a:latin typeface="Calibri" panose="020F0502020204030204"/>
            </a:endParaRPr>
          </a:p>
        </p:txBody>
      </p:sp>
    </p:spTree>
    <p:extLst>
      <p:ext uri="{BB962C8B-B14F-4D97-AF65-F5344CB8AC3E}">
        <p14:creationId xmlns:p14="http://schemas.microsoft.com/office/powerpoint/2010/main" val="1329348092"/>
      </p:ext>
    </p:extLst>
  </p:cSld>
  <p:clrMapOvr>
    <a:overrideClrMapping bg1="dk1" tx1="lt1" bg2="dk2" tx2="lt2" accent1="accent1" accent2="accent2" accent3="accent3" accent4="accent4" accent5="accent5" accent6="accent6" hlink="hlink" folHlink="folHlink"/>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500"/>
                                        <p:tgtEl>
                                          <p:spTgt spid="5"/>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039"/>
                                        </p:tgtEl>
                                        <p:attrNameLst>
                                          <p:attrName>style.visibility</p:attrName>
                                        </p:attrNameLst>
                                      </p:cBhvr>
                                      <p:to>
                                        <p:strVal val="visible"/>
                                      </p:to>
                                    </p:set>
                                    <p:animEffect transition="in" filter="fade">
                                      <p:cBhvr>
                                        <p:cTn id="29" dur="500"/>
                                        <p:tgtEl>
                                          <p:spTgt spid="10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3" grpId="0" build="p"/>
      <p:bldP spid="1039"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88915F7-ED62-4227-85B9-C8035090A50C}"/>
              </a:ext>
            </a:extLst>
          </p:cNvPr>
          <p:cNvSpPr>
            <a:spLocks noGrp="1"/>
          </p:cNvSpPr>
          <p:nvPr>
            <p:ph type="sldNum" sz="quarter" idx="12"/>
          </p:nvPr>
        </p:nvSpPr>
        <p:spPr/>
        <p:txBody>
          <a:bodyPr/>
          <a:lstStyle/>
          <a:p>
            <a:fld id="{1E1B8BD3-EEEF-4896-BEE3-06C250004F3C}" type="slidenum">
              <a:rPr lang="en-US" smtClean="0"/>
              <a:pPr/>
              <a:t>10</a:t>
            </a:fld>
            <a:endParaRPr lang="en-US" dirty="0"/>
          </a:p>
        </p:txBody>
      </p:sp>
      <p:sp>
        <p:nvSpPr>
          <p:cNvPr id="3" name="Text Box 2">
            <a:extLst>
              <a:ext uri="{FF2B5EF4-FFF2-40B4-BE49-F238E27FC236}">
                <a16:creationId xmlns:a16="http://schemas.microsoft.com/office/drawing/2014/main" id="{0BCE996D-F2A9-42BF-86FB-A9D112F70A70}"/>
              </a:ext>
            </a:extLst>
          </p:cNvPr>
          <p:cNvSpPr txBox="1">
            <a:spLocks noChangeArrowheads="1"/>
          </p:cNvSpPr>
          <p:nvPr/>
        </p:nvSpPr>
        <p:spPr bwMode="auto">
          <a:xfrm>
            <a:off x="2500176" y="592183"/>
            <a:ext cx="6858000" cy="182880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Line 3">
            <a:extLst>
              <a:ext uri="{FF2B5EF4-FFF2-40B4-BE49-F238E27FC236}">
                <a16:creationId xmlns:a16="http://schemas.microsoft.com/office/drawing/2014/main" id="{42033CD9-3345-4720-B725-164866C4BDB2}"/>
              </a:ext>
            </a:extLst>
          </p:cNvPr>
          <p:cNvSpPr>
            <a:spLocks noChangeShapeType="1"/>
          </p:cNvSpPr>
          <p:nvPr/>
        </p:nvSpPr>
        <p:spPr bwMode="auto">
          <a:xfrm>
            <a:off x="3243126" y="1563733"/>
            <a:ext cx="61150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4">
            <a:extLst>
              <a:ext uri="{FF2B5EF4-FFF2-40B4-BE49-F238E27FC236}">
                <a16:creationId xmlns:a16="http://schemas.microsoft.com/office/drawing/2014/main" id="{A58D3348-E82D-4C0E-BCDF-B592FBB20A4C}"/>
              </a:ext>
            </a:extLst>
          </p:cNvPr>
          <p:cNvSpPr>
            <a:spLocks noChangeShapeType="1"/>
          </p:cNvSpPr>
          <p:nvPr/>
        </p:nvSpPr>
        <p:spPr bwMode="auto">
          <a:xfrm flipH="1">
            <a:off x="2500176" y="1563733"/>
            <a:ext cx="7429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8">
            <a:extLst>
              <a:ext uri="{FF2B5EF4-FFF2-40B4-BE49-F238E27FC236}">
                <a16:creationId xmlns:a16="http://schemas.microsoft.com/office/drawing/2014/main" id="{0B5050D8-4D5E-40C3-91DB-83F8C452EF2C}"/>
              </a:ext>
            </a:extLst>
          </p:cNvPr>
          <p:cNvSpPr>
            <a:spLocks noChangeShapeType="1"/>
          </p:cNvSpPr>
          <p:nvPr/>
        </p:nvSpPr>
        <p:spPr bwMode="auto">
          <a:xfrm>
            <a:off x="3185976" y="127798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1">
            <a:extLst>
              <a:ext uri="{FF2B5EF4-FFF2-40B4-BE49-F238E27FC236}">
                <a16:creationId xmlns:a16="http://schemas.microsoft.com/office/drawing/2014/main" id="{75777E00-0460-4413-A091-2DA8F1B47C18}"/>
              </a:ext>
            </a:extLst>
          </p:cNvPr>
          <p:cNvSpPr txBox="1">
            <a:spLocks noChangeArrowheads="1"/>
          </p:cNvSpPr>
          <p:nvPr/>
        </p:nvSpPr>
        <p:spPr bwMode="auto">
          <a:xfrm>
            <a:off x="2957376" y="992233"/>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 name="TextBox 36">
            <a:extLst>
              <a:ext uri="{FF2B5EF4-FFF2-40B4-BE49-F238E27FC236}">
                <a16:creationId xmlns:a16="http://schemas.microsoft.com/office/drawing/2014/main" id="{E3151F89-751D-424B-9E43-E85F8E8121CF}"/>
              </a:ext>
            </a:extLst>
          </p:cNvPr>
          <p:cNvSpPr txBox="1"/>
          <p:nvPr/>
        </p:nvSpPr>
        <p:spPr>
          <a:xfrm>
            <a:off x="1464816" y="3429000"/>
            <a:ext cx="9525739" cy="1477328"/>
          </a:xfrm>
          <a:prstGeom prst="rect">
            <a:avLst/>
          </a:prstGeom>
          <a:noFill/>
        </p:spPr>
        <p:txBody>
          <a:bodyPr wrap="square" rtlCol="0">
            <a:spAutoFit/>
          </a:bodyPr>
          <a:lstStyle/>
          <a:p>
            <a:r>
              <a:rPr lang="en-US" dirty="0">
                <a:latin typeface="Arial Narrow" panose="020B0606020202030204" pitchFamily="34" charset="0"/>
              </a:rPr>
              <a:t>We're going to take the history of modern Israel and see how well it lines up with the history of modern Babylon, how closely Satan is counterfeiting. We began to do that work, we discussed 1798, and we said this is when modern Israel emerges into history and comes out of captivity. So without trying to prove any of it, we just want to see the history of modern Israel as the movement currently understands it. </a:t>
            </a:r>
          </a:p>
          <a:p>
            <a:r>
              <a:rPr lang="en-US" dirty="0"/>
              <a:t> </a:t>
            </a:r>
          </a:p>
        </p:txBody>
      </p:sp>
    </p:spTree>
    <p:extLst>
      <p:ext uri="{BB962C8B-B14F-4D97-AF65-F5344CB8AC3E}">
        <p14:creationId xmlns:p14="http://schemas.microsoft.com/office/powerpoint/2010/main" val="33321499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88915F7-ED62-4227-85B9-C8035090A50C}"/>
              </a:ext>
            </a:extLst>
          </p:cNvPr>
          <p:cNvSpPr>
            <a:spLocks noGrp="1"/>
          </p:cNvSpPr>
          <p:nvPr>
            <p:ph type="sldNum" sz="quarter" idx="12"/>
          </p:nvPr>
        </p:nvSpPr>
        <p:spPr/>
        <p:txBody>
          <a:bodyPr/>
          <a:lstStyle/>
          <a:p>
            <a:fld id="{1E1B8BD3-EEEF-4896-BEE3-06C250004F3C}" type="slidenum">
              <a:rPr lang="en-US" smtClean="0"/>
              <a:pPr/>
              <a:t>11</a:t>
            </a:fld>
            <a:endParaRPr lang="en-US" dirty="0"/>
          </a:p>
        </p:txBody>
      </p:sp>
      <p:sp>
        <p:nvSpPr>
          <p:cNvPr id="3" name="Text Box 2">
            <a:extLst>
              <a:ext uri="{FF2B5EF4-FFF2-40B4-BE49-F238E27FC236}">
                <a16:creationId xmlns:a16="http://schemas.microsoft.com/office/drawing/2014/main" id="{0BCE996D-F2A9-42BF-86FB-A9D112F70A70}"/>
              </a:ext>
            </a:extLst>
          </p:cNvPr>
          <p:cNvSpPr txBox="1">
            <a:spLocks noChangeArrowheads="1"/>
          </p:cNvSpPr>
          <p:nvPr/>
        </p:nvSpPr>
        <p:spPr bwMode="auto">
          <a:xfrm>
            <a:off x="2500176" y="592183"/>
            <a:ext cx="6858000" cy="182880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Line 3">
            <a:extLst>
              <a:ext uri="{FF2B5EF4-FFF2-40B4-BE49-F238E27FC236}">
                <a16:creationId xmlns:a16="http://schemas.microsoft.com/office/drawing/2014/main" id="{42033CD9-3345-4720-B725-164866C4BDB2}"/>
              </a:ext>
            </a:extLst>
          </p:cNvPr>
          <p:cNvSpPr>
            <a:spLocks noChangeShapeType="1"/>
          </p:cNvSpPr>
          <p:nvPr/>
        </p:nvSpPr>
        <p:spPr bwMode="auto">
          <a:xfrm>
            <a:off x="3243126" y="1563733"/>
            <a:ext cx="61150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4">
            <a:extLst>
              <a:ext uri="{FF2B5EF4-FFF2-40B4-BE49-F238E27FC236}">
                <a16:creationId xmlns:a16="http://schemas.microsoft.com/office/drawing/2014/main" id="{A58D3348-E82D-4C0E-BCDF-B592FBB20A4C}"/>
              </a:ext>
            </a:extLst>
          </p:cNvPr>
          <p:cNvSpPr>
            <a:spLocks noChangeShapeType="1"/>
          </p:cNvSpPr>
          <p:nvPr/>
        </p:nvSpPr>
        <p:spPr bwMode="auto">
          <a:xfrm flipH="1">
            <a:off x="2500176" y="1563733"/>
            <a:ext cx="7429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5">
            <a:extLst>
              <a:ext uri="{FF2B5EF4-FFF2-40B4-BE49-F238E27FC236}">
                <a16:creationId xmlns:a16="http://schemas.microsoft.com/office/drawing/2014/main" id="{EE3B8DA4-1E22-441B-AD9D-4A3FB1412D42}"/>
              </a:ext>
            </a:extLst>
          </p:cNvPr>
          <p:cNvSpPr txBox="1">
            <a:spLocks noChangeArrowheads="1"/>
          </p:cNvSpPr>
          <p:nvPr/>
        </p:nvSpPr>
        <p:spPr bwMode="auto">
          <a:xfrm>
            <a:off x="4214676" y="1563733"/>
            <a:ext cx="5715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Disap.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Line 6">
            <a:extLst>
              <a:ext uri="{FF2B5EF4-FFF2-40B4-BE49-F238E27FC236}">
                <a16:creationId xmlns:a16="http://schemas.microsoft.com/office/drawing/2014/main" id="{C13793CE-189A-4C50-9050-60F75FD75BD6}"/>
              </a:ext>
            </a:extLst>
          </p:cNvPr>
          <p:cNvSpPr>
            <a:spLocks noChangeShapeType="1"/>
          </p:cNvSpPr>
          <p:nvPr/>
        </p:nvSpPr>
        <p:spPr bwMode="auto">
          <a:xfrm>
            <a:off x="2671626" y="127798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7">
            <a:extLst>
              <a:ext uri="{FF2B5EF4-FFF2-40B4-BE49-F238E27FC236}">
                <a16:creationId xmlns:a16="http://schemas.microsoft.com/office/drawing/2014/main" id="{D8662FC6-58E8-4ACB-8B12-750611B00FEA}"/>
              </a:ext>
            </a:extLst>
          </p:cNvPr>
          <p:cNvSpPr>
            <a:spLocks noChangeShapeType="1"/>
          </p:cNvSpPr>
          <p:nvPr/>
        </p:nvSpPr>
        <p:spPr bwMode="auto">
          <a:xfrm>
            <a:off x="4386126" y="127798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8">
            <a:extLst>
              <a:ext uri="{FF2B5EF4-FFF2-40B4-BE49-F238E27FC236}">
                <a16:creationId xmlns:a16="http://schemas.microsoft.com/office/drawing/2014/main" id="{0B5050D8-4D5E-40C3-91DB-83F8C452EF2C}"/>
              </a:ext>
            </a:extLst>
          </p:cNvPr>
          <p:cNvSpPr>
            <a:spLocks noChangeShapeType="1"/>
          </p:cNvSpPr>
          <p:nvPr/>
        </p:nvSpPr>
        <p:spPr bwMode="auto">
          <a:xfrm>
            <a:off x="3185976" y="127798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9">
            <a:extLst>
              <a:ext uri="{FF2B5EF4-FFF2-40B4-BE49-F238E27FC236}">
                <a16:creationId xmlns:a16="http://schemas.microsoft.com/office/drawing/2014/main" id="{B0A3BA0E-D690-4DC5-80E4-89DE36058896}"/>
              </a:ext>
            </a:extLst>
          </p:cNvPr>
          <p:cNvSpPr>
            <a:spLocks noChangeShapeType="1"/>
          </p:cNvSpPr>
          <p:nvPr/>
        </p:nvSpPr>
        <p:spPr bwMode="auto">
          <a:xfrm>
            <a:off x="4214676" y="127798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Text Box 10">
            <a:extLst>
              <a:ext uri="{FF2B5EF4-FFF2-40B4-BE49-F238E27FC236}">
                <a16:creationId xmlns:a16="http://schemas.microsoft.com/office/drawing/2014/main" id="{A6E395E7-54B7-44F6-A062-E1A96737B359}"/>
              </a:ext>
            </a:extLst>
          </p:cNvPr>
          <p:cNvSpPr txBox="1">
            <a:spLocks noChangeArrowheads="1"/>
          </p:cNvSpPr>
          <p:nvPr/>
        </p:nvSpPr>
        <p:spPr bwMode="auto">
          <a:xfrm>
            <a:off x="2500176" y="992233"/>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538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Text Box 11">
            <a:extLst>
              <a:ext uri="{FF2B5EF4-FFF2-40B4-BE49-F238E27FC236}">
                <a16:creationId xmlns:a16="http://schemas.microsoft.com/office/drawing/2014/main" id="{75777E00-0460-4413-A091-2DA8F1B47C18}"/>
              </a:ext>
            </a:extLst>
          </p:cNvPr>
          <p:cNvSpPr txBox="1">
            <a:spLocks noChangeArrowheads="1"/>
          </p:cNvSpPr>
          <p:nvPr/>
        </p:nvSpPr>
        <p:spPr bwMode="auto">
          <a:xfrm>
            <a:off x="2957376" y="992233"/>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Text Box 15">
            <a:extLst>
              <a:ext uri="{FF2B5EF4-FFF2-40B4-BE49-F238E27FC236}">
                <a16:creationId xmlns:a16="http://schemas.microsoft.com/office/drawing/2014/main" id="{88371BCA-1570-430B-855E-87B781991B81}"/>
              </a:ext>
            </a:extLst>
          </p:cNvPr>
          <p:cNvSpPr txBox="1">
            <a:spLocks noChangeArrowheads="1"/>
          </p:cNvSpPr>
          <p:nvPr/>
        </p:nvSpPr>
        <p:spPr bwMode="auto">
          <a:xfrm>
            <a:off x="3014526" y="1620883"/>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Line 16">
            <a:extLst>
              <a:ext uri="{FF2B5EF4-FFF2-40B4-BE49-F238E27FC236}">
                <a16:creationId xmlns:a16="http://schemas.microsoft.com/office/drawing/2014/main" id="{60C8036D-18B3-4CD6-A861-10ABD17D2C16}"/>
              </a:ext>
            </a:extLst>
          </p:cNvPr>
          <p:cNvSpPr>
            <a:spLocks noChangeShapeType="1"/>
          </p:cNvSpPr>
          <p:nvPr/>
        </p:nvSpPr>
        <p:spPr bwMode="auto">
          <a:xfrm>
            <a:off x="2500176" y="124940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7">
            <a:extLst>
              <a:ext uri="{FF2B5EF4-FFF2-40B4-BE49-F238E27FC236}">
                <a16:creationId xmlns:a16="http://schemas.microsoft.com/office/drawing/2014/main" id="{9D199E36-35EF-4C56-9E8B-8B96928F8FA3}"/>
              </a:ext>
            </a:extLst>
          </p:cNvPr>
          <p:cNvSpPr>
            <a:spLocks noChangeShapeType="1"/>
          </p:cNvSpPr>
          <p:nvPr/>
        </p:nvSpPr>
        <p:spPr bwMode="auto">
          <a:xfrm>
            <a:off x="2671626" y="877933"/>
            <a:ext cx="514350" cy="0"/>
          </a:xfrm>
          <a:prstGeom prst="line">
            <a:avLst/>
          </a:prstGeom>
          <a:noFill/>
          <a:ln w="25400">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Text Box 18">
            <a:extLst>
              <a:ext uri="{FF2B5EF4-FFF2-40B4-BE49-F238E27FC236}">
                <a16:creationId xmlns:a16="http://schemas.microsoft.com/office/drawing/2014/main" id="{E0132F33-F422-4519-8D33-0CE3AB947ED5}"/>
              </a:ext>
            </a:extLst>
          </p:cNvPr>
          <p:cNvSpPr txBox="1">
            <a:spLocks noChangeArrowheads="1"/>
          </p:cNvSpPr>
          <p:nvPr/>
        </p:nvSpPr>
        <p:spPr bwMode="auto">
          <a:xfrm>
            <a:off x="2785926" y="1277983"/>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19">
            <a:extLst>
              <a:ext uri="{FF2B5EF4-FFF2-40B4-BE49-F238E27FC236}">
                <a16:creationId xmlns:a16="http://schemas.microsoft.com/office/drawing/2014/main" id="{2EDF7082-393B-4FEB-A5C6-5CEFB9EF4A69}"/>
              </a:ext>
            </a:extLst>
          </p:cNvPr>
          <p:cNvSpPr txBox="1">
            <a:spLocks noChangeArrowheads="1"/>
          </p:cNvSpPr>
          <p:nvPr/>
        </p:nvSpPr>
        <p:spPr bwMode="auto">
          <a:xfrm>
            <a:off x="3757476" y="1277983"/>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Text Box 20">
            <a:extLst>
              <a:ext uri="{FF2B5EF4-FFF2-40B4-BE49-F238E27FC236}">
                <a16:creationId xmlns:a16="http://schemas.microsoft.com/office/drawing/2014/main" id="{52BF4522-3F2B-4428-ACD7-DD3D0D2CAD95}"/>
              </a:ext>
            </a:extLst>
          </p:cNvPr>
          <p:cNvSpPr txBox="1">
            <a:spLocks noChangeArrowheads="1"/>
          </p:cNvSpPr>
          <p:nvPr/>
        </p:nvSpPr>
        <p:spPr bwMode="auto">
          <a:xfrm>
            <a:off x="4157526" y="992233"/>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Line 21">
            <a:extLst>
              <a:ext uri="{FF2B5EF4-FFF2-40B4-BE49-F238E27FC236}">
                <a16:creationId xmlns:a16="http://schemas.microsoft.com/office/drawing/2014/main" id="{11C8978B-6E18-456A-9D44-D8BAACD4A590}"/>
              </a:ext>
            </a:extLst>
          </p:cNvPr>
          <p:cNvSpPr>
            <a:spLocks noChangeShapeType="1"/>
          </p:cNvSpPr>
          <p:nvPr/>
        </p:nvSpPr>
        <p:spPr bwMode="auto">
          <a:xfrm>
            <a:off x="3300276" y="877933"/>
            <a:ext cx="1143000" cy="0"/>
          </a:xfrm>
          <a:prstGeom prst="line">
            <a:avLst/>
          </a:prstGeom>
          <a:noFill/>
          <a:ln w="25400">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Text Box 22">
            <a:extLst>
              <a:ext uri="{FF2B5EF4-FFF2-40B4-BE49-F238E27FC236}">
                <a16:creationId xmlns:a16="http://schemas.microsoft.com/office/drawing/2014/main" id="{2FFA860B-01E4-4565-9D9E-51533C055E4D}"/>
              </a:ext>
            </a:extLst>
          </p:cNvPr>
          <p:cNvSpPr txBox="1">
            <a:spLocks noChangeArrowheads="1"/>
          </p:cNvSpPr>
          <p:nvPr/>
        </p:nvSpPr>
        <p:spPr bwMode="auto">
          <a:xfrm>
            <a:off x="3700326" y="592183"/>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46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Text Box 23">
            <a:extLst>
              <a:ext uri="{FF2B5EF4-FFF2-40B4-BE49-F238E27FC236}">
                <a16:creationId xmlns:a16="http://schemas.microsoft.com/office/drawing/2014/main" id="{555C8C4C-174A-4D35-A62F-8BDCC0C77A46}"/>
              </a:ext>
            </a:extLst>
          </p:cNvPr>
          <p:cNvSpPr txBox="1">
            <a:spLocks noChangeArrowheads="1"/>
          </p:cNvSpPr>
          <p:nvPr/>
        </p:nvSpPr>
        <p:spPr bwMode="auto">
          <a:xfrm>
            <a:off x="4557576" y="1277983"/>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Line 24">
            <a:extLst>
              <a:ext uri="{FF2B5EF4-FFF2-40B4-BE49-F238E27FC236}">
                <a16:creationId xmlns:a16="http://schemas.microsoft.com/office/drawing/2014/main" id="{F2EC8AF1-2C43-45D4-8619-F2088A5E070E}"/>
              </a:ext>
            </a:extLst>
          </p:cNvPr>
          <p:cNvSpPr>
            <a:spLocks noChangeShapeType="1"/>
          </p:cNvSpPr>
          <p:nvPr/>
        </p:nvSpPr>
        <p:spPr bwMode="auto">
          <a:xfrm>
            <a:off x="5129076" y="127798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25">
            <a:extLst>
              <a:ext uri="{FF2B5EF4-FFF2-40B4-BE49-F238E27FC236}">
                <a16:creationId xmlns:a16="http://schemas.microsoft.com/office/drawing/2014/main" id="{B6235A68-133B-4EDF-86EB-169D3766A5D6}"/>
              </a:ext>
            </a:extLst>
          </p:cNvPr>
          <p:cNvSpPr>
            <a:spLocks noChangeShapeType="1"/>
          </p:cNvSpPr>
          <p:nvPr/>
        </p:nvSpPr>
        <p:spPr bwMode="auto">
          <a:xfrm>
            <a:off x="4957626" y="127798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Text Box 26">
            <a:extLst>
              <a:ext uri="{FF2B5EF4-FFF2-40B4-BE49-F238E27FC236}">
                <a16:creationId xmlns:a16="http://schemas.microsoft.com/office/drawing/2014/main" id="{1AA933B7-5CDE-4E86-9F71-60B4DEF5057B}"/>
              </a:ext>
            </a:extLst>
          </p:cNvPr>
          <p:cNvSpPr txBox="1">
            <a:spLocks noChangeArrowheads="1"/>
          </p:cNvSpPr>
          <p:nvPr/>
        </p:nvSpPr>
        <p:spPr bwMode="auto">
          <a:xfrm>
            <a:off x="4900476" y="992233"/>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Line 27">
            <a:extLst>
              <a:ext uri="{FF2B5EF4-FFF2-40B4-BE49-F238E27FC236}">
                <a16:creationId xmlns:a16="http://schemas.microsoft.com/office/drawing/2014/main" id="{18503746-D6D5-47BB-8CB3-D42E7132E6D7}"/>
              </a:ext>
            </a:extLst>
          </p:cNvPr>
          <p:cNvSpPr>
            <a:spLocks noChangeShapeType="1"/>
          </p:cNvSpPr>
          <p:nvPr/>
        </p:nvSpPr>
        <p:spPr bwMode="auto">
          <a:xfrm flipV="1">
            <a:off x="3185976" y="1392283"/>
            <a:ext cx="171450" cy="114300"/>
          </a:xfrm>
          <a:prstGeom prst="line">
            <a:avLst/>
          </a:prstGeom>
          <a:noFill/>
          <a:ln w="25400">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Text Box 29">
            <a:extLst>
              <a:ext uri="{FF2B5EF4-FFF2-40B4-BE49-F238E27FC236}">
                <a16:creationId xmlns:a16="http://schemas.microsoft.com/office/drawing/2014/main" id="{D3C8137C-8EE6-4846-8AE5-0D5EE9E67171}"/>
              </a:ext>
            </a:extLst>
          </p:cNvPr>
          <p:cNvSpPr txBox="1">
            <a:spLocks noChangeArrowheads="1"/>
          </p:cNvSpPr>
          <p:nvPr/>
        </p:nvSpPr>
        <p:spPr bwMode="auto">
          <a:xfrm>
            <a:off x="5357676" y="1277983"/>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Line 35">
            <a:extLst>
              <a:ext uri="{FF2B5EF4-FFF2-40B4-BE49-F238E27FC236}">
                <a16:creationId xmlns:a16="http://schemas.microsoft.com/office/drawing/2014/main" id="{5F24192D-3EAF-45C7-9469-BAD42B83965C}"/>
              </a:ext>
            </a:extLst>
          </p:cNvPr>
          <p:cNvSpPr>
            <a:spLocks noChangeShapeType="1"/>
          </p:cNvSpPr>
          <p:nvPr/>
        </p:nvSpPr>
        <p:spPr bwMode="auto">
          <a:xfrm>
            <a:off x="5129076" y="1449433"/>
            <a:ext cx="285750" cy="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Box 36">
            <a:extLst>
              <a:ext uri="{FF2B5EF4-FFF2-40B4-BE49-F238E27FC236}">
                <a16:creationId xmlns:a16="http://schemas.microsoft.com/office/drawing/2014/main" id="{B6D927B6-DA92-42B6-97B4-1C3FB8B36164}"/>
              </a:ext>
            </a:extLst>
          </p:cNvPr>
          <p:cNvSpPr txBox="1"/>
          <p:nvPr/>
        </p:nvSpPr>
        <p:spPr>
          <a:xfrm>
            <a:off x="1136342" y="3080551"/>
            <a:ext cx="9756559" cy="2031325"/>
          </a:xfrm>
          <a:prstGeom prst="rect">
            <a:avLst/>
          </a:prstGeom>
          <a:noFill/>
        </p:spPr>
        <p:txBody>
          <a:bodyPr wrap="square" rtlCol="0">
            <a:spAutoFit/>
          </a:bodyPr>
          <a:lstStyle/>
          <a:p>
            <a:r>
              <a:rPr lang="en-US" dirty="0">
                <a:latin typeface="Arial Narrow" panose="020B0606020202030204" pitchFamily="34" charset="0"/>
              </a:rPr>
              <a:t>From 538 to 1798 there’s a scattering time, the time of captivity.  I'm going to call it a scattering. In 1798, God’s people come out of captivity, this enters into a gathering time. It's a scattering and a gathering. 1798 there’s an increase of knowledge, and someone is raised up who is going to become a new leader for God’s people. This is William Miller. This gathering time lasts until 1844. There’s a 46 year history of gathering, rebuilding the temple and it ends in a disappointment, a bitter experience.  We discussed that when we looked at Acts 27. God’s people were scattered until 1850. And in 1850, there was a renewed effort at gathering. You may be familiar with the 1850 chart, and that was part of this process. </a:t>
            </a:r>
          </a:p>
        </p:txBody>
      </p:sp>
    </p:spTree>
    <p:extLst>
      <p:ext uri="{BB962C8B-B14F-4D97-AF65-F5344CB8AC3E}">
        <p14:creationId xmlns:p14="http://schemas.microsoft.com/office/powerpoint/2010/main" val="42636046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88915F7-ED62-4227-85B9-C8035090A50C}"/>
              </a:ext>
            </a:extLst>
          </p:cNvPr>
          <p:cNvSpPr>
            <a:spLocks noGrp="1"/>
          </p:cNvSpPr>
          <p:nvPr>
            <p:ph type="sldNum" sz="quarter" idx="12"/>
          </p:nvPr>
        </p:nvSpPr>
        <p:spPr/>
        <p:txBody>
          <a:bodyPr/>
          <a:lstStyle/>
          <a:p>
            <a:fld id="{1E1B8BD3-EEEF-4896-BEE3-06C250004F3C}" type="slidenum">
              <a:rPr lang="en-US" smtClean="0"/>
              <a:pPr/>
              <a:t>12</a:t>
            </a:fld>
            <a:endParaRPr lang="en-US" dirty="0"/>
          </a:p>
        </p:txBody>
      </p:sp>
      <p:sp>
        <p:nvSpPr>
          <p:cNvPr id="3" name="Text Box 2">
            <a:extLst>
              <a:ext uri="{FF2B5EF4-FFF2-40B4-BE49-F238E27FC236}">
                <a16:creationId xmlns:a16="http://schemas.microsoft.com/office/drawing/2014/main" id="{0BCE996D-F2A9-42BF-86FB-A9D112F70A70}"/>
              </a:ext>
            </a:extLst>
          </p:cNvPr>
          <p:cNvSpPr txBox="1">
            <a:spLocks noChangeArrowheads="1"/>
          </p:cNvSpPr>
          <p:nvPr/>
        </p:nvSpPr>
        <p:spPr bwMode="auto">
          <a:xfrm>
            <a:off x="2500176" y="592183"/>
            <a:ext cx="6858000" cy="182880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Line 3">
            <a:extLst>
              <a:ext uri="{FF2B5EF4-FFF2-40B4-BE49-F238E27FC236}">
                <a16:creationId xmlns:a16="http://schemas.microsoft.com/office/drawing/2014/main" id="{42033CD9-3345-4720-B725-164866C4BDB2}"/>
              </a:ext>
            </a:extLst>
          </p:cNvPr>
          <p:cNvSpPr>
            <a:spLocks noChangeShapeType="1"/>
          </p:cNvSpPr>
          <p:nvPr/>
        </p:nvSpPr>
        <p:spPr bwMode="auto">
          <a:xfrm>
            <a:off x="3243126" y="1563733"/>
            <a:ext cx="61150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4">
            <a:extLst>
              <a:ext uri="{FF2B5EF4-FFF2-40B4-BE49-F238E27FC236}">
                <a16:creationId xmlns:a16="http://schemas.microsoft.com/office/drawing/2014/main" id="{A58D3348-E82D-4C0E-BCDF-B592FBB20A4C}"/>
              </a:ext>
            </a:extLst>
          </p:cNvPr>
          <p:cNvSpPr>
            <a:spLocks noChangeShapeType="1"/>
          </p:cNvSpPr>
          <p:nvPr/>
        </p:nvSpPr>
        <p:spPr bwMode="auto">
          <a:xfrm flipH="1">
            <a:off x="2500176" y="1563733"/>
            <a:ext cx="7429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5">
            <a:extLst>
              <a:ext uri="{FF2B5EF4-FFF2-40B4-BE49-F238E27FC236}">
                <a16:creationId xmlns:a16="http://schemas.microsoft.com/office/drawing/2014/main" id="{EE3B8DA4-1E22-441B-AD9D-4A3FB1412D42}"/>
              </a:ext>
            </a:extLst>
          </p:cNvPr>
          <p:cNvSpPr txBox="1">
            <a:spLocks noChangeArrowheads="1"/>
          </p:cNvSpPr>
          <p:nvPr/>
        </p:nvSpPr>
        <p:spPr bwMode="auto">
          <a:xfrm>
            <a:off x="4214676" y="1563733"/>
            <a:ext cx="5715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Disap.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Line 6">
            <a:extLst>
              <a:ext uri="{FF2B5EF4-FFF2-40B4-BE49-F238E27FC236}">
                <a16:creationId xmlns:a16="http://schemas.microsoft.com/office/drawing/2014/main" id="{C13793CE-189A-4C50-9050-60F75FD75BD6}"/>
              </a:ext>
            </a:extLst>
          </p:cNvPr>
          <p:cNvSpPr>
            <a:spLocks noChangeShapeType="1"/>
          </p:cNvSpPr>
          <p:nvPr/>
        </p:nvSpPr>
        <p:spPr bwMode="auto">
          <a:xfrm>
            <a:off x="2671626" y="127798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7">
            <a:extLst>
              <a:ext uri="{FF2B5EF4-FFF2-40B4-BE49-F238E27FC236}">
                <a16:creationId xmlns:a16="http://schemas.microsoft.com/office/drawing/2014/main" id="{D8662FC6-58E8-4ACB-8B12-750611B00FEA}"/>
              </a:ext>
            </a:extLst>
          </p:cNvPr>
          <p:cNvSpPr>
            <a:spLocks noChangeShapeType="1"/>
          </p:cNvSpPr>
          <p:nvPr/>
        </p:nvSpPr>
        <p:spPr bwMode="auto">
          <a:xfrm>
            <a:off x="4386126" y="127798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8">
            <a:extLst>
              <a:ext uri="{FF2B5EF4-FFF2-40B4-BE49-F238E27FC236}">
                <a16:creationId xmlns:a16="http://schemas.microsoft.com/office/drawing/2014/main" id="{0B5050D8-4D5E-40C3-91DB-83F8C452EF2C}"/>
              </a:ext>
            </a:extLst>
          </p:cNvPr>
          <p:cNvSpPr>
            <a:spLocks noChangeShapeType="1"/>
          </p:cNvSpPr>
          <p:nvPr/>
        </p:nvSpPr>
        <p:spPr bwMode="auto">
          <a:xfrm>
            <a:off x="3185976" y="127798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9">
            <a:extLst>
              <a:ext uri="{FF2B5EF4-FFF2-40B4-BE49-F238E27FC236}">
                <a16:creationId xmlns:a16="http://schemas.microsoft.com/office/drawing/2014/main" id="{B0A3BA0E-D690-4DC5-80E4-89DE36058896}"/>
              </a:ext>
            </a:extLst>
          </p:cNvPr>
          <p:cNvSpPr>
            <a:spLocks noChangeShapeType="1"/>
          </p:cNvSpPr>
          <p:nvPr/>
        </p:nvSpPr>
        <p:spPr bwMode="auto">
          <a:xfrm>
            <a:off x="4214676" y="127798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Text Box 10">
            <a:extLst>
              <a:ext uri="{FF2B5EF4-FFF2-40B4-BE49-F238E27FC236}">
                <a16:creationId xmlns:a16="http://schemas.microsoft.com/office/drawing/2014/main" id="{A6E395E7-54B7-44F6-A062-E1A96737B359}"/>
              </a:ext>
            </a:extLst>
          </p:cNvPr>
          <p:cNvSpPr txBox="1">
            <a:spLocks noChangeArrowheads="1"/>
          </p:cNvSpPr>
          <p:nvPr/>
        </p:nvSpPr>
        <p:spPr bwMode="auto">
          <a:xfrm>
            <a:off x="2500176" y="992233"/>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538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Text Box 11">
            <a:extLst>
              <a:ext uri="{FF2B5EF4-FFF2-40B4-BE49-F238E27FC236}">
                <a16:creationId xmlns:a16="http://schemas.microsoft.com/office/drawing/2014/main" id="{75777E00-0460-4413-A091-2DA8F1B47C18}"/>
              </a:ext>
            </a:extLst>
          </p:cNvPr>
          <p:cNvSpPr txBox="1">
            <a:spLocks noChangeArrowheads="1"/>
          </p:cNvSpPr>
          <p:nvPr/>
        </p:nvSpPr>
        <p:spPr bwMode="auto">
          <a:xfrm>
            <a:off x="2957376" y="992233"/>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Line 13">
            <a:extLst>
              <a:ext uri="{FF2B5EF4-FFF2-40B4-BE49-F238E27FC236}">
                <a16:creationId xmlns:a16="http://schemas.microsoft.com/office/drawing/2014/main" id="{7A3FBB08-355A-43DD-892D-CA0729C8F45E}"/>
              </a:ext>
            </a:extLst>
          </p:cNvPr>
          <p:cNvSpPr>
            <a:spLocks noChangeShapeType="1"/>
          </p:cNvSpPr>
          <p:nvPr/>
        </p:nvSpPr>
        <p:spPr bwMode="auto">
          <a:xfrm>
            <a:off x="3528876" y="1392283"/>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4">
            <a:extLst>
              <a:ext uri="{FF2B5EF4-FFF2-40B4-BE49-F238E27FC236}">
                <a16:creationId xmlns:a16="http://schemas.microsoft.com/office/drawing/2014/main" id="{4B42DAF2-7E84-471F-B8BD-562874AF36DC}"/>
              </a:ext>
            </a:extLst>
          </p:cNvPr>
          <p:cNvSpPr>
            <a:spLocks noChangeShapeType="1"/>
          </p:cNvSpPr>
          <p:nvPr/>
        </p:nvSpPr>
        <p:spPr bwMode="auto">
          <a:xfrm>
            <a:off x="3414576" y="1392283"/>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15">
            <a:extLst>
              <a:ext uri="{FF2B5EF4-FFF2-40B4-BE49-F238E27FC236}">
                <a16:creationId xmlns:a16="http://schemas.microsoft.com/office/drawing/2014/main" id="{88371BCA-1570-430B-855E-87B781991B81}"/>
              </a:ext>
            </a:extLst>
          </p:cNvPr>
          <p:cNvSpPr txBox="1">
            <a:spLocks noChangeArrowheads="1"/>
          </p:cNvSpPr>
          <p:nvPr/>
        </p:nvSpPr>
        <p:spPr bwMode="auto">
          <a:xfrm>
            <a:off x="3014526" y="1620883"/>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Line 16">
            <a:extLst>
              <a:ext uri="{FF2B5EF4-FFF2-40B4-BE49-F238E27FC236}">
                <a16:creationId xmlns:a16="http://schemas.microsoft.com/office/drawing/2014/main" id="{60C8036D-18B3-4CD6-A861-10ABD17D2C16}"/>
              </a:ext>
            </a:extLst>
          </p:cNvPr>
          <p:cNvSpPr>
            <a:spLocks noChangeShapeType="1"/>
          </p:cNvSpPr>
          <p:nvPr/>
        </p:nvSpPr>
        <p:spPr bwMode="auto">
          <a:xfrm>
            <a:off x="2500176" y="1249408"/>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7">
            <a:extLst>
              <a:ext uri="{FF2B5EF4-FFF2-40B4-BE49-F238E27FC236}">
                <a16:creationId xmlns:a16="http://schemas.microsoft.com/office/drawing/2014/main" id="{9D199E36-35EF-4C56-9E8B-8B96928F8FA3}"/>
              </a:ext>
            </a:extLst>
          </p:cNvPr>
          <p:cNvSpPr>
            <a:spLocks noChangeShapeType="1"/>
          </p:cNvSpPr>
          <p:nvPr/>
        </p:nvSpPr>
        <p:spPr bwMode="auto">
          <a:xfrm>
            <a:off x="2671626" y="877933"/>
            <a:ext cx="514350" cy="0"/>
          </a:xfrm>
          <a:prstGeom prst="line">
            <a:avLst/>
          </a:prstGeom>
          <a:noFill/>
          <a:ln w="25400">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Text Box 18">
            <a:extLst>
              <a:ext uri="{FF2B5EF4-FFF2-40B4-BE49-F238E27FC236}">
                <a16:creationId xmlns:a16="http://schemas.microsoft.com/office/drawing/2014/main" id="{E0132F33-F422-4519-8D33-0CE3AB947ED5}"/>
              </a:ext>
            </a:extLst>
          </p:cNvPr>
          <p:cNvSpPr txBox="1">
            <a:spLocks noChangeArrowheads="1"/>
          </p:cNvSpPr>
          <p:nvPr/>
        </p:nvSpPr>
        <p:spPr bwMode="auto">
          <a:xfrm>
            <a:off x="2785926" y="1277983"/>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19">
            <a:extLst>
              <a:ext uri="{FF2B5EF4-FFF2-40B4-BE49-F238E27FC236}">
                <a16:creationId xmlns:a16="http://schemas.microsoft.com/office/drawing/2014/main" id="{2EDF7082-393B-4FEB-A5C6-5CEFB9EF4A69}"/>
              </a:ext>
            </a:extLst>
          </p:cNvPr>
          <p:cNvSpPr txBox="1">
            <a:spLocks noChangeArrowheads="1"/>
          </p:cNvSpPr>
          <p:nvPr/>
        </p:nvSpPr>
        <p:spPr bwMode="auto">
          <a:xfrm>
            <a:off x="3757476" y="1277983"/>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Text Box 20">
            <a:extLst>
              <a:ext uri="{FF2B5EF4-FFF2-40B4-BE49-F238E27FC236}">
                <a16:creationId xmlns:a16="http://schemas.microsoft.com/office/drawing/2014/main" id="{52BF4522-3F2B-4428-ACD7-DD3D0D2CAD95}"/>
              </a:ext>
            </a:extLst>
          </p:cNvPr>
          <p:cNvSpPr txBox="1">
            <a:spLocks noChangeArrowheads="1"/>
          </p:cNvSpPr>
          <p:nvPr/>
        </p:nvSpPr>
        <p:spPr bwMode="auto">
          <a:xfrm>
            <a:off x="4157526" y="992233"/>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Line 21">
            <a:extLst>
              <a:ext uri="{FF2B5EF4-FFF2-40B4-BE49-F238E27FC236}">
                <a16:creationId xmlns:a16="http://schemas.microsoft.com/office/drawing/2014/main" id="{11C8978B-6E18-456A-9D44-D8BAACD4A590}"/>
              </a:ext>
            </a:extLst>
          </p:cNvPr>
          <p:cNvSpPr>
            <a:spLocks noChangeShapeType="1"/>
          </p:cNvSpPr>
          <p:nvPr/>
        </p:nvSpPr>
        <p:spPr bwMode="auto">
          <a:xfrm>
            <a:off x="3300276" y="877933"/>
            <a:ext cx="1143000" cy="0"/>
          </a:xfrm>
          <a:prstGeom prst="line">
            <a:avLst/>
          </a:prstGeom>
          <a:noFill/>
          <a:ln w="25400">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Text Box 22">
            <a:extLst>
              <a:ext uri="{FF2B5EF4-FFF2-40B4-BE49-F238E27FC236}">
                <a16:creationId xmlns:a16="http://schemas.microsoft.com/office/drawing/2014/main" id="{2FFA860B-01E4-4565-9D9E-51533C055E4D}"/>
              </a:ext>
            </a:extLst>
          </p:cNvPr>
          <p:cNvSpPr txBox="1">
            <a:spLocks noChangeArrowheads="1"/>
          </p:cNvSpPr>
          <p:nvPr/>
        </p:nvSpPr>
        <p:spPr bwMode="auto">
          <a:xfrm>
            <a:off x="3700326" y="592183"/>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46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Text Box 23">
            <a:extLst>
              <a:ext uri="{FF2B5EF4-FFF2-40B4-BE49-F238E27FC236}">
                <a16:creationId xmlns:a16="http://schemas.microsoft.com/office/drawing/2014/main" id="{555C8C4C-174A-4D35-A62F-8BDCC0C77A46}"/>
              </a:ext>
            </a:extLst>
          </p:cNvPr>
          <p:cNvSpPr txBox="1">
            <a:spLocks noChangeArrowheads="1"/>
          </p:cNvSpPr>
          <p:nvPr/>
        </p:nvSpPr>
        <p:spPr bwMode="auto">
          <a:xfrm>
            <a:off x="4557576" y="1277983"/>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Line 24">
            <a:extLst>
              <a:ext uri="{FF2B5EF4-FFF2-40B4-BE49-F238E27FC236}">
                <a16:creationId xmlns:a16="http://schemas.microsoft.com/office/drawing/2014/main" id="{F2EC8AF1-2C43-45D4-8619-F2088A5E070E}"/>
              </a:ext>
            </a:extLst>
          </p:cNvPr>
          <p:cNvSpPr>
            <a:spLocks noChangeShapeType="1"/>
          </p:cNvSpPr>
          <p:nvPr/>
        </p:nvSpPr>
        <p:spPr bwMode="auto">
          <a:xfrm>
            <a:off x="5129076" y="1277983"/>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25">
            <a:extLst>
              <a:ext uri="{FF2B5EF4-FFF2-40B4-BE49-F238E27FC236}">
                <a16:creationId xmlns:a16="http://schemas.microsoft.com/office/drawing/2014/main" id="{B6235A68-133B-4EDF-86EB-169D3766A5D6}"/>
              </a:ext>
            </a:extLst>
          </p:cNvPr>
          <p:cNvSpPr>
            <a:spLocks noChangeShapeType="1"/>
          </p:cNvSpPr>
          <p:nvPr/>
        </p:nvSpPr>
        <p:spPr bwMode="auto">
          <a:xfrm>
            <a:off x="4957626" y="1277983"/>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Text Box 26">
            <a:extLst>
              <a:ext uri="{FF2B5EF4-FFF2-40B4-BE49-F238E27FC236}">
                <a16:creationId xmlns:a16="http://schemas.microsoft.com/office/drawing/2014/main" id="{1AA933B7-5CDE-4E86-9F71-60B4DEF5057B}"/>
              </a:ext>
            </a:extLst>
          </p:cNvPr>
          <p:cNvSpPr txBox="1">
            <a:spLocks noChangeArrowheads="1"/>
          </p:cNvSpPr>
          <p:nvPr/>
        </p:nvSpPr>
        <p:spPr bwMode="auto">
          <a:xfrm>
            <a:off x="4900476" y="992233"/>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Line 27">
            <a:extLst>
              <a:ext uri="{FF2B5EF4-FFF2-40B4-BE49-F238E27FC236}">
                <a16:creationId xmlns:a16="http://schemas.microsoft.com/office/drawing/2014/main" id="{18503746-D6D5-47BB-8CB3-D42E7132E6D7}"/>
              </a:ext>
            </a:extLst>
          </p:cNvPr>
          <p:cNvSpPr>
            <a:spLocks noChangeShapeType="1"/>
          </p:cNvSpPr>
          <p:nvPr/>
        </p:nvSpPr>
        <p:spPr bwMode="auto">
          <a:xfrm flipV="1">
            <a:off x="3185976" y="1392283"/>
            <a:ext cx="171450" cy="114300"/>
          </a:xfrm>
          <a:prstGeom prst="line">
            <a:avLst/>
          </a:prstGeom>
          <a:noFill/>
          <a:ln w="25400">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28">
            <a:extLst>
              <a:ext uri="{FF2B5EF4-FFF2-40B4-BE49-F238E27FC236}">
                <a16:creationId xmlns:a16="http://schemas.microsoft.com/office/drawing/2014/main" id="{5C91F898-1A00-48E2-A32F-EA626F137545}"/>
              </a:ext>
            </a:extLst>
          </p:cNvPr>
          <p:cNvSpPr txBox="1">
            <a:spLocks noChangeArrowheads="1"/>
          </p:cNvSpPr>
          <p:nvPr/>
        </p:nvSpPr>
        <p:spPr bwMode="auto">
          <a:xfrm>
            <a:off x="3357426" y="1106533"/>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Text Box 29">
            <a:extLst>
              <a:ext uri="{FF2B5EF4-FFF2-40B4-BE49-F238E27FC236}">
                <a16:creationId xmlns:a16="http://schemas.microsoft.com/office/drawing/2014/main" id="{D3C8137C-8EE6-4846-8AE5-0D5EE9E67171}"/>
              </a:ext>
            </a:extLst>
          </p:cNvPr>
          <p:cNvSpPr txBox="1">
            <a:spLocks noChangeArrowheads="1"/>
          </p:cNvSpPr>
          <p:nvPr/>
        </p:nvSpPr>
        <p:spPr bwMode="auto">
          <a:xfrm>
            <a:off x="5357676" y="1277983"/>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Text Box 30">
            <a:extLst>
              <a:ext uri="{FF2B5EF4-FFF2-40B4-BE49-F238E27FC236}">
                <a16:creationId xmlns:a16="http://schemas.microsoft.com/office/drawing/2014/main" id="{9DDB7D45-7B87-4984-A7A8-6FB5DD8A6746}"/>
              </a:ext>
            </a:extLst>
          </p:cNvPr>
          <p:cNvSpPr txBox="1">
            <a:spLocks noChangeArrowheads="1"/>
          </p:cNvSpPr>
          <p:nvPr/>
        </p:nvSpPr>
        <p:spPr bwMode="auto">
          <a:xfrm>
            <a:off x="3300276" y="1906633"/>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Capsule message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Line 31">
            <a:extLst>
              <a:ext uri="{FF2B5EF4-FFF2-40B4-BE49-F238E27FC236}">
                <a16:creationId xmlns:a16="http://schemas.microsoft.com/office/drawing/2014/main" id="{55536D08-0F15-4823-90A1-74C63FB33299}"/>
              </a:ext>
            </a:extLst>
          </p:cNvPr>
          <p:cNvSpPr>
            <a:spLocks noChangeShapeType="1"/>
          </p:cNvSpPr>
          <p:nvPr/>
        </p:nvSpPr>
        <p:spPr bwMode="auto">
          <a:xfrm>
            <a:off x="3528876" y="1563733"/>
            <a:ext cx="0" cy="285750"/>
          </a:xfrm>
          <a:prstGeom prst="line">
            <a:avLst/>
          </a:prstGeom>
          <a:noFill/>
          <a:ln w="25400" cap="rnd">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35">
            <a:extLst>
              <a:ext uri="{FF2B5EF4-FFF2-40B4-BE49-F238E27FC236}">
                <a16:creationId xmlns:a16="http://schemas.microsoft.com/office/drawing/2014/main" id="{5F24192D-3EAF-45C7-9469-BAD42B83965C}"/>
              </a:ext>
            </a:extLst>
          </p:cNvPr>
          <p:cNvSpPr>
            <a:spLocks noChangeShapeType="1"/>
          </p:cNvSpPr>
          <p:nvPr/>
        </p:nvSpPr>
        <p:spPr bwMode="auto">
          <a:xfrm>
            <a:off x="5129076" y="1449433"/>
            <a:ext cx="285750" cy="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Box 36">
            <a:extLst>
              <a:ext uri="{FF2B5EF4-FFF2-40B4-BE49-F238E27FC236}">
                <a16:creationId xmlns:a16="http://schemas.microsoft.com/office/drawing/2014/main" id="{708C33E9-77E4-47AD-9BC5-C5A29F41CB20}"/>
              </a:ext>
            </a:extLst>
          </p:cNvPr>
          <p:cNvSpPr txBox="1"/>
          <p:nvPr/>
        </p:nvSpPr>
        <p:spPr>
          <a:xfrm>
            <a:off x="763480" y="2831977"/>
            <a:ext cx="10590320" cy="3139321"/>
          </a:xfrm>
          <a:prstGeom prst="rect">
            <a:avLst/>
          </a:prstGeom>
          <a:noFill/>
        </p:spPr>
        <p:txBody>
          <a:bodyPr wrap="square" rtlCol="0">
            <a:spAutoFit/>
          </a:bodyPr>
          <a:lstStyle/>
          <a:p>
            <a:r>
              <a:rPr lang="en-US" dirty="0">
                <a:latin typeface="Arial Narrow" panose="020B0606020202030204" pitchFamily="34" charset="0"/>
              </a:rPr>
              <a:t>We’ll paraphrase a couple of quotes:</a:t>
            </a:r>
          </a:p>
          <a:p>
            <a:r>
              <a:rPr lang="en-US" dirty="0">
                <a:latin typeface="Arial Narrow" panose="020B0606020202030204" pitchFamily="34" charset="0"/>
              </a:rPr>
              <a:t>This is just in </a:t>
            </a:r>
            <a:r>
              <a:rPr lang="en-US" b="1" dirty="0">
                <a:latin typeface="Arial Narrow" panose="020B0606020202030204" pitchFamily="34" charset="0"/>
              </a:rPr>
              <a:t>GC, 1888 pg. 329.2</a:t>
            </a:r>
            <a:r>
              <a:rPr lang="en-US" dirty="0">
                <a:latin typeface="Arial Narrow" panose="020B0606020202030204" pitchFamily="34" charset="0"/>
              </a:rPr>
              <a:t>, we will just read the first two sentences. </a:t>
            </a:r>
          </a:p>
          <a:p>
            <a:r>
              <a:rPr lang="en-US" i="1" dirty="0">
                <a:latin typeface="Arial Narrow" panose="020B0606020202030204" pitchFamily="34" charset="0"/>
              </a:rPr>
              <a:t>     He had devoted two years to the study of the Bible, when, in 1818, he reached the solemn conviction that in about twenty-five years Christ would appear for the redemption of his people. “I need not speak,” says Miller, “of the joy that filled my heart in view of the delightful prospect, nor of the ardent longings of my soul for a participation in the joys of the redeemed. ... {GC88 329.2} </a:t>
            </a:r>
            <a:endParaRPr lang="en-US" dirty="0">
              <a:latin typeface="Arial Narrow" panose="020B0606020202030204" pitchFamily="34" charset="0"/>
            </a:endParaRPr>
          </a:p>
          <a:p>
            <a:r>
              <a:rPr lang="en-US" dirty="0">
                <a:latin typeface="Arial Narrow" panose="020B0606020202030204" pitchFamily="34" charset="0"/>
              </a:rPr>
              <a:t> </a:t>
            </a:r>
          </a:p>
          <a:p>
            <a:r>
              <a:rPr lang="en-US" dirty="0">
                <a:latin typeface="Arial Narrow" panose="020B0606020202030204" pitchFamily="34" charset="0"/>
              </a:rPr>
              <a:t>So in 1818, what William Miller is saying is that in 1818, he reached the conclusion that Jesus was going to return in about 25 years. So there’s an Increase of knowledge, by 1818, WM has his message. And it's all in a capsule form. There’s more details to come, but he understands what is happening. </a:t>
            </a:r>
          </a:p>
          <a:p>
            <a:r>
              <a:rPr lang="en-US" dirty="0"/>
              <a:t> </a:t>
            </a:r>
          </a:p>
        </p:txBody>
      </p:sp>
    </p:spTree>
    <p:extLst>
      <p:ext uri="{BB962C8B-B14F-4D97-AF65-F5344CB8AC3E}">
        <p14:creationId xmlns:p14="http://schemas.microsoft.com/office/powerpoint/2010/main" val="38369831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88915F7-ED62-4227-85B9-C8035090A50C}"/>
              </a:ext>
            </a:extLst>
          </p:cNvPr>
          <p:cNvSpPr>
            <a:spLocks noGrp="1"/>
          </p:cNvSpPr>
          <p:nvPr>
            <p:ph type="sldNum" sz="quarter" idx="12"/>
          </p:nvPr>
        </p:nvSpPr>
        <p:spPr/>
        <p:txBody>
          <a:bodyPr/>
          <a:lstStyle/>
          <a:p>
            <a:fld id="{1E1B8BD3-EEEF-4896-BEE3-06C250004F3C}" type="slidenum">
              <a:rPr lang="en-US" smtClean="0"/>
              <a:pPr/>
              <a:t>13</a:t>
            </a:fld>
            <a:endParaRPr lang="en-US" dirty="0"/>
          </a:p>
        </p:txBody>
      </p:sp>
      <p:sp>
        <p:nvSpPr>
          <p:cNvPr id="3" name="Text Box 2">
            <a:extLst>
              <a:ext uri="{FF2B5EF4-FFF2-40B4-BE49-F238E27FC236}">
                <a16:creationId xmlns:a16="http://schemas.microsoft.com/office/drawing/2014/main" id="{0BCE996D-F2A9-42BF-86FB-A9D112F70A70}"/>
              </a:ext>
            </a:extLst>
          </p:cNvPr>
          <p:cNvSpPr txBox="1">
            <a:spLocks noChangeArrowheads="1"/>
          </p:cNvSpPr>
          <p:nvPr/>
        </p:nvSpPr>
        <p:spPr bwMode="auto">
          <a:xfrm>
            <a:off x="2500176" y="1012646"/>
            <a:ext cx="6858000" cy="182880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Line 3">
            <a:extLst>
              <a:ext uri="{FF2B5EF4-FFF2-40B4-BE49-F238E27FC236}">
                <a16:creationId xmlns:a16="http://schemas.microsoft.com/office/drawing/2014/main" id="{42033CD9-3345-4720-B725-164866C4BDB2}"/>
              </a:ext>
            </a:extLst>
          </p:cNvPr>
          <p:cNvSpPr>
            <a:spLocks noChangeShapeType="1"/>
          </p:cNvSpPr>
          <p:nvPr/>
        </p:nvSpPr>
        <p:spPr bwMode="auto">
          <a:xfrm>
            <a:off x="3243126" y="1984196"/>
            <a:ext cx="61150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4">
            <a:extLst>
              <a:ext uri="{FF2B5EF4-FFF2-40B4-BE49-F238E27FC236}">
                <a16:creationId xmlns:a16="http://schemas.microsoft.com/office/drawing/2014/main" id="{A58D3348-E82D-4C0E-BCDF-B592FBB20A4C}"/>
              </a:ext>
            </a:extLst>
          </p:cNvPr>
          <p:cNvSpPr>
            <a:spLocks noChangeShapeType="1"/>
          </p:cNvSpPr>
          <p:nvPr/>
        </p:nvSpPr>
        <p:spPr bwMode="auto">
          <a:xfrm flipH="1">
            <a:off x="2500176" y="1984196"/>
            <a:ext cx="7429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5">
            <a:extLst>
              <a:ext uri="{FF2B5EF4-FFF2-40B4-BE49-F238E27FC236}">
                <a16:creationId xmlns:a16="http://schemas.microsoft.com/office/drawing/2014/main" id="{EE3B8DA4-1E22-441B-AD9D-4A3FB1412D42}"/>
              </a:ext>
            </a:extLst>
          </p:cNvPr>
          <p:cNvSpPr txBox="1">
            <a:spLocks noChangeArrowheads="1"/>
          </p:cNvSpPr>
          <p:nvPr/>
        </p:nvSpPr>
        <p:spPr bwMode="auto">
          <a:xfrm>
            <a:off x="4214676" y="1984196"/>
            <a:ext cx="5715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Disap.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Line 6">
            <a:extLst>
              <a:ext uri="{FF2B5EF4-FFF2-40B4-BE49-F238E27FC236}">
                <a16:creationId xmlns:a16="http://schemas.microsoft.com/office/drawing/2014/main" id="{C13793CE-189A-4C50-9050-60F75FD75BD6}"/>
              </a:ext>
            </a:extLst>
          </p:cNvPr>
          <p:cNvSpPr>
            <a:spLocks noChangeShapeType="1"/>
          </p:cNvSpPr>
          <p:nvPr/>
        </p:nvSpPr>
        <p:spPr bwMode="auto">
          <a:xfrm>
            <a:off x="2671626" y="1698446"/>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7">
            <a:extLst>
              <a:ext uri="{FF2B5EF4-FFF2-40B4-BE49-F238E27FC236}">
                <a16:creationId xmlns:a16="http://schemas.microsoft.com/office/drawing/2014/main" id="{D8662FC6-58E8-4ACB-8B12-750611B00FEA}"/>
              </a:ext>
            </a:extLst>
          </p:cNvPr>
          <p:cNvSpPr>
            <a:spLocks noChangeShapeType="1"/>
          </p:cNvSpPr>
          <p:nvPr/>
        </p:nvSpPr>
        <p:spPr bwMode="auto">
          <a:xfrm>
            <a:off x="4386126" y="1698446"/>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8">
            <a:extLst>
              <a:ext uri="{FF2B5EF4-FFF2-40B4-BE49-F238E27FC236}">
                <a16:creationId xmlns:a16="http://schemas.microsoft.com/office/drawing/2014/main" id="{0B5050D8-4D5E-40C3-91DB-83F8C452EF2C}"/>
              </a:ext>
            </a:extLst>
          </p:cNvPr>
          <p:cNvSpPr>
            <a:spLocks noChangeShapeType="1"/>
          </p:cNvSpPr>
          <p:nvPr/>
        </p:nvSpPr>
        <p:spPr bwMode="auto">
          <a:xfrm>
            <a:off x="3185976" y="1698446"/>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9">
            <a:extLst>
              <a:ext uri="{FF2B5EF4-FFF2-40B4-BE49-F238E27FC236}">
                <a16:creationId xmlns:a16="http://schemas.microsoft.com/office/drawing/2014/main" id="{B0A3BA0E-D690-4DC5-80E4-89DE36058896}"/>
              </a:ext>
            </a:extLst>
          </p:cNvPr>
          <p:cNvSpPr>
            <a:spLocks noChangeShapeType="1"/>
          </p:cNvSpPr>
          <p:nvPr/>
        </p:nvSpPr>
        <p:spPr bwMode="auto">
          <a:xfrm>
            <a:off x="4214676" y="169844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Text Box 10">
            <a:extLst>
              <a:ext uri="{FF2B5EF4-FFF2-40B4-BE49-F238E27FC236}">
                <a16:creationId xmlns:a16="http://schemas.microsoft.com/office/drawing/2014/main" id="{A6E395E7-54B7-44F6-A062-E1A96737B359}"/>
              </a:ext>
            </a:extLst>
          </p:cNvPr>
          <p:cNvSpPr txBox="1">
            <a:spLocks noChangeArrowheads="1"/>
          </p:cNvSpPr>
          <p:nvPr/>
        </p:nvSpPr>
        <p:spPr bwMode="auto">
          <a:xfrm>
            <a:off x="2500176" y="1412696"/>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538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Text Box 11">
            <a:extLst>
              <a:ext uri="{FF2B5EF4-FFF2-40B4-BE49-F238E27FC236}">
                <a16:creationId xmlns:a16="http://schemas.microsoft.com/office/drawing/2014/main" id="{75777E00-0460-4413-A091-2DA8F1B47C18}"/>
              </a:ext>
            </a:extLst>
          </p:cNvPr>
          <p:cNvSpPr txBox="1">
            <a:spLocks noChangeArrowheads="1"/>
          </p:cNvSpPr>
          <p:nvPr/>
        </p:nvSpPr>
        <p:spPr bwMode="auto">
          <a:xfrm>
            <a:off x="2957376" y="1412696"/>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Line 13">
            <a:extLst>
              <a:ext uri="{FF2B5EF4-FFF2-40B4-BE49-F238E27FC236}">
                <a16:creationId xmlns:a16="http://schemas.microsoft.com/office/drawing/2014/main" id="{7A3FBB08-355A-43DD-892D-CA0729C8F45E}"/>
              </a:ext>
            </a:extLst>
          </p:cNvPr>
          <p:cNvSpPr>
            <a:spLocks noChangeShapeType="1"/>
          </p:cNvSpPr>
          <p:nvPr/>
        </p:nvSpPr>
        <p:spPr bwMode="auto">
          <a:xfrm>
            <a:off x="3528876" y="1812746"/>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4">
            <a:extLst>
              <a:ext uri="{FF2B5EF4-FFF2-40B4-BE49-F238E27FC236}">
                <a16:creationId xmlns:a16="http://schemas.microsoft.com/office/drawing/2014/main" id="{4B42DAF2-7E84-471F-B8BD-562874AF36DC}"/>
              </a:ext>
            </a:extLst>
          </p:cNvPr>
          <p:cNvSpPr>
            <a:spLocks noChangeShapeType="1"/>
          </p:cNvSpPr>
          <p:nvPr/>
        </p:nvSpPr>
        <p:spPr bwMode="auto">
          <a:xfrm>
            <a:off x="3414576" y="1812746"/>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15">
            <a:extLst>
              <a:ext uri="{FF2B5EF4-FFF2-40B4-BE49-F238E27FC236}">
                <a16:creationId xmlns:a16="http://schemas.microsoft.com/office/drawing/2014/main" id="{88371BCA-1570-430B-855E-87B781991B81}"/>
              </a:ext>
            </a:extLst>
          </p:cNvPr>
          <p:cNvSpPr txBox="1">
            <a:spLocks noChangeArrowheads="1"/>
          </p:cNvSpPr>
          <p:nvPr/>
        </p:nvSpPr>
        <p:spPr bwMode="auto">
          <a:xfrm>
            <a:off x="3014526" y="2041346"/>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Line 16">
            <a:extLst>
              <a:ext uri="{FF2B5EF4-FFF2-40B4-BE49-F238E27FC236}">
                <a16:creationId xmlns:a16="http://schemas.microsoft.com/office/drawing/2014/main" id="{60C8036D-18B3-4CD6-A861-10ABD17D2C16}"/>
              </a:ext>
            </a:extLst>
          </p:cNvPr>
          <p:cNvSpPr>
            <a:spLocks noChangeShapeType="1"/>
          </p:cNvSpPr>
          <p:nvPr/>
        </p:nvSpPr>
        <p:spPr bwMode="auto">
          <a:xfrm>
            <a:off x="2500176" y="166987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7">
            <a:extLst>
              <a:ext uri="{FF2B5EF4-FFF2-40B4-BE49-F238E27FC236}">
                <a16:creationId xmlns:a16="http://schemas.microsoft.com/office/drawing/2014/main" id="{9D199E36-35EF-4C56-9E8B-8B96928F8FA3}"/>
              </a:ext>
            </a:extLst>
          </p:cNvPr>
          <p:cNvSpPr>
            <a:spLocks noChangeShapeType="1"/>
          </p:cNvSpPr>
          <p:nvPr/>
        </p:nvSpPr>
        <p:spPr bwMode="auto">
          <a:xfrm>
            <a:off x="2671626" y="1298396"/>
            <a:ext cx="514350" cy="0"/>
          </a:xfrm>
          <a:prstGeom prst="line">
            <a:avLst/>
          </a:prstGeom>
          <a:noFill/>
          <a:ln w="25400">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Text Box 18">
            <a:extLst>
              <a:ext uri="{FF2B5EF4-FFF2-40B4-BE49-F238E27FC236}">
                <a16:creationId xmlns:a16="http://schemas.microsoft.com/office/drawing/2014/main" id="{E0132F33-F422-4519-8D33-0CE3AB947ED5}"/>
              </a:ext>
            </a:extLst>
          </p:cNvPr>
          <p:cNvSpPr txBox="1">
            <a:spLocks noChangeArrowheads="1"/>
          </p:cNvSpPr>
          <p:nvPr/>
        </p:nvSpPr>
        <p:spPr bwMode="auto">
          <a:xfrm>
            <a:off x="2785926" y="1698446"/>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19">
            <a:extLst>
              <a:ext uri="{FF2B5EF4-FFF2-40B4-BE49-F238E27FC236}">
                <a16:creationId xmlns:a16="http://schemas.microsoft.com/office/drawing/2014/main" id="{2EDF7082-393B-4FEB-A5C6-5CEFB9EF4A69}"/>
              </a:ext>
            </a:extLst>
          </p:cNvPr>
          <p:cNvSpPr txBox="1">
            <a:spLocks noChangeArrowheads="1"/>
          </p:cNvSpPr>
          <p:nvPr/>
        </p:nvSpPr>
        <p:spPr bwMode="auto">
          <a:xfrm>
            <a:off x="3757476" y="1698446"/>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Text Box 20">
            <a:extLst>
              <a:ext uri="{FF2B5EF4-FFF2-40B4-BE49-F238E27FC236}">
                <a16:creationId xmlns:a16="http://schemas.microsoft.com/office/drawing/2014/main" id="{52BF4522-3F2B-4428-ACD7-DD3D0D2CAD95}"/>
              </a:ext>
            </a:extLst>
          </p:cNvPr>
          <p:cNvSpPr txBox="1">
            <a:spLocks noChangeArrowheads="1"/>
          </p:cNvSpPr>
          <p:nvPr/>
        </p:nvSpPr>
        <p:spPr bwMode="auto">
          <a:xfrm>
            <a:off x="4157526" y="1412696"/>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Line 21">
            <a:extLst>
              <a:ext uri="{FF2B5EF4-FFF2-40B4-BE49-F238E27FC236}">
                <a16:creationId xmlns:a16="http://schemas.microsoft.com/office/drawing/2014/main" id="{11C8978B-6E18-456A-9D44-D8BAACD4A590}"/>
              </a:ext>
            </a:extLst>
          </p:cNvPr>
          <p:cNvSpPr>
            <a:spLocks noChangeShapeType="1"/>
          </p:cNvSpPr>
          <p:nvPr/>
        </p:nvSpPr>
        <p:spPr bwMode="auto">
          <a:xfrm>
            <a:off x="3300276" y="1298396"/>
            <a:ext cx="1143000" cy="0"/>
          </a:xfrm>
          <a:prstGeom prst="line">
            <a:avLst/>
          </a:prstGeom>
          <a:noFill/>
          <a:ln w="25400">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Text Box 22">
            <a:extLst>
              <a:ext uri="{FF2B5EF4-FFF2-40B4-BE49-F238E27FC236}">
                <a16:creationId xmlns:a16="http://schemas.microsoft.com/office/drawing/2014/main" id="{2FFA860B-01E4-4565-9D9E-51533C055E4D}"/>
              </a:ext>
            </a:extLst>
          </p:cNvPr>
          <p:cNvSpPr txBox="1">
            <a:spLocks noChangeArrowheads="1"/>
          </p:cNvSpPr>
          <p:nvPr/>
        </p:nvSpPr>
        <p:spPr bwMode="auto">
          <a:xfrm>
            <a:off x="3700326" y="1012646"/>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46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Text Box 23">
            <a:extLst>
              <a:ext uri="{FF2B5EF4-FFF2-40B4-BE49-F238E27FC236}">
                <a16:creationId xmlns:a16="http://schemas.microsoft.com/office/drawing/2014/main" id="{555C8C4C-174A-4D35-A62F-8BDCC0C77A46}"/>
              </a:ext>
            </a:extLst>
          </p:cNvPr>
          <p:cNvSpPr txBox="1">
            <a:spLocks noChangeArrowheads="1"/>
          </p:cNvSpPr>
          <p:nvPr/>
        </p:nvSpPr>
        <p:spPr bwMode="auto">
          <a:xfrm>
            <a:off x="4557576" y="1698446"/>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Line 24">
            <a:extLst>
              <a:ext uri="{FF2B5EF4-FFF2-40B4-BE49-F238E27FC236}">
                <a16:creationId xmlns:a16="http://schemas.microsoft.com/office/drawing/2014/main" id="{F2EC8AF1-2C43-45D4-8619-F2088A5E070E}"/>
              </a:ext>
            </a:extLst>
          </p:cNvPr>
          <p:cNvSpPr>
            <a:spLocks noChangeShapeType="1"/>
          </p:cNvSpPr>
          <p:nvPr/>
        </p:nvSpPr>
        <p:spPr bwMode="auto">
          <a:xfrm>
            <a:off x="5129076" y="1698446"/>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25">
            <a:extLst>
              <a:ext uri="{FF2B5EF4-FFF2-40B4-BE49-F238E27FC236}">
                <a16:creationId xmlns:a16="http://schemas.microsoft.com/office/drawing/2014/main" id="{B6235A68-133B-4EDF-86EB-169D3766A5D6}"/>
              </a:ext>
            </a:extLst>
          </p:cNvPr>
          <p:cNvSpPr>
            <a:spLocks noChangeShapeType="1"/>
          </p:cNvSpPr>
          <p:nvPr/>
        </p:nvSpPr>
        <p:spPr bwMode="auto">
          <a:xfrm>
            <a:off x="4957626" y="169844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Text Box 26">
            <a:extLst>
              <a:ext uri="{FF2B5EF4-FFF2-40B4-BE49-F238E27FC236}">
                <a16:creationId xmlns:a16="http://schemas.microsoft.com/office/drawing/2014/main" id="{1AA933B7-5CDE-4E86-9F71-60B4DEF5057B}"/>
              </a:ext>
            </a:extLst>
          </p:cNvPr>
          <p:cNvSpPr txBox="1">
            <a:spLocks noChangeArrowheads="1"/>
          </p:cNvSpPr>
          <p:nvPr/>
        </p:nvSpPr>
        <p:spPr bwMode="auto">
          <a:xfrm>
            <a:off x="4900476" y="1412696"/>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Line 27">
            <a:extLst>
              <a:ext uri="{FF2B5EF4-FFF2-40B4-BE49-F238E27FC236}">
                <a16:creationId xmlns:a16="http://schemas.microsoft.com/office/drawing/2014/main" id="{18503746-D6D5-47BB-8CB3-D42E7132E6D7}"/>
              </a:ext>
            </a:extLst>
          </p:cNvPr>
          <p:cNvSpPr>
            <a:spLocks noChangeShapeType="1"/>
          </p:cNvSpPr>
          <p:nvPr/>
        </p:nvSpPr>
        <p:spPr bwMode="auto">
          <a:xfrm flipV="1">
            <a:off x="3185976" y="1812746"/>
            <a:ext cx="171450" cy="114300"/>
          </a:xfrm>
          <a:prstGeom prst="line">
            <a:avLst/>
          </a:prstGeom>
          <a:noFill/>
          <a:ln w="25400">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28">
            <a:extLst>
              <a:ext uri="{FF2B5EF4-FFF2-40B4-BE49-F238E27FC236}">
                <a16:creationId xmlns:a16="http://schemas.microsoft.com/office/drawing/2014/main" id="{5C91F898-1A00-48E2-A32F-EA626F137545}"/>
              </a:ext>
            </a:extLst>
          </p:cNvPr>
          <p:cNvSpPr txBox="1">
            <a:spLocks noChangeArrowheads="1"/>
          </p:cNvSpPr>
          <p:nvPr/>
        </p:nvSpPr>
        <p:spPr bwMode="auto">
          <a:xfrm>
            <a:off x="3357426" y="1526996"/>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Text Box 29">
            <a:extLst>
              <a:ext uri="{FF2B5EF4-FFF2-40B4-BE49-F238E27FC236}">
                <a16:creationId xmlns:a16="http://schemas.microsoft.com/office/drawing/2014/main" id="{D3C8137C-8EE6-4846-8AE5-0D5EE9E67171}"/>
              </a:ext>
            </a:extLst>
          </p:cNvPr>
          <p:cNvSpPr txBox="1">
            <a:spLocks noChangeArrowheads="1"/>
          </p:cNvSpPr>
          <p:nvPr/>
        </p:nvSpPr>
        <p:spPr bwMode="auto">
          <a:xfrm>
            <a:off x="5357676" y="1698446"/>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Text Box 30">
            <a:extLst>
              <a:ext uri="{FF2B5EF4-FFF2-40B4-BE49-F238E27FC236}">
                <a16:creationId xmlns:a16="http://schemas.microsoft.com/office/drawing/2014/main" id="{9DDB7D45-7B87-4984-A7A8-6FB5DD8A6746}"/>
              </a:ext>
            </a:extLst>
          </p:cNvPr>
          <p:cNvSpPr txBox="1">
            <a:spLocks noChangeArrowheads="1"/>
          </p:cNvSpPr>
          <p:nvPr/>
        </p:nvSpPr>
        <p:spPr bwMode="auto">
          <a:xfrm>
            <a:off x="3300276" y="2327096"/>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Capsule message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Line 31">
            <a:extLst>
              <a:ext uri="{FF2B5EF4-FFF2-40B4-BE49-F238E27FC236}">
                <a16:creationId xmlns:a16="http://schemas.microsoft.com/office/drawing/2014/main" id="{55536D08-0F15-4823-90A1-74C63FB33299}"/>
              </a:ext>
            </a:extLst>
          </p:cNvPr>
          <p:cNvSpPr>
            <a:spLocks noChangeShapeType="1"/>
          </p:cNvSpPr>
          <p:nvPr/>
        </p:nvSpPr>
        <p:spPr bwMode="auto">
          <a:xfrm>
            <a:off x="3528876" y="1984196"/>
            <a:ext cx="0" cy="285750"/>
          </a:xfrm>
          <a:prstGeom prst="line">
            <a:avLst/>
          </a:prstGeom>
          <a:noFill/>
          <a:ln w="25400" cap="rnd">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35">
            <a:extLst>
              <a:ext uri="{FF2B5EF4-FFF2-40B4-BE49-F238E27FC236}">
                <a16:creationId xmlns:a16="http://schemas.microsoft.com/office/drawing/2014/main" id="{5F24192D-3EAF-45C7-9469-BAD42B83965C}"/>
              </a:ext>
            </a:extLst>
          </p:cNvPr>
          <p:cNvSpPr>
            <a:spLocks noChangeShapeType="1"/>
          </p:cNvSpPr>
          <p:nvPr/>
        </p:nvSpPr>
        <p:spPr bwMode="auto">
          <a:xfrm>
            <a:off x="5129076" y="1869896"/>
            <a:ext cx="285750" cy="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Box 36">
            <a:extLst>
              <a:ext uri="{FF2B5EF4-FFF2-40B4-BE49-F238E27FC236}">
                <a16:creationId xmlns:a16="http://schemas.microsoft.com/office/drawing/2014/main" id="{708C33E9-77E4-47AD-9BC5-C5A29F41CB20}"/>
              </a:ext>
            </a:extLst>
          </p:cNvPr>
          <p:cNvSpPr txBox="1"/>
          <p:nvPr/>
        </p:nvSpPr>
        <p:spPr>
          <a:xfrm>
            <a:off x="894109" y="3612971"/>
            <a:ext cx="10590320" cy="1200329"/>
          </a:xfrm>
          <a:prstGeom prst="rect">
            <a:avLst/>
          </a:prstGeom>
          <a:noFill/>
        </p:spPr>
        <p:txBody>
          <a:bodyPr wrap="square" rtlCol="0">
            <a:spAutoFit/>
          </a:bodyPr>
          <a:lstStyle/>
          <a:p>
            <a:r>
              <a:rPr lang="en-US" dirty="0">
                <a:latin typeface="Arial Narrow" panose="020B0606020202030204" pitchFamily="34" charset="0"/>
              </a:rPr>
              <a:t>This is a quote from RH Nov 1, 1850. EGW says that the Lord has shown her that He has stretched out His hand a second time to gather His people, this is towards the end of 1850, and what she is saying is that God is attempting a second gathering of His people in 1850. And we saw that also related to the 1850 chart and the work that they were meant to do. So there began a gathering time. But we see that by 1863, what has happened to that message? They rejected it.</a:t>
            </a:r>
          </a:p>
        </p:txBody>
      </p:sp>
    </p:spTree>
    <p:extLst>
      <p:ext uri="{BB962C8B-B14F-4D97-AF65-F5344CB8AC3E}">
        <p14:creationId xmlns:p14="http://schemas.microsoft.com/office/powerpoint/2010/main" val="36252562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88915F7-ED62-4227-85B9-C8035090A50C}"/>
              </a:ext>
            </a:extLst>
          </p:cNvPr>
          <p:cNvSpPr>
            <a:spLocks noGrp="1"/>
          </p:cNvSpPr>
          <p:nvPr>
            <p:ph type="sldNum" sz="quarter" idx="12"/>
          </p:nvPr>
        </p:nvSpPr>
        <p:spPr/>
        <p:txBody>
          <a:bodyPr/>
          <a:lstStyle/>
          <a:p>
            <a:fld id="{1E1B8BD3-EEEF-4896-BEE3-06C250004F3C}" type="slidenum">
              <a:rPr lang="en-US" smtClean="0"/>
              <a:pPr/>
              <a:t>14</a:t>
            </a:fld>
            <a:endParaRPr lang="en-US" dirty="0"/>
          </a:p>
        </p:txBody>
      </p:sp>
      <p:sp>
        <p:nvSpPr>
          <p:cNvPr id="3" name="Text Box 2">
            <a:extLst>
              <a:ext uri="{FF2B5EF4-FFF2-40B4-BE49-F238E27FC236}">
                <a16:creationId xmlns:a16="http://schemas.microsoft.com/office/drawing/2014/main" id="{0BCE996D-F2A9-42BF-86FB-A9D112F70A70}"/>
              </a:ext>
            </a:extLst>
          </p:cNvPr>
          <p:cNvSpPr txBox="1">
            <a:spLocks noChangeArrowheads="1"/>
          </p:cNvSpPr>
          <p:nvPr/>
        </p:nvSpPr>
        <p:spPr bwMode="auto">
          <a:xfrm>
            <a:off x="2500176" y="1012646"/>
            <a:ext cx="6858000" cy="182880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Line 3">
            <a:extLst>
              <a:ext uri="{FF2B5EF4-FFF2-40B4-BE49-F238E27FC236}">
                <a16:creationId xmlns:a16="http://schemas.microsoft.com/office/drawing/2014/main" id="{42033CD9-3345-4720-B725-164866C4BDB2}"/>
              </a:ext>
            </a:extLst>
          </p:cNvPr>
          <p:cNvSpPr>
            <a:spLocks noChangeShapeType="1"/>
          </p:cNvSpPr>
          <p:nvPr/>
        </p:nvSpPr>
        <p:spPr bwMode="auto">
          <a:xfrm>
            <a:off x="3243126" y="1984196"/>
            <a:ext cx="61150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4">
            <a:extLst>
              <a:ext uri="{FF2B5EF4-FFF2-40B4-BE49-F238E27FC236}">
                <a16:creationId xmlns:a16="http://schemas.microsoft.com/office/drawing/2014/main" id="{A58D3348-E82D-4C0E-BCDF-B592FBB20A4C}"/>
              </a:ext>
            </a:extLst>
          </p:cNvPr>
          <p:cNvSpPr>
            <a:spLocks noChangeShapeType="1"/>
          </p:cNvSpPr>
          <p:nvPr/>
        </p:nvSpPr>
        <p:spPr bwMode="auto">
          <a:xfrm flipH="1">
            <a:off x="2500176" y="1984196"/>
            <a:ext cx="7429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5">
            <a:extLst>
              <a:ext uri="{FF2B5EF4-FFF2-40B4-BE49-F238E27FC236}">
                <a16:creationId xmlns:a16="http://schemas.microsoft.com/office/drawing/2014/main" id="{EE3B8DA4-1E22-441B-AD9D-4A3FB1412D42}"/>
              </a:ext>
            </a:extLst>
          </p:cNvPr>
          <p:cNvSpPr txBox="1">
            <a:spLocks noChangeArrowheads="1"/>
          </p:cNvSpPr>
          <p:nvPr/>
        </p:nvSpPr>
        <p:spPr bwMode="auto">
          <a:xfrm>
            <a:off x="4214676" y="1984196"/>
            <a:ext cx="5715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Disap.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Line 6">
            <a:extLst>
              <a:ext uri="{FF2B5EF4-FFF2-40B4-BE49-F238E27FC236}">
                <a16:creationId xmlns:a16="http://schemas.microsoft.com/office/drawing/2014/main" id="{C13793CE-189A-4C50-9050-60F75FD75BD6}"/>
              </a:ext>
            </a:extLst>
          </p:cNvPr>
          <p:cNvSpPr>
            <a:spLocks noChangeShapeType="1"/>
          </p:cNvSpPr>
          <p:nvPr/>
        </p:nvSpPr>
        <p:spPr bwMode="auto">
          <a:xfrm>
            <a:off x="2671626" y="1698446"/>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7">
            <a:extLst>
              <a:ext uri="{FF2B5EF4-FFF2-40B4-BE49-F238E27FC236}">
                <a16:creationId xmlns:a16="http://schemas.microsoft.com/office/drawing/2014/main" id="{D8662FC6-58E8-4ACB-8B12-750611B00FEA}"/>
              </a:ext>
            </a:extLst>
          </p:cNvPr>
          <p:cNvSpPr>
            <a:spLocks noChangeShapeType="1"/>
          </p:cNvSpPr>
          <p:nvPr/>
        </p:nvSpPr>
        <p:spPr bwMode="auto">
          <a:xfrm>
            <a:off x="4386126" y="1698446"/>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8">
            <a:extLst>
              <a:ext uri="{FF2B5EF4-FFF2-40B4-BE49-F238E27FC236}">
                <a16:creationId xmlns:a16="http://schemas.microsoft.com/office/drawing/2014/main" id="{0B5050D8-4D5E-40C3-91DB-83F8C452EF2C}"/>
              </a:ext>
            </a:extLst>
          </p:cNvPr>
          <p:cNvSpPr>
            <a:spLocks noChangeShapeType="1"/>
          </p:cNvSpPr>
          <p:nvPr/>
        </p:nvSpPr>
        <p:spPr bwMode="auto">
          <a:xfrm>
            <a:off x="3185976" y="1698446"/>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9">
            <a:extLst>
              <a:ext uri="{FF2B5EF4-FFF2-40B4-BE49-F238E27FC236}">
                <a16:creationId xmlns:a16="http://schemas.microsoft.com/office/drawing/2014/main" id="{B0A3BA0E-D690-4DC5-80E4-89DE36058896}"/>
              </a:ext>
            </a:extLst>
          </p:cNvPr>
          <p:cNvSpPr>
            <a:spLocks noChangeShapeType="1"/>
          </p:cNvSpPr>
          <p:nvPr/>
        </p:nvSpPr>
        <p:spPr bwMode="auto">
          <a:xfrm>
            <a:off x="4214676" y="169844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Text Box 10">
            <a:extLst>
              <a:ext uri="{FF2B5EF4-FFF2-40B4-BE49-F238E27FC236}">
                <a16:creationId xmlns:a16="http://schemas.microsoft.com/office/drawing/2014/main" id="{A6E395E7-54B7-44F6-A062-E1A96737B359}"/>
              </a:ext>
            </a:extLst>
          </p:cNvPr>
          <p:cNvSpPr txBox="1">
            <a:spLocks noChangeArrowheads="1"/>
          </p:cNvSpPr>
          <p:nvPr/>
        </p:nvSpPr>
        <p:spPr bwMode="auto">
          <a:xfrm>
            <a:off x="2500176" y="1412696"/>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538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Text Box 11">
            <a:extLst>
              <a:ext uri="{FF2B5EF4-FFF2-40B4-BE49-F238E27FC236}">
                <a16:creationId xmlns:a16="http://schemas.microsoft.com/office/drawing/2014/main" id="{75777E00-0460-4413-A091-2DA8F1B47C18}"/>
              </a:ext>
            </a:extLst>
          </p:cNvPr>
          <p:cNvSpPr txBox="1">
            <a:spLocks noChangeArrowheads="1"/>
          </p:cNvSpPr>
          <p:nvPr/>
        </p:nvSpPr>
        <p:spPr bwMode="auto">
          <a:xfrm>
            <a:off x="2957376" y="1412696"/>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Text Box 12">
            <a:extLst>
              <a:ext uri="{FF2B5EF4-FFF2-40B4-BE49-F238E27FC236}">
                <a16:creationId xmlns:a16="http://schemas.microsoft.com/office/drawing/2014/main" id="{2D971868-3209-4C16-8E97-3A6F6AD497B0}"/>
              </a:ext>
            </a:extLst>
          </p:cNvPr>
          <p:cNvSpPr txBox="1">
            <a:spLocks noChangeArrowheads="1"/>
          </p:cNvSpPr>
          <p:nvPr/>
        </p:nvSpPr>
        <p:spPr bwMode="auto">
          <a:xfrm>
            <a:off x="5586276" y="2041346"/>
            <a:ext cx="742950"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Organization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Rejection of prophetic message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Line 13">
            <a:extLst>
              <a:ext uri="{FF2B5EF4-FFF2-40B4-BE49-F238E27FC236}">
                <a16:creationId xmlns:a16="http://schemas.microsoft.com/office/drawing/2014/main" id="{7A3FBB08-355A-43DD-892D-CA0729C8F45E}"/>
              </a:ext>
            </a:extLst>
          </p:cNvPr>
          <p:cNvSpPr>
            <a:spLocks noChangeShapeType="1"/>
          </p:cNvSpPr>
          <p:nvPr/>
        </p:nvSpPr>
        <p:spPr bwMode="auto">
          <a:xfrm>
            <a:off x="3528876" y="1812746"/>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4">
            <a:extLst>
              <a:ext uri="{FF2B5EF4-FFF2-40B4-BE49-F238E27FC236}">
                <a16:creationId xmlns:a16="http://schemas.microsoft.com/office/drawing/2014/main" id="{4B42DAF2-7E84-471F-B8BD-562874AF36DC}"/>
              </a:ext>
            </a:extLst>
          </p:cNvPr>
          <p:cNvSpPr>
            <a:spLocks noChangeShapeType="1"/>
          </p:cNvSpPr>
          <p:nvPr/>
        </p:nvSpPr>
        <p:spPr bwMode="auto">
          <a:xfrm>
            <a:off x="3414576" y="1812746"/>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15">
            <a:extLst>
              <a:ext uri="{FF2B5EF4-FFF2-40B4-BE49-F238E27FC236}">
                <a16:creationId xmlns:a16="http://schemas.microsoft.com/office/drawing/2014/main" id="{88371BCA-1570-430B-855E-87B781991B81}"/>
              </a:ext>
            </a:extLst>
          </p:cNvPr>
          <p:cNvSpPr txBox="1">
            <a:spLocks noChangeArrowheads="1"/>
          </p:cNvSpPr>
          <p:nvPr/>
        </p:nvSpPr>
        <p:spPr bwMode="auto">
          <a:xfrm>
            <a:off x="3014526" y="2041346"/>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Line 16">
            <a:extLst>
              <a:ext uri="{FF2B5EF4-FFF2-40B4-BE49-F238E27FC236}">
                <a16:creationId xmlns:a16="http://schemas.microsoft.com/office/drawing/2014/main" id="{60C8036D-18B3-4CD6-A861-10ABD17D2C16}"/>
              </a:ext>
            </a:extLst>
          </p:cNvPr>
          <p:cNvSpPr>
            <a:spLocks noChangeShapeType="1"/>
          </p:cNvSpPr>
          <p:nvPr/>
        </p:nvSpPr>
        <p:spPr bwMode="auto">
          <a:xfrm>
            <a:off x="2500176" y="166987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7">
            <a:extLst>
              <a:ext uri="{FF2B5EF4-FFF2-40B4-BE49-F238E27FC236}">
                <a16:creationId xmlns:a16="http://schemas.microsoft.com/office/drawing/2014/main" id="{9D199E36-35EF-4C56-9E8B-8B96928F8FA3}"/>
              </a:ext>
            </a:extLst>
          </p:cNvPr>
          <p:cNvSpPr>
            <a:spLocks noChangeShapeType="1"/>
          </p:cNvSpPr>
          <p:nvPr/>
        </p:nvSpPr>
        <p:spPr bwMode="auto">
          <a:xfrm>
            <a:off x="2671626" y="1298396"/>
            <a:ext cx="514350" cy="0"/>
          </a:xfrm>
          <a:prstGeom prst="line">
            <a:avLst/>
          </a:prstGeom>
          <a:noFill/>
          <a:ln w="25400">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Text Box 18">
            <a:extLst>
              <a:ext uri="{FF2B5EF4-FFF2-40B4-BE49-F238E27FC236}">
                <a16:creationId xmlns:a16="http://schemas.microsoft.com/office/drawing/2014/main" id="{E0132F33-F422-4519-8D33-0CE3AB947ED5}"/>
              </a:ext>
            </a:extLst>
          </p:cNvPr>
          <p:cNvSpPr txBox="1">
            <a:spLocks noChangeArrowheads="1"/>
          </p:cNvSpPr>
          <p:nvPr/>
        </p:nvSpPr>
        <p:spPr bwMode="auto">
          <a:xfrm>
            <a:off x="2785926" y="1698446"/>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19">
            <a:extLst>
              <a:ext uri="{FF2B5EF4-FFF2-40B4-BE49-F238E27FC236}">
                <a16:creationId xmlns:a16="http://schemas.microsoft.com/office/drawing/2014/main" id="{2EDF7082-393B-4FEB-A5C6-5CEFB9EF4A69}"/>
              </a:ext>
            </a:extLst>
          </p:cNvPr>
          <p:cNvSpPr txBox="1">
            <a:spLocks noChangeArrowheads="1"/>
          </p:cNvSpPr>
          <p:nvPr/>
        </p:nvSpPr>
        <p:spPr bwMode="auto">
          <a:xfrm>
            <a:off x="3757476" y="1698446"/>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Text Box 20">
            <a:extLst>
              <a:ext uri="{FF2B5EF4-FFF2-40B4-BE49-F238E27FC236}">
                <a16:creationId xmlns:a16="http://schemas.microsoft.com/office/drawing/2014/main" id="{52BF4522-3F2B-4428-ACD7-DD3D0D2CAD95}"/>
              </a:ext>
            </a:extLst>
          </p:cNvPr>
          <p:cNvSpPr txBox="1">
            <a:spLocks noChangeArrowheads="1"/>
          </p:cNvSpPr>
          <p:nvPr/>
        </p:nvSpPr>
        <p:spPr bwMode="auto">
          <a:xfrm>
            <a:off x="4157526" y="1412696"/>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Line 21">
            <a:extLst>
              <a:ext uri="{FF2B5EF4-FFF2-40B4-BE49-F238E27FC236}">
                <a16:creationId xmlns:a16="http://schemas.microsoft.com/office/drawing/2014/main" id="{11C8978B-6E18-456A-9D44-D8BAACD4A590}"/>
              </a:ext>
            </a:extLst>
          </p:cNvPr>
          <p:cNvSpPr>
            <a:spLocks noChangeShapeType="1"/>
          </p:cNvSpPr>
          <p:nvPr/>
        </p:nvSpPr>
        <p:spPr bwMode="auto">
          <a:xfrm>
            <a:off x="3300276" y="1298396"/>
            <a:ext cx="1143000" cy="0"/>
          </a:xfrm>
          <a:prstGeom prst="line">
            <a:avLst/>
          </a:prstGeom>
          <a:noFill/>
          <a:ln w="25400">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Text Box 22">
            <a:extLst>
              <a:ext uri="{FF2B5EF4-FFF2-40B4-BE49-F238E27FC236}">
                <a16:creationId xmlns:a16="http://schemas.microsoft.com/office/drawing/2014/main" id="{2FFA860B-01E4-4565-9D9E-51533C055E4D}"/>
              </a:ext>
            </a:extLst>
          </p:cNvPr>
          <p:cNvSpPr txBox="1">
            <a:spLocks noChangeArrowheads="1"/>
          </p:cNvSpPr>
          <p:nvPr/>
        </p:nvSpPr>
        <p:spPr bwMode="auto">
          <a:xfrm>
            <a:off x="3700326" y="1012646"/>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46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Text Box 23">
            <a:extLst>
              <a:ext uri="{FF2B5EF4-FFF2-40B4-BE49-F238E27FC236}">
                <a16:creationId xmlns:a16="http://schemas.microsoft.com/office/drawing/2014/main" id="{555C8C4C-174A-4D35-A62F-8BDCC0C77A46}"/>
              </a:ext>
            </a:extLst>
          </p:cNvPr>
          <p:cNvSpPr txBox="1">
            <a:spLocks noChangeArrowheads="1"/>
          </p:cNvSpPr>
          <p:nvPr/>
        </p:nvSpPr>
        <p:spPr bwMode="auto">
          <a:xfrm>
            <a:off x="4557576" y="1698446"/>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Line 24">
            <a:extLst>
              <a:ext uri="{FF2B5EF4-FFF2-40B4-BE49-F238E27FC236}">
                <a16:creationId xmlns:a16="http://schemas.microsoft.com/office/drawing/2014/main" id="{F2EC8AF1-2C43-45D4-8619-F2088A5E070E}"/>
              </a:ext>
            </a:extLst>
          </p:cNvPr>
          <p:cNvSpPr>
            <a:spLocks noChangeShapeType="1"/>
          </p:cNvSpPr>
          <p:nvPr/>
        </p:nvSpPr>
        <p:spPr bwMode="auto">
          <a:xfrm>
            <a:off x="5129076" y="1698446"/>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25">
            <a:extLst>
              <a:ext uri="{FF2B5EF4-FFF2-40B4-BE49-F238E27FC236}">
                <a16:creationId xmlns:a16="http://schemas.microsoft.com/office/drawing/2014/main" id="{B6235A68-133B-4EDF-86EB-169D3766A5D6}"/>
              </a:ext>
            </a:extLst>
          </p:cNvPr>
          <p:cNvSpPr>
            <a:spLocks noChangeShapeType="1"/>
          </p:cNvSpPr>
          <p:nvPr/>
        </p:nvSpPr>
        <p:spPr bwMode="auto">
          <a:xfrm>
            <a:off x="4957626" y="169844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Text Box 26">
            <a:extLst>
              <a:ext uri="{FF2B5EF4-FFF2-40B4-BE49-F238E27FC236}">
                <a16:creationId xmlns:a16="http://schemas.microsoft.com/office/drawing/2014/main" id="{1AA933B7-5CDE-4E86-9F71-60B4DEF5057B}"/>
              </a:ext>
            </a:extLst>
          </p:cNvPr>
          <p:cNvSpPr txBox="1">
            <a:spLocks noChangeArrowheads="1"/>
          </p:cNvSpPr>
          <p:nvPr/>
        </p:nvSpPr>
        <p:spPr bwMode="auto">
          <a:xfrm>
            <a:off x="4900476" y="1412696"/>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Line 27">
            <a:extLst>
              <a:ext uri="{FF2B5EF4-FFF2-40B4-BE49-F238E27FC236}">
                <a16:creationId xmlns:a16="http://schemas.microsoft.com/office/drawing/2014/main" id="{18503746-D6D5-47BB-8CB3-D42E7132E6D7}"/>
              </a:ext>
            </a:extLst>
          </p:cNvPr>
          <p:cNvSpPr>
            <a:spLocks noChangeShapeType="1"/>
          </p:cNvSpPr>
          <p:nvPr/>
        </p:nvSpPr>
        <p:spPr bwMode="auto">
          <a:xfrm flipV="1">
            <a:off x="3185976" y="1812746"/>
            <a:ext cx="171450" cy="114300"/>
          </a:xfrm>
          <a:prstGeom prst="line">
            <a:avLst/>
          </a:prstGeom>
          <a:noFill/>
          <a:ln w="25400">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28">
            <a:extLst>
              <a:ext uri="{FF2B5EF4-FFF2-40B4-BE49-F238E27FC236}">
                <a16:creationId xmlns:a16="http://schemas.microsoft.com/office/drawing/2014/main" id="{5C91F898-1A00-48E2-A32F-EA626F137545}"/>
              </a:ext>
            </a:extLst>
          </p:cNvPr>
          <p:cNvSpPr txBox="1">
            <a:spLocks noChangeArrowheads="1"/>
          </p:cNvSpPr>
          <p:nvPr/>
        </p:nvSpPr>
        <p:spPr bwMode="auto">
          <a:xfrm>
            <a:off x="3357426" y="1526996"/>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Text Box 29">
            <a:extLst>
              <a:ext uri="{FF2B5EF4-FFF2-40B4-BE49-F238E27FC236}">
                <a16:creationId xmlns:a16="http://schemas.microsoft.com/office/drawing/2014/main" id="{D3C8137C-8EE6-4846-8AE5-0D5EE9E67171}"/>
              </a:ext>
            </a:extLst>
          </p:cNvPr>
          <p:cNvSpPr txBox="1">
            <a:spLocks noChangeArrowheads="1"/>
          </p:cNvSpPr>
          <p:nvPr/>
        </p:nvSpPr>
        <p:spPr bwMode="auto">
          <a:xfrm>
            <a:off x="5357676" y="1698446"/>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Text Box 30">
            <a:extLst>
              <a:ext uri="{FF2B5EF4-FFF2-40B4-BE49-F238E27FC236}">
                <a16:creationId xmlns:a16="http://schemas.microsoft.com/office/drawing/2014/main" id="{9DDB7D45-7B87-4984-A7A8-6FB5DD8A6746}"/>
              </a:ext>
            </a:extLst>
          </p:cNvPr>
          <p:cNvSpPr txBox="1">
            <a:spLocks noChangeArrowheads="1"/>
          </p:cNvSpPr>
          <p:nvPr/>
        </p:nvSpPr>
        <p:spPr bwMode="auto">
          <a:xfrm>
            <a:off x="3300276" y="2327096"/>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Capsule message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Line 31">
            <a:extLst>
              <a:ext uri="{FF2B5EF4-FFF2-40B4-BE49-F238E27FC236}">
                <a16:creationId xmlns:a16="http://schemas.microsoft.com/office/drawing/2014/main" id="{55536D08-0F15-4823-90A1-74C63FB33299}"/>
              </a:ext>
            </a:extLst>
          </p:cNvPr>
          <p:cNvSpPr>
            <a:spLocks noChangeShapeType="1"/>
          </p:cNvSpPr>
          <p:nvPr/>
        </p:nvSpPr>
        <p:spPr bwMode="auto">
          <a:xfrm>
            <a:off x="3528876" y="1984196"/>
            <a:ext cx="0" cy="285750"/>
          </a:xfrm>
          <a:prstGeom prst="line">
            <a:avLst/>
          </a:prstGeom>
          <a:noFill/>
          <a:ln w="25400" cap="rnd">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32">
            <a:extLst>
              <a:ext uri="{FF2B5EF4-FFF2-40B4-BE49-F238E27FC236}">
                <a16:creationId xmlns:a16="http://schemas.microsoft.com/office/drawing/2014/main" id="{8029EDEF-D467-4F4A-9A38-F28A57BD478F}"/>
              </a:ext>
            </a:extLst>
          </p:cNvPr>
          <p:cNvSpPr>
            <a:spLocks noChangeShapeType="1"/>
          </p:cNvSpPr>
          <p:nvPr/>
        </p:nvSpPr>
        <p:spPr bwMode="auto">
          <a:xfrm>
            <a:off x="5872026" y="1698446"/>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Line 33">
            <a:extLst>
              <a:ext uri="{FF2B5EF4-FFF2-40B4-BE49-F238E27FC236}">
                <a16:creationId xmlns:a16="http://schemas.microsoft.com/office/drawing/2014/main" id="{CC48D63D-C008-44DA-9951-90C33E0070DB}"/>
              </a:ext>
            </a:extLst>
          </p:cNvPr>
          <p:cNvSpPr>
            <a:spLocks noChangeShapeType="1"/>
          </p:cNvSpPr>
          <p:nvPr/>
        </p:nvSpPr>
        <p:spPr bwMode="auto">
          <a:xfrm>
            <a:off x="5700576" y="169844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Text Box 34">
            <a:extLst>
              <a:ext uri="{FF2B5EF4-FFF2-40B4-BE49-F238E27FC236}">
                <a16:creationId xmlns:a16="http://schemas.microsoft.com/office/drawing/2014/main" id="{4C8A3E3D-12C5-4EF3-8EDA-9DCAF10DEED2}"/>
              </a:ext>
            </a:extLst>
          </p:cNvPr>
          <p:cNvSpPr txBox="1">
            <a:spLocks noChangeArrowheads="1"/>
          </p:cNvSpPr>
          <p:nvPr/>
        </p:nvSpPr>
        <p:spPr bwMode="auto">
          <a:xfrm>
            <a:off x="5643426" y="1412696"/>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Line 35">
            <a:extLst>
              <a:ext uri="{FF2B5EF4-FFF2-40B4-BE49-F238E27FC236}">
                <a16:creationId xmlns:a16="http://schemas.microsoft.com/office/drawing/2014/main" id="{5F24192D-3EAF-45C7-9469-BAD42B83965C}"/>
              </a:ext>
            </a:extLst>
          </p:cNvPr>
          <p:cNvSpPr>
            <a:spLocks noChangeShapeType="1"/>
          </p:cNvSpPr>
          <p:nvPr/>
        </p:nvSpPr>
        <p:spPr bwMode="auto">
          <a:xfrm>
            <a:off x="5129076" y="1869896"/>
            <a:ext cx="285750" cy="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Box 36">
            <a:extLst>
              <a:ext uri="{FF2B5EF4-FFF2-40B4-BE49-F238E27FC236}">
                <a16:creationId xmlns:a16="http://schemas.microsoft.com/office/drawing/2014/main" id="{708C33E9-77E4-47AD-9BC5-C5A29F41CB20}"/>
              </a:ext>
            </a:extLst>
          </p:cNvPr>
          <p:cNvSpPr txBox="1"/>
          <p:nvPr/>
        </p:nvSpPr>
        <p:spPr>
          <a:xfrm>
            <a:off x="1005491" y="3955871"/>
            <a:ext cx="10590320" cy="1200329"/>
          </a:xfrm>
          <a:prstGeom prst="rect">
            <a:avLst/>
          </a:prstGeom>
          <a:noFill/>
        </p:spPr>
        <p:txBody>
          <a:bodyPr wrap="square" rtlCol="0">
            <a:spAutoFit/>
          </a:bodyPr>
          <a:lstStyle/>
          <a:p>
            <a:r>
              <a:rPr lang="en-US" dirty="0">
                <a:latin typeface="Arial Narrow" panose="020B0606020202030204" pitchFamily="34" charset="0"/>
              </a:rPr>
              <a:t>In 1863 there’s a couple of issues in the church. There’s organization going on. Is that good or bad?   It’s good, not everything in 1863 was negative. But at the same time they are organizing their work,  there is a rejection. Rejection of what?  Of their prophetic message. Organization was a good work, it’s necessary.  Rejecting the prophetic message is suicide for their mission. </a:t>
            </a:r>
          </a:p>
        </p:txBody>
      </p:sp>
    </p:spTree>
    <p:extLst>
      <p:ext uri="{BB962C8B-B14F-4D97-AF65-F5344CB8AC3E}">
        <p14:creationId xmlns:p14="http://schemas.microsoft.com/office/powerpoint/2010/main" val="762554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F01B0A4-5D2F-4478-8FA4-5F3FB50804E7}"/>
              </a:ext>
            </a:extLst>
          </p:cNvPr>
          <p:cNvSpPr>
            <a:spLocks noGrp="1"/>
          </p:cNvSpPr>
          <p:nvPr>
            <p:ph type="sldNum" sz="quarter" idx="12"/>
          </p:nvPr>
        </p:nvSpPr>
        <p:spPr/>
        <p:txBody>
          <a:bodyPr/>
          <a:lstStyle/>
          <a:p>
            <a:fld id="{1E1B8BD3-EEEF-4896-BEE3-06C250004F3C}" type="slidenum">
              <a:rPr lang="en-US" smtClean="0"/>
              <a:pPr/>
              <a:t>15</a:t>
            </a:fld>
            <a:endParaRPr lang="en-US" dirty="0"/>
          </a:p>
        </p:txBody>
      </p:sp>
      <p:sp>
        <p:nvSpPr>
          <p:cNvPr id="3" name="Text Box 2">
            <a:extLst>
              <a:ext uri="{FF2B5EF4-FFF2-40B4-BE49-F238E27FC236}">
                <a16:creationId xmlns:a16="http://schemas.microsoft.com/office/drawing/2014/main" id="{5AFBB719-BBF6-4CA0-A416-A24AEF3F6C94}"/>
              </a:ext>
            </a:extLst>
          </p:cNvPr>
          <p:cNvSpPr txBox="1">
            <a:spLocks noChangeArrowheads="1"/>
          </p:cNvSpPr>
          <p:nvPr/>
        </p:nvSpPr>
        <p:spPr bwMode="auto">
          <a:xfrm>
            <a:off x="2312535" y="457200"/>
            <a:ext cx="6858000" cy="1998617"/>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Line 3">
            <a:extLst>
              <a:ext uri="{FF2B5EF4-FFF2-40B4-BE49-F238E27FC236}">
                <a16:creationId xmlns:a16="http://schemas.microsoft.com/office/drawing/2014/main" id="{01D79863-8901-4D18-A71E-DA4DAD6A456D}"/>
              </a:ext>
            </a:extLst>
          </p:cNvPr>
          <p:cNvSpPr>
            <a:spLocks noChangeShapeType="1"/>
          </p:cNvSpPr>
          <p:nvPr/>
        </p:nvSpPr>
        <p:spPr bwMode="auto">
          <a:xfrm>
            <a:off x="3684135" y="1428750"/>
            <a:ext cx="5486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4">
            <a:extLst>
              <a:ext uri="{FF2B5EF4-FFF2-40B4-BE49-F238E27FC236}">
                <a16:creationId xmlns:a16="http://schemas.microsoft.com/office/drawing/2014/main" id="{0B93488E-9785-4FEC-A0D6-66E3436E1113}"/>
              </a:ext>
            </a:extLst>
          </p:cNvPr>
          <p:cNvSpPr>
            <a:spLocks noChangeShapeType="1"/>
          </p:cNvSpPr>
          <p:nvPr/>
        </p:nvSpPr>
        <p:spPr bwMode="auto">
          <a:xfrm flipH="1">
            <a:off x="2998335" y="1428750"/>
            <a:ext cx="7429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5">
            <a:extLst>
              <a:ext uri="{FF2B5EF4-FFF2-40B4-BE49-F238E27FC236}">
                <a16:creationId xmlns:a16="http://schemas.microsoft.com/office/drawing/2014/main" id="{958A0846-B005-4FC6-B992-F2EB0056E5E6}"/>
              </a:ext>
            </a:extLst>
          </p:cNvPr>
          <p:cNvSpPr txBox="1">
            <a:spLocks noChangeArrowheads="1"/>
          </p:cNvSpPr>
          <p:nvPr/>
        </p:nvSpPr>
        <p:spPr bwMode="auto">
          <a:xfrm>
            <a:off x="4712835" y="1428750"/>
            <a:ext cx="5715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Disap.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Line 6">
            <a:extLst>
              <a:ext uri="{FF2B5EF4-FFF2-40B4-BE49-F238E27FC236}">
                <a16:creationId xmlns:a16="http://schemas.microsoft.com/office/drawing/2014/main" id="{F369649F-43D9-4E75-95DB-F3FFBC7AC7AC}"/>
              </a:ext>
            </a:extLst>
          </p:cNvPr>
          <p:cNvSpPr>
            <a:spLocks noChangeShapeType="1"/>
          </p:cNvSpPr>
          <p:nvPr/>
        </p:nvSpPr>
        <p:spPr bwMode="auto">
          <a:xfrm>
            <a:off x="3169785" y="114300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7">
            <a:extLst>
              <a:ext uri="{FF2B5EF4-FFF2-40B4-BE49-F238E27FC236}">
                <a16:creationId xmlns:a16="http://schemas.microsoft.com/office/drawing/2014/main" id="{F09192F9-3290-4522-9B77-8FDD47C64D23}"/>
              </a:ext>
            </a:extLst>
          </p:cNvPr>
          <p:cNvSpPr>
            <a:spLocks noChangeShapeType="1"/>
          </p:cNvSpPr>
          <p:nvPr/>
        </p:nvSpPr>
        <p:spPr bwMode="auto">
          <a:xfrm>
            <a:off x="4884285" y="114300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8">
            <a:extLst>
              <a:ext uri="{FF2B5EF4-FFF2-40B4-BE49-F238E27FC236}">
                <a16:creationId xmlns:a16="http://schemas.microsoft.com/office/drawing/2014/main" id="{7D4A8C11-3275-4D9F-8A6F-07A345A9A68E}"/>
              </a:ext>
            </a:extLst>
          </p:cNvPr>
          <p:cNvSpPr>
            <a:spLocks noChangeShapeType="1"/>
          </p:cNvSpPr>
          <p:nvPr/>
        </p:nvSpPr>
        <p:spPr bwMode="auto">
          <a:xfrm>
            <a:off x="3684135" y="114300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9">
            <a:extLst>
              <a:ext uri="{FF2B5EF4-FFF2-40B4-BE49-F238E27FC236}">
                <a16:creationId xmlns:a16="http://schemas.microsoft.com/office/drawing/2014/main" id="{36D49465-4C34-41E2-BC4E-00B8FE8BF466}"/>
              </a:ext>
            </a:extLst>
          </p:cNvPr>
          <p:cNvSpPr>
            <a:spLocks noChangeShapeType="1"/>
          </p:cNvSpPr>
          <p:nvPr/>
        </p:nvSpPr>
        <p:spPr bwMode="auto">
          <a:xfrm>
            <a:off x="4712835" y="114300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Text Box 10">
            <a:extLst>
              <a:ext uri="{FF2B5EF4-FFF2-40B4-BE49-F238E27FC236}">
                <a16:creationId xmlns:a16="http://schemas.microsoft.com/office/drawing/2014/main" id="{BB550969-17B7-43FA-A4C2-68323F2C4D07}"/>
              </a:ext>
            </a:extLst>
          </p:cNvPr>
          <p:cNvSpPr txBox="1">
            <a:spLocks noChangeArrowheads="1"/>
          </p:cNvSpPr>
          <p:nvPr/>
        </p:nvSpPr>
        <p:spPr bwMode="auto">
          <a:xfrm>
            <a:off x="2998335" y="857250"/>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538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Text Box 11">
            <a:extLst>
              <a:ext uri="{FF2B5EF4-FFF2-40B4-BE49-F238E27FC236}">
                <a16:creationId xmlns:a16="http://schemas.microsoft.com/office/drawing/2014/main" id="{52EEEB10-D9B3-4CB7-A128-3FD8278A5888}"/>
              </a:ext>
            </a:extLst>
          </p:cNvPr>
          <p:cNvSpPr txBox="1">
            <a:spLocks noChangeArrowheads="1"/>
          </p:cNvSpPr>
          <p:nvPr/>
        </p:nvSpPr>
        <p:spPr bwMode="auto">
          <a:xfrm>
            <a:off x="3455535" y="857250"/>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Text Box 12">
            <a:extLst>
              <a:ext uri="{FF2B5EF4-FFF2-40B4-BE49-F238E27FC236}">
                <a16:creationId xmlns:a16="http://schemas.microsoft.com/office/drawing/2014/main" id="{2FF51455-F270-42F9-ABD8-10173AB0572E}"/>
              </a:ext>
            </a:extLst>
          </p:cNvPr>
          <p:cNvSpPr txBox="1">
            <a:spLocks noChangeArrowheads="1"/>
          </p:cNvSpPr>
          <p:nvPr/>
        </p:nvSpPr>
        <p:spPr bwMode="auto">
          <a:xfrm>
            <a:off x="6084435" y="1485900"/>
            <a:ext cx="85725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Rejection of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Line 13">
            <a:extLst>
              <a:ext uri="{FF2B5EF4-FFF2-40B4-BE49-F238E27FC236}">
                <a16:creationId xmlns:a16="http://schemas.microsoft.com/office/drawing/2014/main" id="{3A30ED4F-E680-4DED-8FFF-BD4C91431299}"/>
              </a:ext>
            </a:extLst>
          </p:cNvPr>
          <p:cNvSpPr>
            <a:spLocks noChangeShapeType="1"/>
          </p:cNvSpPr>
          <p:nvPr/>
        </p:nvSpPr>
        <p:spPr bwMode="auto">
          <a:xfrm>
            <a:off x="4027035" y="12573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4">
            <a:extLst>
              <a:ext uri="{FF2B5EF4-FFF2-40B4-BE49-F238E27FC236}">
                <a16:creationId xmlns:a16="http://schemas.microsoft.com/office/drawing/2014/main" id="{C9D0365C-008A-449B-AAA1-6A12FAA3BE9B}"/>
              </a:ext>
            </a:extLst>
          </p:cNvPr>
          <p:cNvSpPr>
            <a:spLocks noChangeShapeType="1"/>
          </p:cNvSpPr>
          <p:nvPr/>
        </p:nvSpPr>
        <p:spPr bwMode="auto">
          <a:xfrm>
            <a:off x="3912735" y="1257300"/>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15">
            <a:extLst>
              <a:ext uri="{FF2B5EF4-FFF2-40B4-BE49-F238E27FC236}">
                <a16:creationId xmlns:a16="http://schemas.microsoft.com/office/drawing/2014/main" id="{E867A11C-2CCF-4A2F-83FA-F1F83496F197}"/>
              </a:ext>
            </a:extLst>
          </p:cNvPr>
          <p:cNvSpPr txBox="1">
            <a:spLocks noChangeArrowheads="1"/>
          </p:cNvSpPr>
          <p:nvPr/>
        </p:nvSpPr>
        <p:spPr bwMode="auto">
          <a:xfrm>
            <a:off x="3512685" y="1485900"/>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Line 16">
            <a:extLst>
              <a:ext uri="{FF2B5EF4-FFF2-40B4-BE49-F238E27FC236}">
                <a16:creationId xmlns:a16="http://schemas.microsoft.com/office/drawing/2014/main" id="{A10F3422-CA14-46EF-8F97-48CB40B4FF65}"/>
              </a:ext>
            </a:extLst>
          </p:cNvPr>
          <p:cNvSpPr>
            <a:spLocks noChangeShapeType="1"/>
          </p:cNvSpPr>
          <p:nvPr/>
        </p:nvSpPr>
        <p:spPr bwMode="auto">
          <a:xfrm>
            <a:off x="2998335" y="111442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7">
            <a:extLst>
              <a:ext uri="{FF2B5EF4-FFF2-40B4-BE49-F238E27FC236}">
                <a16:creationId xmlns:a16="http://schemas.microsoft.com/office/drawing/2014/main" id="{BBCF8FA3-32F5-4B64-A778-B88DE9AFE19D}"/>
              </a:ext>
            </a:extLst>
          </p:cNvPr>
          <p:cNvSpPr>
            <a:spLocks noChangeShapeType="1"/>
          </p:cNvSpPr>
          <p:nvPr/>
        </p:nvSpPr>
        <p:spPr bwMode="auto">
          <a:xfrm>
            <a:off x="3169785" y="742950"/>
            <a:ext cx="5143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Text Box 18">
            <a:extLst>
              <a:ext uri="{FF2B5EF4-FFF2-40B4-BE49-F238E27FC236}">
                <a16:creationId xmlns:a16="http://schemas.microsoft.com/office/drawing/2014/main" id="{DDAF2DE1-BEAC-4F58-B13D-E0C2FCC7BDD3}"/>
              </a:ext>
            </a:extLst>
          </p:cNvPr>
          <p:cNvSpPr txBox="1">
            <a:spLocks noChangeArrowheads="1"/>
          </p:cNvSpPr>
          <p:nvPr/>
        </p:nvSpPr>
        <p:spPr bwMode="auto">
          <a:xfrm>
            <a:off x="3284085" y="1143000"/>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19">
            <a:extLst>
              <a:ext uri="{FF2B5EF4-FFF2-40B4-BE49-F238E27FC236}">
                <a16:creationId xmlns:a16="http://schemas.microsoft.com/office/drawing/2014/main" id="{713D615F-F019-474F-9DCE-427F2ABB86A5}"/>
              </a:ext>
            </a:extLst>
          </p:cNvPr>
          <p:cNvSpPr txBox="1">
            <a:spLocks noChangeArrowheads="1"/>
          </p:cNvSpPr>
          <p:nvPr/>
        </p:nvSpPr>
        <p:spPr bwMode="auto">
          <a:xfrm>
            <a:off x="4255635" y="1143000"/>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Text Box 20">
            <a:extLst>
              <a:ext uri="{FF2B5EF4-FFF2-40B4-BE49-F238E27FC236}">
                <a16:creationId xmlns:a16="http://schemas.microsoft.com/office/drawing/2014/main" id="{8C22CE0C-2EEF-461B-AFFB-509E98C93DBB}"/>
              </a:ext>
            </a:extLst>
          </p:cNvPr>
          <p:cNvSpPr txBox="1">
            <a:spLocks noChangeArrowheads="1"/>
          </p:cNvSpPr>
          <p:nvPr/>
        </p:nvSpPr>
        <p:spPr bwMode="auto">
          <a:xfrm>
            <a:off x="4655685" y="857250"/>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Line 21">
            <a:extLst>
              <a:ext uri="{FF2B5EF4-FFF2-40B4-BE49-F238E27FC236}">
                <a16:creationId xmlns:a16="http://schemas.microsoft.com/office/drawing/2014/main" id="{A077701D-8D02-4D11-8D9F-B126C1422BD8}"/>
              </a:ext>
            </a:extLst>
          </p:cNvPr>
          <p:cNvSpPr>
            <a:spLocks noChangeShapeType="1"/>
          </p:cNvSpPr>
          <p:nvPr/>
        </p:nvSpPr>
        <p:spPr bwMode="auto">
          <a:xfrm>
            <a:off x="3798435" y="742950"/>
            <a:ext cx="114300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Text Box 22">
            <a:extLst>
              <a:ext uri="{FF2B5EF4-FFF2-40B4-BE49-F238E27FC236}">
                <a16:creationId xmlns:a16="http://schemas.microsoft.com/office/drawing/2014/main" id="{9B88F6C2-E543-4603-9CA0-776DA9F22B71}"/>
              </a:ext>
            </a:extLst>
          </p:cNvPr>
          <p:cNvSpPr txBox="1">
            <a:spLocks noChangeArrowheads="1"/>
          </p:cNvSpPr>
          <p:nvPr/>
        </p:nvSpPr>
        <p:spPr bwMode="auto">
          <a:xfrm>
            <a:off x="3912735" y="457200"/>
            <a:ext cx="9144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1260   46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Text Box 23">
            <a:extLst>
              <a:ext uri="{FF2B5EF4-FFF2-40B4-BE49-F238E27FC236}">
                <a16:creationId xmlns:a16="http://schemas.microsoft.com/office/drawing/2014/main" id="{DB536737-4CF1-450C-BC67-E5C91C9B16AF}"/>
              </a:ext>
            </a:extLst>
          </p:cNvPr>
          <p:cNvSpPr txBox="1">
            <a:spLocks noChangeArrowheads="1"/>
          </p:cNvSpPr>
          <p:nvPr/>
        </p:nvSpPr>
        <p:spPr bwMode="auto">
          <a:xfrm>
            <a:off x="5055735" y="1143000"/>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Line 24">
            <a:extLst>
              <a:ext uri="{FF2B5EF4-FFF2-40B4-BE49-F238E27FC236}">
                <a16:creationId xmlns:a16="http://schemas.microsoft.com/office/drawing/2014/main" id="{6AEF6B70-2985-4A11-915D-F2528473384A}"/>
              </a:ext>
            </a:extLst>
          </p:cNvPr>
          <p:cNvSpPr>
            <a:spLocks noChangeShapeType="1"/>
          </p:cNvSpPr>
          <p:nvPr/>
        </p:nvSpPr>
        <p:spPr bwMode="auto">
          <a:xfrm>
            <a:off x="5627235" y="114300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25">
            <a:extLst>
              <a:ext uri="{FF2B5EF4-FFF2-40B4-BE49-F238E27FC236}">
                <a16:creationId xmlns:a16="http://schemas.microsoft.com/office/drawing/2014/main" id="{866F9CCB-6A23-4010-BDEA-323A0324EDD6}"/>
              </a:ext>
            </a:extLst>
          </p:cNvPr>
          <p:cNvSpPr>
            <a:spLocks noChangeShapeType="1"/>
          </p:cNvSpPr>
          <p:nvPr/>
        </p:nvSpPr>
        <p:spPr bwMode="auto">
          <a:xfrm>
            <a:off x="5455785" y="114300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Text Box 26">
            <a:extLst>
              <a:ext uri="{FF2B5EF4-FFF2-40B4-BE49-F238E27FC236}">
                <a16:creationId xmlns:a16="http://schemas.microsoft.com/office/drawing/2014/main" id="{CDC82AD5-FB93-4906-825E-A527302E73FA}"/>
              </a:ext>
            </a:extLst>
          </p:cNvPr>
          <p:cNvSpPr txBox="1">
            <a:spLocks noChangeArrowheads="1"/>
          </p:cNvSpPr>
          <p:nvPr/>
        </p:nvSpPr>
        <p:spPr bwMode="auto">
          <a:xfrm>
            <a:off x="5398635" y="857250"/>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Line 27">
            <a:extLst>
              <a:ext uri="{FF2B5EF4-FFF2-40B4-BE49-F238E27FC236}">
                <a16:creationId xmlns:a16="http://schemas.microsoft.com/office/drawing/2014/main" id="{37F08B88-C8A8-43E6-89FE-059E264DA69C}"/>
              </a:ext>
            </a:extLst>
          </p:cNvPr>
          <p:cNvSpPr>
            <a:spLocks noChangeShapeType="1"/>
          </p:cNvSpPr>
          <p:nvPr/>
        </p:nvSpPr>
        <p:spPr bwMode="auto">
          <a:xfrm flipV="1">
            <a:off x="3684135" y="1257300"/>
            <a:ext cx="17145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28">
            <a:extLst>
              <a:ext uri="{FF2B5EF4-FFF2-40B4-BE49-F238E27FC236}">
                <a16:creationId xmlns:a16="http://schemas.microsoft.com/office/drawing/2014/main" id="{254B7A27-36CC-4D5D-8614-BFC91E914B0D}"/>
              </a:ext>
            </a:extLst>
          </p:cNvPr>
          <p:cNvSpPr txBox="1">
            <a:spLocks noChangeArrowheads="1"/>
          </p:cNvSpPr>
          <p:nvPr/>
        </p:nvSpPr>
        <p:spPr bwMode="auto">
          <a:xfrm>
            <a:off x="3855585" y="971550"/>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Text Box 29">
            <a:extLst>
              <a:ext uri="{FF2B5EF4-FFF2-40B4-BE49-F238E27FC236}">
                <a16:creationId xmlns:a16="http://schemas.microsoft.com/office/drawing/2014/main" id="{56182663-7FB4-46AB-AB2A-A80C8D9AE75C}"/>
              </a:ext>
            </a:extLst>
          </p:cNvPr>
          <p:cNvSpPr txBox="1">
            <a:spLocks noChangeArrowheads="1"/>
          </p:cNvSpPr>
          <p:nvPr/>
        </p:nvSpPr>
        <p:spPr bwMode="auto">
          <a:xfrm>
            <a:off x="5855835" y="1143000"/>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Text Box 30">
            <a:extLst>
              <a:ext uri="{FF2B5EF4-FFF2-40B4-BE49-F238E27FC236}">
                <a16:creationId xmlns:a16="http://schemas.microsoft.com/office/drawing/2014/main" id="{27B4C434-33B5-4F8B-86C1-63D5CA9124A3}"/>
              </a:ext>
            </a:extLst>
          </p:cNvPr>
          <p:cNvSpPr txBox="1">
            <a:spLocks noChangeArrowheads="1"/>
          </p:cNvSpPr>
          <p:nvPr/>
        </p:nvSpPr>
        <p:spPr bwMode="auto">
          <a:xfrm>
            <a:off x="3798435" y="1771650"/>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Capsule message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Line 31">
            <a:extLst>
              <a:ext uri="{FF2B5EF4-FFF2-40B4-BE49-F238E27FC236}">
                <a16:creationId xmlns:a16="http://schemas.microsoft.com/office/drawing/2014/main" id="{9DC9D8A8-5425-444E-89EA-726A1297166A}"/>
              </a:ext>
            </a:extLst>
          </p:cNvPr>
          <p:cNvSpPr>
            <a:spLocks noChangeShapeType="1"/>
          </p:cNvSpPr>
          <p:nvPr/>
        </p:nvSpPr>
        <p:spPr bwMode="auto">
          <a:xfrm>
            <a:off x="4027035" y="1428750"/>
            <a:ext cx="0"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32">
            <a:extLst>
              <a:ext uri="{FF2B5EF4-FFF2-40B4-BE49-F238E27FC236}">
                <a16:creationId xmlns:a16="http://schemas.microsoft.com/office/drawing/2014/main" id="{BEEFB487-A83A-4198-8722-C458370AAD5B}"/>
              </a:ext>
            </a:extLst>
          </p:cNvPr>
          <p:cNvSpPr>
            <a:spLocks noChangeShapeType="1"/>
          </p:cNvSpPr>
          <p:nvPr/>
        </p:nvSpPr>
        <p:spPr bwMode="auto">
          <a:xfrm>
            <a:off x="6370185" y="114300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Line 33">
            <a:extLst>
              <a:ext uri="{FF2B5EF4-FFF2-40B4-BE49-F238E27FC236}">
                <a16:creationId xmlns:a16="http://schemas.microsoft.com/office/drawing/2014/main" id="{96C64A5E-8335-4F5F-A69B-806F881E8B20}"/>
              </a:ext>
            </a:extLst>
          </p:cNvPr>
          <p:cNvSpPr>
            <a:spLocks noChangeShapeType="1"/>
          </p:cNvSpPr>
          <p:nvPr/>
        </p:nvSpPr>
        <p:spPr bwMode="auto">
          <a:xfrm>
            <a:off x="6198735" y="114300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Text Box 34">
            <a:extLst>
              <a:ext uri="{FF2B5EF4-FFF2-40B4-BE49-F238E27FC236}">
                <a16:creationId xmlns:a16="http://schemas.microsoft.com/office/drawing/2014/main" id="{C8D0E737-12DE-4689-896C-978B741A00C3}"/>
              </a:ext>
            </a:extLst>
          </p:cNvPr>
          <p:cNvSpPr txBox="1">
            <a:spLocks noChangeArrowheads="1"/>
          </p:cNvSpPr>
          <p:nvPr/>
        </p:nvSpPr>
        <p:spPr bwMode="auto">
          <a:xfrm>
            <a:off x="6141585" y="857250"/>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Line 35">
            <a:extLst>
              <a:ext uri="{FF2B5EF4-FFF2-40B4-BE49-F238E27FC236}">
                <a16:creationId xmlns:a16="http://schemas.microsoft.com/office/drawing/2014/main" id="{D81AE558-9DAB-45EF-92DA-1DAB17AF9FE1}"/>
              </a:ext>
            </a:extLst>
          </p:cNvPr>
          <p:cNvSpPr>
            <a:spLocks noChangeShapeType="1"/>
          </p:cNvSpPr>
          <p:nvPr/>
        </p:nvSpPr>
        <p:spPr bwMode="auto">
          <a:xfrm>
            <a:off x="5627235" y="1314450"/>
            <a:ext cx="2857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 Box 36">
            <a:extLst>
              <a:ext uri="{FF2B5EF4-FFF2-40B4-BE49-F238E27FC236}">
                <a16:creationId xmlns:a16="http://schemas.microsoft.com/office/drawing/2014/main" id="{3224372F-D639-4EEA-B100-7482D7EE8425}"/>
              </a:ext>
            </a:extLst>
          </p:cNvPr>
          <p:cNvSpPr txBox="1">
            <a:spLocks noChangeArrowheads="1"/>
          </p:cNvSpPr>
          <p:nvPr/>
        </p:nvSpPr>
        <p:spPr bwMode="auto">
          <a:xfrm>
            <a:off x="6713085" y="1143000"/>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Line 37">
            <a:extLst>
              <a:ext uri="{FF2B5EF4-FFF2-40B4-BE49-F238E27FC236}">
                <a16:creationId xmlns:a16="http://schemas.microsoft.com/office/drawing/2014/main" id="{2DE8B672-5F1D-4552-82AD-8BAFF23CC77F}"/>
              </a:ext>
            </a:extLst>
          </p:cNvPr>
          <p:cNvSpPr>
            <a:spLocks noChangeShapeType="1"/>
          </p:cNvSpPr>
          <p:nvPr/>
        </p:nvSpPr>
        <p:spPr bwMode="auto">
          <a:xfrm>
            <a:off x="7570335" y="114300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Line 38">
            <a:extLst>
              <a:ext uri="{FF2B5EF4-FFF2-40B4-BE49-F238E27FC236}">
                <a16:creationId xmlns:a16="http://schemas.microsoft.com/office/drawing/2014/main" id="{9E2D3E04-F3C9-4CF8-9A86-C08E8ACE9916}"/>
              </a:ext>
            </a:extLst>
          </p:cNvPr>
          <p:cNvSpPr>
            <a:spLocks noChangeShapeType="1"/>
          </p:cNvSpPr>
          <p:nvPr/>
        </p:nvSpPr>
        <p:spPr bwMode="auto">
          <a:xfrm>
            <a:off x="7398885" y="114300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Text Box 39">
            <a:extLst>
              <a:ext uri="{FF2B5EF4-FFF2-40B4-BE49-F238E27FC236}">
                <a16:creationId xmlns:a16="http://schemas.microsoft.com/office/drawing/2014/main" id="{6EE2A4D3-90BB-4990-8FF7-643FCF6D7059}"/>
              </a:ext>
            </a:extLst>
          </p:cNvPr>
          <p:cNvSpPr txBox="1">
            <a:spLocks noChangeArrowheads="1"/>
          </p:cNvSpPr>
          <p:nvPr/>
        </p:nvSpPr>
        <p:spPr bwMode="auto">
          <a:xfrm>
            <a:off x="7341735" y="857250"/>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Text Box 40">
            <a:extLst>
              <a:ext uri="{FF2B5EF4-FFF2-40B4-BE49-F238E27FC236}">
                <a16:creationId xmlns:a16="http://schemas.microsoft.com/office/drawing/2014/main" id="{2E458A80-75EC-470B-A211-22FF30F7B2AB}"/>
              </a:ext>
            </a:extLst>
          </p:cNvPr>
          <p:cNvSpPr txBox="1">
            <a:spLocks noChangeArrowheads="1"/>
          </p:cNvSpPr>
          <p:nvPr/>
        </p:nvSpPr>
        <p:spPr bwMode="auto">
          <a:xfrm>
            <a:off x="6998835" y="1485900"/>
            <a:ext cx="5715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Jones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Waggoner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Line 41">
            <a:extLst>
              <a:ext uri="{FF2B5EF4-FFF2-40B4-BE49-F238E27FC236}">
                <a16:creationId xmlns:a16="http://schemas.microsoft.com/office/drawing/2014/main" id="{03D57146-A416-4B04-90D4-940CD782FDD9}"/>
              </a:ext>
            </a:extLst>
          </p:cNvPr>
          <p:cNvSpPr>
            <a:spLocks noChangeShapeType="1"/>
          </p:cNvSpPr>
          <p:nvPr/>
        </p:nvSpPr>
        <p:spPr bwMode="auto">
          <a:xfrm>
            <a:off x="7570335" y="1428750"/>
            <a:ext cx="0" cy="628650"/>
          </a:xfrm>
          <a:prstGeom prst="line">
            <a:avLst/>
          </a:prstGeom>
          <a:noFill/>
          <a:ln w="25400" cap="rnd">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42">
            <a:extLst>
              <a:ext uri="{FF2B5EF4-FFF2-40B4-BE49-F238E27FC236}">
                <a16:creationId xmlns:a16="http://schemas.microsoft.com/office/drawing/2014/main" id="{620D2BD3-25D1-4379-BD7C-C96F7D541165}"/>
              </a:ext>
            </a:extLst>
          </p:cNvPr>
          <p:cNvSpPr txBox="1">
            <a:spLocks noChangeArrowheads="1"/>
          </p:cNvSpPr>
          <p:nvPr/>
        </p:nvSpPr>
        <p:spPr bwMode="auto">
          <a:xfrm>
            <a:off x="7570335" y="1485900"/>
            <a:ext cx="5715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Butler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Smith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Text Box 48">
            <a:extLst>
              <a:ext uri="{FF2B5EF4-FFF2-40B4-BE49-F238E27FC236}">
                <a16:creationId xmlns:a16="http://schemas.microsoft.com/office/drawing/2014/main" id="{9A726290-298A-4093-8BBD-6ABABB2AB6B6}"/>
              </a:ext>
            </a:extLst>
          </p:cNvPr>
          <p:cNvSpPr txBox="1">
            <a:spLocks noChangeArrowheads="1"/>
          </p:cNvSpPr>
          <p:nvPr/>
        </p:nvSpPr>
        <p:spPr bwMode="auto">
          <a:xfrm>
            <a:off x="4198485" y="742950"/>
            <a:ext cx="2857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0" name="Line 49">
            <a:extLst>
              <a:ext uri="{FF2B5EF4-FFF2-40B4-BE49-F238E27FC236}">
                <a16:creationId xmlns:a16="http://schemas.microsoft.com/office/drawing/2014/main" id="{F3E63972-28CA-404F-AE23-691F9B8A1D3D}"/>
              </a:ext>
            </a:extLst>
          </p:cNvPr>
          <p:cNvSpPr>
            <a:spLocks noChangeShapeType="1"/>
          </p:cNvSpPr>
          <p:nvPr/>
        </p:nvSpPr>
        <p:spPr bwMode="auto">
          <a:xfrm>
            <a:off x="3741285" y="1371600"/>
            <a:ext cx="1143000" cy="0"/>
          </a:xfrm>
          <a:prstGeom prst="line">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50">
            <a:extLst>
              <a:ext uri="{FF2B5EF4-FFF2-40B4-BE49-F238E27FC236}">
                <a16:creationId xmlns:a16="http://schemas.microsoft.com/office/drawing/2014/main" id="{9B393EAB-B2B3-4A49-B05A-9D0F4058B396}"/>
              </a:ext>
            </a:extLst>
          </p:cNvPr>
          <p:cNvSpPr txBox="1">
            <a:spLocks noChangeArrowheads="1"/>
          </p:cNvSpPr>
          <p:nvPr/>
        </p:nvSpPr>
        <p:spPr bwMode="auto">
          <a:xfrm>
            <a:off x="4255635" y="1371600"/>
            <a:ext cx="285750"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 name="Text Box 51">
            <a:extLst>
              <a:ext uri="{FF2B5EF4-FFF2-40B4-BE49-F238E27FC236}">
                <a16:creationId xmlns:a16="http://schemas.microsoft.com/office/drawing/2014/main" id="{78462BEF-C048-48DC-A35D-D9E822686221}"/>
              </a:ext>
            </a:extLst>
          </p:cNvPr>
          <p:cNvSpPr txBox="1">
            <a:spLocks noChangeArrowheads="1"/>
          </p:cNvSpPr>
          <p:nvPr/>
        </p:nvSpPr>
        <p:spPr bwMode="auto">
          <a:xfrm>
            <a:off x="2312535" y="457200"/>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Israel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7" name="TextBox 66">
            <a:extLst>
              <a:ext uri="{FF2B5EF4-FFF2-40B4-BE49-F238E27FC236}">
                <a16:creationId xmlns:a16="http://schemas.microsoft.com/office/drawing/2014/main" id="{8883BD2E-2093-439D-AC6D-3DB8CC47606B}"/>
              </a:ext>
            </a:extLst>
          </p:cNvPr>
          <p:cNvSpPr txBox="1"/>
          <p:nvPr/>
        </p:nvSpPr>
        <p:spPr>
          <a:xfrm>
            <a:off x="949234" y="3455076"/>
            <a:ext cx="10293531" cy="2031325"/>
          </a:xfrm>
          <a:prstGeom prst="rect">
            <a:avLst/>
          </a:prstGeom>
          <a:noFill/>
        </p:spPr>
        <p:txBody>
          <a:bodyPr wrap="square" rtlCol="0">
            <a:spAutoFit/>
          </a:bodyPr>
          <a:lstStyle/>
          <a:p>
            <a:r>
              <a:rPr lang="en-US" dirty="0">
                <a:latin typeface="Arial Narrow" panose="020B0606020202030204" pitchFamily="34" charset="0"/>
              </a:rPr>
              <a:t>So in 1863, we know they are back in a scattering time. We come to 1888 and what’s meant to happen? We have the messengers of Jones and Wagner coming into the church. And it's Jones and Waggoner verses the leadership, Butler, but you could also write Smith. There's different leaders opposing Jones and Wagner. And Butler and Smith are holding to the traditional view of Adventism. Jones and Wagner are coming with new ideas and it’s opposed by the leadership who are supporting the traditional definition of righteousness by faith. The traditional view based on the book of Galatians. We will discuss this more.  1888, is a failure, yes? It's a failed attempt. </a:t>
            </a:r>
          </a:p>
          <a:p>
            <a:r>
              <a:rPr lang="en-US" dirty="0"/>
              <a:t> </a:t>
            </a:r>
          </a:p>
        </p:txBody>
      </p:sp>
    </p:spTree>
    <p:extLst>
      <p:ext uri="{BB962C8B-B14F-4D97-AF65-F5344CB8AC3E}">
        <p14:creationId xmlns:p14="http://schemas.microsoft.com/office/powerpoint/2010/main" val="20972404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8AF7FF6-EB0C-4249-B45B-266D68AA4F84}"/>
              </a:ext>
            </a:extLst>
          </p:cNvPr>
          <p:cNvSpPr>
            <a:spLocks noGrp="1"/>
          </p:cNvSpPr>
          <p:nvPr>
            <p:ph type="sldNum" sz="quarter" idx="12"/>
          </p:nvPr>
        </p:nvSpPr>
        <p:spPr/>
        <p:txBody>
          <a:bodyPr/>
          <a:lstStyle/>
          <a:p>
            <a:fld id="{1E1B8BD3-EEEF-4896-BEE3-06C250004F3C}" type="slidenum">
              <a:rPr lang="en-US" smtClean="0"/>
              <a:pPr/>
              <a:t>16</a:t>
            </a:fld>
            <a:endParaRPr lang="en-US" dirty="0"/>
          </a:p>
        </p:txBody>
      </p:sp>
      <p:sp>
        <p:nvSpPr>
          <p:cNvPr id="3" name="TextBox 2">
            <a:extLst>
              <a:ext uri="{FF2B5EF4-FFF2-40B4-BE49-F238E27FC236}">
                <a16:creationId xmlns:a16="http://schemas.microsoft.com/office/drawing/2014/main" id="{FA542069-131C-48F0-A52D-9340E9238750}"/>
              </a:ext>
            </a:extLst>
          </p:cNvPr>
          <p:cNvSpPr txBox="1"/>
          <p:nvPr/>
        </p:nvSpPr>
        <p:spPr>
          <a:xfrm>
            <a:off x="834254" y="584126"/>
            <a:ext cx="10578738" cy="2031325"/>
          </a:xfrm>
          <a:prstGeom prst="rect">
            <a:avLst/>
          </a:prstGeom>
          <a:noFill/>
        </p:spPr>
        <p:txBody>
          <a:bodyPr wrap="square" rtlCol="0">
            <a:spAutoFit/>
          </a:bodyPr>
          <a:lstStyle/>
          <a:p>
            <a:r>
              <a:rPr lang="en-US" dirty="0">
                <a:latin typeface="Arial Narrow" panose="020B0606020202030204" pitchFamily="34" charset="0"/>
              </a:rPr>
              <a:t>Then we come to 1989. So from 1863, even through the history of 1888, this is a time of scattering. These 46 years, were a time of gathering. So first of all we have a time of captivity, then they come out with the three angel’s messages and they enter a time period of gathering from 1798 to 1844. It ends in a disappointment, and we mark 1818 when they have their message collected. 1844, they’re scattered. 1850, there’s an attempt to the gathering but it goes no where, because they are entering into the Laodicean condition.   </a:t>
            </a:r>
            <a:r>
              <a:rPr lang="en-US" dirty="0">
                <a:solidFill>
                  <a:srgbClr val="0000CC"/>
                </a:solidFill>
                <a:latin typeface="Arial Narrow" panose="020B0606020202030204" pitchFamily="34" charset="0"/>
              </a:rPr>
              <a:t>1863 to 1989 is a 126</a:t>
            </a:r>
            <a:r>
              <a:rPr lang="en-US" dirty="0">
                <a:latin typeface="Arial Narrow" panose="020B0606020202030204" pitchFamily="34" charset="0"/>
              </a:rPr>
              <a:t>, is a scattering ....</a:t>
            </a:r>
            <a:r>
              <a:rPr lang="en-US" dirty="0">
                <a:solidFill>
                  <a:srgbClr val="006600"/>
                </a:solidFill>
                <a:latin typeface="Arial Narrow" panose="020B0606020202030204" pitchFamily="34" charset="0"/>
              </a:rPr>
              <a:t>538 to 1789 is a 1260</a:t>
            </a:r>
            <a:r>
              <a:rPr lang="en-US" dirty="0">
                <a:latin typeface="Arial Narrow" panose="020B0606020202030204" pitchFamily="34" charset="0"/>
              </a:rPr>
              <a:t>. </a:t>
            </a:r>
          </a:p>
          <a:p>
            <a:r>
              <a:rPr lang="en-US" dirty="0">
                <a:latin typeface="Arial Narrow" panose="020B0606020202030204" pitchFamily="34" charset="0"/>
              </a:rPr>
              <a:t> </a:t>
            </a:r>
          </a:p>
          <a:p>
            <a:r>
              <a:rPr lang="en-US" dirty="0">
                <a:solidFill>
                  <a:srgbClr val="FF0000"/>
                </a:solidFill>
                <a:latin typeface="Arial Narrow" panose="020B0606020202030204" pitchFamily="34" charset="0"/>
              </a:rPr>
              <a:t>1798 to 1844 is the alpha</a:t>
            </a:r>
            <a:r>
              <a:rPr lang="en-US" dirty="0">
                <a:latin typeface="Arial Narrow" panose="020B0606020202030204" pitchFamily="34" charset="0"/>
              </a:rPr>
              <a:t>, it's the beginning of modern Israel.   </a:t>
            </a:r>
            <a:r>
              <a:rPr lang="en-US" dirty="0">
                <a:solidFill>
                  <a:srgbClr val="FF0000"/>
                </a:solidFill>
                <a:latin typeface="Arial Narrow" panose="020B0606020202030204" pitchFamily="34" charset="0"/>
              </a:rPr>
              <a:t>1989 forward is the omega</a:t>
            </a:r>
            <a:r>
              <a:rPr lang="en-US" dirty="0">
                <a:latin typeface="Arial Narrow" panose="020B0606020202030204" pitchFamily="34" charset="0"/>
              </a:rPr>
              <a:t>, it's the end of Modern Israel.</a:t>
            </a:r>
            <a:endParaRPr lang="en-US" dirty="0"/>
          </a:p>
        </p:txBody>
      </p:sp>
      <p:sp>
        <p:nvSpPr>
          <p:cNvPr id="4" name="Text Box 2">
            <a:extLst>
              <a:ext uri="{FF2B5EF4-FFF2-40B4-BE49-F238E27FC236}">
                <a16:creationId xmlns:a16="http://schemas.microsoft.com/office/drawing/2014/main" id="{806E38A5-0C23-4882-ACC3-D96B4A6B56B2}"/>
              </a:ext>
            </a:extLst>
          </p:cNvPr>
          <p:cNvSpPr txBox="1">
            <a:spLocks noChangeArrowheads="1"/>
          </p:cNvSpPr>
          <p:nvPr/>
        </p:nvSpPr>
        <p:spPr bwMode="auto">
          <a:xfrm>
            <a:off x="2402137" y="3259865"/>
            <a:ext cx="7698786" cy="2590167"/>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Line 3">
            <a:extLst>
              <a:ext uri="{FF2B5EF4-FFF2-40B4-BE49-F238E27FC236}">
                <a16:creationId xmlns:a16="http://schemas.microsoft.com/office/drawing/2014/main" id="{B5380087-BB99-42AE-BF83-E70B2F2F0020}"/>
              </a:ext>
            </a:extLst>
          </p:cNvPr>
          <p:cNvSpPr>
            <a:spLocks noChangeShapeType="1"/>
          </p:cNvSpPr>
          <p:nvPr/>
        </p:nvSpPr>
        <p:spPr bwMode="auto">
          <a:xfrm>
            <a:off x="4136980" y="4543515"/>
            <a:ext cx="5486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4">
            <a:extLst>
              <a:ext uri="{FF2B5EF4-FFF2-40B4-BE49-F238E27FC236}">
                <a16:creationId xmlns:a16="http://schemas.microsoft.com/office/drawing/2014/main" id="{BFBD17E9-FEDA-4E52-AB3D-F0E71AE8BC35}"/>
              </a:ext>
            </a:extLst>
          </p:cNvPr>
          <p:cNvSpPr>
            <a:spLocks noChangeShapeType="1"/>
          </p:cNvSpPr>
          <p:nvPr/>
        </p:nvSpPr>
        <p:spPr bwMode="auto">
          <a:xfrm flipH="1">
            <a:off x="3451180" y="4543515"/>
            <a:ext cx="7429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Text Box 5">
            <a:extLst>
              <a:ext uri="{FF2B5EF4-FFF2-40B4-BE49-F238E27FC236}">
                <a16:creationId xmlns:a16="http://schemas.microsoft.com/office/drawing/2014/main" id="{8281AD5C-D858-4C0E-81D4-E2D6B2FA9812}"/>
              </a:ext>
            </a:extLst>
          </p:cNvPr>
          <p:cNvSpPr txBox="1">
            <a:spLocks noChangeArrowheads="1"/>
          </p:cNvSpPr>
          <p:nvPr/>
        </p:nvSpPr>
        <p:spPr bwMode="auto">
          <a:xfrm>
            <a:off x="5165680" y="4543515"/>
            <a:ext cx="5715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Disap.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Line 6">
            <a:extLst>
              <a:ext uri="{FF2B5EF4-FFF2-40B4-BE49-F238E27FC236}">
                <a16:creationId xmlns:a16="http://schemas.microsoft.com/office/drawing/2014/main" id="{F3BB13B7-1D56-4E4F-AA0C-1C5143EFEC37}"/>
              </a:ext>
            </a:extLst>
          </p:cNvPr>
          <p:cNvSpPr>
            <a:spLocks noChangeShapeType="1"/>
          </p:cNvSpPr>
          <p:nvPr/>
        </p:nvSpPr>
        <p:spPr bwMode="auto">
          <a:xfrm>
            <a:off x="3622630" y="425776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7">
            <a:extLst>
              <a:ext uri="{FF2B5EF4-FFF2-40B4-BE49-F238E27FC236}">
                <a16:creationId xmlns:a16="http://schemas.microsoft.com/office/drawing/2014/main" id="{8F6190EB-F742-4347-9396-6D81C9B0BE24}"/>
              </a:ext>
            </a:extLst>
          </p:cNvPr>
          <p:cNvSpPr>
            <a:spLocks noChangeShapeType="1"/>
          </p:cNvSpPr>
          <p:nvPr/>
        </p:nvSpPr>
        <p:spPr bwMode="auto">
          <a:xfrm>
            <a:off x="5337130" y="425776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8">
            <a:extLst>
              <a:ext uri="{FF2B5EF4-FFF2-40B4-BE49-F238E27FC236}">
                <a16:creationId xmlns:a16="http://schemas.microsoft.com/office/drawing/2014/main" id="{F8247DCA-8308-40FB-BF16-39E2372AD35F}"/>
              </a:ext>
            </a:extLst>
          </p:cNvPr>
          <p:cNvSpPr>
            <a:spLocks noChangeShapeType="1"/>
          </p:cNvSpPr>
          <p:nvPr/>
        </p:nvSpPr>
        <p:spPr bwMode="auto">
          <a:xfrm>
            <a:off x="4136980" y="425776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9">
            <a:extLst>
              <a:ext uri="{FF2B5EF4-FFF2-40B4-BE49-F238E27FC236}">
                <a16:creationId xmlns:a16="http://schemas.microsoft.com/office/drawing/2014/main" id="{2A7F7778-25F8-43D3-89C5-F6FA7984F6DC}"/>
              </a:ext>
            </a:extLst>
          </p:cNvPr>
          <p:cNvSpPr>
            <a:spLocks noChangeShapeType="1"/>
          </p:cNvSpPr>
          <p:nvPr/>
        </p:nvSpPr>
        <p:spPr bwMode="auto">
          <a:xfrm>
            <a:off x="5165680" y="425776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0">
            <a:extLst>
              <a:ext uri="{FF2B5EF4-FFF2-40B4-BE49-F238E27FC236}">
                <a16:creationId xmlns:a16="http://schemas.microsoft.com/office/drawing/2014/main" id="{0C2160F4-D053-4698-AE5B-A59F96273F7B}"/>
              </a:ext>
            </a:extLst>
          </p:cNvPr>
          <p:cNvSpPr txBox="1">
            <a:spLocks noChangeArrowheads="1"/>
          </p:cNvSpPr>
          <p:nvPr/>
        </p:nvSpPr>
        <p:spPr bwMode="auto">
          <a:xfrm>
            <a:off x="3451180" y="3972015"/>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538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Text Box 11">
            <a:extLst>
              <a:ext uri="{FF2B5EF4-FFF2-40B4-BE49-F238E27FC236}">
                <a16:creationId xmlns:a16="http://schemas.microsoft.com/office/drawing/2014/main" id="{BD7E651C-293F-4D6C-84A9-7CCE347F9144}"/>
              </a:ext>
            </a:extLst>
          </p:cNvPr>
          <p:cNvSpPr txBox="1">
            <a:spLocks noChangeArrowheads="1"/>
          </p:cNvSpPr>
          <p:nvPr/>
        </p:nvSpPr>
        <p:spPr bwMode="auto">
          <a:xfrm>
            <a:off x="3908380" y="397201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Text Box 12">
            <a:extLst>
              <a:ext uri="{FF2B5EF4-FFF2-40B4-BE49-F238E27FC236}">
                <a16:creationId xmlns:a16="http://schemas.microsoft.com/office/drawing/2014/main" id="{E44A6036-D38A-48BE-AF9D-6871DB4C5AA4}"/>
              </a:ext>
            </a:extLst>
          </p:cNvPr>
          <p:cNvSpPr txBox="1">
            <a:spLocks noChangeArrowheads="1"/>
          </p:cNvSpPr>
          <p:nvPr/>
        </p:nvSpPr>
        <p:spPr bwMode="auto">
          <a:xfrm>
            <a:off x="6537280" y="4600665"/>
            <a:ext cx="85725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Rejection of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Line 13">
            <a:extLst>
              <a:ext uri="{FF2B5EF4-FFF2-40B4-BE49-F238E27FC236}">
                <a16:creationId xmlns:a16="http://schemas.microsoft.com/office/drawing/2014/main" id="{46469EE6-DEED-4F80-9FA0-66FF521BE694}"/>
              </a:ext>
            </a:extLst>
          </p:cNvPr>
          <p:cNvSpPr>
            <a:spLocks noChangeShapeType="1"/>
          </p:cNvSpPr>
          <p:nvPr/>
        </p:nvSpPr>
        <p:spPr bwMode="auto">
          <a:xfrm>
            <a:off x="4479880" y="4372065"/>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Line 14">
            <a:extLst>
              <a:ext uri="{FF2B5EF4-FFF2-40B4-BE49-F238E27FC236}">
                <a16:creationId xmlns:a16="http://schemas.microsoft.com/office/drawing/2014/main" id="{DD0700E0-C4E3-45DE-97D4-AFE99A23BAA6}"/>
              </a:ext>
            </a:extLst>
          </p:cNvPr>
          <p:cNvSpPr>
            <a:spLocks noChangeShapeType="1"/>
          </p:cNvSpPr>
          <p:nvPr/>
        </p:nvSpPr>
        <p:spPr bwMode="auto">
          <a:xfrm>
            <a:off x="4365580" y="4372065"/>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Text Box 15">
            <a:extLst>
              <a:ext uri="{FF2B5EF4-FFF2-40B4-BE49-F238E27FC236}">
                <a16:creationId xmlns:a16="http://schemas.microsoft.com/office/drawing/2014/main" id="{B9F75D2F-E36D-4978-9118-B243FD0EDC34}"/>
              </a:ext>
            </a:extLst>
          </p:cNvPr>
          <p:cNvSpPr txBox="1">
            <a:spLocks noChangeArrowheads="1"/>
          </p:cNvSpPr>
          <p:nvPr/>
        </p:nvSpPr>
        <p:spPr bwMode="auto">
          <a:xfrm>
            <a:off x="3965530" y="4600665"/>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Line 16">
            <a:extLst>
              <a:ext uri="{FF2B5EF4-FFF2-40B4-BE49-F238E27FC236}">
                <a16:creationId xmlns:a16="http://schemas.microsoft.com/office/drawing/2014/main" id="{79DBA58C-BB44-483B-9C9E-C0168A15EA8C}"/>
              </a:ext>
            </a:extLst>
          </p:cNvPr>
          <p:cNvSpPr>
            <a:spLocks noChangeShapeType="1"/>
          </p:cNvSpPr>
          <p:nvPr/>
        </p:nvSpPr>
        <p:spPr bwMode="auto">
          <a:xfrm>
            <a:off x="3451180" y="422919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Line 17">
            <a:extLst>
              <a:ext uri="{FF2B5EF4-FFF2-40B4-BE49-F238E27FC236}">
                <a16:creationId xmlns:a16="http://schemas.microsoft.com/office/drawing/2014/main" id="{7E0385FA-CBAF-4FB2-A771-9A100346325A}"/>
              </a:ext>
            </a:extLst>
          </p:cNvPr>
          <p:cNvSpPr>
            <a:spLocks noChangeShapeType="1"/>
          </p:cNvSpPr>
          <p:nvPr/>
        </p:nvSpPr>
        <p:spPr bwMode="auto">
          <a:xfrm>
            <a:off x="3622630" y="3857715"/>
            <a:ext cx="5143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Text Box 18">
            <a:extLst>
              <a:ext uri="{FF2B5EF4-FFF2-40B4-BE49-F238E27FC236}">
                <a16:creationId xmlns:a16="http://schemas.microsoft.com/office/drawing/2014/main" id="{7327E6A9-133E-485B-AFD0-50CA0D04862D}"/>
              </a:ext>
            </a:extLst>
          </p:cNvPr>
          <p:cNvSpPr txBox="1">
            <a:spLocks noChangeArrowheads="1"/>
          </p:cNvSpPr>
          <p:nvPr/>
        </p:nvSpPr>
        <p:spPr bwMode="auto">
          <a:xfrm>
            <a:off x="3736930" y="4257765"/>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Text Box 19">
            <a:extLst>
              <a:ext uri="{FF2B5EF4-FFF2-40B4-BE49-F238E27FC236}">
                <a16:creationId xmlns:a16="http://schemas.microsoft.com/office/drawing/2014/main" id="{E9E60CCE-79AB-4A6E-91AA-BB5FFABADB60}"/>
              </a:ext>
            </a:extLst>
          </p:cNvPr>
          <p:cNvSpPr txBox="1">
            <a:spLocks noChangeArrowheads="1"/>
          </p:cNvSpPr>
          <p:nvPr/>
        </p:nvSpPr>
        <p:spPr bwMode="auto">
          <a:xfrm>
            <a:off x="4708480" y="4257765"/>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Text Box 20">
            <a:extLst>
              <a:ext uri="{FF2B5EF4-FFF2-40B4-BE49-F238E27FC236}">
                <a16:creationId xmlns:a16="http://schemas.microsoft.com/office/drawing/2014/main" id="{6FC49F38-A344-4CE3-85EC-81248DC3D5B5}"/>
              </a:ext>
            </a:extLst>
          </p:cNvPr>
          <p:cNvSpPr txBox="1">
            <a:spLocks noChangeArrowheads="1"/>
          </p:cNvSpPr>
          <p:nvPr/>
        </p:nvSpPr>
        <p:spPr bwMode="auto">
          <a:xfrm>
            <a:off x="5108530" y="397201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Line 21">
            <a:extLst>
              <a:ext uri="{FF2B5EF4-FFF2-40B4-BE49-F238E27FC236}">
                <a16:creationId xmlns:a16="http://schemas.microsoft.com/office/drawing/2014/main" id="{F92075AB-3676-4754-9693-8E92C789F427}"/>
              </a:ext>
            </a:extLst>
          </p:cNvPr>
          <p:cNvSpPr>
            <a:spLocks noChangeShapeType="1"/>
          </p:cNvSpPr>
          <p:nvPr/>
        </p:nvSpPr>
        <p:spPr bwMode="auto">
          <a:xfrm>
            <a:off x="4251280" y="3857715"/>
            <a:ext cx="1143000" cy="0"/>
          </a:xfrm>
          <a:prstGeom prst="line">
            <a:avLst/>
          </a:prstGeom>
          <a:noFill/>
          <a:ln w="25400" algn="ctr">
            <a:solidFill>
              <a:srgbClr val="0066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Text Box 22">
            <a:extLst>
              <a:ext uri="{FF2B5EF4-FFF2-40B4-BE49-F238E27FC236}">
                <a16:creationId xmlns:a16="http://schemas.microsoft.com/office/drawing/2014/main" id="{CA113DD7-0812-44DD-A065-D843B780AD1A}"/>
              </a:ext>
            </a:extLst>
          </p:cNvPr>
          <p:cNvSpPr txBox="1">
            <a:spLocks noChangeArrowheads="1"/>
          </p:cNvSpPr>
          <p:nvPr/>
        </p:nvSpPr>
        <p:spPr bwMode="auto">
          <a:xfrm>
            <a:off x="4365580" y="3571965"/>
            <a:ext cx="9144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6600"/>
                </a:solidFill>
                <a:effectLst>
                  <a:outerShdw blurRad="38100" dist="38100" dir="2700000" algn="tl">
                    <a:srgbClr val="C0C0C0"/>
                  </a:outerShdw>
                </a:effectLst>
                <a:latin typeface="Arial Narrow" panose="020B0606020202030204" pitchFamily="34" charset="0"/>
              </a:rPr>
              <a:t>1260   46</a:t>
            </a:r>
            <a:endParaRPr kumimoji="0" lang="en-US" altLang="en-US" sz="1800" b="0" i="0" u="none" strike="noStrike" cap="none" normalizeH="0" baseline="0" dirty="0">
              <a:ln>
                <a:noFill/>
              </a:ln>
              <a:solidFill>
                <a:srgbClr val="006600"/>
              </a:solidFill>
              <a:effectLst/>
              <a:latin typeface="Arial" panose="020B0604020202020204" pitchFamily="34" charset="0"/>
            </a:endParaRPr>
          </a:p>
        </p:txBody>
      </p:sp>
      <p:sp>
        <p:nvSpPr>
          <p:cNvPr id="25" name="Text Box 23">
            <a:extLst>
              <a:ext uri="{FF2B5EF4-FFF2-40B4-BE49-F238E27FC236}">
                <a16:creationId xmlns:a16="http://schemas.microsoft.com/office/drawing/2014/main" id="{85B56835-C43F-4AFC-BBBC-C552780A0854}"/>
              </a:ext>
            </a:extLst>
          </p:cNvPr>
          <p:cNvSpPr txBox="1">
            <a:spLocks noChangeArrowheads="1"/>
          </p:cNvSpPr>
          <p:nvPr/>
        </p:nvSpPr>
        <p:spPr bwMode="auto">
          <a:xfrm>
            <a:off x="5508580" y="4257765"/>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Line 24">
            <a:extLst>
              <a:ext uri="{FF2B5EF4-FFF2-40B4-BE49-F238E27FC236}">
                <a16:creationId xmlns:a16="http://schemas.microsoft.com/office/drawing/2014/main" id="{C4E32DFE-D481-4214-85E1-FD7BEE53A340}"/>
              </a:ext>
            </a:extLst>
          </p:cNvPr>
          <p:cNvSpPr>
            <a:spLocks noChangeShapeType="1"/>
          </p:cNvSpPr>
          <p:nvPr/>
        </p:nvSpPr>
        <p:spPr bwMode="auto">
          <a:xfrm>
            <a:off x="6080080" y="425776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25">
            <a:extLst>
              <a:ext uri="{FF2B5EF4-FFF2-40B4-BE49-F238E27FC236}">
                <a16:creationId xmlns:a16="http://schemas.microsoft.com/office/drawing/2014/main" id="{C75AD31D-3814-4992-B4A0-E13B39D749E1}"/>
              </a:ext>
            </a:extLst>
          </p:cNvPr>
          <p:cNvSpPr>
            <a:spLocks noChangeShapeType="1"/>
          </p:cNvSpPr>
          <p:nvPr/>
        </p:nvSpPr>
        <p:spPr bwMode="auto">
          <a:xfrm>
            <a:off x="5908630" y="425776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Text Box 26">
            <a:extLst>
              <a:ext uri="{FF2B5EF4-FFF2-40B4-BE49-F238E27FC236}">
                <a16:creationId xmlns:a16="http://schemas.microsoft.com/office/drawing/2014/main" id="{C05AA2F9-6A5F-488D-95FF-0B00788C54F2}"/>
              </a:ext>
            </a:extLst>
          </p:cNvPr>
          <p:cNvSpPr txBox="1">
            <a:spLocks noChangeArrowheads="1"/>
          </p:cNvSpPr>
          <p:nvPr/>
        </p:nvSpPr>
        <p:spPr bwMode="auto">
          <a:xfrm>
            <a:off x="5851480" y="397201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 name="Line 27">
            <a:extLst>
              <a:ext uri="{FF2B5EF4-FFF2-40B4-BE49-F238E27FC236}">
                <a16:creationId xmlns:a16="http://schemas.microsoft.com/office/drawing/2014/main" id="{618A2B6D-A078-4D3F-AE0D-C96F9D21D6BD}"/>
              </a:ext>
            </a:extLst>
          </p:cNvPr>
          <p:cNvSpPr>
            <a:spLocks noChangeShapeType="1"/>
          </p:cNvSpPr>
          <p:nvPr/>
        </p:nvSpPr>
        <p:spPr bwMode="auto">
          <a:xfrm flipV="1">
            <a:off x="4136980" y="4372065"/>
            <a:ext cx="17145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Text Box 28">
            <a:extLst>
              <a:ext uri="{FF2B5EF4-FFF2-40B4-BE49-F238E27FC236}">
                <a16:creationId xmlns:a16="http://schemas.microsoft.com/office/drawing/2014/main" id="{6BE69853-B648-42AB-80AF-34F6368E1F11}"/>
              </a:ext>
            </a:extLst>
          </p:cNvPr>
          <p:cNvSpPr txBox="1">
            <a:spLocks noChangeArrowheads="1"/>
          </p:cNvSpPr>
          <p:nvPr/>
        </p:nvSpPr>
        <p:spPr bwMode="auto">
          <a:xfrm>
            <a:off x="4308430" y="408631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Text Box 29">
            <a:extLst>
              <a:ext uri="{FF2B5EF4-FFF2-40B4-BE49-F238E27FC236}">
                <a16:creationId xmlns:a16="http://schemas.microsoft.com/office/drawing/2014/main" id="{68C8A0DB-00C6-4282-9E82-E2A0F27F7BF0}"/>
              </a:ext>
            </a:extLst>
          </p:cNvPr>
          <p:cNvSpPr txBox="1">
            <a:spLocks noChangeArrowheads="1"/>
          </p:cNvSpPr>
          <p:nvPr/>
        </p:nvSpPr>
        <p:spPr bwMode="auto">
          <a:xfrm>
            <a:off x="6308680" y="4257765"/>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Text Box 30">
            <a:extLst>
              <a:ext uri="{FF2B5EF4-FFF2-40B4-BE49-F238E27FC236}">
                <a16:creationId xmlns:a16="http://schemas.microsoft.com/office/drawing/2014/main" id="{BACB5DC0-90C5-4BBB-94F9-CA0426683F26}"/>
              </a:ext>
            </a:extLst>
          </p:cNvPr>
          <p:cNvSpPr txBox="1">
            <a:spLocks noChangeArrowheads="1"/>
          </p:cNvSpPr>
          <p:nvPr/>
        </p:nvSpPr>
        <p:spPr bwMode="auto">
          <a:xfrm>
            <a:off x="4251280" y="4886415"/>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Capsule message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3" name="Line 31">
            <a:extLst>
              <a:ext uri="{FF2B5EF4-FFF2-40B4-BE49-F238E27FC236}">
                <a16:creationId xmlns:a16="http://schemas.microsoft.com/office/drawing/2014/main" id="{81B47221-C3DA-4717-9DB1-B81519824E12}"/>
              </a:ext>
            </a:extLst>
          </p:cNvPr>
          <p:cNvSpPr>
            <a:spLocks noChangeShapeType="1"/>
          </p:cNvSpPr>
          <p:nvPr/>
        </p:nvSpPr>
        <p:spPr bwMode="auto">
          <a:xfrm>
            <a:off x="4479880" y="4543515"/>
            <a:ext cx="0"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Line 32">
            <a:extLst>
              <a:ext uri="{FF2B5EF4-FFF2-40B4-BE49-F238E27FC236}">
                <a16:creationId xmlns:a16="http://schemas.microsoft.com/office/drawing/2014/main" id="{F1E9288B-4BD6-4D9C-8492-836FD1A972A2}"/>
              </a:ext>
            </a:extLst>
          </p:cNvPr>
          <p:cNvSpPr>
            <a:spLocks noChangeShapeType="1"/>
          </p:cNvSpPr>
          <p:nvPr/>
        </p:nvSpPr>
        <p:spPr bwMode="auto">
          <a:xfrm>
            <a:off x="6823030" y="425776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33">
            <a:extLst>
              <a:ext uri="{FF2B5EF4-FFF2-40B4-BE49-F238E27FC236}">
                <a16:creationId xmlns:a16="http://schemas.microsoft.com/office/drawing/2014/main" id="{B1596948-8981-4171-999E-761C73890F9F}"/>
              </a:ext>
            </a:extLst>
          </p:cNvPr>
          <p:cNvSpPr>
            <a:spLocks noChangeShapeType="1"/>
          </p:cNvSpPr>
          <p:nvPr/>
        </p:nvSpPr>
        <p:spPr bwMode="auto">
          <a:xfrm>
            <a:off x="6651580" y="425776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Text Box 34">
            <a:extLst>
              <a:ext uri="{FF2B5EF4-FFF2-40B4-BE49-F238E27FC236}">
                <a16:creationId xmlns:a16="http://schemas.microsoft.com/office/drawing/2014/main" id="{77A693A6-0880-4723-B4FC-6842D550F6F2}"/>
              </a:ext>
            </a:extLst>
          </p:cNvPr>
          <p:cNvSpPr txBox="1">
            <a:spLocks noChangeArrowheads="1"/>
          </p:cNvSpPr>
          <p:nvPr/>
        </p:nvSpPr>
        <p:spPr bwMode="auto">
          <a:xfrm>
            <a:off x="6594430" y="397201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 name="Line 35">
            <a:extLst>
              <a:ext uri="{FF2B5EF4-FFF2-40B4-BE49-F238E27FC236}">
                <a16:creationId xmlns:a16="http://schemas.microsoft.com/office/drawing/2014/main" id="{BFF9DB80-E9B0-49E6-A298-0A16E9DBFFAD}"/>
              </a:ext>
            </a:extLst>
          </p:cNvPr>
          <p:cNvSpPr>
            <a:spLocks noChangeShapeType="1"/>
          </p:cNvSpPr>
          <p:nvPr/>
        </p:nvSpPr>
        <p:spPr bwMode="auto">
          <a:xfrm>
            <a:off x="6080080" y="4429215"/>
            <a:ext cx="2857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Text Box 36">
            <a:extLst>
              <a:ext uri="{FF2B5EF4-FFF2-40B4-BE49-F238E27FC236}">
                <a16:creationId xmlns:a16="http://schemas.microsoft.com/office/drawing/2014/main" id="{AE9E1AAB-70DD-4CDE-9951-4194AB719E5E}"/>
              </a:ext>
            </a:extLst>
          </p:cNvPr>
          <p:cNvSpPr txBox="1">
            <a:spLocks noChangeArrowheads="1"/>
          </p:cNvSpPr>
          <p:nvPr/>
        </p:nvSpPr>
        <p:spPr bwMode="auto">
          <a:xfrm>
            <a:off x="7165930" y="4257765"/>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Line 37">
            <a:extLst>
              <a:ext uri="{FF2B5EF4-FFF2-40B4-BE49-F238E27FC236}">
                <a16:creationId xmlns:a16="http://schemas.microsoft.com/office/drawing/2014/main" id="{82757973-4262-47CB-B321-4A811B1D1FAC}"/>
              </a:ext>
            </a:extLst>
          </p:cNvPr>
          <p:cNvSpPr>
            <a:spLocks noChangeShapeType="1"/>
          </p:cNvSpPr>
          <p:nvPr/>
        </p:nvSpPr>
        <p:spPr bwMode="auto">
          <a:xfrm>
            <a:off x="8023180" y="425776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Line 38">
            <a:extLst>
              <a:ext uri="{FF2B5EF4-FFF2-40B4-BE49-F238E27FC236}">
                <a16:creationId xmlns:a16="http://schemas.microsoft.com/office/drawing/2014/main" id="{8EE720F6-1DD0-4E9F-8E5A-A2FB898A54E7}"/>
              </a:ext>
            </a:extLst>
          </p:cNvPr>
          <p:cNvSpPr>
            <a:spLocks noChangeShapeType="1"/>
          </p:cNvSpPr>
          <p:nvPr/>
        </p:nvSpPr>
        <p:spPr bwMode="auto">
          <a:xfrm>
            <a:off x="7851730" y="425776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Text Box 39">
            <a:extLst>
              <a:ext uri="{FF2B5EF4-FFF2-40B4-BE49-F238E27FC236}">
                <a16:creationId xmlns:a16="http://schemas.microsoft.com/office/drawing/2014/main" id="{924C58C7-FC10-4506-B99E-7BE6A617BC0C}"/>
              </a:ext>
            </a:extLst>
          </p:cNvPr>
          <p:cNvSpPr txBox="1">
            <a:spLocks noChangeArrowheads="1"/>
          </p:cNvSpPr>
          <p:nvPr/>
        </p:nvSpPr>
        <p:spPr bwMode="auto">
          <a:xfrm>
            <a:off x="7794580" y="397201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Text Box 40">
            <a:extLst>
              <a:ext uri="{FF2B5EF4-FFF2-40B4-BE49-F238E27FC236}">
                <a16:creationId xmlns:a16="http://schemas.microsoft.com/office/drawing/2014/main" id="{D09DDF84-C3D9-42C9-B566-BF8B59CB0C7A}"/>
              </a:ext>
            </a:extLst>
          </p:cNvPr>
          <p:cNvSpPr txBox="1">
            <a:spLocks noChangeArrowheads="1"/>
          </p:cNvSpPr>
          <p:nvPr/>
        </p:nvSpPr>
        <p:spPr bwMode="auto">
          <a:xfrm>
            <a:off x="7451680" y="4600665"/>
            <a:ext cx="5715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Jones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Waggoner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3" name="Line 41">
            <a:extLst>
              <a:ext uri="{FF2B5EF4-FFF2-40B4-BE49-F238E27FC236}">
                <a16:creationId xmlns:a16="http://schemas.microsoft.com/office/drawing/2014/main" id="{360C105E-048D-4447-87C7-D7E69EC551BF}"/>
              </a:ext>
            </a:extLst>
          </p:cNvPr>
          <p:cNvSpPr>
            <a:spLocks noChangeShapeType="1"/>
          </p:cNvSpPr>
          <p:nvPr/>
        </p:nvSpPr>
        <p:spPr bwMode="auto">
          <a:xfrm>
            <a:off x="8023180" y="4543515"/>
            <a:ext cx="0" cy="628650"/>
          </a:xfrm>
          <a:prstGeom prst="line">
            <a:avLst/>
          </a:prstGeom>
          <a:noFill/>
          <a:ln w="25400" cap="rnd">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Text Box 42">
            <a:extLst>
              <a:ext uri="{FF2B5EF4-FFF2-40B4-BE49-F238E27FC236}">
                <a16:creationId xmlns:a16="http://schemas.microsoft.com/office/drawing/2014/main" id="{121E5947-0C9A-4048-9C3C-8881DE14BBD4}"/>
              </a:ext>
            </a:extLst>
          </p:cNvPr>
          <p:cNvSpPr txBox="1">
            <a:spLocks noChangeArrowheads="1"/>
          </p:cNvSpPr>
          <p:nvPr/>
        </p:nvSpPr>
        <p:spPr bwMode="auto">
          <a:xfrm>
            <a:off x="8023180" y="4600665"/>
            <a:ext cx="5715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Butler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Smith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5" name="Line 43">
            <a:extLst>
              <a:ext uri="{FF2B5EF4-FFF2-40B4-BE49-F238E27FC236}">
                <a16:creationId xmlns:a16="http://schemas.microsoft.com/office/drawing/2014/main" id="{83B81FB2-5A34-447A-A469-00ADC5855C01}"/>
              </a:ext>
            </a:extLst>
          </p:cNvPr>
          <p:cNvSpPr>
            <a:spLocks noChangeShapeType="1"/>
          </p:cNvSpPr>
          <p:nvPr/>
        </p:nvSpPr>
        <p:spPr bwMode="auto">
          <a:xfrm>
            <a:off x="8994730" y="425776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44">
            <a:extLst>
              <a:ext uri="{FF2B5EF4-FFF2-40B4-BE49-F238E27FC236}">
                <a16:creationId xmlns:a16="http://schemas.microsoft.com/office/drawing/2014/main" id="{027534E4-B37C-4E7C-A901-4CA38CB4F125}"/>
              </a:ext>
            </a:extLst>
          </p:cNvPr>
          <p:cNvSpPr>
            <a:spLocks noChangeShapeType="1"/>
          </p:cNvSpPr>
          <p:nvPr/>
        </p:nvSpPr>
        <p:spPr bwMode="auto">
          <a:xfrm>
            <a:off x="8823280" y="425776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Text Box 45">
            <a:extLst>
              <a:ext uri="{FF2B5EF4-FFF2-40B4-BE49-F238E27FC236}">
                <a16:creationId xmlns:a16="http://schemas.microsoft.com/office/drawing/2014/main" id="{65A51886-7D08-4A68-B2B9-44EAEB5098E5}"/>
              </a:ext>
            </a:extLst>
          </p:cNvPr>
          <p:cNvSpPr txBox="1">
            <a:spLocks noChangeArrowheads="1"/>
          </p:cNvSpPr>
          <p:nvPr/>
        </p:nvSpPr>
        <p:spPr bwMode="auto">
          <a:xfrm>
            <a:off x="8766130" y="397201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8" name="Line 46">
            <a:extLst>
              <a:ext uri="{FF2B5EF4-FFF2-40B4-BE49-F238E27FC236}">
                <a16:creationId xmlns:a16="http://schemas.microsoft.com/office/drawing/2014/main" id="{8F505BE5-C2C5-4D48-BBC7-037BCCE3F9A3}"/>
              </a:ext>
            </a:extLst>
          </p:cNvPr>
          <p:cNvSpPr>
            <a:spLocks noChangeShapeType="1"/>
          </p:cNvSpPr>
          <p:nvPr/>
        </p:nvSpPr>
        <p:spPr bwMode="auto">
          <a:xfrm>
            <a:off x="6823030" y="3857715"/>
            <a:ext cx="2228850" cy="0"/>
          </a:xfrm>
          <a:prstGeom prst="line">
            <a:avLst/>
          </a:prstGeom>
          <a:noFill/>
          <a:ln w="25400">
            <a:solidFill>
              <a:srgbClr val="0000CC"/>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Text Box 47">
            <a:extLst>
              <a:ext uri="{FF2B5EF4-FFF2-40B4-BE49-F238E27FC236}">
                <a16:creationId xmlns:a16="http://schemas.microsoft.com/office/drawing/2014/main" id="{FB4D5FB0-DC97-4958-98F2-4074719DAD66}"/>
              </a:ext>
            </a:extLst>
          </p:cNvPr>
          <p:cNvSpPr txBox="1">
            <a:spLocks noChangeArrowheads="1"/>
          </p:cNvSpPr>
          <p:nvPr/>
        </p:nvSpPr>
        <p:spPr bwMode="auto">
          <a:xfrm>
            <a:off x="7623130" y="3571965"/>
            <a:ext cx="6286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CC"/>
                </a:solidFill>
                <a:effectLst>
                  <a:outerShdw blurRad="38100" dist="38100" dir="2700000" algn="tl">
                    <a:srgbClr val="C0C0C0"/>
                  </a:outerShdw>
                </a:effectLst>
                <a:latin typeface="Arial Narrow" panose="020B0606020202030204" pitchFamily="34" charset="0"/>
              </a:rPr>
              <a:t>126   S</a:t>
            </a:r>
            <a:endParaRPr kumimoji="0" lang="en-US" altLang="en-US" sz="1800" b="0" i="0" u="none" strike="noStrike" cap="none" normalizeH="0" baseline="0" dirty="0">
              <a:ln>
                <a:noFill/>
              </a:ln>
              <a:solidFill>
                <a:srgbClr val="0000CC"/>
              </a:solidFill>
              <a:effectLst/>
              <a:latin typeface="Arial" panose="020B0604020202020204" pitchFamily="34" charset="0"/>
            </a:endParaRPr>
          </a:p>
        </p:txBody>
      </p:sp>
      <p:sp>
        <p:nvSpPr>
          <p:cNvPr id="51" name="Line 49">
            <a:extLst>
              <a:ext uri="{FF2B5EF4-FFF2-40B4-BE49-F238E27FC236}">
                <a16:creationId xmlns:a16="http://schemas.microsoft.com/office/drawing/2014/main" id="{CD3BD11D-859A-405C-A12C-E437B9C44B6C}"/>
              </a:ext>
            </a:extLst>
          </p:cNvPr>
          <p:cNvSpPr>
            <a:spLocks noChangeShapeType="1"/>
          </p:cNvSpPr>
          <p:nvPr/>
        </p:nvSpPr>
        <p:spPr bwMode="auto">
          <a:xfrm>
            <a:off x="4194130" y="4486365"/>
            <a:ext cx="1143000" cy="0"/>
          </a:xfrm>
          <a:prstGeom prst="line">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Text Box 50">
            <a:extLst>
              <a:ext uri="{FF2B5EF4-FFF2-40B4-BE49-F238E27FC236}">
                <a16:creationId xmlns:a16="http://schemas.microsoft.com/office/drawing/2014/main" id="{BAF65F67-DF85-422D-8369-FE2DC2D3D0AD}"/>
              </a:ext>
            </a:extLst>
          </p:cNvPr>
          <p:cNvSpPr txBox="1">
            <a:spLocks noChangeArrowheads="1"/>
          </p:cNvSpPr>
          <p:nvPr/>
        </p:nvSpPr>
        <p:spPr bwMode="auto">
          <a:xfrm>
            <a:off x="4708480" y="4486365"/>
            <a:ext cx="285750"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3" name="Text Box 51">
            <a:extLst>
              <a:ext uri="{FF2B5EF4-FFF2-40B4-BE49-F238E27FC236}">
                <a16:creationId xmlns:a16="http://schemas.microsoft.com/office/drawing/2014/main" id="{A2AC551C-25B2-433D-89BD-493737CA9784}"/>
              </a:ext>
            </a:extLst>
          </p:cNvPr>
          <p:cNvSpPr txBox="1">
            <a:spLocks noChangeArrowheads="1"/>
          </p:cNvSpPr>
          <p:nvPr/>
        </p:nvSpPr>
        <p:spPr bwMode="auto">
          <a:xfrm>
            <a:off x="2765380" y="3571965"/>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Israel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4" name="Line 52">
            <a:extLst>
              <a:ext uri="{FF2B5EF4-FFF2-40B4-BE49-F238E27FC236}">
                <a16:creationId xmlns:a16="http://schemas.microsoft.com/office/drawing/2014/main" id="{8B214B3D-3C22-4BE1-87A1-05A1B79F1804}"/>
              </a:ext>
            </a:extLst>
          </p:cNvPr>
          <p:cNvSpPr>
            <a:spLocks noChangeShapeType="1"/>
          </p:cNvSpPr>
          <p:nvPr/>
        </p:nvSpPr>
        <p:spPr bwMode="auto">
          <a:xfrm>
            <a:off x="8994730" y="4429215"/>
            <a:ext cx="628650" cy="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Text Box 53">
            <a:extLst>
              <a:ext uri="{FF2B5EF4-FFF2-40B4-BE49-F238E27FC236}">
                <a16:creationId xmlns:a16="http://schemas.microsoft.com/office/drawing/2014/main" id="{E473F6F0-8BE2-4039-A165-18AE76769FB3}"/>
              </a:ext>
            </a:extLst>
          </p:cNvPr>
          <p:cNvSpPr txBox="1">
            <a:spLocks noChangeArrowheads="1"/>
          </p:cNvSpPr>
          <p:nvPr/>
        </p:nvSpPr>
        <p:spPr bwMode="auto">
          <a:xfrm>
            <a:off x="9223330" y="4600665"/>
            <a:ext cx="2857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FF0000"/>
                </a:solidFill>
                <a:effectLst/>
                <a:latin typeface="Times New Roman" panose="02020603050405020304" pitchFamily="18" charset="0"/>
              </a:rPr>
              <a:t>ῼ</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69" name="Straight Arrow Connector 68">
            <a:extLst>
              <a:ext uri="{FF2B5EF4-FFF2-40B4-BE49-F238E27FC236}">
                <a16:creationId xmlns:a16="http://schemas.microsoft.com/office/drawing/2014/main" id="{93577921-EE12-49E6-BDD7-1B436A06563D}"/>
              </a:ext>
            </a:extLst>
          </p:cNvPr>
          <p:cNvCxnSpPr/>
          <p:nvPr/>
        </p:nvCxnSpPr>
        <p:spPr>
          <a:xfrm flipH="1">
            <a:off x="3622630" y="4543515"/>
            <a:ext cx="171450" cy="5105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0" name="Text Box 30">
            <a:extLst>
              <a:ext uri="{FF2B5EF4-FFF2-40B4-BE49-F238E27FC236}">
                <a16:creationId xmlns:a16="http://schemas.microsoft.com/office/drawing/2014/main" id="{8FAD5F2F-CF2E-45EB-881B-51AAE5263CFB}"/>
              </a:ext>
            </a:extLst>
          </p:cNvPr>
          <p:cNvSpPr txBox="1">
            <a:spLocks noChangeArrowheads="1"/>
          </p:cNvSpPr>
          <p:nvPr/>
        </p:nvSpPr>
        <p:spPr bwMode="auto">
          <a:xfrm>
            <a:off x="3404781" y="5054015"/>
            <a:ext cx="514350" cy="3543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Captivity</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cxnSp>
        <p:nvCxnSpPr>
          <p:cNvPr id="72" name="Straight Connector 71">
            <a:extLst>
              <a:ext uri="{FF2B5EF4-FFF2-40B4-BE49-F238E27FC236}">
                <a16:creationId xmlns:a16="http://schemas.microsoft.com/office/drawing/2014/main" id="{D1778A61-C293-428B-B443-2FA99F72E9D0}"/>
              </a:ext>
            </a:extLst>
          </p:cNvPr>
          <p:cNvCxnSpPr>
            <a:cxnSpLocks/>
            <a:stCxn id="17" idx="2"/>
          </p:cNvCxnSpPr>
          <p:nvPr/>
        </p:nvCxnSpPr>
        <p:spPr>
          <a:xfrm>
            <a:off x="4165555" y="4886415"/>
            <a:ext cx="0" cy="82278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6F3E9E46-2EC9-4565-AE4F-28B8AA0934CE}"/>
              </a:ext>
            </a:extLst>
          </p:cNvPr>
          <p:cNvCxnSpPr>
            <a:cxnSpLocks/>
          </p:cNvCxnSpPr>
          <p:nvPr/>
        </p:nvCxnSpPr>
        <p:spPr>
          <a:xfrm>
            <a:off x="5394280" y="4943565"/>
            <a:ext cx="0" cy="767805"/>
          </a:xfrm>
          <a:prstGeom prst="line">
            <a:avLst/>
          </a:prstGeom>
        </p:spPr>
        <p:style>
          <a:lnRef idx="1">
            <a:schemeClr val="accent1"/>
          </a:lnRef>
          <a:fillRef idx="0">
            <a:schemeClr val="accent1"/>
          </a:fillRef>
          <a:effectRef idx="0">
            <a:schemeClr val="accent1"/>
          </a:effectRef>
          <a:fontRef idx="minor">
            <a:schemeClr val="tx1"/>
          </a:fontRef>
        </p:style>
      </p:cxnSp>
      <p:sp>
        <p:nvSpPr>
          <p:cNvPr id="76" name="Text Box 30">
            <a:extLst>
              <a:ext uri="{FF2B5EF4-FFF2-40B4-BE49-F238E27FC236}">
                <a16:creationId xmlns:a16="http://schemas.microsoft.com/office/drawing/2014/main" id="{D52FBF41-131E-4956-BA6B-F15EDAABFC3D}"/>
              </a:ext>
            </a:extLst>
          </p:cNvPr>
          <p:cNvSpPr txBox="1">
            <a:spLocks noChangeArrowheads="1"/>
          </p:cNvSpPr>
          <p:nvPr/>
        </p:nvSpPr>
        <p:spPr bwMode="auto">
          <a:xfrm>
            <a:off x="4180932" y="5354954"/>
            <a:ext cx="1200149"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Thre</a:t>
            </a:r>
            <a:r>
              <a:rPr lang="en-US" altLang="en-US" sz="1000" dirty="0">
                <a:solidFill>
                  <a:srgbClr val="000000"/>
                </a:solidFill>
                <a:latin typeface="Arial Narrow" panose="020B0606020202030204" pitchFamily="34" charset="0"/>
              </a:rPr>
              <a:t>e angel’s messages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cxnSp>
        <p:nvCxnSpPr>
          <p:cNvPr id="78" name="Straight Arrow Connector 77">
            <a:extLst>
              <a:ext uri="{FF2B5EF4-FFF2-40B4-BE49-F238E27FC236}">
                <a16:creationId xmlns:a16="http://schemas.microsoft.com/office/drawing/2014/main" id="{B086A57B-81D4-40E7-95FD-4B5F5CC5193D}"/>
              </a:ext>
            </a:extLst>
          </p:cNvPr>
          <p:cNvCxnSpPr/>
          <p:nvPr/>
        </p:nvCxnSpPr>
        <p:spPr>
          <a:xfrm>
            <a:off x="4222705" y="5709195"/>
            <a:ext cx="1100137"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82410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AC23F51-C510-4A0F-9E4D-9DA829C9D84D}"/>
              </a:ext>
            </a:extLst>
          </p:cNvPr>
          <p:cNvSpPr>
            <a:spLocks noGrp="1"/>
          </p:cNvSpPr>
          <p:nvPr>
            <p:ph type="sldNum" sz="quarter" idx="12"/>
          </p:nvPr>
        </p:nvSpPr>
        <p:spPr/>
        <p:txBody>
          <a:bodyPr/>
          <a:lstStyle/>
          <a:p>
            <a:fld id="{1E1B8BD3-EEEF-4896-BEE3-06C250004F3C}" type="slidenum">
              <a:rPr lang="en-US" smtClean="0"/>
              <a:pPr/>
              <a:t>17</a:t>
            </a:fld>
            <a:endParaRPr lang="en-US" dirty="0"/>
          </a:p>
        </p:txBody>
      </p:sp>
      <p:sp>
        <p:nvSpPr>
          <p:cNvPr id="3" name="TextBox 2">
            <a:extLst>
              <a:ext uri="{FF2B5EF4-FFF2-40B4-BE49-F238E27FC236}">
                <a16:creationId xmlns:a16="http://schemas.microsoft.com/office/drawing/2014/main" id="{49A0DE7F-A7CC-4EC7-A856-3CC66B048E61}"/>
              </a:ext>
            </a:extLst>
          </p:cNvPr>
          <p:cNvSpPr txBox="1"/>
          <p:nvPr/>
        </p:nvSpPr>
        <p:spPr>
          <a:xfrm>
            <a:off x="775063" y="496389"/>
            <a:ext cx="10763794" cy="2308324"/>
          </a:xfrm>
          <a:prstGeom prst="rect">
            <a:avLst/>
          </a:prstGeom>
          <a:noFill/>
        </p:spPr>
        <p:txBody>
          <a:bodyPr wrap="square" rtlCol="0">
            <a:spAutoFit/>
          </a:bodyPr>
          <a:lstStyle/>
          <a:p>
            <a:r>
              <a:rPr lang="en-US" dirty="0">
                <a:latin typeface="Arial Narrow" panose="020B0606020202030204" pitchFamily="34" charset="0"/>
              </a:rPr>
              <a:t>So we’re going to compare and contrast what’s been happening with the counterfeit since 1798. We are not going to go into all the quotes and all the proof, partly because of time and partly because we would read from some books that we don't have with us today, and partly because we’re wanting to make a separate point. But we’re hoping to see the logic and start to consider some of these things for ourselves.</a:t>
            </a:r>
          </a:p>
          <a:p>
            <a:r>
              <a:rPr lang="en-US" dirty="0">
                <a:latin typeface="Arial Narrow" panose="020B0606020202030204" pitchFamily="34" charset="0"/>
              </a:rPr>
              <a:t> </a:t>
            </a:r>
          </a:p>
          <a:p>
            <a:r>
              <a:rPr lang="en-US" dirty="0">
                <a:latin typeface="Arial Narrow" panose="020B0606020202030204" pitchFamily="34" charset="0"/>
              </a:rPr>
              <a:t>In 1798 the papacy goes into a scattering time.  And it begins its regathering in 1899. And this is the beginning of Modern Babylon.   1798 is the rising up of William Miller, he buys his concordance and begins his study on prophecy. </a:t>
            </a:r>
          </a:p>
          <a:p>
            <a:r>
              <a:rPr lang="en-US" dirty="0"/>
              <a:t> </a:t>
            </a:r>
          </a:p>
        </p:txBody>
      </p:sp>
      <p:sp>
        <p:nvSpPr>
          <p:cNvPr id="132" name="Text Box 130">
            <a:extLst>
              <a:ext uri="{FF2B5EF4-FFF2-40B4-BE49-F238E27FC236}">
                <a16:creationId xmlns:a16="http://schemas.microsoft.com/office/drawing/2014/main" id="{D07E6941-2082-4399-8117-AD3A706AFA61}"/>
              </a:ext>
            </a:extLst>
          </p:cNvPr>
          <p:cNvSpPr txBox="1">
            <a:spLocks noChangeArrowheads="1"/>
          </p:cNvSpPr>
          <p:nvPr/>
        </p:nvSpPr>
        <p:spPr bwMode="auto">
          <a:xfrm>
            <a:off x="2504123" y="2894606"/>
            <a:ext cx="6858000" cy="33718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3" name="Line 131">
            <a:extLst>
              <a:ext uri="{FF2B5EF4-FFF2-40B4-BE49-F238E27FC236}">
                <a16:creationId xmlns:a16="http://schemas.microsoft.com/office/drawing/2014/main" id="{67EB6C15-C868-415F-A5A4-3BE8231E8EFE}"/>
              </a:ext>
            </a:extLst>
          </p:cNvPr>
          <p:cNvSpPr>
            <a:spLocks noChangeShapeType="1"/>
          </p:cNvSpPr>
          <p:nvPr/>
        </p:nvSpPr>
        <p:spPr bwMode="auto">
          <a:xfrm>
            <a:off x="3875723" y="3866156"/>
            <a:ext cx="5486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4" name="Line 132">
            <a:extLst>
              <a:ext uri="{FF2B5EF4-FFF2-40B4-BE49-F238E27FC236}">
                <a16:creationId xmlns:a16="http://schemas.microsoft.com/office/drawing/2014/main" id="{5BA99714-13EB-4D58-A84E-08958F7A3005}"/>
              </a:ext>
            </a:extLst>
          </p:cNvPr>
          <p:cNvSpPr>
            <a:spLocks noChangeShapeType="1"/>
          </p:cNvSpPr>
          <p:nvPr/>
        </p:nvSpPr>
        <p:spPr bwMode="auto">
          <a:xfrm flipH="1">
            <a:off x="3189923" y="3866156"/>
            <a:ext cx="7429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5" name="Text Box 133">
            <a:extLst>
              <a:ext uri="{FF2B5EF4-FFF2-40B4-BE49-F238E27FC236}">
                <a16:creationId xmlns:a16="http://schemas.microsoft.com/office/drawing/2014/main" id="{4343DC5E-2415-46C5-817F-A77864D50084}"/>
              </a:ext>
            </a:extLst>
          </p:cNvPr>
          <p:cNvSpPr txBox="1">
            <a:spLocks noChangeArrowheads="1"/>
          </p:cNvSpPr>
          <p:nvPr/>
        </p:nvSpPr>
        <p:spPr bwMode="auto">
          <a:xfrm>
            <a:off x="4904423" y="3866156"/>
            <a:ext cx="5715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Disap.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6" name="Line 134">
            <a:extLst>
              <a:ext uri="{FF2B5EF4-FFF2-40B4-BE49-F238E27FC236}">
                <a16:creationId xmlns:a16="http://schemas.microsoft.com/office/drawing/2014/main" id="{F58381A7-B527-4F80-831B-EE99E04813AE}"/>
              </a:ext>
            </a:extLst>
          </p:cNvPr>
          <p:cNvSpPr>
            <a:spLocks noChangeShapeType="1"/>
          </p:cNvSpPr>
          <p:nvPr/>
        </p:nvSpPr>
        <p:spPr bwMode="auto">
          <a:xfrm>
            <a:off x="3361373" y="3580406"/>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7" name="Line 135">
            <a:extLst>
              <a:ext uri="{FF2B5EF4-FFF2-40B4-BE49-F238E27FC236}">
                <a16:creationId xmlns:a16="http://schemas.microsoft.com/office/drawing/2014/main" id="{EF4D5D77-6DF4-4E92-93ED-F4939F617F95}"/>
              </a:ext>
            </a:extLst>
          </p:cNvPr>
          <p:cNvSpPr>
            <a:spLocks noChangeShapeType="1"/>
          </p:cNvSpPr>
          <p:nvPr/>
        </p:nvSpPr>
        <p:spPr bwMode="auto">
          <a:xfrm>
            <a:off x="5075873" y="3580406"/>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8" name="Line 136">
            <a:extLst>
              <a:ext uri="{FF2B5EF4-FFF2-40B4-BE49-F238E27FC236}">
                <a16:creationId xmlns:a16="http://schemas.microsoft.com/office/drawing/2014/main" id="{02B8BBEB-3153-48CF-964C-F21E06F5AFA6}"/>
              </a:ext>
            </a:extLst>
          </p:cNvPr>
          <p:cNvSpPr>
            <a:spLocks noChangeShapeType="1"/>
          </p:cNvSpPr>
          <p:nvPr/>
        </p:nvSpPr>
        <p:spPr bwMode="auto">
          <a:xfrm>
            <a:off x="3875723" y="3580406"/>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9" name="Line 137">
            <a:extLst>
              <a:ext uri="{FF2B5EF4-FFF2-40B4-BE49-F238E27FC236}">
                <a16:creationId xmlns:a16="http://schemas.microsoft.com/office/drawing/2014/main" id="{A34B36ED-8482-4C55-B75B-62A8D15679DD}"/>
              </a:ext>
            </a:extLst>
          </p:cNvPr>
          <p:cNvSpPr>
            <a:spLocks noChangeShapeType="1"/>
          </p:cNvSpPr>
          <p:nvPr/>
        </p:nvSpPr>
        <p:spPr bwMode="auto">
          <a:xfrm>
            <a:off x="4904423" y="358040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Text Box 138">
            <a:extLst>
              <a:ext uri="{FF2B5EF4-FFF2-40B4-BE49-F238E27FC236}">
                <a16:creationId xmlns:a16="http://schemas.microsoft.com/office/drawing/2014/main" id="{FDF10291-5B41-4535-9D9D-2F4C083DD044}"/>
              </a:ext>
            </a:extLst>
          </p:cNvPr>
          <p:cNvSpPr txBox="1">
            <a:spLocks noChangeArrowheads="1"/>
          </p:cNvSpPr>
          <p:nvPr/>
        </p:nvSpPr>
        <p:spPr bwMode="auto">
          <a:xfrm>
            <a:off x="3189923" y="3294656"/>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538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1" name="Text Box 139">
            <a:extLst>
              <a:ext uri="{FF2B5EF4-FFF2-40B4-BE49-F238E27FC236}">
                <a16:creationId xmlns:a16="http://schemas.microsoft.com/office/drawing/2014/main" id="{C814BFDD-785E-445A-A664-1AB4E2A326D9}"/>
              </a:ext>
            </a:extLst>
          </p:cNvPr>
          <p:cNvSpPr txBox="1">
            <a:spLocks noChangeArrowheads="1"/>
          </p:cNvSpPr>
          <p:nvPr/>
        </p:nvSpPr>
        <p:spPr bwMode="auto">
          <a:xfrm>
            <a:off x="3647123" y="3294656"/>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2" name="Text Box 140">
            <a:extLst>
              <a:ext uri="{FF2B5EF4-FFF2-40B4-BE49-F238E27FC236}">
                <a16:creationId xmlns:a16="http://schemas.microsoft.com/office/drawing/2014/main" id="{EB398659-BBF0-4FD1-8DFB-46D2489F402F}"/>
              </a:ext>
            </a:extLst>
          </p:cNvPr>
          <p:cNvSpPr txBox="1">
            <a:spLocks noChangeArrowheads="1"/>
          </p:cNvSpPr>
          <p:nvPr/>
        </p:nvSpPr>
        <p:spPr bwMode="auto">
          <a:xfrm>
            <a:off x="6276023" y="3923306"/>
            <a:ext cx="85725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Rejection of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3" name="Line 141">
            <a:extLst>
              <a:ext uri="{FF2B5EF4-FFF2-40B4-BE49-F238E27FC236}">
                <a16:creationId xmlns:a16="http://schemas.microsoft.com/office/drawing/2014/main" id="{B61D1B3C-FBEC-4E4A-B9BB-DAA7DAD9D9E5}"/>
              </a:ext>
            </a:extLst>
          </p:cNvPr>
          <p:cNvSpPr>
            <a:spLocks noChangeShapeType="1"/>
          </p:cNvSpPr>
          <p:nvPr/>
        </p:nvSpPr>
        <p:spPr bwMode="auto">
          <a:xfrm>
            <a:off x="4218623" y="3694706"/>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4" name="Line 142">
            <a:extLst>
              <a:ext uri="{FF2B5EF4-FFF2-40B4-BE49-F238E27FC236}">
                <a16:creationId xmlns:a16="http://schemas.microsoft.com/office/drawing/2014/main" id="{F3B196CC-1569-4186-8891-861B3EB2E382}"/>
              </a:ext>
            </a:extLst>
          </p:cNvPr>
          <p:cNvSpPr>
            <a:spLocks noChangeShapeType="1"/>
          </p:cNvSpPr>
          <p:nvPr/>
        </p:nvSpPr>
        <p:spPr bwMode="auto">
          <a:xfrm>
            <a:off x="4104323" y="3694706"/>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Text Box 143">
            <a:extLst>
              <a:ext uri="{FF2B5EF4-FFF2-40B4-BE49-F238E27FC236}">
                <a16:creationId xmlns:a16="http://schemas.microsoft.com/office/drawing/2014/main" id="{79A94FF8-7C20-4E7A-9EA7-0BDBD7CD0CF6}"/>
              </a:ext>
            </a:extLst>
          </p:cNvPr>
          <p:cNvSpPr txBox="1">
            <a:spLocks noChangeArrowheads="1"/>
          </p:cNvSpPr>
          <p:nvPr/>
        </p:nvSpPr>
        <p:spPr bwMode="auto">
          <a:xfrm>
            <a:off x="3704273" y="3923306"/>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6" name="Line 144">
            <a:extLst>
              <a:ext uri="{FF2B5EF4-FFF2-40B4-BE49-F238E27FC236}">
                <a16:creationId xmlns:a16="http://schemas.microsoft.com/office/drawing/2014/main" id="{68178EE3-22E7-4A4F-BC5C-96BDFC37ED04}"/>
              </a:ext>
            </a:extLst>
          </p:cNvPr>
          <p:cNvSpPr>
            <a:spLocks noChangeShapeType="1"/>
          </p:cNvSpPr>
          <p:nvPr/>
        </p:nvSpPr>
        <p:spPr bwMode="auto">
          <a:xfrm>
            <a:off x="3189923" y="355183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7" name="Line 145">
            <a:extLst>
              <a:ext uri="{FF2B5EF4-FFF2-40B4-BE49-F238E27FC236}">
                <a16:creationId xmlns:a16="http://schemas.microsoft.com/office/drawing/2014/main" id="{20E687A6-003D-4E84-A0D8-A69B4F69D96C}"/>
              </a:ext>
            </a:extLst>
          </p:cNvPr>
          <p:cNvSpPr>
            <a:spLocks noChangeShapeType="1"/>
          </p:cNvSpPr>
          <p:nvPr/>
        </p:nvSpPr>
        <p:spPr bwMode="auto">
          <a:xfrm>
            <a:off x="3361373" y="3180356"/>
            <a:ext cx="5143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8" name="Text Box 146">
            <a:extLst>
              <a:ext uri="{FF2B5EF4-FFF2-40B4-BE49-F238E27FC236}">
                <a16:creationId xmlns:a16="http://schemas.microsoft.com/office/drawing/2014/main" id="{FBC9DA77-BA14-4061-856E-0D4D9990339D}"/>
              </a:ext>
            </a:extLst>
          </p:cNvPr>
          <p:cNvSpPr txBox="1">
            <a:spLocks noChangeArrowheads="1"/>
          </p:cNvSpPr>
          <p:nvPr/>
        </p:nvSpPr>
        <p:spPr bwMode="auto">
          <a:xfrm>
            <a:off x="3475673" y="3580406"/>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9" name="Text Box 147">
            <a:extLst>
              <a:ext uri="{FF2B5EF4-FFF2-40B4-BE49-F238E27FC236}">
                <a16:creationId xmlns:a16="http://schemas.microsoft.com/office/drawing/2014/main" id="{0E565645-F05F-4F8F-B566-5D7FC12D9089}"/>
              </a:ext>
            </a:extLst>
          </p:cNvPr>
          <p:cNvSpPr txBox="1">
            <a:spLocks noChangeArrowheads="1"/>
          </p:cNvSpPr>
          <p:nvPr/>
        </p:nvSpPr>
        <p:spPr bwMode="auto">
          <a:xfrm>
            <a:off x="4447223" y="3580406"/>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0" name="Text Box 148">
            <a:extLst>
              <a:ext uri="{FF2B5EF4-FFF2-40B4-BE49-F238E27FC236}">
                <a16:creationId xmlns:a16="http://schemas.microsoft.com/office/drawing/2014/main" id="{FB7A2030-417E-451B-9113-A8B35FFFEDC4}"/>
              </a:ext>
            </a:extLst>
          </p:cNvPr>
          <p:cNvSpPr txBox="1">
            <a:spLocks noChangeArrowheads="1"/>
          </p:cNvSpPr>
          <p:nvPr/>
        </p:nvSpPr>
        <p:spPr bwMode="auto">
          <a:xfrm>
            <a:off x="4847273" y="3294656"/>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1" name="Line 149">
            <a:extLst>
              <a:ext uri="{FF2B5EF4-FFF2-40B4-BE49-F238E27FC236}">
                <a16:creationId xmlns:a16="http://schemas.microsoft.com/office/drawing/2014/main" id="{1E4BEAA9-AD31-4B7B-9100-EBD4F45C5A7C}"/>
              </a:ext>
            </a:extLst>
          </p:cNvPr>
          <p:cNvSpPr>
            <a:spLocks noChangeShapeType="1"/>
          </p:cNvSpPr>
          <p:nvPr/>
        </p:nvSpPr>
        <p:spPr bwMode="auto">
          <a:xfrm>
            <a:off x="3990023" y="3180356"/>
            <a:ext cx="114300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150">
            <a:extLst>
              <a:ext uri="{FF2B5EF4-FFF2-40B4-BE49-F238E27FC236}">
                <a16:creationId xmlns:a16="http://schemas.microsoft.com/office/drawing/2014/main" id="{C475F200-743F-4AAD-BC6C-A9AA380F1CF3}"/>
              </a:ext>
            </a:extLst>
          </p:cNvPr>
          <p:cNvSpPr txBox="1">
            <a:spLocks noChangeArrowheads="1"/>
          </p:cNvSpPr>
          <p:nvPr/>
        </p:nvSpPr>
        <p:spPr bwMode="auto">
          <a:xfrm>
            <a:off x="4104323" y="2894606"/>
            <a:ext cx="9144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1260   46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3" name="Text Box 151">
            <a:extLst>
              <a:ext uri="{FF2B5EF4-FFF2-40B4-BE49-F238E27FC236}">
                <a16:creationId xmlns:a16="http://schemas.microsoft.com/office/drawing/2014/main" id="{67C106E1-2A0C-461C-8FF1-E03F1D514806}"/>
              </a:ext>
            </a:extLst>
          </p:cNvPr>
          <p:cNvSpPr txBox="1">
            <a:spLocks noChangeArrowheads="1"/>
          </p:cNvSpPr>
          <p:nvPr/>
        </p:nvSpPr>
        <p:spPr bwMode="auto">
          <a:xfrm>
            <a:off x="5247323" y="3580406"/>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4" name="Line 152">
            <a:extLst>
              <a:ext uri="{FF2B5EF4-FFF2-40B4-BE49-F238E27FC236}">
                <a16:creationId xmlns:a16="http://schemas.microsoft.com/office/drawing/2014/main" id="{512FEBA2-EEF0-43CA-B9EF-9B33F7683C74}"/>
              </a:ext>
            </a:extLst>
          </p:cNvPr>
          <p:cNvSpPr>
            <a:spLocks noChangeShapeType="1"/>
          </p:cNvSpPr>
          <p:nvPr/>
        </p:nvSpPr>
        <p:spPr bwMode="auto">
          <a:xfrm>
            <a:off x="5818823" y="3580406"/>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5" name="Line 153">
            <a:extLst>
              <a:ext uri="{FF2B5EF4-FFF2-40B4-BE49-F238E27FC236}">
                <a16:creationId xmlns:a16="http://schemas.microsoft.com/office/drawing/2014/main" id="{12054E7C-395F-4692-A194-573EB0D50942}"/>
              </a:ext>
            </a:extLst>
          </p:cNvPr>
          <p:cNvSpPr>
            <a:spLocks noChangeShapeType="1"/>
          </p:cNvSpPr>
          <p:nvPr/>
        </p:nvSpPr>
        <p:spPr bwMode="auto">
          <a:xfrm>
            <a:off x="5647373" y="358040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6" name="Text Box 154">
            <a:extLst>
              <a:ext uri="{FF2B5EF4-FFF2-40B4-BE49-F238E27FC236}">
                <a16:creationId xmlns:a16="http://schemas.microsoft.com/office/drawing/2014/main" id="{E195B7B8-7054-4323-B2D2-47DC5ADDCE82}"/>
              </a:ext>
            </a:extLst>
          </p:cNvPr>
          <p:cNvSpPr txBox="1">
            <a:spLocks noChangeArrowheads="1"/>
          </p:cNvSpPr>
          <p:nvPr/>
        </p:nvSpPr>
        <p:spPr bwMode="auto">
          <a:xfrm>
            <a:off x="5590223" y="3294656"/>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7" name="Line 155">
            <a:extLst>
              <a:ext uri="{FF2B5EF4-FFF2-40B4-BE49-F238E27FC236}">
                <a16:creationId xmlns:a16="http://schemas.microsoft.com/office/drawing/2014/main" id="{E323E9EE-08D9-4FE1-9154-1964DE638CFD}"/>
              </a:ext>
            </a:extLst>
          </p:cNvPr>
          <p:cNvSpPr>
            <a:spLocks noChangeShapeType="1"/>
          </p:cNvSpPr>
          <p:nvPr/>
        </p:nvSpPr>
        <p:spPr bwMode="auto">
          <a:xfrm flipV="1">
            <a:off x="3875723" y="3694706"/>
            <a:ext cx="17145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Text Box 156">
            <a:extLst>
              <a:ext uri="{FF2B5EF4-FFF2-40B4-BE49-F238E27FC236}">
                <a16:creationId xmlns:a16="http://schemas.microsoft.com/office/drawing/2014/main" id="{2E95BE77-AA33-4566-A30D-BD21091956FB}"/>
              </a:ext>
            </a:extLst>
          </p:cNvPr>
          <p:cNvSpPr txBox="1">
            <a:spLocks noChangeArrowheads="1"/>
          </p:cNvSpPr>
          <p:nvPr/>
        </p:nvSpPr>
        <p:spPr bwMode="auto">
          <a:xfrm>
            <a:off x="4047173" y="3408956"/>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9" name="Text Box 157">
            <a:extLst>
              <a:ext uri="{FF2B5EF4-FFF2-40B4-BE49-F238E27FC236}">
                <a16:creationId xmlns:a16="http://schemas.microsoft.com/office/drawing/2014/main" id="{6A4E175D-F1F1-4B5D-926D-9D38BDDF35D1}"/>
              </a:ext>
            </a:extLst>
          </p:cNvPr>
          <p:cNvSpPr txBox="1">
            <a:spLocks noChangeArrowheads="1"/>
          </p:cNvSpPr>
          <p:nvPr/>
        </p:nvSpPr>
        <p:spPr bwMode="auto">
          <a:xfrm>
            <a:off x="6047423" y="3580406"/>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0" name="Text Box 158">
            <a:extLst>
              <a:ext uri="{FF2B5EF4-FFF2-40B4-BE49-F238E27FC236}">
                <a16:creationId xmlns:a16="http://schemas.microsoft.com/office/drawing/2014/main" id="{0531A8A4-C5CB-48C2-8D17-28775DEDF8BD}"/>
              </a:ext>
            </a:extLst>
          </p:cNvPr>
          <p:cNvSpPr txBox="1">
            <a:spLocks noChangeArrowheads="1"/>
          </p:cNvSpPr>
          <p:nvPr/>
        </p:nvSpPr>
        <p:spPr bwMode="auto">
          <a:xfrm>
            <a:off x="3990023" y="4209056"/>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Capsule message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1" name="Line 159">
            <a:extLst>
              <a:ext uri="{FF2B5EF4-FFF2-40B4-BE49-F238E27FC236}">
                <a16:creationId xmlns:a16="http://schemas.microsoft.com/office/drawing/2014/main" id="{B64D7BA9-0A37-45BA-865B-497A664D63A1}"/>
              </a:ext>
            </a:extLst>
          </p:cNvPr>
          <p:cNvSpPr>
            <a:spLocks noChangeShapeType="1"/>
          </p:cNvSpPr>
          <p:nvPr/>
        </p:nvSpPr>
        <p:spPr bwMode="auto">
          <a:xfrm>
            <a:off x="4218623" y="3866156"/>
            <a:ext cx="0"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2" name="Line 160">
            <a:extLst>
              <a:ext uri="{FF2B5EF4-FFF2-40B4-BE49-F238E27FC236}">
                <a16:creationId xmlns:a16="http://schemas.microsoft.com/office/drawing/2014/main" id="{ECCF7592-CFD7-4E34-B2F9-076E6E0C7867}"/>
              </a:ext>
            </a:extLst>
          </p:cNvPr>
          <p:cNvSpPr>
            <a:spLocks noChangeShapeType="1"/>
          </p:cNvSpPr>
          <p:nvPr/>
        </p:nvSpPr>
        <p:spPr bwMode="auto">
          <a:xfrm>
            <a:off x="6561773" y="3580406"/>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3" name="Line 161">
            <a:extLst>
              <a:ext uri="{FF2B5EF4-FFF2-40B4-BE49-F238E27FC236}">
                <a16:creationId xmlns:a16="http://schemas.microsoft.com/office/drawing/2014/main" id="{E211FC34-6B94-4A21-93B3-551B2CDB8218}"/>
              </a:ext>
            </a:extLst>
          </p:cNvPr>
          <p:cNvSpPr>
            <a:spLocks noChangeShapeType="1"/>
          </p:cNvSpPr>
          <p:nvPr/>
        </p:nvSpPr>
        <p:spPr bwMode="auto">
          <a:xfrm>
            <a:off x="6390323" y="358040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4" name="Text Box 162">
            <a:extLst>
              <a:ext uri="{FF2B5EF4-FFF2-40B4-BE49-F238E27FC236}">
                <a16:creationId xmlns:a16="http://schemas.microsoft.com/office/drawing/2014/main" id="{B86FCB65-3E46-4D73-8C72-27D42CA98293}"/>
              </a:ext>
            </a:extLst>
          </p:cNvPr>
          <p:cNvSpPr txBox="1">
            <a:spLocks noChangeArrowheads="1"/>
          </p:cNvSpPr>
          <p:nvPr/>
        </p:nvSpPr>
        <p:spPr bwMode="auto">
          <a:xfrm>
            <a:off x="6333173" y="3294656"/>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5" name="Line 163">
            <a:extLst>
              <a:ext uri="{FF2B5EF4-FFF2-40B4-BE49-F238E27FC236}">
                <a16:creationId xmlns:a16="http://schemas.microsoft.com/office/drawing/2014/main" id="{B9BDDA76-5895-444A-9D35-C7B2D12565AA}"/>
              </a:ext>
            </a:extLst>
          </p:cNvPr>
          <p:cNvSpPr>
            <a:spLocks noChangeShapeType="1"/>
          </p:cNvSpPr>
          <p:nvPr/>
        </p:nvSpPr>
        <p:spPr bwMode="auto">
          <a:xfrm>
            <a:off x="5818823" y="3751856"/>
            <a:ext cx="2857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6" name="Text Box 164">
            <a:extLst>
              <a:ext uri="{FF2B5EF4-FFF2-40B4-BE49-F238E27FC236}">
                <a16:creationId xmlns:a16="http://schemas.microsoft.com/office/drawing/2014/main" id="{FF92C897-8D32-4CC2-BD05-C2F0E2EBD9F5}"/>
              </a:ext>
            </a:extLst>
          </p:cNvPr>
          <p:cNvSpPr txBox="1">
            <a:spLocks noChangeArrowheads="1"/>
          </p:cNvSpPr>
          <p:nvPr/>
        </p:nvSpPr>
        <p:spPr bwMode="auto">
          <a:xfrm>
            <a:off x="6904673" y="3580406"/>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7" name="Line 165">
            <a:extLst>
              <a:ext uri="{FF2B5EF4-FFF2-40B4-BE49-F238E27FC236}">
                <a16:creationId xmlns:a16="http://schemas.microsoft.com/office/drawing/2014/main" id="{A7B284C8-0C8A-43B6-9724-78D09E9D1A2D}"/>
              </a:ext>
            </a:extLst>
          </p:cNvPr>
          <p:cNvSpPr>
            <a:spLocks noChangeShapeType="1"/>
          </p:cNvSpPr>
          <p:nvPr/>
        </p:nvSpPr>
        <p:spPr bwMode="auto">
          <a:xfrm>
            <a:off x="7761923" y="3580406"/>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8" name="Line 166">
            <a:extLst>
              <a:ext uri="{FF2B5EF4-FFF2-40B4-BE49-F238E27FC236}">
                <a16:creationId xmlns:a16="http://schemas.microsoft.com/office/drawing/2014/main" id="{65401A27-1B3B-46BB-A3F0-62719CC20005}"/>
              </a:ext>
            </a:extLst>
          </p:cNvPr>
          <p:cNvSpPr>
            <a:spLocks noChangeShapeType="1"/>
          </p:cNvSpPr>
          <p:nvPr/>
        </p:nvSpPr>
        <p:spPr bwMode="auto">
          <a:xfrm>
            <a:off x="7590473" y="358040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9" name="Text Box 167">
            <a:extLst>
              <a:ext uri="{FF2B5EF4-FFF2-40B4-BE49-F238E27FC236}">
                <a16:creationId xmlns:a16="http://schemas.microsoft.com/office/drawing/2014/main" id="{49B29DC3-7760-4B49-9DD9-5ADF9A02DC2E}"/>
              </a:ext>
            </a:extLst>
          </p:cNvPr>
          <p:cNvSpPr txBox="1">
            <a:spLocks noChangeArrowheads="1"/>
          </p:cNvSpPr>
          <p:nvPr/>
        </p:nvSpPr>
        <p:spPr bwMode="auto">
          <a:xfrm>
            <a:off x="7533323" y="3294656"/>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0" name="Text Box 168">
            <a:extLst>
              <a:ext uri="{FF2B5EF4-FFF2-40B4-BE49-F238E27FC236}">
                <a16:creationId xmlns:a16="http://schemas.microsoft.com/office/drawing/2014/main" id="{D919630B-A965-44A5-A593-2BE4D861FC83}"/>
              </a:ext>
            </a:extLst>
          </p:cNvPr>
          <p:cNvSpPr txBox="1">
            <a:spLocks noChangeArrowheads="1"/>
          </p:cNvSpPr>
          <p:nvPr/>
        </p:nvSpPr>
        <p:spPr bwMode="auto">
          <a:xfrm>
            <a:off x="7190423" y="3923306"/>
            <a:ext cx="5715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Jones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Waggoner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1" name="Line 169">
            <a:extLst>
              <a:ext uri="{FF2B5EF4-FFF2-40B4-BE49-F238E27FC236}">
                <a16:creationId xmlns:a16="http://schemas.microsoft.com/office/drawing/2014/main" id="{41F1986B-1FCB-4735-BFA0-04A2F70EEE97}"/>
              </a:ext>
            </a:extLst>
          </p:cNvPr>
          <p:cNvSpPr>
            <a:spLocks noChangeShapeType="1"/>
          </p:cNvSpPr>
          <p:nvPr/>
        </p:nvSpPr>
        <p:spPr bwMode="auto">
          <a:xfrm>
            <a:off x="7761923" y="3866156"/>
            <a:ext cx="0" cy="628650"/>
          </a:xfrm>
          <a:prstGeom prst="line">
            <a:avLst/>
          </a:prstGeom>
          <a:noFill/>
          <a:ln w="25400" cap="rnd">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2" name="Text Box 170">
            <a:extLst>
              <a:ext uri="{FF2B5EF4-FFF2-40B4-BE49-F238E27FC236}">
                <a16:creationId xmlns:a16="http://schemas.microsoft.com/office/drawing/2014/main" id="{0E215DDC-905F-47F9-928C-8A01E5E0590D}"/>
              </a:ext>
            </a:extLst>
          </p:cNvPr>
          <p:cNvSpPr txBox="1">
            <a:spLocks noChangeArrowheads="1"/>
          </p:cNvSpPr>
          <p:nvPr/>
        </p:nvSpPr>
        <p:spPr bwMode="auto">
          <a:xfrm>
            <a:off x="7761923" y="3923306"/>
            <a:ext cx="5715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Butler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Smith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3" name="Line 171">
            <a:extLst>
              <a:ext uri="{FF2B5EF4-FFF2-40B4-BE49-F238E27FC236}">
                <a16:creationId xmlns:a16="http://schemas.microsoft.com/office/drawing/2014/main" id="{A3BA1655-CB5C-415E-ADDC-C50B1B77F641}"/>
              </a:ext>
            </a:extLst>
          </p:cNvPr>
          <p:cNvSpPr>
            <a:spLocks noChangeShapeType="1"/>
          </p:cNvSpPr>
          <p:nvPr/>
        </p:nvSpPr>
        <p:spPr bwMode="auto">
          <a:xfrm>
            <a:off x="8733473" y="3580406"/>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Line 172">
            <a:extLst>
              <a:ext uri="{FF2B5EF4-FFF2-40B4-BE49-F238E27FC236}">
                <a16:creationId xmlns:a16="http://schemas.microsoft.com/office/drawing/2014/main" id="{4755CFBB-80C6-44FA-B6BF-D8D539F58F2E}"/>
              </a:ext>
            </a:extLst>
          </p:cNvPr>
          <p:cNvSpPr>
            <a:spLocks noChangeShapeType="1"/>
          </p:cNvSpPr>
          <p:nvPr/>
        </p:nvSpPr>
        <p:spPr bwMode="auto">
          <a:xfrm>
            <a:off x="8562023" y="358040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5" name="Text Box 173">
            <a:extLst>
              <a:ext uri="{FF2B5EF4-FFF2-40B4-BE49-F238E27FC236}">
                <a16:creationId xmlns:a16="http://schemas.microsoft.com/office/drawing/2014/main" id="{917795B0-39C9-4D28-8864-2AC5D9DF97EE}"/>
              </a:ext>
            </a:extLst>
          </p:cNvPr>
          <p:cNvSpPr txBox="1">
            <a:spLocks noChangeArrowheads="1"/>
          </p:cNvSpPr>
          <p:nvPr/>
        </p:nvSpPr>
        <p:spPr bwMode="auto">
          <a:xfrm>
            <a:off x="8504873" y="3294656"/>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6" name="Line 174">
            <a:extLst>
              <a:ext uri="{FF2B5EF4-FFF2-40B4-BE49-F238E27FC236}">
                <a16:creationId xmlns:a16="http://schemas.microsoft.com/office/drawing/2014/main" id="{B52E3607-40FD-4D5C-8E63-7D148EBF401B}"/>
              </a:ext>
            </a:extLst>
          </p:cNvPr>
          <p:cNvSpPr>
            <a:spLocks noChangeShapeType="1"/>
          </p:cNvSpPr>
          <p:nvPr/>
        </p:nvSpPr>
        <p:spPr bwMode="auto">
          <a:xfrm>
            <a:off x="6561773" y="3180356"/>
            <a:ext cx="2228850" cy="0"/>
          </a:xfrm>
          <a:prstGeom prst="line">
            <a:avLst/>
          </a:prstGeom>
          <a:noFill/>
          <a:ln w="25400">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7" name="Text Box 175">
            <a:extLst>
              <a:ext uri="{FF2B5EF4-FFF2-40B4-BE49-F238E27FC236}">
                <a16:creationId xmlns:a16="http://schemas.microsoft.com/office/drawing/2014/main" id="{19B0AE93-C401-491C-977E-C898016C880D}"/>
              </a:ext>
            </a:extLst>
          </p:cNvPr>
          <p:cNvSpPr txBox="1">
            <a:spLocks noChangeArrowheads="1"/>
          </p:cNvSpPr>
          <p:nvPr/>
        </p:nvSpPr>
        <p:spPr bwMode="auto">
          <a:xfrm>
            <a:off x="7590473" y="2894606"/>
            <a:ext cx="6286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126   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8" name="Text Box 176">
            <a:extLst>
              <a:ext uri="{FF2B5EF4-FFF2-40B4-BE49-F238E27FC236}">
                <a16:creationId xmlns:a16="http://schemas.microsoft.com/office/drawing/2014/main" id="{6D865B6D-7914-4D7B-8239-774B294952AE}"/>
              </a:ext>
            </a:extLst>
          </p:cNvPr>
          <p:cNvSpPr txBox="1">
            <a:spLocks noChangeArrowheads="1"/>
          </p:cNvSpPr>
          <p:nvPr/>
        </p:nvSpPr>
        <p:spPr bwMode="auto">
          <a:xfrm>
            <a:off x="4390073" y="3180356"/>
            <a:ext cx="2857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9" name="Line 177">
            <a:extLst>
              <a:ext uri="{FF2B5EF4-FFF2-40B4-BE49-F238E27FC236}">
                <a16:creationId xmlns:a16="http://schemas.microsoft.com/office/drawing/2014/main" id="{E022EAC9-44BC-48D4-A0A5-BE0D48D91AAC}"/>
              </a:ext>
            </a:extLst>
          </p:cNvPr>
          <p:cNvSpPr>
            <a:spLocks noChangeShapeType="1"/>
          </p:cNvSpPr>
          <p:nvPr/>
        </p:nvSpPr>
        <p:spPr bwMode="auto">
          <a:xfrm>
            <a:off x="3932873" y="3809006"/>
            <a:ext cx="1143000" cy="0"/>
          </a:xfrm>
          <a:prstGeom prst="line">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0" name="Text Box 178">
            <a:extLst>
              <a:ext uri="{FF2B5EF4-FFF2-40B4-BE49-F238E27FC236}">
                <a16:creationId xmlns:a16="http://schemas.microsoft.com/office/drawing/2014/main" id="{EAD823C4-8ABC-4E6F-BDBD-627D381604FC}"/>
              </a:ext>
            </a:extLst>
          </p:cNvPr>
          <p:cNvSpPr txBox="1">
            <a:spLocks noChangeArrowheads="1"/>
          </p:cNvSpPr>
          <p:nvPr/>
        </p:nvSpPr>
        <p:spPr bwMode="auto">
          <a:xfrm>
            <a:off x="4447223" y="3809006"/>
            <a:ext cx="285750"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1" name="Text Box 179">
            <a:extLst>
              <a:ext uri="{FF2B5EF4-FFF2-40B4-BE49-F238E27FC236}">
                <a16:creationId xmlns:a16="http://schemas.microsoft.com/office/drawing/2014/main" id="{1E5CF810-18AB-4114-97BE-F740DB75F1FC}"/>
              </a:ext>
            </a:extLst>
          </p:cNvPr>
          <p:cNvSpPr txBox="1">
            <a:spLocks noChangeArrowheads="1"/>
          </p:cNvSpPr>
          <p:nvPr/>
        </p:nvSpPr>
        <p:spPr bwMode="auto">
          <a:xfrm>
            <a:off x="2504123" y="2894606"/>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Israel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2" name="Line 180">
            <a:extLst>
              <a:ext uri="{FF2B5EF4-FFF2-40B4-BE49-F238E27FC236}">
                <a16:creationId xmlns:a16="http://schemas.microsoft.com/office/drawing/2014/main" id="{ED43C0AD-9D93-4651-B0FA-9C3059E2D575}"/>
              </a:ext>
            </a:extLst>
          </p:cNvPr>
          <p:cNvSpPr>
            <a:spLocks noChangeShapeType="1"/>
          </p:cNvSpPr>
          <p:nvPr/>
        </p:nvSpPr>
        <p:spPr bwMode="auto">
          <a:xfrm>
            <a:off x="8733473" y="3751856"/>
            <a:ext cx="628650" cy="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3" name="Text Box 181">
            <a:extLst>
              <a:ext uri="{FF2B5EF4-FFF2-40B4-BE49-F238E27FC236}">
                <a16:creationId xmlns:a16="http://schemas.microsoft.com/office/drawing/2014/main" id="{379CF4B8-C6FA-430B-B0DB-AD264EF6FC82}"/>
              </a:ext>
            </a:extLst>
          </p:cNvPr>
          <p:cNvSpPr txBox="1">
            <a:spLocks noChangeArrowheads="1"/>
          </p:cNvSpPr>
          <p:nvPr/>
        </p:nvSpPr>
        <p:spPr bwMode="auto">
          <a:xfrm>
            <a:off x="8962073" y="3923306"/>
            <a:ext cx="2857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FF0000"/>
                </a:solidFill>
                <a:effectLst/>
                <a:latin typeface="Times New Roman" panose="02020603050405020304" pitchFamily="18" charset="0"/>
              </a:rPr>
              <a:t>ῼ</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4" name="Line 182">
            <a:extLst>
              <a:ext uri="{FF2B5EF4-FFF2-40B4-BE49-F238E27FC236}">
                <a16:creationId xmlns:a16="http://schemas.microsoft.com/office/drawing/2014/main" id="{B5E83811-D66D-4387-A803-4956B89DA4BF}"/>
              </a:ext>
            </a:extLst>
          </p:cNvPr>
          <p:cNvSpPr>
            <a:spLocks noChangeShapeType="1"/>
          </p:cNvSpPr>
          <p:nvPr/>
        </p:nvSpPr>
        <p:spPr bwMode="auto">
          <a:xfrm>
            <a:off x="3818573" y="5866406"/>
            <a:ext cx="55435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5" name="Line 183">
            <a:extLst>
              <a:ext uri="{FF2B5EF4-FFF2-40B4-BE49-F238E27FC236}">
                <a16:creationId xmlns:a16="http://schemas.microsoft.com/office/drawing/2014/main" id="{B802AAEC-4A39-4E8A-A6C6-665DA1C3647D}"/>
              </a:ext>
            </a:extLst>
          </p:cNvPr>
          <p:cNvSpPr>
            <a:spLocks noChangeShapeType="1"/>
          </p:cNvSpPr>
          <p:nvPr/>
        </p:nvSpPr>
        <p:spPr bwMode="auto">
          <a:xfrm flipH="1">
            <a:off x="3247073" y="5866406"/>
            <a:ext cx="7429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6" name="Line 184">
            <a:extLst>
              <a:ext uri="{FF2B5EF4-FFF2-40B4-BE49-F238E27FC236}">
                <a16:creationId xmlns:a16="http://schemas.microsoft.com/office/drawing/2014/main" id="{D5187C5C-7154-4EFC-ABAD-3482DB37AA12}"/>
              </a:ext>
            </a:extLst>
          </p:cNvPr>
          <p:cNvSpPr>
            <a:spLocks noChangeShapeType="1"/>
          </p:cNvSpPr>
          <p:nvPr/>
        </p:nvSpPr>
        <p:spPr bwMode="auto">
          <a:xfrm>
            <a:off x="3361373" y="5580656"/>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7" name="Line 185">
            <a:extLst>
              <a:ext uri="{FF2B5EF4-FFF2-40B4-BE49-F238E27FC236}">
                <a16:creationId xmlns:a16="http://schemas.microsoft.com/office/drawing/2014/main" id="{26BE37EA-C48D-4344-B24C-CC52C62383DA}"/>
              </a:ext>
            </a:extLst>
          </p:cNvPr>
          <p:cNvSpPr>
            <a:spLocks noChangeShapeType="1"/>
          </p:cNvSpPr>
          <p:nvPr/>
        </p:nvSpPr>
        <p:spPr bwMode="auto">
          <a:xfrm>
            <a:off x="3875723" y="5580656"/>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8" name="Text Box 186">
            <a:extLst>
              <a:ext uri="{FF2B5EF4-FFF2-40B4-BE49-F238E27FC236}">
                <a16:creationId xmlns:a16="http://schemas.microsoft.com/office/drawing/2014/main" id="{54570121-C7D8-4AFC-8933-665311CE61E2}"/>
              </a:ext>
            </a:extLst>
          </p:cNvPr>
          <p:cNvSpPr txBox="1">
            <a:spLocks noChangeArrowheads="1"/>
          </p:cNvSpPr>
          <p:nvPr/>
        </p:nvSpPr>
        <p:spPr bwMode="auto">
          <a:xfrm>
            <a:off x="3189923" y="5294906"/>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9" name="Text Box 187">
            <a:extLst>
              <a:ext uri="{FF2B5EF4-FFF2-40B4-BE49-F238E27FC236}">
                <a16:creationId xmlns:a16="http://schemas.microsoft.com/office/drawing/2014/main" id="{127AD7C4-7C0C-4BA4-95EF-119EBEDAB98D}"/>
              </a:ext>
            </a:extLst>
          </p:cNvPr>
          <p:cNvSpPr txBox="1">
            <a:spLocks noChangeArrowheads="1"/>
          </p:cNvSpPr>
          <p:nvPr/>
        </p:nvSpPr>
        <p:spPr bwMode="auto">
          <a:xfrm>
            <a:off x="3647123" y="5294906"/>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0" name="Text Box 188">
            <a:extLst>
              <a:ext uri="{FF2B5EF4-FFF2-40B4-BE49-F238E27FC236}">
                <a16:creationId xmlns:a16="http://schemas.microsoft.com/office/drawing/2014/main" id="{F9B6FBD5-0586-4FE7-9155-95753A2FA33D}"/>
              </a:ext>
            </a:extLst>
          </p:cNvPr>
          <p:cNvSpPr txBox="1">
            <a:spLocks noChangeArrowheads="1"/>
          </p:cNvSpPr>
          <p:nvPr/>
        </p:nvSpPr>
        <p:spPr bwMode="auto">
          <a:xfrm>
            <a:off x="3704273" y="5923556"/>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1" name="Line 189">
            <a:extLst>
              <a:ext uri="{FF2B5EF4-FFF2-40B4-BE49-F238E27FC236}">
                <a16:creationId xmlns:a16="http://schemas.microsoft.com/office/drawing/2014/main" id="{782F876E-1DD7-4C02-B132-61C5710B1E51}"/>
              </a:ext>
            </a:extLst>
          </p:cNvPr>
          <p:cNvSpPr>
            <a:spLocks noChangeShapeType="1"/>
          </p:cNvSpPr>
          <p:nvPr/>
        </p:nvSpPr>
        <p:spPr bwMode="auto">
          <a:xfrm>
            <a:off x="3189923" y="555208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2" name="Line 190">
            <a:extLst>
              <a:ext uri="{FF2B5EF4-FFF2-40B4-BE49-F238E27FC236}">
                <a16:creationId xmlns:a16="http://schemas.microsoft.com/office/drawing/2014/main" id="{08BF3CFC-4DAC-48B5-A77C-E109DBA17B39}"/>
              </a:ext>
            </a:extLst>
          </p:cNvPr>
          <p:cNvSpPr>
            <a:spLocks noChangeShapeType="1"/>
          </p:cNvSpPr>
          <p:nvPr/>
        </p:nvSpPr>
        <p:spPr bwMode="auto">
          <a:xfrm>
            <a:off x="3418523" y="5152031"/>
            <a:ext cx="5143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3" name="Text Box 191">
            <a:extLst>
              <a:ext uri="{FF2B5EF4-FFF2-40B4-BE49-F238E27FC236}">
                <a16:creationId xmlns:a16="http://schemas.microsoft.com/office/drawing/2014/main" id="{EF774EF1-40FD-46E3-BFC4-9AB8EF1D433A}"/>
              </a:ext>
            </a:extLst>
          </p:cNvPr>
          <p:cNvSpPr txBox="1">
            <a:spLocks noChangeArrowheads="1"/>
          </p:cNvSpPr>
          <p:nvPr/>
        </p:nvSpPr>
        <p:spPr bwMode="auto">
          <a:xfrm>
            <a:off x="3475673" y="5580656"/>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4" name="Line 192">
            <a:extLst>
              <a:ext uri="{FF2B5EF4-FFF2-40B4-BE49-F238E27FC236}">
                <a16:creationId xmlns:a16="http://schemas.microsoft.com/office/drawing/2014/main" id="{6990A2A6-5239-4DED-B62D-337FE137D6AE}"/>
              </a:ext>
            </a:extLst>
          </p:cNvPr>
          <p:cNvSpPr>
            <a:spLocks noChangeShapeType="1"/>
          </p:cNvSpPr>
          <p:nvPr/>
        </p:nvSpPr>
        <p:spPr bwMode="auto">
          <a:xfrm flipV="1">
            <a:off x="3932873" y="5694956"/>
            <a:ext cx="17145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5" name="Text Box 193">
            <a:extLst>
              <a:ext uri="{FF2B5EF4-FFF2-40B4-BE49-F238E27FC236}">
                <a16:creationId xmlns:a16="http://schemas.microsoft.com/office/drawing/2014/main" id="{4F06A81F-F054-4A32-89A6-313A0EFAA8AD}"/>
              </a:ext>
            </a:extLst>
          </p:cNvPr>
          <p:cNvSpPr txBox="1">
            <a:spLocks noChangeArrowheads="1"/>
          </p:cNvSpPr>
          <p:nvPr/>
        </p:nvSpPr>
        <p:spPr bwMode="auto">
          <a:xfrm>
            <a:off x="2504123" y="4894856"/>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Babylon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998379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7DEF83D-3696-4A5C-A5D7-87B11B4E3319}"/>
              </a:ext>
            </a:extLst>
          </p:cNvPr>
          <p:cNvSpPr>
            <a:spLocks noGrp="1"/>
          </p:cNvSpPr>
          <p:nvPr>
            <p:ph type="sldNum" sz="quarter" idx="12"/>
          </p:nvPr>
        </p:nvSpPr>
        <p:spPr/>
        <p:txBody>
          <a:bodyPr/>
          <a:lstStyle/>
          <a:p>
            <a:fld id="{1E1B8BD3-EEEF-4896-BEE3-06C250004F3C}" type="slidenum">
              <a:rPr lang="en-US" smtClean="0"/>
              <a:pPr/>
              <a:t>18</a:t>
            </a:fld>
            <a:endParaRPr lang="en-US" dirty="0"/>
          </a:p>
        </p:txBody>
      </p:sp>
      <p:sp>
        <p:nvSpPr>
          <p:cNvPr id="3" name="Text Box 2">
            <a:extLst>
              <a:ext uri="{FF2B5EF4-FFF2-40B4-BE49-F238E27FC236}">
                <a16:creationId xmlns:a16="http://schemas.microsoft.com/office/drawing/2014/main" id="{FD98E3DA-9319-4A4F-8AD6-00EC95DB3343}"/>
              </a:ext>
            </a:extLst>
          </p:cNvPr>
          <p:cNvSpPr txBox="1">
            <a:spLocks noChangeArrowheads="1"/>
          </p:cNvSpPr>
          <p:nvPr/>
        </p:nvSpPr>
        <p:spPr bwMode="auto">
          <a:xfrm>
            <a:off x="4768352" y="461554"/>
            <a:ext cx="6858000" cy="39433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Line 3">
            <a:extLst>
              <a:ext uri="{FF2B5EF4-FFF2-40B4-BE49-F238E27FC236}">
                <a16:creationId xmlns:a16="http://schemas.microsoft.com/office/drawing/2014/main" id="{9C000E07-B873-48F2-A803-42A6C3B35661}"/>
              </a:ext>
            </a:extLst>
          </p:cNvPr>
          <p:cNvSpPr>
            <a:spLocks noChangeShapeType="1"/>
          </p:cNvSpPr>
          <p:nvPr/>
        </p:nvSpPr>
        <p:spPr bwMode="auto">
          <a:xfrm>
            <a:off x="6139952" y="1433104"/>
            <a:ext cx="5486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4">
            <a:extLst>
              <a:ext uri="{FF2B5EF4-FFF2-40B4-BE49-F238E27FC236}">
                <a16:creationId xmlns:a16="http://schemas.microsoft.com/office/drawing/2014/main" id="{C3CCB360-E54B-49E8-B75F-FF51E187C921}"/>
              </a:ext>
            </a:extLst>
          </p:cNvPr>
          <p:cNvSpPr>
            <a:spLocks noChangeShapeType="1"/>
          </p:cNvSpPr>
          <p:nvPr/>
        </p:nvSpPr>
        <p:spPr bwMode="auto">
          <a:xfrm flipH="1">
            <a:off x="5454152" y="1433104"/>
            <a:ext cx="7429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5">
            <a:extLst>
              <a:ext uri="{FF2B5EF4-FFF2-40B4-BE49-F238E27FC236}">
                <a16:creationId xmlns:a16="http://schemas.microsoft.com/office/drawing/2014/main" id="{579BF062-729A-4B71-8CB1-9AB1579D5E24}"/>
              </a:ext>
            </a:extLst>
          </p:cNvPr>
          <p:cNvSpPr txBox="1">
            <a:spLocks noChangeArrowheads="1"/>
          </p:cNvSpPr>
          <p:nvPr/>
        </p:nvSpPr>
        <p:spPr bwMode="auto">
          <a:xfrm>
            <a:off x="7168652" y="1433104"/>
            <a:ext cx="5715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Disap.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Line 6">
            <a:extLst>
              <a:ext uri="{FF2B5EF4-FFF2-40B4-BE49-F238E27FC236}">
                <a16:creationId xmlns:a16="http://schemas.microsoft.com/office/drawing/2014/main" id="{B67C5D77-32F2-477F-B5D0-B4B2776B84FB}"/>
              </a:ext>
            </a:extLst>
          </p:cNvPr>
          <p:cNvSpPr>
            <a:spLocks noChangeShapeType="1"/>
          </p:cNvSpPr>
          <p:nvPr/>
        </p:nvSpPr>
        <p:spPr bwMode="auto">
          <a:xfrm>
            <a:off x="5625602" y="114735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7">
            <a:extLst>
              <a:ext uri="{FF2B5EF4-FFF2-40B4-BE49-F238E27FC236}">
                <a16:creationId xmlns:a16="http://schemas.microsoft.com/office/drawing/2014/main" id="{40EC9C14-2D93-4001-BAE9-E439C2568440}"/>
              </a:ext>
            </a:extLst>
          </p:cNvPr>
          <p:cNvSpPr>
            <a:spLocks noChangeShapeType="1"/>
          </p:cNvSpPr>
          <p:nvPr/>
        </p:nvSpPr>
        <p:spPr bwMode="auto">
          <a:xfrm>
            <a:off x="7340102" y="114735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8">
            <a:extLst>
              <a:ext uri="{FF2B5EF4-FFF2-40B4-BE49-F238E27FC236}">
                <a16:creationId xmlns:a16="http://schemas.microsoft.com/office/drawing/2014/main" id="{F42C8C99-CBE6-4165-86D2-1ACD5F0D9D7C}"/>
              </a:ext>
            </a:extLst>
          </p:cNvPr>
          <p:cNvSpPr>
            <a:spLocks noChangeShapeType="1"/>
          </p:cNvSpPr>
          <p:nvPr/>
        </p:nvSpPr>
        <p:spPr bwMode="auto">
          <a:xfrm>
            <a:off x="6139952" y="114735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9">
            <a:extLst>
              <a:ext uri="{FF2B5EF4-FFF2-40B4-BE49-F238E27FC236}">
                <a16:creationId xmlns:a16="http://schemas.microsoft.com/office/drawing/2014/main" id="{AA2AF5A6-9845-4CBD-A69F-A38514E2A91C}"/>
              </a:ext>
            </a:extLst>
          </p:cNvPr>
          <p:cNvSpPr>
            <a:spLocks noChangeShapeType="1"/>
          </p:cNvSpPr>
          <p:nvPr/>
        </p:nvSpPr>
        <p:spPr bwMode="auto">
          <a:xfrm>
            <a:off x="7168652" y="114735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Text Box 10">
            <a:extLst>
              <a:ext uri="{FF2B5EF4-FFF2-40B4-BE49-F238E27FC236}">
                <a16:creationId xmlns:a16="http://schemas.microsoft.com/office/drawing/2014/main" id="{F823A8A1-57D2-4B21-B01C-7018C7A86A4E}"/>
              </a:ext>
            </a:extLst>
          </p:cNvPr>
          <p:cNvSpPr txBox="1">
            <a:spLocks noChangeArrowheads="1"/>
          </p:cNvSpPr>
          <p:nvPr/>
        </p:nvSpPr>
        <p:spPr bwMode="auto">
          <a:xfrm>
            <a:off x="5454152" y="861604"/>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538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Text Box 11">
            <a:extLst>
              <a:ext uri="{FF2B5EF4-FFF2-40B4-BE49-F238E27FC236}">
                <a16:creationId xmlns:a16="http://schemas.microsoft.com/office/drawing/2014/main" id="{A2E2A835-26B7-42E2-B533-54FB91138A25}"/>
              </a:ext>
            </a:extLst>
          </p:cNvPr>
          <p:cNvSpPr txBox="1">
            <a:spLocks noChangeArrowheads="1"/>
          </p:cNvSpPr>
          <p:nvPr/>
        </p:nvSpPr>
        <p:spPr bwMode="auto">
          <a:xfrm>
            <a:off x="5911352" y="861604"/>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Text Box 12">
            <a:extLst>
              <a:ext uri="{FF2B5EF4-FFF2-40B4-BE49-F238E27FC236}">
                <a16:creationId xmlns:a16="http://schemas.microsoft.com/office/drawing/2014/main" id="{621C4D1F-180F-498B-AF6B-5A45E7A2C115}"/>
              </a:ext>
            </a:extLst>
          </p:cNvPr>
          <p:cNvSpPr txBox="1">
            <a:spLocks noChangeArrowheads="1"/>
          </p:cNvSpPr>
          <p:nvPr/>
        </p:nvSpPr>
        <p:spPr bwMode="auto">
          <a:xfrm>
            <a:off x="8540252" y="1490254"/>
            <a:ext cx="85725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Rejection of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Line 13">
            <a:extLst>
              <a:ext uri="{FF2B5EF4-FFF2-40B4-BE49-F238E27FC236}">
                <a16:creationId xmlns:a16="http://schemas.microsoft.com/office/drawing/2014/main" id="{E7CD0C1A-EEFE-4238-BF69-CDB8F0254BB9}"/>
              </a:ext>
            </a:extLst>
          </p:cNvPr>
          <p:cNvSpPr>
            <a:spLocks noChangeShapeType="1"/>
          </p:cNvSpPr>
          <p:nvPr/>
        </p:nvSpPr>
        <p:spPr bwMode="auto">
          <a:xfrm>
            <a:off x="6482852" y="1261654"/>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4">
            <a:extLst>
              <a:ext uri="{FF2B5EF4-FFF2-40B4-BE49-F238E27FC236}">
                <a16:creationId xmlns:a16="http://schemas.microsoft.com/office/drawing/2014/main" id="{BE5658C2-2017-4CD9-BA09-96E27C061A2E}"/>
              </a:ext>
            </a:extLst>
          </p:cNvPr>
          <p:cNvSpPr>
            <a:spLocks noChangeShapeType="1"/>
          </p:cNvSpPr>
          <p:nvPr/>
        </p:nvSpPr>
        <p:spPr bwMode="auto">
          <a:xfrm>
            <a:off x="6368552" y="1261654"/>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15">
            <a:extLst>
              <a:ext uri="{FF2B5EF4-FFF2-40B4-BE49-F238E27FC236}">
                <a16:creationId xmlns:a16="http://schemas.microsoft.com/office/drawing/2014/main" id="{7A2AD960-1B14-4C38-9526-14D2A12CD567}"/>
              </a:ext>
            </a:extLst>
          </p:cNvPr>
          <p:cNvSpPr txBox="1">
            <a:spLocks noChangeArrowheads="1"/>
          </p:cNvSpPr>
          <p:nvPr/>
        </p:nvSpPr>
        <p:spPr bwMode="auto">
          <a:xfrm>
            <a:off x="5968502" y="1490254"/>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Line 16">
            <a:extLst>
              <a:ext uri="{FF2B5EF4-FFF2-40B4-BE49-F238E27FC236}">
                <a16:creationId xmlns:a16="http://schemas.microsoft.com/office/drawing/2014/main" id="{5644244D-4C70-4082-A3D6-CF692C056C00}"/>
              </a:ext>
            </a:extLst>
          </p:cNvPr>
          <p:cNvSpPr>
            <a:spLocks noChangeShapeType="1"/>
          </p:cNvSpPr>
          <p:nvPr/>
        </p:nvSpPr>
        <p:spPr bwMode="auto">
          <a:xfrm>
            <a:off x="5454152" y="111877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7">
            <a:extLst>
              <a:ext uri="{FF2B5EF4-FFF2-40B4-BE49-F238E27FC236}">
                <a16:creationId xmlns:a16="http://schemas.microsoft.com/office/drawing/2014/main" id="{9648621A-000B-4CB7-BF7E-6072AA836961}"/>
              </a:ext>
            </a:extLst>
          </p:cNvPr>
          <p:cNvSpPr>
            <a:spLocks noChangeShapeType="1"/>
          </p:cNvSpPr>
          <p:nvPr/>
        </p:nvSpPr>
        <p:spPr bwMode="auto">
          <a:xfrm>
            <a:off x="5625602" y="747304"/>
            <a:ext cx="5143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Text Box 18">
            <a:extLst>
              <a:ext uri="{FF2B5EF4-FFF2-40B4-BE49-F238E27FC236}">
                <a16:creationId xmlns:a16="http://schemas.microsoft.com/office/drawing/2014/main" id="{86FA2ED9-4175-41BE-8028-C583B0D6531A}"/>
              </a:ext>
            </a:extLst>
          </p:cNvPr>
          <p:cNvSpPr txBox="1">
            <a:spLocks noChangeArrowheads="1"/>
          </p:cNvSpPr>
          <p:nvPr/>
        </p:nvSpPr>
        <p:spPr bwMode="auto">
          <a:xfrm>
            <a:off x="5739902" y="1147354"/>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19">
            <a:extLst>
              <a:ext uri="{FF2B5EF4-FFF2-40B4-BE49-F238E27FC236}">
                <a16:creationId xmlns:a16="http://schemas.microsoft.com/office/drawing/2014/main" id="{8D6C951D-7471-4344-9A44-AE9D3DFBDE38}"/>
              </a:ext>
            </a:extLst>
          </p:cNvPr>
          <p:cNvSpPr txBox="1">
            <a:spLocks noChangeArrowheads="1"/>
          </p:cNvSpPr>
          <p:nvPr/>
        </p:nvSpPr>
        <p:spPr bwMode="auto">
          <a:xfrm>
            <a:off x="6711452" y="1147354"/>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Text Box 20">
            <a:extLst>
              <a:ext uri="{FF2B5EF4-FFF2-40B4-BE49-F238E27FC236}">
                <a16:creationId xmlns:a16="http://schemas.microsoft.com/office/drawing/2014/main" id="{8DBE537E-2241-4A32-B254-ACD7FBC93ED0}"/>
              </a:ext>
            </a:extLst>
          </p:cNvPr>
          <p:cNvSpPr txBox="1">
            <a:spLocks noChangeArrowheads="1"/>
          </p:cNvSpPr>
          <p:nvPr/>
        </p:nvSpPr>
        <p:spPr bwMode="auto">
          <a:xfrm>
            <a:off x="7111502" y="861604"/>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Line 21">
            <a:extLst>
              <a:ext uri="{FF2B5EF4-FFF2-40B4-BE49-F238E27FC236}">
                <a16:creationId xmlns:a16="http://schemas.microsoft.com/office/drawing/2014/main" id="{AC74EFF0-847C-42EF-9AEC-1C8AEA9A9366}"/>
              </a:ext>
            </a:extLst>
          </p:cNvPr>
          <p:cNvSpPr>
            <a:spLocks noChangeShapeType="1"/>
          </p:cNvSpPr>
          <p:nvPr/>
        </p:nvSpPr>
        <p:spPr bwMode="auto">
          <a:xfrm>
            <a:off x="6254252" y="747304"/>
            <a:ext cx="114300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Text Box 22">
            <a:extLst>
              <a:ext uri="{FF2B5EF4-FFF2-40B4-BE49-F238E27FC236}">
                <a16:creationId xmlns:a16="http://schemas.microsoft.com/office/drawing/2014/main" id="{3888EEF3-AA39-4ADE-B5C2-B7CF8BC95BEF}"/>
              </a:ext>
            </a:extLst>
          </p:cNvPr>
          <p:cNvSpPr txBox="1">
            <a:spLocks noChangeArrowheads="1"/>
          </p:cNvSpPr>
          <p:nvPr/>
        </p:nvSpPr>
        <p:spPr bwMode="auto">
          <a:xfrm>
            <a:off x="6368552" y="461554"/>
            <a:ext cx="9144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1260   46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Text Box 23">
            <a:extLst>
              <a:ext uri="{FF2B5EF4-FFF2-40B4-BE49-F238E27FC236}">
                <a16:creationId xmlns:a16="http://schemas.microsoft.com/office/drawing/2014/main" id="{F3246122-E487-4550-A30A-D3E8B5DF86FC}"/>
              </a:ext>
            </a:extLst>
          </p:cNvPr>
          <p:cNvSpPr txBox="1">
            <a:spLocks noChangeArrowheads="1"/>
          </p:cNvSpPr>
          <p:nvPr/>
        </p:nvSpPr>
        <p:spPr bwMode="auto">
          <a:xfrm>
            <a:off x="7511552" y="1147354"/>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Line 24">
            <a:extLst>
              <a:ext uri="{FF2B5EF4-FFF2-40B4-BE49-F238E27FC236}">
                <a16:creationId xmlns:a16="http://schemas.microsoft.com/office/drawing/2014/main" id="{A5593EB9-F39F-45E1-91B5-47B5E1AEAABF}"/>
              </a:ext>
            </a:extLst>
          </p:cNvPr>
          <p:cNvSpPr>
            <a:spLocks noChangeShapeType="1"/>
          </p:cNvSpPr>
          <p:nvPr/>
        </p:nvSpPr>
        <p:spPr bwMode="auto">
          <a:xfrm>
            <a:off x="8083052" y="114735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25">
            <a:extLst>
              <a:ext uri="{FF2B5EF4-FFF2-40B4-BE49-F238E27FC236}">
                <a16:creationId xmlns:a16="http://schemas.microsoft.com/office/drawing/2014/main" id="{952D33E4-E2B7-46E0-8B03-CD8850BB8315}"/>
              </a:ext>
            </a:extLst>
          </p:cNvPr>
          <p:cNvSpPr>
            <a:spLocks noChangeShapeType="1"/>
          </p:cNvSpPr>
          <p:nvPr/>
        </p:nvSpPr>
        <p:spPr bwMode="auto">
          <a:xfrm>
            <a:off x="7911602" y="114735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Text Box 26">
            <a:extLst>
              <a:ext uri="{FF2B5EF4-FFF2-40B4-BE49-F238E27FC236}">
                <a16:creationId xmlns:a16="http://schemas.microsoft.com/office/drawing/2014/main" id="{14266E95-C90F-4733-AB4C-EAD738125B9F}"/>
              </a:ext>
            </a:extLst>
          </p:cNvPr>
          <p:cNvSpPr txBox="1">
            <a:spLocks noChangeArrowheads="1"/>
          </p:cNvSpPr>
          <p:nvPr/>
        </p:nvSpPr>
        <p:spPr bwMode="auto">
          <a:xfrm>
            <a:off x="7854452" y="861604"/>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Line 27">
            <a:extLst>
              <a:ext uri="{FF2B5EF4-FFF2-40B4-BE49-F238E27FC236}">
                <a16:creationId xmlns:a16="http://schemas.microsoft.com/office/drawing/2014/main" id="{D385B5BA-89A7-45B1-AA14-F84568D2C5A8}"/>
              </a:ext>
            </a:extLst>
          </p:cNvPr>
          <p:cNvSpPr>
            <a:spLocks noChangeShapeType="1"/>
          </p:cNvSpPr>
          <p:nvPr/>
        </p:nvSpPr>
        <p:spPr bwMode="auto">
          <a:xfrm flipV="1">
            <a:off x="6139952" y="1261654"/>
            <a:ext cx="17145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28">
            <a:extLst>
              <a:ext uri="{FF2B5EF4-FFF2-40B4-BE49-F238E27FC236}">
                <a16:creationId xmlns:a16="http://schemas.microsoft.com/office/drawing/2014/main" id="{358AD151-0804-4D1F-B1F3-D1420386823B}"/>
              </a:ext>
            </a:extLst>
          </p:cNvPr>
          <p:cNvSpPr txBox="1">
            <a:spLocks noChangeArrowheads="1"/>
          </p:cNvSpPr>
          <p:nvPr/>
        </p:nvSpPr>
        <p:spPr bwMode="auto">
          <a:xfrm>
            <a:off x="6311402" y="975904"/>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Text Box 29">
            <a:extLst>
              <a:ext uri="{FF2B5EF4-FFF2-40B4-BE49-F238E27FC236}">
                <a16:creationId xmlns:a16="http://schemas.microsoft.com/office/drawing/2014/main" id="{95820C71-E215-455D-9FD6-80909EEBF957}"/>
              </a:ext>
            </a:extLst>
          </p:cNvPr>
          <p:cNvSpPr txBox="1">
            <a:spLocks noChangeArrowheads="1"/>
          </p:cNvSpPr>
          <p:nvPr/>
        </p:nvSpPr>
        <p:spPr bwMode="auto">
          <a:xfrm>
            <a:off x="8311652" y="1147354"/>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Text Box 30">
            <a:extLst>
              <a:ext uri="{FF2B5EF4-FFF2-40B4-BE49-F238E27FC236}">
                <a16:creationId xmlns:a16="http://schemas.microsoft.com/office/drawing/2014/main" id="{3281CE49-7721-468A-A6B9-8E54AE2D6B1F}"/>
              </a:ext>
            </a:extLst>
          </p:cNvPr>
          <p:cNvSpPr txBox="1">
            <a:spLocks noChangeArrowheads="1"/>
          </p:cNvSpPr>
          <p:nvPr/>
        </p:nvSpPr>
        <p:spPr bwMode="auto">
          <a:xfrm>
            <a:off x="6254252" y="1776004"/>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Capsule message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Line 31">
            <a:extLst>
              <a:ext uri="{FF2B5EF4-FFF2-40B4-BE49-F238E27FC236}">
                <a16:creationId xmlns:a16="http://schemas.microsoft.com/office/drawing/2014/main" id="{6BBAC391-3A93-4E51-A526-CA638639A685}"/>
              </a:ext>
            </a:extLst>
          </p:cNvPr>
          <p:cNvSpPr>
            <a:spLocks noChangeShapeType="1"/>
          </p:cNvSpPr>
          <p:nvPr/>
        </p:nvSpPr>
        <p:spPr bwMode="auto">
          <a:xfrm>
            <a:off x="6482852" y="1433104"/>
            <a:ext cx="0"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32">
            <a:extLst>
              <a:ext uri="{FF2B5EF4-FFF2-40B4-BE49-F238E27FC236}">
                <a16:creationId xmlns:a16="http://schemas.microsoft.com/office/drawing/2014/main" id="{94A4CCB9-C329-4C18-8D5A-45AE91F8ACBC}"/>
              </a:ext>
            </a:extLst>
          </p:cNvPr>
          <p:cNvSpPr>
            <a:spLocks noChangeShapeType="1"/>
          </p:cNvSpPr>
          <p:nvPr/>
        </p:nvSpPr>
        <p:spPr bwMode="auto">
          <a:xfrm>
            <a:off x="8826002" y="114735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Line 33">
            <a:extLst>
              <a:ext uri="{FF2B5EF4-FFF2-40B4-BE49-F238E27FC236}">
                <a16:creationId xmlns:a16="http://schemas.microsoft.com/office/drawing/2014/main" id="{31B86D02-40AA-4C40-8C53-EF8272A316B9}"/>
              </a:ext>
            </a:extLst>
          </p:cNvPr>
          <p:cNvSpPr>
            <a:spLocks noChangeShapeType="1"/>
          </p:cNvSpPr>
          <p:nvPr/>
        </p:nvSpPr>
        <p:spPr bwMode="auto">
          <a:xfrm>
            <a:off x="8654552" y="114735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Text Box 34">
            <a:extLst>
              <a:ext uri="{FF2B5EF4-FFF2-40B4-BE49-F238E27FC236}">
                <a16:creationId xmlns:a16="http://schemas.microsoft.com/office/drawing/2014/main" id="{1F7BE6F0-C3B1-4498-B52E-1CF170C5D404}"/>
              </a:ext>
            </a:extLst>
          </p:cNvPr>
          <p:cNvSpPr txBox="1">
            <a:spLocks noChangeArrowheads="1"/>
          </p:cNvSpPr>
          <p:nvPr/>
        </p:nvSpPr>
        <p:spPr bwMode="auto">
          <a:xfrm>
            <a:off x="8597402" y="861604"/>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Line 35">
            <a:extLst>
              <a:ext uri="{FF2B5EF4-FFF2-40B4-BE49-F238E27FC236}">
                <a16:creationId xmlns:a16="http://schemas.microsoft.com/office/drawing/2014/main" id="{C88054E9-1A9A-4863-B7B3-6D2F7320B3BF}"/>
              </a:ext>
            </a:extLst>
          </p:cNvPr>
          <p:cNvSpPr>
            <a:spLocks noChangeShapeType="1"/>
          </p:cNvSpPr>
          <p:nvPr/>
        </p:nvSpPr>
        <p:spPr bwMode="auto">
          <a:xfrm>
            <a:off x="8083052" y="1318804"/>
            <a:ext cx="2857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 Box 36">
            <a:extLst>
              <a:ext uri="{FF2B5EF4-FFF2-40B4-BE49-F238E27FC236}">
                <a16:creationId xmlns:a16="http://schemas.microsoft.com/office/drawing/2014/main" id="{B16053E9-EDAE-4337-A88F-D65FD39924F6}"/>
              </a:ext>
            </a:extLst>
          </p:cNvPr>
          <p:cNvSpPr txBox="1">
            <a:spLocks noChangeArrowheads="1"/>
          </p:cNvSpPr>
          <p:nvPr/>
        </p:nvSpPr>
        <p:spPr bwMode="auto">
          <a:xfrm>
            <a:off x="9168902" y="1147354"/>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Line 37">
            <a:extLst>
              <a:ext uri="{FF2B5EF4-FFF2-40B4-BE49-F238E27FC236}">
                <a16:creationId xmlns:a16="http://schemas.microsoft.com/office/drawing/2014/main" id="{1B177987-DB01-4E94-854C-B22C558DF74C}"/>
              </a:ext>
            </a:extLst>
          </p:cNvPr>
          <p:cNvSpPr>
            <a:spLocks noChangeShapeType="1"/>
          </p:cNvSpPr>
          <p:nvPr/>
        </p:nvSpPr>
        <p:spPr bwMode="auto">
          <a:xfrm>
            <a:off x="10026152" y="114735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Line 38">
            <a:extLst>
              <a:ext uri="{FF2B5EF4-FFF2-40B4-BE49-F238E27FC236}">
                <a16:creationId xmlns:a16="http://schemas.microsoft.com/office/drawing/2014/main" id="{716B422C-A06E-4682-B73F-A8D26B60AC93}"/>
              </a:ext>
            </a:extLst>
          </p:cNvPr>
          <p:cNvSpPr>
            <a:spLocks noChangeShapeType="1"/>
          </p:cNvSpPr>
          <p:nvPr/>
        </p:nvSpPr>
        <p:spPr bwMode="auto">
          <a:xfrm>
            <a:off x="9854702" y="114735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Text Box 39">
            <a:extLst>
              <a:ext uri="{FF2B5EF4-FFF2-40B4-BE49-F238E27FC236}">
                <a16:creationId xmlns:a16="http://schemas.microsoft.com/office/drawing/2014/main" id="{131CC64D-F53F-4A26-A391-42CB71E977D1}"/>
              </a:ext>
            </a:extLst>
          </p:cNvPr>
          <p:cNvSpPr txBox="1">
            <a:spLocks noChangeArrowheads="1"/>
          </p:cNvSpPr>
          <p:nvPr/>
        </p:nvSpPr>
        <p:spPr bwMode="auto">
          <a:xfrm>
            <a:off x="9797552" y="861604"/>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Text Box 40">
            <a:extLst>
              <a:ext uri="{FF2B5EF4-FFF2-40B4-BE49-F238E27FC236}">
                <a16:creationId xmlns:a16="http://schemas.microsoft.com/office/drawing/2014/main" id="{237994C9-9389-4F00-9429-BE1BA00B0272}"/>
              </a:ext>
            </a:extLst>
          </p:cNvPr>
          <p:cNvSpPr txBox="1">
            <a:spLocks noChangeArrowheads="1"/>
          </p:cNvSpPr>
          <p:nvPr/>
        </p:nvSpPr>
        <p:spPr bwMode="auto">
          <a:xfrm>
            <a:off x="9454652" y="1490254"/>
            <a:ext cx="5715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Jones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Waggoner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Line 41">
            <a:extLst>
              <a:ext uri="{FF2B5EF4-FFF2-40B4-BE49-F238E27FC236}">
                <a16:creationId xmlns:a16="http://schemas.microsoft.com/office/drawing/2014/main" id="{42F375E2-201B-4A69-A4F8-27514DA520DD}"/>
              </a:ext>
            </a:extLst>
          </p:cNvPr>
          <p:cNvSpPr>
            <a:spLocks noChangeShapeType="1"/>
          </p:cNvSpPr>
          <p:nvPr/>
        </p:nvSpPr>
        <p:spPr bwMode="auto">
          <a:xfrm>
            <a:off x="10026152" y="1433104"/>
            <a:ext cx="0" cy="6286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42">
            <a:extLst>
              <a:ext uri="{FF2B5EF4-FFF2-40B4-BE49-F238E27FC236}">
                <a16:creationId xmlns:a16="http://schemas.microsoft.com/office/drawing/2014/main" id="{7EDAB531-41D1-40E0-95C0-5BABFC7F9AE3}"/>
              </a:ext>
            </a:extLst>
          </p:cNvPr>
          <p:cNvSpPr txBox="1">
            <a:spLocks noChangeArrowheads="1"/>
          </p:cNvSpPr>
          <p:nvPr/>
        </p:nvSpPr>
        <p:spPr bwMode="auto">
          <a:xfrm>
            <a:off x="10026152" y="1490254"/>
            <a:ext cx="5715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Butler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Smith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Line 43">
            <a:extLst>
              <a:ext uri="{FF2B5EF4-FFF2-40B4-BE49-F238E27FC236}">
                <a16:creationId xmlns:a16="http://schemas.microsoft.com/office/drawing/2014/main" id="{3AC01FFB-86C1-408B-BC01-7F70A3CED71C}"/>
              </a:ext>
            </a:extLst>
          </p:cNvPr>
          <p:cNvSpPr>
            <a:spLocks noChangeShapeType="1"/>
          </p:cNvSpPr>
          <p:nvPr/>
        </p:nvSpPr>
        <p:spPr bwMode="auto">
          <a:xfrm>
            <a:off x="10997702" y="114735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Line 44">
            <a:extLst>
              <a:ext uri="{FF2B5EF4-FFF2-40B4-BE49-F238E27FC236}">
                <a16:creationId xmlns:a16="http://schemas.microsoft.com/office/drawing/2014/main" id="{65F0C26D-81CC-4959-8DA7-567D44144D69}"/>
              </a:ext>
            </a:extLst>
          </p:cNvPr>
          <p:cNvSpPr>
            <a:spLocks noChangeShapeType="1"/>
          </p:cNvSpPr>
          <p:nvPr/>
        </p:nvSpPr>
        <p:spPr bwMode="auto">
          <a:xfrm>
            <a:off x="10826252" y="114735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Text Box 45">
            <a:extLst>
              <a:ext uri="{FF2B5EF4-FFF2-40B4-BE49-F238E27FC236}">
                <a16:creationId xmlns:a16="http://schemas.microsoft.com/office/drawing/2014/main" id="{DEC5FAF4-FECF-4E79-B191-A77B11E19DBE}"/>
              </a:ext>
            </a:extLst>
          </p:cNvPr>
          <p:cNvSpPr txBox="1">
            <a:spLocks noChangeArrowheads="1"/>
          </p:cNvSpPr>
          <p:nvPr/>
        </p:nvSpPr>
        <p:spPr bwMode="auto">
          <a:xfrm>
            <a:off x="10769102" y="861604"/>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7" name="Line 46">
            <a:extLst>
              <a:ext uri="{FF2B5EF4-FFF2-40B4-BE49-F238E27FC236}">
                <a16:creationId xmlns:a16="http://schemas.microsoft.com/office/drawing/2014/main" id="{075B7BD4-3A2E-4280-A3D9-2362B29C5B4A}"/>
              </a:ext>
            </a:extLst>
          </p:cNvPr>
          <p:cNvSpPr>
            <a:spLocks noChangeShapeType="1"/>
          </p:cNvSpPr>
          <p:nvPr/>
        </p:nvSpPr>
        <p:spPr bwMode="auto">
          <a:xfrm>
            <a:off x="8826002" y="747304"/>
            <a:ext cx="22288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47">
            <a:extLst>
              <a:ext uri="{FF2B5EF4-FFF2-40B4-BE49-F238E27FC236}">
                <a16:creationId xmlns:a16="http://schemas.microsoft.com/office/drawing/2014/main" id="{C8913FE6-B189-4311-8DE8-4BF3DDDF824F}"/>
              </a:ext>
            </a:extLst>
          </p:cNvPr>
          <p:cNvSpPr txBox="1">
            <a:spLocks noChangeArrowheads="1"/>
          </p:cNvSpPr>
          <p:nvPr/>
        </p:nvSpPr>
        <p:spPr bwMode="auto">
          <a:xfrm>
            <a:off x="9854702" y="461554"/>
            <a:ext cx="6286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126   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Text Box 48">
            <a:extLst>
              <a:ext uri="{FF2B5EF4-FFF2-40B4-BE49-F238E27FC236}">
                <a16:creationId xmlns:a16="http://schemas.microsoft.com/office/drawing/2014/main" id="{4858D473-31E1-4E54-9910-0487FD8E395D}"/>
              </a:ext>
            </a:extLst>
          </p:cNvPr>
          <p:cNvSpPr txBox="1">
            <a:spLocks noChangeArrowheads="1"/>
          </p:cNvSpPr>
          <p:nvPr/>
        </p:nvSpPr>
        <p:spPr bwMode="auto">
          <a:xfrm>
            <a:off x="6654302" y="747304"/>
            <a:ext cx="2857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0" name="Line 49">
            <a:extLst>
              <a:ext uri="{FF2B5EF4-FFF2-40B4-BE49-F238E27FC236}">
                <a16:creationId xmlns:a16="http://schemas.microsoft.com/office/drawing/2014/main" id="{8B5FA8F2-89C9-4D46-86CA-0B27E58F57EC}"/>
              </a:ext>
            </a:extLst>
          </p:cNvPr>
          <p:cNvSpPr>
            <a:spLocks noChangeShapeType="1"/>
          </p:cNvSpPr>
          <p:nvPr/>
        </p:nvSpPr>
        <p:spPr bwMode="auto">
          <a:xfrm>
            <a:off x="6197102" y="1375954"/>
            <a:ext cx="1143000" cy="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50">
            <a:extLst>
              <a:ext uri="{FF2B5EF4-FFF2-40B4-BE49-F238E27FC236}">
                <a16:creationId xmlns:a16="http://schemas.microsoft.com/office/drawing/2014/main" id="{CB488131-A0D2-44A6-B758-F7781331554E}"/>
              </a:ext>
            </a:extLst>
          </p:cNvPr>
          <p:cNvSpPr txBox="1">
            <a:spLocks noChangeArrowheads="1"/>
          </p:cNvSpPr>
          <p:nvPr/>
        </p:nvSpPr>
        <p:spPr bwMode="auto">
          <a:xfrm>
            <a:off x="6711452" y="1375954"/>
            <a:ext cx="285750"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 name="Text Box 51">
            <a:extLst>
              <a:ext uri="{FF2B5EF4-FFF2-40B4-BE49-F238E27FC236}">
                <a16:creationId xmlns:a16="http://schemas.microsoft.com/office/drawing/2014/main" id="{6814194F-6CCA-439B-BB72-0EF91DE67845}"/>
              </a:ext>
            </a:extLst>
          </p:cNvPr>
          <p:cNvSpPr txBox="1">
            <a:spLocks noChangeArrowheads="1"/>
          </p:cNvSpPr>
          <p:nvPr/>
        </p:nvSpPr>
        <p:spPr bwMode="auto">
          <a:xfrm>
            <a:off x="4768352" y="461554"/>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Israel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Line 52">
            <a:extLst>
              <a:ext uri="{FF2B5EF4-FFF2-40B4-BE49-F238E27FC236}">
                <a16:creationId xmlns:a16="http://schemas.microsoft.com/office/drawing/2014/main" id="{877B74BC-1581-401A-AA91-B0051A06A42C}"/>
              </a:ext>
            </a:extLst>
          </p:cNvPr>
          <p:cNvSpPr>
            <a:spLocks noChangeShapeType="1"/>
          </p:cNvSpPr>
          <p:nvPr/>
        </p:nvSpPr>
        <p:spPr bwMode="auto">
          <a:xfrm>
            <a:off x="10997702" y="1318804"/>
            <a:ext cx="628650" cy="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Text Box 53">
            <a:extLst>
              <a:ext uri="{FF2B5EF4-FFF2-40B4-BE49-F238E27FC236}">
                <a16:creationId xmlns:a16="http://schemas.microsoft.com/office/drawing/2014/main" id="{B26E4FC7-8F71-47DF-9DCF-8579BDC432AC}"/>
              </a:ext>
            </a:extLst>
          </p:cNvPr>
          <p:cNvSpPr txBox="1">
            <a:spLocks noChangeArrowheads="1"/>
          </p:cNvSpPr>
          <p:nvPr/>
        </p:nvSpPr>
        <p:spPr bwMode="auto">
          <a:xfrm>
            <a:off x="11226302" y="1490254"/>
            <a:ext cx="2857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FF0000"/>
                </a:solidFill>
                <a:effectLst/>
                <a:latin typeface="Times New Roman" panose="02020603050405020304" pitchFamily="18" charset="0"/>
              </a:rPr>
              <a:t>ῼ</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 name="Line 54">
            <a:extLst>
              <a:ext uri="{FF2B5EF4-FFF2-40B4-BE49-F238E27FC236}">
                <a16:creationId xmlns:a16="http://schemas.microsoft.com/office/drawing/2014/main" id="{AC798DC9-939F-4E44-942C-3249F7B15F26}"/>
              </a:ext>
            </a:extLst>
          </p:cNvPr>
          <p:cNvSpPr>
            <a:spLocks noChangeShapeType="1"/>
          </p:cNvSpPr>
          <p:nvPr/>
        </p:nvSpPr>
        <p:spPr bwMode="auto">
          <a:xfrm>
            <a:off x="6082802" y="4004854"/>
            <a:ext cx="55435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Text Box 55">
            <a:extLst>
              <a:ext uri="{FF2B5EF4-FFF2-40B4-BE49-F238E27FC236}">
                <a16:creationId xmlns:a16="http://schemas.microsoft.com/office/drawing/2014/main" id="{1179C5A2-FD67-4B95-AB0F-11D4B66190A6}"/>
              </a:ext>
            </a:extLst>
          </p:cNvPr>
          <p:cNvSpPr txBox="1">
            <a:spLocks noChangeArrowheads="1"/>
          </p:cNvSpPr>
          <p:nvPr/>
        </p:nvSpPr>
        <p:spPr bwMode="auto">
          <a:xfrm>
            <a:off x="4768352" y="3033304"/>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Babylon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 name="Text Box 56">
            <a:extLst>
              <a:ext uri="{FF2B5EF4-FFF2-40B4-BE49-F238E27FC236}">
                <a16:creationId xmlns:a16="http://schemas.microsoft.com/office/drawing/2014/main" id="{B02C6A34-4582-44AB-92C9-A8163DEA5AFA}"/>
              </a:ext>
            </a:extLst>
          </p:cNvPr>
          <p:cNvSpPr txBox="1">
            <a:spLocks noChangeArrowheads="1"/>
          </p:cNvSpPr>
          <p:nvPr/>
        </p:nvSpPr>
        <p:spPr bwMode="auto">
          <a:xfrm>
            <a:off x="8684896" y="3033304"/>
            <a:ext cx="20574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Francesco	Eugenio</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Pacelli	Pacelli</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8" name="Text Box 57">
            <a:extLst>
              <a:ext uri="{FF2B5EF4-FFF2-40B4-BE49-F238E27FC236}">
                <a16:creationId xmlns:a16="http://schemas.microsoft.com/office/drawing/2014/main" id="{F4B74F5A-6F6D-46FF-8350-85C133D803A8}"/>
              </a:ext>
            </a:extLst>
          </p:cNvPr>
          <p:cNvSpPr txBox="1">
            <a:spLocks noChangeArrowheads="1"/>
          </p:cNvSpPr>
          <p:nvPr/>
        </p:nvSpPr>
        <p:spPr bwMode="auto">
          <a:xfrm>
            <a:off x="8997452" y="2176054"/>
            <a:ext cx="8572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Cardinal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Gasparri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 name="Line 58">
            <a:extLst>
              <a:ext uri="{FF2B5EF4-FFF2-40B4-BE49-F238E27FC236}">
                <a16:creationId xmlns:a16="http://schemas.microsoft.com/office/drawing/2014/main" id="{24C3568B-104B-4C9C-A8D3-231C8A3582B3}"/>
              </a:ext>
            </a:extLst>
          </p:cNvPr>
          <p:cNvSpPr>
            <a:spLocks noChangeShapeType="1"/>
          </p:cNvSpPr>
          <p:nvPr/>
        </p:nvSpPr>
        <p:spPr bwMode="auto">
          <a:xfrm flipH="1">
            <a:off x="9026025" y="2604679"/>
            <a:ext cx="228598" cy="428624"/>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Line 59">
            <a:extLst>
              <a:ext uri="{FF2B5EF4-FFF2-40B4-BE49-F238E27FC236}">
                <a16:creationId xmlns:a16="http://schemas.microsoft.com/office/drawing/2014/main" id="{6D1B1E9A-35F7-4420-B3EF-78142A406836}"/>
              </a:ext>
            </a:extLst>
          </p:cNvPr>
          <p:cNvSpPr>
            <a:spLocks noChangeShapeType="1"/>
          </p:cNvSpPr>
          <p:nvPr/>
        </p:nvSpPr>
        <p:spPr bwMode="auto">
          <a:xfrm>
            <a:off x="9626102" y="2633254"/>
            <a:ext cx="228600" cy="34290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66">
            <a:extLst>
              <a:ext uri="{FF2B5EF4-FFF2-40B4-BE49-F238E27FC236}">
                <a16:creationId xmlns:a16="http://schemas.microsoft.com/office/drawing/2014/main" id="{174A0D29-3B63-49B3-88C7-BFB9DE4D8A7E}"/>
              </a:ext>
            </a:extLst>
          </p:cNvPr>
          <p:cNvSpPr>
            <a:spLocks noChangeShapeType="1"/>
          </p:cNvSpPr>
          <p:nvPr/>
        </p:nvSpPr>
        <p:spPr bwMode="auto">
          <a:xfrm flipH="1">
            <a:off x="5511302" y="4004854"/>
            <a:ext cx="7429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Line 67">
            <a:extLst>
              <a:ext uri="{FF2B5EF4-FFF2-40B4-BE49-F238E27FC236}">
                <a16:creationId xmlns:a16="http://schemas.microsoft.com/office/drawing/2014/main" id="{BCA05A6C-7696-45F3-AD8A-F1671C330A72}"/>
              </a:ext>
            </a:extLst>
          </p:cNvPr>
          <p:cNvSpPr>
            <a:spLocks noChangeShapeType="1"/>
          </p:cNvSpPr>
          <p:nvPr/>
        </p:nvSpPr>
        <p:spPr bwMode="auto">
          <a:xfrm>
            <a:off x="5625602" y="371910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Line 68">
            <a:extLst>
              <a:ext uri="{FF2B5EF4-FFF2-40B4-BE49-F238E27FC236}">
                <a16:creationId xmlns:a16="http://schemas.microsoft.com/office/drawing/2014/main" id="{9618F428-CC51-4337-826F-5284EE78FB41}"/>
              </a:ext>
            </a:extLst>
          </p:cNvPr>
          <p:cNvSpPr>
            <a:spLocks noChangeShapeType="1"/>
          </p:cNvSpPr>
          <p:nvPr/>
        </p:nvSpPr>
        <p:spPr bwMode="auto">
          <a:xfrm>
            <a:off x="6139952" y="371910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0" name="Text Box 69">
            <a:extLst>
              <a:ext uri="{FF2B5EF4-FFF2-40B4-BE49-F238E27FC236}">
                <a16:creationId xmlns:a16="http://schemas.microsoft.com/office/drawing/2014/main" id="{9CBB6917-953D-4EFD-AF8F-DEC9F8B08518}"/>
              </a:ext>
            </a:extLst>
          </p:cNvPr>
          <p:cNvSpPr txBox="1">
            <a:spLocks noChangeArrowheads="1"/>
          </p:cNvSpPr>
          <p:nvPr/>
        </p:nvSpPr>
        <p:spPr bwMode="auto">
          <a:xfrm>
            <a:off x="5454152" y="3433354"/>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 name="Text Box 70">
            <a:extLst>
              <a:ext uri="{FF2B5EF4-FFF2-40B4-BE49-F238E27FC236}">
                <a16:creationId xmlns:a16="http://schemas.microsoft.com/office/drawing/2014/main" id="{AB6F1E17-2701-4E39-A10F-5F6221B19256}"/>
              </a:ext>
            </a:extLst>
          </p:cNvPr>
          <p:cNvSpPr txBox="1">
            <a:spLocks noChangeArrowheads="1"/>
          </p:cNvSpPr>
          <p:nvPr/>
        </p:nvSpPr>
        <p:spPr bwMode="auto">
          <a:xfrm>
            <a:off x="5911352" y="3433354"/>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2" name="Text Box 71">
            <a:extLst>
              <a:ext uri="{FF2B5EF4-FFF2-40B4-BE49-F238E27FC236}">
                <a16:creationId xmlns:a16="http://schemas.microsoft.com/office/drawing/2014/main" id="{3EE05331-725E-48B5-8975-DFA63DC71217}"/>
              </a:ext>
            </a:extLst>
          </p:cNvPr>
          <p:cNvSpPr txBox="1">
            <a:spLocks noChangeArrowheads="1"/>
          </p:cNvSpPr>
          <p:nvPr/>
        </p:nvSpPr>
        <p:spPr bwMode="auto">
          <a:xfrm>
            <a:off x="5968502" y="4062004"/>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200" b="0" i="0" u="none" strike="noStrike" cap="none" normalizeH="0" baseline="0">
                <a:ln>
                  <a:noFill/>
                </a:ln>
                <a:solidFill>
                  <a:srgbClr val="000000"/>
                </a:solidFill>
                <a:effectLst/>
                <a:latin typeface="Arial Narrow" panose="020B0606020202030204" pitchFamily="34" charset="0"/>
              </a:rPr>
              <a:t>Pacelli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Line 72">
            <a:extLst>
              <a:ext uri="{FF2B5EF4-FFF2-40B4-BE49-F238E27FC236}">
                <a16:creationId xmlns:a16="http://schemas.microsoft.com/office/drawing/2014/main" id="{F987D8D7-F1F3-49EA-A026-BA0FF33D69BC}"/>
              </a:ext>
            </a:extLst>
          </p:cNvPr>
          <p:cNvSpPr>
            <a:spLocks noChangeShapeType="1"/>
          </p:cNvSpPr>
          <p:nvPr/>
        </p:nvSpPr>
        <p:spPr bwMode="auto">
          <a:xfrm>
            <a:off x="5454152" y="369052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4" name="Line 73">
            <a:extLst>
              <a:ext uri="{FF2B5EF4-FFF2-40B4-BE49-F238E27FC236}">
                <a16:creationId xmlns:a16="http://schemas.microsoft.com/office/drawing/2014/main" id="{92227C9B-8E40-41E5-B278-6649F899EAF8}"/>
              </a:ext>
            </a:extLst>
          </p:cNvPr>
          <p:cNvSpPr>
            <a:spLocks noChangeShapeType="1"/>
          </p:cNvSpPr>
          <p:nvPr/>
        </p:nvSpPr>
        <p:spPr bwMode="auto">
          <a:xfrm>
            <a:off x="5682752" y="3290479"/>
            <a:ext cx="5143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5" name="Text Box 74">
            <a:extLst>
              <a:ext uri="{FF2B5EF4-FFF2-40B4-BE49-F238E27FC236}">
                <a16:creationId xmlns:a16="http://schemas.microsoft.com/office/drawing/2014/main" id="{6190FA87-9AEE-41F2-8C00-CB3C00B5A1EA}"/>
              </a:ext>
            </a:extLst>
          </p:cNvPr>
          <p:cNvSpPr txBox="1">
            <a:spLocks noChangeArrowheads="1"/>
          </p:cNvSpPr>
          <p:nvPr/>
        </p:nvSpPr>
        <p:spPr bwMode="auto">
          <a:xfrm>
            <a:off x="5739902" y="3719104"/>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6" name="Line 75">
            <a:extLst>
              <a:ext uri="{FF2B5EF4-FFF2-40B4-BE49-F238E27FC236}">
                <a16:creationId xmlns:a16="http://schemas.microsoft.com/office/drawing/2014/main" id="{3FDE1223-EC74-41E0-A786-40636D67BB13}"/>
              </a:ext>
            </a:extLst>
          </p:cNvPr>
          <p:cNvSpPr>
            <a:spLocks noChangeShapeType="1"/>
          </p:cNvSpPr>
          <p:nvPr/>
        </p:nvSpPr>
        <p:spPr bwMode="auto">
          <a:xfrm flipV="1">
            <a:off x="6197102" y="3833404"/>
            <a:ext cx="17145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Box 76">
            <a:extLst>
              <a:ext uri="{FF2B5EF4-FFF2-40B4-BE49-F238E27FC236}">
                <a16:creationId xmlns:a16="http://schemas.microsoft.com/office/drawing/2014/main" id="{A4903728-1D7A-475B-B784-AE785E7D15F8}"/>
              </a:ext>
            </a:extLst>
          </p:cNvPr>
          <p:cNvSpPr txBox="1"/>
          <p:nvPr/>
        </p:nvSpPr>
        <p:spPr>
          <a:xfrm>
            <a:off x="452846" y="461554"/>
            <a:ext cx="3990839" cy="6001643"/>
          </a:xfrm>
          <a:prstGeom prst="rect">
            <a:avLst/>
          </a:prstGeom>
          <a:noFill/>
        </p:spPr>
        <p:txBody>
          <a:bodyPr wrap="square" rtlCol="0">
            <a:spAutoFit/>
          </a:bodyPr>
          <a:lstStyle/>
          <a:p>
            <a:r>
              <a:rPr lang="en-US" sz="1600" dirty="0">
                <a:latin typeface="Arial Narrow" panose="020B0606020202030204" pitchFamily="34" charset="0"/>
              </a:rPr>
              <a:t>1899 is the rising up of a different man. This is Eugenio Pacelli. Pacelli comes from a family of Vatican lawyers extremely dedicated to the papacy. To give a little context, he is the grandson of Marcantonio Pacelli, who became the primary lawyer for the pope about 60 yeas before, so they have always had a close interaction with the papacy. His grandfather Marcantonio Pacelli, and he has a brother, Francesco Pacelli. So there two brothers, Francesco and Eugenio.  They are both trained under a particular Cardinal, Cardinal </a:t>
            </a:r>
            <a:r>
              <a:rPr lang="en-US" sz="1600" dirty="0" err="1">
                <a:latin typeface="Arial Narrow" panose="020B0606020202030204" pitchFamily="34" charset="0"/>
              </a:rPr>
              <a:t>Gasparri</a:t>
            </a:r>
            <a:r>
              <a:rPr lang="en-US" sz="1600" dirty="0">
                <a:latin typeface="Arial Narrow" panose="020B0606020202030204" pitchFamily="34" charset="0"/>
              </a:rPr>
              <a:t>. And what this family believes is what many Catholics believed in that time period, is that it's a sin that the Catholic Church is being treated the way it is. They see it as the papacy has lost its worldly power, and they live their daily lives in protest, of what they see captivity. There are different ways they do this. They live in poverty even though they have a wealthy occupation to mirror the condition of their church. They will leave their door open to their house as a witness to people that the pope no longer has his own home, because all those papal states have been taken away so neither should they. </a:t>
            </a:r>
          </a:p>
        </p:txBody>
      </p:sp>
      <p:pic>
        <p:nvPicPr>
          <p:cNvPr id="79" name="Picture 78" descr="A person in a red shirt&#10;&#10;Description automatically generated">
            <a:extLst>
              <a:ext uri="{FF2B5EF4-FFF2-40B4-BE49-F238E27FC236}">
                <a16:creationId xmlns:a16="http://schemas.microsoft.com/office/drawing/2014/main" id="{2D7008A0-0C2D-4F51-AA7B-C079076BAA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77365" y="4647837"/>
            <a:ext cx="1277258" cy="1828802"/>
          </a:xfrm>
          <a:prstGeom prst="rect">
            <a:avLst/>
          </a:prstGeom>
        </p:spPr>
      </p:pic>
      <p:pic>
        <p:nvPicPr>
          <p:cNvPr id="80" name="Picture 79">
            <a:extLst>
              <a:ext uri="{FF2B5EF4-FFF2-40B4-BE49-F238E27FC236}">
                <a16:creationId xmlns:a16="http://schemas.microsoft.com/office/drawing/2014/main" id="{5841267C-38EF-41DD-9469-ED57BC63D5C5}"/>
              </a:ext>
            </a:extLst>
          </p:cNvPr>
          <p:cNvPicPr>
            <a:picLocks noChangeAspect="1"/>
          </p:cNvPicPr>
          <p:nvPr/>
        </p:nvPicPr>
        <p:blipFill>
          <a:blip r:embed="rId3"/>
          <a:stretch>
            <a:fillRect/>
          </a:stretch>
        </p:blipFill>
        <p:spPr>
          <a:xfrm>
            <a:off x="6482852" y="4649833"/>
            <a:ext cx="1252130" cy="1921507"/>
          </a:xfrm>
          <a:prstGeom prst="rect">
            <a:avLst/>
          </a:prstGeom>
        </p:spPr>
      </p:pic>
    </p:spTree>
    <p:extLst>
      <p:ext uri="{BB962C8B-B14F-4D97-AF65-F5344CB8AC3E}">
        <p14:creationId xmlns:p14="http://schemas.microsoft.com/office/powerpoint/2010/main" val="21385129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617CE6E-C3B3-4F96-BC45-BF67B2404A7B}"/>
              </a:ext>
            </a:extLst>
          </p:cNvPr>
          <p:cNvSpPr>
            <a:spLocks noGrp="1"/>
          </p:cNvSpPr>
          <p:nvPr>
            <p:ph type="sldNum" sz="quarter" idx="12"/>
          </p:nvPr>
        </p:nvSpPr>
        <p:spPr/>
        <p:txBody>
          <a:bodyPr/>
          <a:lstStyle/>
          <a:p>
            <a:fld id="{1E1B8BD3-EEEF-4896-BEE3-06C250004F3C}" type="slidenum">
              <a:rPr lang="en-US" smtClean="0"/>
              <a:pPr/>
              <a:t>19</a:t>
            </a:fld>
            <a:endParaRPr lang="en-US" dirty="0"/>
          </a:p>
        </p:txBody>
      </p:sp>
      <p:sp>
        <p:nvSpPr>
          <p:cNvPr id="3" name="Text Box 2">
            <a:extLst>
              <a:ext uri="{FF2B5EF4-FFF2-40B4-BE49-F238E27FC236}">
                <a16:creationId xmlns:a16="http://schemas.microsoft.com/office/drawing/2014/main" id="{2959D0F2-EFDB-4661-9C1F-FE09AEFB3C50}"/>
              </a:ext>
            </a:extLst>
          </p:cNvPr>
          <p:cNvSpPr txBox="1">
            <a:spLocks noChangeArrowheads="1"/>
          </p:cNvSpPr>
          <p:nvPr/>
        </p:nvSpPr>
        <p:spPr bwMode="auto">
          <a:xfrm>
            <a:off x="797243" y="236702"/>
            <a:ext cx="6858000" cy="39433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Line 3">
            <a:extLst>
              <a:ext uri="{FF2B5EF4-FFF2-40B4-BE49-F238E27FC236}">
                <a16:creationId xmlns:a16="http://schemas.microsoft.com/office/drawing/2014/main" id="{20CB06D4-E41D-4444-A90E-3E638C160804}"/>
              </a:ext>
            </a:extLst>
          </p:cNvPr>
          <p:cNvSpPr>
            <a:spLocks noChangeShapeType="1"/>
          </p:cNvSpPr>
          <p:nvPr/>
        </p:nvSpPr>
        <p:spPr bwMode="auto">
          <a:xfrm>
            <a:off x="2168843" y="1208252"/>
            <a:ext cx="5486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4">
            <a:extLst>
              <a:ext uri="{FF2B5EF4-FFF2-40B4-BE49-F238E27FC236}">
                <a16:creationId xmlns:a16="http://schemas.microsoft.com/office/drawing/2014/main" id="{921E6586-C9FB-49EE-B1E1-FF6A272A7389}"/>
              </a:ext>
            </a:extLst>
          </p:cNvPr>
          <p:cNvSpPr>
            <a:spLocks noChangeShapeType="1"/>
          </p:cNvSpPr>
          <p:nvPr/>
        </p:nvSpPr>
        <p:spPr bwMode="auto">
          <a:xfrm flipH="1">
            <a:off x="1483043" y="1208252"/>
            <a:ext cx="7429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5">
            <a:extLst>
              <a:ext uri="{FF2B5EF4-FFF2-40B4-BE49-F238E27FC236}">
                <a16:creationId xmlns:a16="http://schemas.microsoft.com/office/drawing/2014/main" id="{D3AC748F-5887-4333-81DF-B8998852CFF7}"/>
              </a:ext>
            </a:extLst>
          </p:cNvPr>
          <p:cNvSpPr txBox="1">
            <a:spLocks noChangeArrowheads="1"/>
          </p:cNvSpPr>
          <p:nvPr/>
        </p:nvSpPr>
        <p:spPr bwMode="auto">
          <a:xfrm>
            <a:off x="3197543" y="1208252"/>
            <a:ext cx="5715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Disap.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Line 6">
            <a:extLst>
              <a:ext uri="{FF2B5EF4-FFF2-40B4-BE49-F238E27FC236}">
                <a16:creationId xmlns:a16="http://schemas.microsoft.com/office/drawing/2014/main" id="{0EB3EE76-FA49-4DDD-873C-9022DB050533}"/>
              </a:ext>
            </a:extLst>
          </p:cNvPr>
          <p:cNvSpPr>
            <a:spLocks noChangeShapeType="1"/>
          </p:cNvSpPr>
          <p:nvPr/>
        </p:nvSpPr>
        <p:spPr bwMode="auto">
          <a:xfrm>
            <a:off x="1654493" y="92250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7">
            <a:extLst>
              <a:ext uri="{FF2B5EF4-FFF2-40B4-BE49-F238E27FC236}">
                <a16:creationId xmlns:a16="http://schemas.microsoft.com/office/drawing/2014/main" id="{6DA87530-DE3A-46A6-8D48-7329D1C7062E}"/>
              </a:ext>
            </a:extLst>
          </p:cNvPr>
          <p:cNvSpPr>
            <a:spLocks noChangeShapeType="1"/>
          </p:cNvSpPr>
          <p:nvPr/>
        </p:nvSpPr>
        <p:spPr bwMode="auto">
          <a:xfrm>
            <a:off x="3368993" y="92250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8">
            <a:extLst>
              <a:ext uri="{FF2B5EF4-FFF2-40B4-BE49-F238E27FC236}">
                <a16:creationId xmlns:a16="http://schemas.microsoft.com/office/drawing/2014/main" id="{965B29A8-E01B-49A1-9FAD-979F0C120D3A}"/>
              </a:ext>
            </a:extLst>
          </p:cNvPr>
          <p:cNvSpPr>
            <a:spLocks noChangeShapeType="1"/>
          </p:cNvSpPr>
          <p:nvPr/>
        </p:nvSpPr>
        <p:spPr bwMode="auto">
          <a:xfrm>
            <a:off x="2168843" y="92250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9">
            <a:extLst>
              <a:ext uri="{FF2B5EF4-FFF2-40B4-BE49-F238E27FC236}">
                <a16:creationId xmlns:a16="http://schemas.microsoft.com/office/drawing/2014/main" id="{6C9E9592-4081-4744-921F-C5205AABB5D5}"/>
              </a:ext>
            </a:extLst>
          </p:cNvPr>
          <p:cNvSpPr>
            <a:spLocks noChangeShapeType="1"/>
          </p:cNvSpPr>
          <p:nvPr/>
        </p:nvSpPr>
        <p:spPr bwMode="auto">
          <a:xfrm>
            <a:off x="3197543" y="92250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Text Box 10">
            <a:extLst>
              <a:ext uri="{FF2B5EF4-FFF2-40B4-BE49-F238E27FC236}">
                <a16:creationId xmlns:a16="http://schemas.microsoft.com/office/drawing/2014/main" id="{BBC7AB96-1C05-4BD9-B7D8-319336503417}"/>
              </a:ext>
            </a:extLst>
          </p:cNvPr>
          <p:cNvSpPr txBox="1">
            <a:spLocks noChangeArrowheads="1"/>
          </p:cNvSpPr>
          <p:nvPr/>
        </p:nvSpPr>
        <p:spPr bwMode="auto">
          <a:xfrm>
            <a:off x="1483043" y="636752"/>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538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Text Box 11">
            <a:extLst>
              <a:ext uri="{FF2B5EF4-FFF2-40B4-BE49-F238E27FC236}">
                <a16:creationId xmlns:a16="http://schemas.microsoft.com/office/drawing/2014/main" id="{92C3D897-9C61-4123-BE4B-11B129224F97}"/>
              </a:ext>
            </a:extLst>
          </p:cNvPr>
          <p:cNvSpPr txBox="1">
            <a:spLocks noChangeArrowheads="1"/>
          </p:cNvSpPr>
          <p:nvPr/>
        </p:nvSpPr>
        <p:spPr bwMode="auto">
          <a:xfrm>
            <a:off x="1940243" y="636752"/>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Text Box 12">
            <a:extLst>
              <a:ext uri="{FF2B5EF4-FFF2-40B4-BE49-F238E27FC236}">
                <a16:creationId xmlns:a16="http://schemas.microsoft.com/office/drawing/2014/main" id="{6148DD2E-BA8F-4C82-AD24-5E5FEE5023FF}"/>
              </a:ext>
            </a:extLst>
          </p:cNvPr>
          <p:cNvSpPr txBox="1">
            <a:spLocks noChangeArrowheads="1"/>
          </p:cNvSpPr>
          <p:nvPr/>
        </p:nvSpPr>
        <p:spPr bwMode="auto">
          <a:xfrm>
            <a:off x="4569143" y="1265402"/>
            <a:ext cx="85725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Rejection of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Line 13">
            <a:extLst>
              <a:ext uri="{FF2B5EF4-FFF2-40B4-BE49-F238E27FC236}">
                <a16:creationId xmlns:a16="http://schemas.microsoft.com/office/drawing/2014/main" id="{E66C94D6-313C-4CDD-998E-C7E4D0B6A294}"/>
              </a:ext>
            </a:extLst>
          </p:cNvPr>
          <p:cNvSpPr>
            <a:spLocks noChangeShapeType="1"/>
          </p:cNvSpPr>
          <p:nvPr/>
        </p:nvSpPr>
        <p:spPr bwMode="auto">
          <a:xfrm>
            <a:off x="2511743" y="1036802"/>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4">
            <a:extLst>
              <a:ext uri="{FF2B5EF4-FFF2-40B4-BE49-F238E27FC236}">
                <a16:creationId xmlns:a16="http://schemas.microsoft.com/office/drawing/2014/main" id="{F98A1AC1-311A-4729-B77A-05A93F1686D1}"/>
              </a:ext>
            </a:extLst>
          </p:cNvPr>
          <p:cNvSpPr>
            <a:spLocks noChangeShapeType="1"/>
          </p:cNvSpPr>
          <p:nvPr/>
        </p:nvSpPr>
        <p:spPr bwMode="auto">
          <a:xfrm>
            <a:off x="2397443" y="1036802"/>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15">
            <a:extLst>
              <a:ext uri="{FF2B5EF4-FFF2-40B4-BE49-F238E27FC236}">
                <a16:creationId xmlns:a16="http://schemas.microsoft.com/office/drawing/2014/main" id="{FED07487-37D2-4C79-835A-2C67A30D53BD}"/>
              </a:ext>
            </a:extLst>
          </p:cNvPr>
          <p:cNvSpPr txBox="1">
            <a:spLocks noChangeArrowheads="1"/>
          </p:cNvSpPr>
          <p:nvPr/>
        </p:nvSpPr>
        <p:spPr bwMode="auto">
          <a:xfrm>
            <a:off x="1997393" y="1265402"/>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Line 16">
            <a:extLst>
              <a:ext uri="{FF2B5EF4-FFF2-40B4-BE49-F238E27FC236}">
                <a16:creationId xmlns:a16="http://schemas.microsoft.com/office/drawing/2014/main" id="{EB23FBFF-AA3C-4E18-A324-842B036B2BDD}"/>
              </a:ext>
            </a:extLst>
          </p:cNvPr>
          <p:cNvSpPr>
            <a:spLocks noChangeShapeType="1"/>
          </p:cNvSpPr>
          <p:nvPr/>
        </p:nvSpPr>
        <p:spPr bwMode="auto">
          <a:xfrm>
            <a:off x="1483043" y="89392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7">
            <a:extLst>
              <a:ext uri="{FF2B5EF4-FFF2-40B4-BE49-F238E27FC236}">
                <a16:creationId xmlns:a16="http://schemas.microsoft.com/office/drawing/2014/main" id="{CC8461E4-CD1D-45C0-952E-6D5529CC40A4}"/>
              </a:ext>
            </a:extLst>
          </p:cNvPr>
          <p:cNvSpPr>
            <a:spLocks noChangeShapeType="1"/>
          </p:cNvSpPr>
          <p:nvPr/>
        </p:nvSpPr>
        <p:spPr bwMode="auto">
          <a:xfrm>
            <a:off x="1654493" y="522452"/>
            <a:ext cx="5143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Text Box 18">
            <a:extLst>
              <a:ext uri="{FF2B5EF4-FFF2-40B4-BE49-F238E27FC236}">
                <a16:creationId xmlns:a16="http://schemas.microsoft.com/office/drawing/2014/main" id="{5BF3D2AC-A063-48D8-BB53-4CCFD1318503}"/>
              </a:ext>
            </a:extLst>
          </p:cNvPr>
          <p:cNvSpPr txBox="1">
            <a:spLocks noChangeArrowheads="1"/>
          </p:cNvSpPr>
          <p:nvPr/>
        </p:nvSpPr>
        <p:spPr bwMode="auto">
          <a:xfrm>
            <a:off x="1768793" y="922502"/>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19">
            <a:extLst>
              <a:ext uri="{FF2B5EF4-FFF2-40B4-BE49-F238E27FC236}">
                <a16:creationId xmlns:a16="http://schemas.microsoft.com/office/drawing/2014/main" id="{5B24B425-A91B-4152-B282-67A1D96F246E}"/>
              </a:ext>
            </a:extLst>
          </p:cNvPr>
          <p:cNvSpPr txBox="1">
            <a:spLocks noChangeArrowheads="1"/>
          </p:cNvSpPr>
          <p:nvPr/>
        </p:nvSpPr>
        <p:spPr bwMode="auto">
          <a:xfrm>
            <a:off x="2740343" y="922502"/>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Text Box 20">
            <a:extLst>
              <a:ext uri="{FF2B5EF4-FFF2-40B4-BE49-F238E27FC236}">
                <a16:creationId xmlns:a16="http://schemas.microsoft.com/office/drawing/2014/main" id="{BDD25960-44DB-4F3E-BE5F-A9534AA6C517}"/>
              </a:ext>
            </a:extLst>
          </p:cNvPr>
          <p:cNvSpPr txBox="1">
            <a:spLocks noChangeArrowheads="1"/>
          </p:cNvSpPr>
          <p:nvPr/>
        </p:nvSpPr>
        <p:spPr bwMode="auto">
          <a:xfrm>
            <a:off x="3140393" y="636752"/>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Line 21">
            <a:extLst>
              <a:ext uri="{FF2B5EF4-FFF2-40B4-BE49-F238E27FC236}">
                <a16:creationId xmlns:a16="http://schemas.microsoft.com/office/drawing/2014/main" id="{A16CF550-8A7E-45A6-963E-0400AC4F5207}"/>
              </a:ext>
            </a:extLst>
          </p:cNvPr>
          <p:cNvSpPr>
            <a:spLocks noChangeShapeType="1"/>
          </p:cNvSpPr>
          <p:nvPr/>
        </p:nvSpPr>
        <p:spPr bwMode="auto">
          <a:xfrm>
            <a:off x="2283143" y="522452"/>
            <a:ext cx="114300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Text Box 22">
            <a:extLst>
              <a:ext uri="{FF2B5EF4-FFF2-40B4-BE49-F238E27FC236}">
                <a16:creationId xmlns:a16="http://schemas.microsoft.com/office/drawing/2014/main" id="{AAAACBF3-720D-46F9-BCFC-1BF0D744E40E}"/>
              </a:ext>
            </a:extLst>
          </p:cNvPr>
          <p:cNvSpPr txBox="1">
            <a:spLocks noChangeArrowheads="1"/>
          </p:cNvSpPr>
          <p:nvPr/>
        </p:nvSpPr>
        <p:spPr bwMode="auto">
          <a:xfrm>
            <a:off x="2397443" y="236702"/>
            <a:ext cx="9144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1260   46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Text Box 23">
            <a:extLst>
              <a:ext uri="{FF2B5EF4-FFF2-40B4-BE49-F238E27FC236}">
                <a16:creationId xmlns:a16="http://schemas.microsoft.com/office/drawing/2014/main" id="{164E0C7E-C8AA-4773-99BF-7511B7DF8DD6}"/>
              </a:ext>
            </a:extLst>
          </p:cNvPr>
          <p:cNvSpPr txBox="1">
            <a:spLocks noChangeArrowheads="1"/>
          </p:cNvSpPr>
          <p:nvPr/>
        </p:nvSpPr>
        <p:spPr bwMode="auto">
          <a:xfrm>
            <a:off x="3540443" y="922502"/>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Line 24">
            <a:extLst>
              <a:ext uri="{FF2B5EF4-FFF2-40B4-BE49-F238E27FC236}">
                <a16:creationId xmlns:a16="http://schemas.microsoft.com/office/drawing/2014/main" id="{C22F8FD1-DA2A-4070-968B-E533056243E7}"/>
              </a:ext>
            </a:extLst>
          </p:cNvPr>
          <p:cNvSpPr>
            <a:spLocks noChangeShapeType="1"/>
          </p:cNvSpPr>
          <p:nvPr/>
        </p:nvSpPr>
        <p:spPr bwMode="auto">
          <a:xfrm>
            <a:off x="4111943" y="92250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25">
            <a:extLst>
              <a:ext uri="{FF2B5EF4-FFF2-40B4-BE49-F238E27FC236}">
                <a16:creationId xmlns:a16="http://schemas.microsoft.com/office/drawing/2014/main" id="{7935A8E6-1F5E-4D8A-998F-F7BF9B482BFA}"/>
              </a:ext>
            </a:extLst>
          </p:cNvPr>
          <p:cNvSpPr>
            <a:spLocks noChangeShapeType="1"/>
          </p:cNvSpPr>
          <p:nvPr/>
        </p:nvSpPr>
        <p:spPr bwMode="auto">
          <a:xfrm>
            <a:off x="3940493" y="92250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Text Box 26">
            <a:extLst>
              <a:ext uri="{FF2B5EF4-FFF2-40B4-BE49-F238E27FC236}">
                <a16:creationId xmlns:a16="http://schemas.microsoft.com/office/drawing/2014/main" id="{6254A0EB-DCF5-46D7-BA43-10CAED8564EE}"/>
              </a:ext>
            </a:extLst>
          </p:cNvPr>
          <p:cNvSpPr txBox="1">
            <a:spLocks noChangeArrowheads="1"/>
          </p:cNvSpPr>
          <p:nvPr/>
        </p:nvSpPr>
        <p:spPr bwMode="auto">
          <a:xfrm>
            <a:off x="3883343" y="636752"/>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Line 27">
            <a:extLst>
              <a:ext uri="{FF2B5EF4-FFF2-40B4-BE49-F238E27FC236}">
                <a16:creationId xmlns:a16="http://schemas.microsoft.com/office/drawing/2014/main" id="{70B4CB46-9D05-4C50-ABB5-2FF07849AD1D}"/>
              </a:ext>
            </a:extLst>
          </p:cNvPr>
          <p:cNvSpPr>
            <a:spLocks noChangeShapeType="1"/>
          </p:cNvSpPr>
          <p:nvPr/>
        </p:nvSpPr>
        <p:spPr bwMode="auto">
          <a:xfrm flipV="1">
            <a:off x="2168843" y="1036802"/>
            <a:ext cx="17145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28">
            <a:extLst>
              <a:ext uri="{FF2B5EF4-FFF2-40B4-BE49-F238E27FC236}">
                <a16:creationId xmlns:a16="http://schemas.microsoft.com/office/drawing/2014/main" id="{FABFDB6E-0DEC-479A-B18D-2E5514FBF076}"/>
              </a:ext>
            </a:extLst>
          </p:cNvPr>
          <p:cNvSpPr txBox="1">
            <a:spLocks noChangeArrowheads="1"/>
          </p:cNvSpPr>
          <p:nvPr/>
        </p:nvSpPr>
        <p:spPr bwMode="auto">
          <a:xfrm>
            <a:off x="2340293" y="751052"/>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Text Box 29">
            <a:extLst>
              <a:ext uri="{FF2B5EF4-FFF2-40B4-BE49-F238E27FC236}">
                <a16:creationId xmlns:a16="http://schemas.microsoft.com/office/drawing/2014/main" id="{EB63F49B-1B3B-443E-84E2-47EAB7BD9BE0}"/>
              </a:ext>
            </a:extLst>
          </p:cNvPr>
          <p:cNvSpPr txBox="1">
            <a:spLocks noChangeArrowheads="1"/>
          </p:cNvSpPr>
          <p:nvPr/>
        </p:nvSpPr>
        <p:spPr bwMode="auto">
          <a:xfrm>
            <a:off x="4340543" y="922502"/>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Text Box 30">
            <a:extLst>
              <a:ext uri="{FF2B5EF4-FFF2-40B4-BE49-F238E27FC236}">
                <a16:creationId xmlns:a16="http://schemas.microsoft.com/office/drawing/2014/main" id="{06BA25AC-2336-4337-992A-2E148ED7B993}"/>
              </a:ext>
            </a:extLst>
          </p:cNvPr>
          <p:cNvSpPr txBox="1">
            <a:spLocks noChangeArrowheads="1"/>
          </p:cNvSpPr>
          <p:nvPr/>
        </p:nvSpPr>
        <p:spPr bwMode="auto">
          <a:xfrm>
            <a:off x="2283143" y="1551152"/>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Capsule message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Line 31">
            <a:extLst>
              <a:ext uri="{FF2B5EF4-FFF2-40B4-BE49-F238E27FC236}">
                <a16:creationId xmlns:a16="http://schemas.microsoft.com/office/drawing/2014/main" id="{368F9645-7E69-440A-9A8E-83852C0047E6}"/>
              </a:ext>
            </a:extLst>
          </p:cNvPr>
          <p:cNvSpPr>
            <a:spLocks noChangeShapeType="1"/>
          </p:cNvSpPr>
          <p:nvPr/>
        </p:nvSpPr>
        <p:spPr bwMode="auto">
          <a:xfrm>
            <a:off x="2511743" y="1208252"/>
            <a:ext cx="0"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32">
            <a:extLst>
              <a:ext uri="{FF2B5EF4-FFF2-40B4-BE49-F238E27FC236}">
                <a16:creationId xmlns:a16="http://schemas.microsoft.com/office/drawing/2014/main" id="{577B881B-B866-4541-96E3-8BC3E0ED1136}"/>
              </a:ext>
            </a:extLst>
          </p:cNvPr>
          <p:cNvSpPr>
            <a:spLocks noChangeShapeType="1"/>
          </p:cNvSpPr>
          <p:nvPr/>
        </p:nvSpPr>
        <p:spPr bwMode="auto">
          <a:xfrm>
            <a:off x="4854893" y="92250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Line 33">
            <a:extLst>
              <a:ext uri="{FF2B5EF4-FFF2-40B4-BE49-F238E27FC236}">
                <a16:creationId xmlns:a16="http://schemas.microsoft.com/office/drawing/2014/main" id="{60500022-BA0A-4577-9603-2E2E89218133}"/>
              </a:ext>
            </a:extLst>
          </p:cNvPr>
          <p:cNvSpPr>
            <a:spLocks noChangeShapeType="1"/>
          </p:cNvSpPr>
          <p:nvPr/>
        </p:nvSpPr>
        <p:spPr bwMode="auto">
          <a:xfrm>
            <a:off x="4683443" y="92250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Text Box 34">
            <a:extLst>
              <a:ext uri="{FF2B5EF4-FFF2-40B4-BE49-F238E27FC236}">
                <a16:creationId xmlns:a16="http://schemas.microsoft.com/office/drawing/2014/main" id="{B9445CE6-697F-4035-A31E-DCC7EB8904C3}"/>
              </a:ext>
            </a:extLst>
          </p:cNvPr>
          <p:cNvSpPr txBox="1">
            <a:spLocks noChangeArrowheads="1"/>
          </p:cNvSpPr>
          <p:nvPr/>
        </p:nvSpPr>
        <p:spPr bwMode="auto">
          <a:xfrm>
            <a:off x="4626293" y="636752"/>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Line 35">
            <a:extLst>
              <a:ext uri="{FF2B5EF4-FFF2-40B4-BE49-F238E27FC236}">
                <a16:creationId xmlns:a16="http://schemas.microsoft.com/office/drawing/2014/main" id="{576086BF-38CA-42D6-BA81-9867AB0F690E}"/>
              </a:ext>
            </a:extLst>
          </p:cNvPr>
          <p:cNvSpPr>
            <a:spLocks noChangeShapeType="1"/>
          </p:cNvSpPr>
          <p:nvPr/>
        </p:nvSpPr>
        <p:spPr bwMode="auto">
          <a:xfrm>
            <a:off x="4111943" y="1093952"/>
            <a:ext cx="2857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 Box 36">
            <a:extLst>
              <a:ext uri="{FF2B5EF4-FFF2-40B4-BE49-F238E27FC236}">
                <a16:creationId xmlns:a16="http://schemas.microsoft.com/office/drawing/2014/main" id="{25953F63-9252-4B96-931A-B1BAE076FF45}"/>
              </a:ext>
            </a:extLst>
          </p:cNvPr>
          <p:cNvSpPr txBox="1">
            <a:spLocks noChangeArrowheads="1"/>
          </p:cNvSpPr>
          <p:nvPr/>
        </p:nvSpPr>
        <p:spPr bwMode="auto">
          <a:xfrm>
            <a:off x="5197793" y="922502"/>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Line 37">
            <a:extLst>
              <a:ext uri="{FF2B5EF4-FFF2-40B4-BE49-F238E27FC236}">
                <a16:creationId xmlns:a16="http://schemas.microsoft.com/office/drawing/2014/main" id="{2B0CB9E7-2337-499C-A17C-79B6352CE421}"/>
              </a:ext>
            </a:extLst>
          </p:cNvPr>
          <p:cNvSpPr>
            <a:spLocks noChangeShapeType="1"/>
          </p:cNvSpPr>
          <p:nvPr/>
        </p:nvSpPr>
        <p:spPr bwMode="auto">
          <a:xfrm>
            <a:off x="6055043" y="92250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Line 38">
            <a:extLst>
              <a:ext uri="{FF2B5EF4-FFF2-40B4-BE49-F238E27FC236}">
                <a16:creationId xmlns:a16="http://schemas.microsoft.com/office/drawing/2014/main" id="{4E569353-500E-4417-B91E-299543F598A9}"/>
              </a:ext>
            </a:extLst>
          </p:cNvPr>
          <p:cNvSpPr>
            <a:spLocks noChangeShapeType="1"/>
          </p:cNvSpPr>
          <p:nvPr/>
        </p:nvSpPr>
        <p:spPr bwMode="auto">
          <a:xfrm>
            <a:off x="5883593" y="92250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Text Box 39">
            <a:extLst>
              <a:ext uri="{FF2B5EF4-FFF2-40B4-BE49-F238E27FC236}">
                <a16:creationId xmlns:a16="http://schemas.microsoft.com/office/drawing/2014/main" id="{1FB84C5F-A29D-4893-B511-8692E59A6017}"/>
              </a:ext>
            </a:extLst>
          </p:cNvPr>
          <p:cNvSpPr txBox="1">
            <a:spLocks noChangeArrowheads="1"/>
          </p:cNvSpPr>
          <p:nvPr/>
        </p:nvSpPr>
        <p:spPr bwMode="auto">
          <a:xfrm>
            <a:off x="5826443" y="636752"/>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Text Box 40">
            <a:extLst>
              <a:ext uri="{FF2B5EF4-FFF2-40B4-BE49-F238E27FC236}">
                <a16:creationId xmlns:a16="http://schemas.microsoft.com/office/drawing/2014/main" id="{62076D35-A5FD-4408-9077-C7F9201429F9}"/>
              </a:ext>
            </a:extLst>
          </p:cNvPr>
          <p:cNvSpPr txBox="1">
            <a:spLocks noChangeArrowheads="1"/>
          </p:cNvSpPr>
          <p:nvPr/>
        </p:nvSpPr>
        <p:spPr bwMode="auto">
          <a:xfrm>
            <a:off x="5483543" y="1265402"/>
            <a:ext cx="5715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Jones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Waggoner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Line 41">
            <a:extLst>
              <a:ext uri="{FF2B5EF4-FFF2-40B4-BE49-F238E27FC236}">
                <a16:creationId xmlns:a16="http://schemas.microsoft.com/office/drawing/2014/main" id="{E6BA1A6F-921B-4779-9729-59B54C1C1876}"/>
              </a:ext>
            </a:extLst>
          </p:cNvPr>
          <p:cNvSpPr>
            <a:spLocks noChangeShapeType="1"/>
          </p:cNvSpPr>
          <p:nvPr/>
        </p:nvSpPr>
        <p:spPr bwMode="auto">
          <a:xfrm>
            <a:off x="6055043" y="1208252"/>
            <a:ext cx="0" cy="6286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42">
            <a:extLst>
              <a:ext uri="{FF2B5EF4-FFF2-40B4-BE49-F238E27FC236}">
                <a16:creationId xmlns:a16="http://schemas.microsoft.com/office/drawing/2014/main" id="{78EC9E06-19DB-473D-B677-13E2584B73C6}"/>
              </a:ext>
            </a:extLst>
          </p:cNvPr>
          <p:cNvSpPr txBox="1">
            <a:spLocks noChangeArrowheads="1"/>
          </p:cNvSpPr>
          <p:nvPr/>
        </p:nvSpPr>
        <p:spPr bwMode="auto">
          <a:xfrm>
            <a:off x="6055043" y="1265402"/>
            <a:ext cx="5715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Butler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Smith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Line 43">
            <a:extLst>
              <a:ext uri="{FF2B5EF4-FFF2-40B4-BE49-F238E27FC236}">
                <a16:creationId xmlns:a16="http://schemas.microsoft.com/office/drawing/2014/main" id="{F98EDDF0-F80B-4B7D-8D76-BA19C1641782}"/>
              </a:ext>
            </a:extLst>
          </p:cNvPr>
          <p:cNvSpPr>
            <a:spLocks noChangeShapeType="1"/>
          </p:cNvSpPr>
          <p:nvPr/>
        </p:nvSpPr>
        <p:spPr bwMode="auto">
          <a:xfrm>
            <a:off x="7026593" y="92250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Line 44">
            <a:extLst>
              <a:ext uri="{FF2B5EF4-FFF2-40B4-BE49-F238E27FC236}">
                <a16:creationId xmlns:a16="http://schemas.microsoft.com/office/drawing/2014/main" id="{8E52068C-1A30-4103-8B14-70ABA809AFBD}"/>
              </a:ext>
            </a:extLst>
          </p:cNvPr>
          <p:cNvSpPr>
            <a:spLocks noChangeShapeType="1"/>
          </p:cNvSpPr>
          <p:nvPr/>
        </p:nvSpPr>
        <p:spPr bwMode="auto">
          <a:xfrm>
            <a:off x="6855143" y="92250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Text Box 45">
            <a:extLst>
              <a:ext uri="{FF2B5EF4-FFF2-40B4-BE49-F238E27FC236}">
                <a16:creationId xmlns:a16="http://schemas.microsoft.com/office/drawing/2014/main" id="{591C2843-5925-450E-8BAC-489ABB2A32D5}"/>
              </a:ext>
            </a:extLst>
          </p:cNvPr>
          <p:cNvSpPr txBox="1">
            <a:spLocks noChangeArrowheads="1"/>
          </p:cNvSpPr>
          <p:nvPr/>
        </p:nvSpPr>
        <p:spPr bwMode="auto">
          <a:xfrm>
            <a:off x="6797993" y="636752"/>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7" name="Line 46">
            <a:extLst>
              <a:ext uri="{FF2B5EF4-FFF2-40B4-BE49-F238E27FC236}">
                <a16:creationId xmlns:a16="http://schemas.microsoft.com/office/drawing/2014/main" id="{7452A303-D608-4022-96BB-2187C79EF0C1}"/>
              </a:ext>
            </a:extLst>
          </p:cNvPr>
          <p:cNvSpPr>
            <a:spLocks noChangeShapeType="1"/>
          </p:cNvSpPr>
          <p:nvPr/>
        </p:nvSpPr>
        <p:spPr bwMode="auto">
          <a:xfrm>
            <a:off x="4854893" y="522452"/>
            <a:ext cx="22288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47">
            <a:extLst>
              <a:ext uri="{FF2B5EF4-FFF2-40B4-BE49-F238E27FC236}">
                <a16:creationId xmlns:a16="http://schemas.microsoft.com/office/drawing/2014/main" id="{8592FB5C-3794-43A8-BFA3-91DC0763749F}"/>
              </a:ext>
            </a:extLst>
          </p:cNvPr>
          <p:cNvSpPr txBox="1">
            <a:spLocks noChangeArrowheads="1"/>
          </p:cNvSpPr>
          <p:nvPr/>
        </p:nvSpPr>
        <p:spPr bwMode="auto">
          <a:xfrm>
            <a:off x="5883593" y="236702"/>
            <a:ext cx="6286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126   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Text Box 48">
            <a:extLst>
              <a:ext uri="{FF2B5EF4-FFF2-40B4-BE49-F238E27FC236}">
                <a16:creationId xmlns:a16="http://schemas.microsoft.com/office/drawing/2014/main" id="{D963A63B-838D-4E40-AAA2-F3DC5A9B1E85}"/>
              </a:ext>
            </a:extLst>
          </p:cNvPr>
          <p:cNvSpPr txBox="1">
            <a:spLocks noChangeArrowheads="1"/>
          </p:cNvSpPr>
          <p:nvPr/>
        </p:nvSpPr>
        <p:spPr bwMode="auto">
          <a:xfrm>
            <a:off x="2683193" y="522452"/>
            <a:ext cx="2857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0" name="Line 49">
            <a:extLst>
              <a:ext uri="{FF2B5EF4-FFF2-40B4-BE49-F238E27FC236}">
                <a16:creationId xmlns:a16="http://schemas.microsoft.com/office/drawing/2014/main" id="{F4F36812-0E47-4D0F-ACC5-25BDE7F960C9}"/>
              </a:ext>
            </a:extLst>
          </p:cNvPr>
          <p:cNvSpPr>
            <a:spLocks noChangeShapeType="1"/>
          </p:cNvSpPr>
          <p:nvPr/>
        </p:nvSpPr>
        <p:spPr bwMode="auto">
          <a:xfrm>
            <a:off x="2225993" y="1151102"/>
            <a:ext cx="1143000" cy="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50">
            <a:extLst>
              <a:ext uri="{FF2B5EF4-FFF2-40B4-BE49-F238E27FC236}">
                <a16:creationId xmlns:a16="http://schemas.microsoft.com/office/drawing/2014/main" id="{B2D6A703-093D-45A5-86A7-3A48716C818E}"/>
              </a:ext>
            </a:extLst>
          </p:cNvPr>
          <p:cNvSpPr txBox="1">
            <a:spLocks noChangeArrowheads="1"/>
          </p:cNvSpPr>
          <p:nvPr/>
        </p:nvSpPr>
        <p:spPr bwMode="auto">
          <a:xfrm>
            <a:off x="2740343" y="1151102"/>
            <a:ext cx="285750"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 name="Text Box 51">
            <a:extLst>
              <a:ext uri="{FF2B5EF4-FFF2-40B4-BE49-F238E27FC236}">
                <a16:creationId xmlns:a16="http://schemas.microsoft.com/office/drawing/2014/main" id="{37B885A1-7EDF-449E-8155-B5AABA5958E3}"/>
              </a:ext>
            </a:extLst>
          </p:cNvPr>
          <p:cNvSpPr txBox="1">
            <a:spLocks noChangeArrowheads="1"/>
          </p:cNvSpPr>
          <p:nvPr/>
        </p:nvSpPr>
        <p:spPr bwMode="auto">
          <a:xfrm>
            <a:off x="797243" y="236702"/>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Israel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Line 52">
            <a:extLst>
              <a:ext uri="{FF2B5EF4-FFF2-40B4-BE49-F238E27FC236}">
                <a16:creationId xmlns:a16="http://schemas.microsoft.com/office/drawing/2014/main" id="{B4013B2B-256D-4E4B-A712-EA54246C4265}"/>
              </a:ext>
            </a:extLst>
          </p:cNvPr>
          <p:cNvSpPr>
            <a:spLocks noChangeShapeType="1"/>
          </p:cNvSpPr>
          <p:nvPr/>
        </p:nvSpPr>
        <p:spPr bwMode="auto">
          <a:xfrm>
            <a:off x="7026593" y="1093952"/>
            <a:ext cx="628650" cy="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Text Box 53">
            <a:extLst>
              <a:ext uri="{FF2B5EF4-FFF2-40B4-BE49-F238E27FC236}">
                <a16:creationId xmlns:a16="http://schemas.microsoft.com/office/drawing/2014/main" id="{BCA4F1FC-5710-4477-81D1-B9246676F9C0}"/>
              </a:ext>
            </a:extLst>
          </p:cNvPr>
          <p:cNvSpPr txBox="1">
            <a:spLocks noChangeArrowheads="1"/>
          </p:cNvSpPr>
          <p:nvPr/>
        </p:nvSpPr>
        <p:spPr bwMode="auto">
          <a:xfrm>
            <a:off x="7255193" y="1265402"/>
            <a:ext cx="2857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FF0000"/>
                </a:solidFill>
                <a:effectLst/>
                <a:latin typeface="Times New Roman" panose="02020603050405020304" pitchFamily="18" charset="0"/>
              </a:rPr>
              <a:t>ῼ</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 name="Line 54">
            <a:extLst>
              <a:ext uri="{FF2B5EF4-FFF2-40B4-BE49-F238E27FC236}">
                <a16:creationId xmlns:a16="http://schemas.microsoft.com/office/drawing/2014/main" id="{ED8FF328-AE1B-4D73-808F-7A3EC70F8ABF}"/>
              </a:ext>
            </a:extLst>
          </p:cNvPr>
          <p:cNvSpPr>
            <a:spLocks noChangeShapeType="1"/>
          </p:cNvSpPr>
          <p:nvPr/>
        </p:nvSpPr>
        <p:spPr bwMode="auto">
          <a:xfrm>
            <a:off x="2111693" y="3780002"/>
            <a:ext cx="55435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Text Box 55">
            <a:extLst>
              <a:ext uri="{FF2B5EF4-FFF2-40B4-BE49-F238E27FC236}">
                <a16:creationId xmlns:a16="http://schemas.microsoft.com/office/drawing/2014/main" id="{1FFAEA13-B112-4974-9B50-394E5D2B80B6}"/>
              </a:ext>
            </a:extLst>
          </p:cNvPr>
          <p:cNvSpPr txBox="1">
            <a:spLocks noChangeArrowheads="1"/>
          </p:cNvSpPr>
          <p:nvPr/>
        </p:nvSpPr>
        <p:spPr bwMode="auto">
          <a:xfrm>
            <a:off x="797243" y="2808452"/>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Babylon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 name="Text Box 56">
            <a:extLst>
              <a:ext uri="{FF2B5EF4-FFF2-40B4-BE49-F238E27FC236}">
                <a16:creationId xmlns:a16="http://schemas.microsoft.com/office/drawing/2014/main" id="{0277DE1F-746B-4F05-9EF1-9A7909C758BF}"/>
              </a:ext>
            </a:extLst>
          </p:cNvPr>
          <p:cNvSpPr txBox="1">
            <a:spLocks noChangeArrowheads="1"/>
          </p:cNvSpPr>
          <p:nvPr/>
        </p:nvSpPr>
        <p:spPr bwMode="auto">
          <a:xfrm>
            <a:off x="4454843" y="2751302"/>
            <a:ext cx="20574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Francesco	        Eugenio</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Pacelli	        Pacelli</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8" name="Text Box 57">
            <a:extLst>
              <a:ext uri="{FF2B5EF4-FFF2-40B4-BE49-F238E27FC236}">
                <a16:creationId xmlns:a16="http://schemas.microsoft.com/office/drawing/2014/main" id="{65D09499-C0AE-4D2D-8B99-F19B4F318E95}"/>
              </a:ext>
            </a:extLst>
          </p:cNvPr>
          <p:cNvSpPr txBox="1">
            <a:spLocks noChangeArrowheads="1"/>
          </p:cNvSpPr>
          <p:nvPr/>
        </p:nvSpPr>
        <p:spPr bwMode="auto">
          <a:xfrm>
            <a:off x="5026343" y="1951202"/>
            <a:ext cx="8572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Cardinal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Gasparri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 name="Line 58">
            <a:extLst>
              <a:ext uri="{FF2B5EF4-FFF2-40B4-BE49-F238E27FC236}">
                <a16:creationId xmlns:a16="http://schemas.microsoft.com/office/drawing/2014/main" id="{84D3290A-7780-46C1-9D77-B00BC5CEF1E0}"/>
              </a:ext>
            </a:extLst>
          </p:cNvPr>
          <p:cNvSpPr>
            <a:spLocks noChangeShapeType="1"/>
          </p:cNvSpPr>
          <p:nvPr/>
        </p:nvSpPr>
        <p:spPr bwMode="auto">
          <a:xfrm flipH="1">
            <a:off x="4797743" y="2465552"/>
            <a:ext cx="342900" cy="22860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Line 59">
            <a:extLst>
              <a:ext uri="{FF2B5EF4-FFF2-40B4-BE49-F238E27FC236}">
                <a16:creationId xmlns:a16="http://schemas.microsoft.com/office/drawing/2014/main" id="{DD24A587-132B-4079-BE85-ACDA82152773}"/>
              </a:ext>
            </a:extLst>
          </p:cNvPr>
          <p:cNvSpPr>
            <a:spLocks noChangeShapeType="1"/>
          </p:cNvSpPr>
          <p:nvPr/>
        </p:nvSpPr>
        <p:spPr bwMode="auto">
          <a:xfrm>
            <a:off x="5654993" y="2408402"/>
            <a:ext cx="400050" cy="28575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1" name="Text Box 60">
            <a:extLst>
              <a:ext uri="{FF2B5EF4-FFF2-40B4-BE49-F238E27FC236}">
                <a16:creationId xmlns:a16="http://schemas.microsoft.com/office/drawing/2014/main" id="{3D3F6A55-76F2-4C23-B932-92C6BABD0F9E}"/>
              </a:ext>
            </a:extLst>
          </p:cNvPr>
          <p:cNvSpPr txBox="1">
            <a:spLocks noChangeArrowheads="1"/>
          </p:cNvSpPr>
          <p:nvPr/>
        </p:nvSpPr>
        <p:spPr bwMode="auto">
          <a:xfrm>
            <a:off x="5712143" y="3494252"/>
            <a:ext cx="8572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Hitler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Text Box 61">
            <a:extLst>
              <a:ext uri="{FF2B5EF4-FFF2-40B4-BE49-F238E27FC236}">
                <a16:creationId xmlns:a16="http://schemas.microsoft.com/office/drawing/2014/main" id="{49BA8E87-24E2-4901-9CA9-F2E4AC83075E}"/>
              </a:ext>
            </a:extLst>
          </p:cNvPr>
          <p:cNvSpPr txBox="1">
            <a:spLocks noChangeArrowheads="1"/>
          </p:cNvSpPr>
          <p:nvPr/>
        </p:nvSpPr>
        <p:spPr bwMode="auto">
          <a:xfrm>
            <a:off x="3940493" y="3494252"/>
            <a:ext cx="13716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Lateran Treaty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Line 62">
            <a:extLst>
              <a:ext uri="{FF2B5EF4-FFF2-40B4-BE49-F238E27FC236}">
                <a16:creationId xmlns:a16="http://schemas.microsoft.com/office/drawing/2014/main" id="{6EB4498E-AD41-473B-9D6A-A4684E58CB1A}"/>
              </a:ext>
            </a:extLst>
          </p:cNvPr>
          <p:cNvSpPr>
            <a:spLocks noChangeShapeType="1"/>
          </p:cNvSpPr>
          <p:nvPr/>
        </p:nvSpPr>
        <p:spPr bwMode="auto">
          <a:xfrm>
            <a:off x="4683443" y="3208502"/>
            <a:ext cx="0" cy="22860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Line 63">
            <a:extLst>
              <a:ext uri="{FF2B5EF4-FFF2-40B4-BE49-F238E27FC236}">
                <a16:creationId xmlns:a16="http://schemas.microsoft.com/office/drawing/2014/main" id="{6E0CDFFC-A0E3-46D6-A1F3-23DA3322F5D1}"/>
              </a:ext>
            </a:extLst>
          </p:cNvPr>
          <p:cNvSpPr>
            <a:spLocks noChangeShapeType="1"/>
          </p:cNvSpPr>
          <p:nvPr/>
        </p:nvSpPr>
        <p:spPr bwMode="auto">
          <a:xfrm>
            <a:off x="6036401" y="3237077"/>
            <a:ext cx="0" cy="22860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Line 64">
            <a:extLst>
              <a:ext uri="{FF2B5EF4-FFF2-40B4-BE49-F238E27FC236}">
                <a16:creationId xmlns:a16="http://schemas.microsoft.com/office/drawing/2014/main" id="{9A491BC7-1CCA-4FD7-861C-E2EEA41AE10B}"/>
              </a:ext>
            </a:extLst>
          </p:cNvPr>
          <p:cNvSpPr>
            <a:spLocks noChangeShapeType="1"/>
          </p:cNvSpPr>
          <p:nvPr/>
        </p:nvSpPr>
        <p:spPr bwMode="auto">
          <a:xfrm>
            <a:off x="6340793" y="2979902"/>
            <a:ext cx="342900" cy="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Text Box 65">
            <a:extLst>
              <a:ext uri="{FF2B5EF4-FFF2-40B4-BE49-F238E27FC236}">
                <a16:creationId xmlns:a16="http://schemas.microsoft.com/office/drawing/2014/main" id="{8FE9DF74-21FC-495E-BCFE-ADA487021E31}"/>
              </a:ext>
            </a:extLst>
          </p:cNvPr>
          <p:cNvSpPr txBox="1">
            <a:spLocks noChangeArrowheads="1"/>
          </p:cNvSpPr>
          <p:nvPr/>
        </p:nvSpPr>
        <p:spPr bwMode="auto">
          <a:xfrm>
            <a:off x="6740843" y="2865602"/>
            <a:ext cx="9144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Pope Pius XII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7" name="Line 66">
            <a:extLst>
              <a:ext uri="{FF2B5EF4-FFF2-40B4-BE49-F238E27FC236}">
                <a16:creationId xmlns:a16="http://schemas.microsoft.com/office/drawing/2014/main" id="{AC719778-00D1-4324-B54C-C521A7D03C24}"/>
              </a:ext>
            </a:extLst>
          </p:cNvPr>
          <p:cNvSpPr>
            <a:spLocks noChangeShapeType="1"/>
          </p:cNvSpPr>
          <p:nvPr/>
        </p:nvSpPr>
        <p:spPr bwMode="auto">
          <a:xfrm flipH="1">
            <a:off x="1540193" y="3780002"/>
            <a:ext cx="7429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Line 67">
            <a:extLst>
              <a:ext uri="{FF2B5EF4-FFF2-40B4-BE49-F238E27FC236}">
                <a16:creationId xmlns:a16="http://schemas.microsoft.com/office/drawing/2014/main" id="{C2187690-A68D-4615-80FE-C1FD40E87FE4}"/>
              </a:ext>
            </a:extLst>
          </p:cNvPr>
          <p:cNvSpPr>
            <a:spLocks noChangeShapeType="1"/>
          </p:cNvSpPr>
          <p:nvPr/>
        </p:nvSpPr>
        <p:spPr bwMode="auto">
          <a:xfrm>
            <a:off x="1654493" y="349425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Line 68">
            <a:extLst>
              <a:ext uri="{FF2B5EF4-FFF2-40B4-BE49-F238E27FC236}">
                <a16:creationId xmlns:a16="http://schemas.microsoft.com/office/drawing/2014/main" id="{411E958A-DC7A-40F0-AAFA-BA198291FEC5}"/>
              </a:ext>
            </a:extLst>
          </p:cNvPr>
          <p:cNvSpPr>
            <a:spLocks noChangeShapeType="1"/>
          </p:cNvSpPr>
          <p:nvPr/>
        </p:nvSpPr>
        <p:spPr bwMode="auto">
          <a:xfrm>
            <a:off x="2168843" y="349425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0" name="Text Box 69">
            <a:extLst>
              <a:ext uri="{FF2B5EF4-FFF2-40B4-BE49-F238E27FC236}">
                <a16:creationId xmlns:a16="http://schemas.microsoft.com/office/drawing/2014/main" id="{47F62655-0503-42DB-95FB-28FE488D5371}"/>
              </a:ext>
            </a:extLst>
          </p:cNvPr>
          <p:cNvSpPr txBox="1">
            <a:spLocks noChangeArrowheads="1"/>
          </p:cNvSpPr>
          <p:nvPr/>
        </p:nvSpPr>
        <p:spPr bwMode="auto">
          <a:xfrm>
            <a:off x="1483043" y="3208502"/>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 name="Text Box 70">
            <a:extLst>
              <a:ext uri="{FF2B5EF4-FFF2-40B4-BE49-F238E27FC236}">
                <a16:creationId xmlns:a16="http://schemas.microsoft.com/office/drawing/2014/main" id="{D94BC828-3849-4121-834F-F217281E0E5C}"/>
              </a:ext>
            </a:extLst>
          </p:cNvPr>
          <p:cNvSpPr txBox="1">
            <a:spLocks noChangeArrowheads="1"/>
          </p:cNvSpPr>
          <p:nvPr/>
        </p:nvSpPr>
        <p:spPr bwMode="auto">
          <a:xfrm>
            <a:off x="1940243" y="3208502"/>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2" name="Text Box 71">
            <a:extLst>
              <a:ext uri="{FF2B5EF4-FFF2-40B4-BE49-F238E27FC236}">
                <a16:creationId xmlns:a16="http://schemas.microsoft.com/office/drawing/2014/main" id="{B4654F70-0EA6-49FC-86B7-EC6BD3B1471B}"/>
              </a:ext>
            </a:extLst>
          </p:cNvPr>
          <p:cNvSpPr txBox="1">
            <a:spLocks noChangeArrowheads="1"/>
          </p:cNvSpPr>
          <p:nvPr/>
        </p:nvSpPr>
        <p:spPr bwMode="auto">
          <a:xfrm>
            <a:off x="1997393" y="3837152"/>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200" b="0" i="0" u="none" strike="noStrike" cap="none" normalizeH="0" baseline="0">
                <a:ln>
                  <a:noFill/>
                </a:ln>
                <a:solidFill>
                  <a:srgbClr val="000000"/>
                </a:solidFill>
                <a:effectLst/>
                <a:latin typeface="Arial Narrow" panose="020B0606020202030204" pitchFamily="34" charset="0"/>
              </a:rPr>
              <a:t>Pacelli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Line 72">
            <a:extLst>
              <a:ext uri="{FF2B5EF4-FFF2-40B4-BE49-F238E27FC236}">
                <a16:creationId xmlns:a16="http://schemas.microsoft.com/office/drawing/2014/main" id="{61DB2B70-F667-48C6-BC47-F119FCA4B46B}"/>
              </a:ext>
            </a:extLst>
          </p:cNvPr>
          <p:cNvSpPr>
            <a:spLocks noChangeShapeType="1"/>
          </p:cNvSpPr>
          <p:nvPr/>
        </p:nvSpPr>
        <p:spPr bwMode="auto">
          <a:xfrm>
            <a:off x="1483043" y="346567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4" name="Line 73">
            <a:extLst>
              <a:ext uri="{FF2B5EF4-FFF2-40B4-BE49-F238E27FC236}">
                <a16:creationId xmlns:a16="http://schemas.microsoft.com/office/drawing/2014/main" id="{36513ECD-1225-4001-B44F-0B79D1E37553}"/>
              </a:ext>
            </a:extLst>
          </p:cNvPr>
          <p:cNvSpPr>
            <a:spLocks noChangeShapeType="1"/>
          </p:cNvSpPr>
          <p:nvPr/>
        </p:nvSpPr>
        <p:spPr bwMode="auto">
          <a:xfrm>
            <a:off x="1711643" y="3065627"/>
            <a:ext cx="5143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5" name="Text Box 74">
            <a:extLst>
              <a:ext uri="{FF2B5EF4-FFF2-40B4-BE49-F238E27FC236}">
                <a16:creationId xmlns:a16="http://schemas.microsoft.com/office/drawing/2014/main" id="{A383E411-6803-4AEE-AB4A-17337937637B}"/>
              </a:ext>
            </a:extLst>
          </p:cNvPr>
          <p:cNvSpPr txBox="1">
            <a:spLocks noChangeArrowheads="1"/>
          </p:cNvSpPr>
          <p:nvPr/>
        </p:nvSpPr>
        <p:spPr bwMode="auto">
          <a:xfrm>
            <a:off x="1768793" y="3494252"/>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6" name="Line 75">
            <a:extLst>
              <a:ext uri="{FF2B5EF4-FFF2-40B4-BE49-F238E27FC236}">
                <a16:creationId xmlns:a16="http://schemas.microsoft.com/office/drawing/2014/main" id="{5ED23A5E-70DA-4990-8DAD-7CE11560B112}"/>
              </a:ext>
            </a:extLst>
          </p:cNvPr>
          <p:cNvSpPr>
            <a:spLocks noChangeShapeType="1"/>
          </p:cNvSpPr>
          <p:nvPr/>
        </p:nvSpPr>
        <p:spPr bwMode="auto">
          <a:xfrm flipV="1">
            <a:off x="2225993" y="3608552"/>
            <a:ext cx="17145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Box 76">
            <a:extLst>
              <a:ext uri="{FF2B5EF4-FFF2-40B4-BE49-F238E27FC236}">
                <a16:creationId xmlns:a16="http://schemas.microsoft.com/office/drawing/2014/main" id="{CA74499F-D443-4607-AEE5-26A85CFC38D1}"/>
              </a:ext>
            </a:extLst>
          </p:cNvPr>
          <p:cNvSpPr txBox="1"/>
          <p:nvPr/>
        </p:nvSpPr>
        <p:spPr>
          <a:xfrm>
            <a:off x="644299" y="4404323"/>
            <a:ext cx="10816046" cy="2092881"/>
          </a:xfrm>
          <a:prstGeom prst="rect">
            <a:avLst/>
          </a:prstGeom>
          <a:noFill/>
        </p:spPr>
        <p:txBody>
          <a:bodyPr wrap="square" rtlCol="0">
            <a:spAutoFit/>
          </a:bodyPr>
          <a:lstStyle/>
          <a:p>
            <a:r>
              <a:rPr lang="en-US" sz="1600" dirty="0">
                <a:latin typeface="Arial Narrow" panose="020B0606020202030204" pitchFamily="34" charset="0"/>
              </a:rPr>
              <a:t>So they are directly protesting the condition of the papacy, this whole Pacelli family. And these two brothers, Vatican lawyers, become involved with Cardinal </a:t>
            </a:r>
            <a:r>
              <a:rPr lang="en-US" sz="1600" dirty="0" err="1">
                <a:latin typeface="Arial Narrow" panose="020B0606020202030204" pitchFamily="34" charset="0"/>
              </a:rPr>
              <a:t>Gasparri</a:t>
            </a:r>
            <a:r>
              <a:rPr lang="en-US" sz="1600" dirty="0">
                <a:latin typeface="Arial Narrow" panose="020B0606020202030204" pitchFamily="34" charset="0"/>
              </a:rPr>
              <a:t>. It’s Cardinal </a:t>
            </a:r>
            <a:r>
              <a:rPr lang="en-US" sz="1600" dirty="0" err="1">
                <a:latin typeface="Arial Narrow" panose="020B0606020202030204" pitchFamily="34" charset="0"/>
              </a:rPr>
              <a:t>Gasparri</a:t>
            </a:r>
            <a:r>
              <a:rPr lang="en-US" sz="1600" dirty="0">
                <a:latin typeface="Arial Narrow" panose="020B0606020202030204" pitchFamily="34" charset="0"/>
              </a:rPr>
              <a:t> and Francesco Pacelli who write and negotiate the Lateran Treaty. These two men are responsible for the Lateran Treaty with Mussolini.  It’s Cardinal </a:t>
            </a:r>
            <a:r>
              <a:rPr lang="en-US" sz="1600" dirty="0" err="1">
                <a:latin typeface="Arial Narrow" panose="020B0606020202030204" pitchFamily="34" charset="0"/>
              </a:rPr>
              <a:t>Gasparri</a:t>
            </a:r>
            <a:r>
              <a:rPr lang="en-US" sz="1600" dirty="0">
                <a:latin typeface="Arial Narrow" panose="020B0606020202030204" pitchFamily="34" charset="0"/>
              </a:rPr>
              <a:t> and Eugenio Pacelli who go into an alliance with Hitler in WW2. And Eugenio Pacelli becomes Pope Pius XII, the first pope to accept the messages of Fatima. So these to brothers become extremely important in this history. One is responsible for the Lateran Treaty, and an alliance with Mussolini that places Mussolini in power. The other one is Eugenio Pacelli, he goes into an alliance with Hitler, and allows Hitler to have absolute power. So you can see also the interaction with the papacy and fascism, which is why they supported Germany, Italy with Mussolini and also Franco in that civil war we studied previously. And it’s Eugenio Pacelli who we want to primarily discuss, who became Pope Pius the XII. </a:t>
            </a:r>
            <a:endParaRPr lang="en-US" dirty="0"/>
          </a:p>
        </p:txBody>
      </p:sp>
      <p:pic>
        <p:nvPicPr>
          <p:cNvPr id="78" name="Picture 77">
            <a:extLst>
              <a:ext uri="{FF2B5EF4-FFF2-40B4-BE49-F238E27FC236}">
                <a16:creationId xmlns:a16="http://schemas.microsoft.com/office/drawing/2014/main" id="{6604E017-C3C2-4ECF-A2BC-56D23D12F4AD}"/>
              </a:ext>
            </a:extLst>
          </p:cNvPr>
          <p:cNvPicPr>
            <a:picLocks noChangeAspect="1"/>
          </p:cNvPicPr>
          <p:nvPr/>
        </p:nvPicPr>
        <p:blipFill>
          <a:blip r:embed="rId2"/>
          <a:stretch>
            <a:fillRect/>
          </a:stretch>
        </p:blipFill>
        <p:spPr>
          <a:xfrm>
            <a:off x="8733882" y="694281"/>
            <a:ext cx="2057143" cy="3028571"/>
          </a:xfrm>
          <a:prstGeom prst="rect">
            <a:avLst/>
          </a:prstGeom>
        </p:spPr>
      </p:pic>
    </p:spTree>
    <p:extLst>
      <p:ext uri="{BB962C8B-B14F-4D97-AF65-F5344CB8AC3E}">
        <p14:creationId xmlns:p14="http://schemas.microsoft.com/office/powerpoint/2010/main" val="1530316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E1B8BD3-EEEF-4896-BEE3-06C250004F3C}" type="slidenum">
              <a:rPr lang="en-US" smtClean="0"/>
              <a:pPr/>
              <a:t>2</a:t>
            </a:fld>
            <a:endParaRPr lang="en-US" dirty="0"/>
          </a:p>
        </p:txBody>
      </p:sp>
      <p:sp>
        <p:nvSpPr>
          <p:cNvPr id="8212" name="Line 20"/>
          <p:cNvSpPr>
            <a:spLocks noChangeShapeType="1"/>
          </p:cNvSpPr>
          <p:nvPr/>
        </p:nvSpPr>
        <p:spPr bwMode="auto">
          <a:xfrm>
            <a:off x="109785150" y="105913238"/>
            <a:ext cx="257175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8213" name="Line 21"/>
          <p:cNvSpPr>
            <a:spLocks noChangeShapeType="1"/>
          </p:cNvSpPr>
          <p:nvPr/>
        </p:nvSpPr>
        <p:spPr bwMode="auto">
          <a:xfrm>
            <a:off x="10978515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4" name="Line 22"/>
          <p:cNvSpPr>
            <a:spLocks noChangeShapeType="1"/>
          </p:cNvSpPr>
          <p:nvPr/>
        </p:nvSpPr>
        <p:spPr bwMode="auto">
          <a:xfrm>
            <a:off x="11235690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5" name="Line 23"/>
          <p:cNvSpPr>
            <a:spLocks noChangeShapeType="1"/>
          </p:cNvSpPr>
          <p:nvPr/>
        </p:nvSpPr>
        <p:spPr bwMode="auto">
          <a:xfrm>
            <a:off x="104055470" y="87071565"/>
            <a:ext cx="257175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8216" name="Line 24"/>
          <p:cNvSpPr>
            <a:spLocks noChangeShapeType="1"/>
          </p:cNvSpPr>
          <p:nvPr/>
        </p:nvSpPr>
        <p:spPr bwMode="auto">
          <a:xfrm>
            <a:off x="104055470" y="87071565"/>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7" name="Line 25"/>
          <p:cNvSpPr>
            <a:spLocks noChangeShapeType="1"/>
          </p:cNvSpPr>
          <p:nvPr/>
        </p:nvSpPr>
        <p:spPr bwMode="auto">
          <a:xfrm>
            <a:off x="106627220" y="87071565"/>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8" name="Line 26"/>
          <p:cNvSpPr>
            <a:spLocks noChangeShapeType="1"/>
          </p:cNvSpPr>
          <p:nvPr/>
        </p:nvSpPr>
        <p:spPr bwMode="auto">
          <a:xfrm>
            <a:off x="109785150" y="105913238"/>
            <a:ext cx="257175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8219" name="Line 27"/>
          <p:cNvSpPr>
            <a:spLocks noChangeShapeType="1"/>
          </p:cNvSpPr>
          <p:nvPr/>
        </p:nvSpPr>
        <p:spPr bwMode="auto">
          <a:xfrm>
            <a:off x="10978515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20" name="Line 28"/>
          <p:cNvSpPr>
            <a:spLocks noChangeShapeType="1"/>
          </p:cNvSpPr>
          <p:nvPr/>
        </p:nvSpPr>
        <p:spPr bwMode="auto">
          <a:xfrm>
            <a:off x="11235690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65" name="Text Box 27">
            <a:extLst>
              <a:ext uri="{FF2B5EF4-FFF2-40B4-BE49-F238E27FC236}">
                <a16:creationId xmlns:a16="http://schemas.microsoft.com/office/drawing/2014/main" id="{C8C4F565-F3F7-4EA5-9974-0B647EB40B76}"/>
              </a:ext>
            </a:extLst>
          </p:cNvPr>
          <p:cNvSpPr txBox="1">
            <a:spLocks noChangeArrowheads="1"/>
          </p:cNvSpPr>
          <p:nvPr/>
        </p:nvSpPr>
        <p:spPr bwMode="auto">
          <a:xfrm>
            <a:off x="530996" y="268272"/>
            <a:ext cx="1182394"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outerShdw blurRad="38100" dist="38100" dir="2700000" algn="tl">
                    <a:srgbClr val="C0C0C0"/>
                  </a:outerShdw>
                </a:effectLst>
                <a:latin typeface="Arial Narrow" panose="020B0606020202030204" pitchFamily="34" charset="0"/>
              </a:rPr>
              <a:t>Review</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nvGrpSpPr>
          <p:cNvPr id="3" name="Group 2">
            <a:extLst>
              <a:ext uri="{FF2B5EF4-FFF2-40B4-BE49-F238E27FC236}">
                <a16:creationId xmlns:a16="http://schemas.microsoft.com/office/drawing/2014/main" id="{04A8B535-203C-40F2-96EA-8680E6039DB4}"/>
              </a:ext>
            </a:extLst>
          </p:cNvPr>
          <p:cNvGrpSpPr>
            <a:grpSpLocks/>
          </p:cNvGrpSpPr>
          <p:nvPr/>
        </p:nvGrpSpPr>
        <p:grpSpPr bwMode="auto">
          <a:xfrm>
            <a:off x="2073709" y="268272"/>
            <a:ext cx="6858000" cy="3629025"/>
            <a:chOff x="106756200" y="105841800"/>
            <a:chExt cx="6858000" cy="3629025"/>
          </a:xfrm>
        </p:grpSpPr>
        <p:sp>
          <p:nvSpPr>
            <p:cNvPr id="4" name="Text Box 3">
              <a:extLst>
                <a:ext uri="{FF2B5EF4-FFF2-40B4-BE49-F238E27FC236}">
                  <a16:creationId xmlns:a16="http://schemas.microsoft.com/office/drawing/2014/main" id="{F79DA9A5-E1AC-4AFD-ADD2-80B81FA32E5B}"/>
                </a:ext>
              </a:extLst>
            </p:cNvPr>
            <p:cNvSpPr txBox="1">
              <a:spLocks noChangeArrowheads="1"/>
            </p:cNvSpPr>
            <p:nvPr/>
          </p:nvSpPr>
          <p:spPr bwMode="auto">
            <a:xfrm>
              <a:off x="106756200" y="105984675"/>
              <a:ext cx="6858000" cy="3486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Line 4">
              <a:extLst>
                <a:ext uri="{FF2B5EF4-FFF2-40B4-BE49-F238E27FC236}">
                  <a16:creationId xmlns:a16="http://schemas.microsoft.com/office/drawing/2014/main" id="{524B8FAF-E815-40A3-A519-E9A812DA896E}"/>
                </a:ext>
              </a:extLst>
            </p:cNvPr>
            <p:cNvSpPr>
              <a:spLocks noChangeShapeType="1"/>
            </p:cNvSpPr>
            <p:nvPr/>
          </p:nvSpPr>
          <p:spPr bwMode="auto">
            <a:xfrm>
              <a:off x="109670850" y="107013375"/>
              <a:ext cx="382905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5">
              <a:extLst>
                <a:ext uri="{FF2B5EF4-FFF2-40B4-BE49-F238E27FC236}">
                  <a16:creationId xmlns:a16="http://schemas.microsoft.com/office/drawing/2014/main" id="{A5F9BF59-9C34-488A-9C01-FA4A6AE77751}"/>
                </a:ext>
              </a:extLst>
            </p:cNvPr>
            <p:cNvSpPr txBox="1">
              <a:spLocks noChangeArrowheads="1"/>
            </p:cNvSpPr>
            <p:nvPr/>
          </p:nvSpPr>
          <p:spPr bwMode="auto">
            <a:xfrm>
              <a:off x="106756200" y="106156125"/>
              <a:ext cx="2286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Line 6">
              <a:extLst>
                <a:ext uri="{FF2B5EF4-FFF2-40B4-BE49-F238E27FC236}">
                  <a16:creationId xmlns:a16="http://schemas.microsoft.com/office/drawing/2014/main" id="{0D804610-B7A6-4C59-B772-EB7EDB82AB61}"/>
                </a:ext>
              </a:extLst>
            </p:cNvPr>
            <p:cNvSpPr>
              <a:spLocks noChangeShapeType="1"/>
            </p:cNvSpPr>
            <p:nvPr/>
          </p:nvSpPr>
          <p:spPr bwMode="auto">
            <a:xfrm>
              <a:off x="109670850" y="106670475"/>
              <a:ext cx="1"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7">
              <a:extLst>
                <a:ext uri="{FF2B5EF4-FFF2-40B4-BE49-F238E27FC236}">
                  <a16:creationId xmlns:a16="http://schemas.microsoft.com/office/drawing/2014/main" id="{DEC735B4-B686-46F5-B43A-B71077936F98}"/>
                </a:ext>
              </a:extLst>
            </p:cNvPr>
            <p:cNvSpPr>
              <a:spLocks noChangeShapeType="1"/>
            </p:cNvSpPr>
            <p:nvPr/>
          </p:nvSpPr>
          <p:spPr bwMode="auto">
            <a:xfrm>
              <a:off x="109556550" y="106670475"/>
              <a:ext cx="2286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8">
              <a:extLst>
                <a:ext uri="{FF2B5EF4-FFF2-40B4-BE49-F238E27FC236}">
                  <a16:creationId xmlns:a16="http://schemas.microsoft.com/office/drawing/2014/main" id="{BC7CD2B5-218B-4594-B868-66A39AE973FA}"/>
                </a:ext>
              </a:extLst>
            </p:cNvPr>
            <p:cNvSpPr>
              <a:spLocks noChangeShapeType="1"/>
            </p:cNvSpPr>
            <p:nvPr/>
          </p:nvSpPr>
          <p:spPr bwMode="auto">
            <a:xfrm>
              <a:off x="109728000" y="106727625"/>
              <a:ext cx="800100" cy="2286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9">
              <a:extLst>
                <a:ext uri="{FF2B5EF4-FFF2-40B4-BE49-F238E27FC236}">
                  <a16:creationId xmlns:a16="http://schemas.microsoft.com/office/drawing/2014/main" id="{582BEF1D-E2FB-4CFE-A680-12A6724DAD59}"/>
                </a:ext>
              </a:extLst>
            </p:cNvPr>
            <p:cNvSpPr>
              <a:spLocks noChangeShapeType="1"/>
            </p:cNvSpPr>
            <p:nvPr/>
          </p:nvSpPr>
          <p:spPr bwMode="auto">
            <a:xfrm flipH="1">
              <a:off x="107327700" y="107013375"/>
              <a:ext cx="2343150" cy="1"/>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1034" name="Picture 10">
              <a:extLst>
                <a:ext uri="{FF2B5EF4-FFF2-40B4-BE49-F238E27FC236}">
                  <a16:creationId xmlns:a16="http://schemas.microsoft.com/office/drawing/2014/main" id="{7A4570C5-8957-4495-A43B-31D66A7BA31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899075" y="106013250"/>
              <a:ext cx="260032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1" name="Text Box 11">
              <a:extLst>
                <a:ext uri="{FF2B5EF4-FFF2-40B4-BE49-F238E27FC236}">
                  <a16:creationId xmlns:a16="http://schemas.microsoft.com/office/drawing/2014/main" id="{ED47A882-9232-4658-AE5F-F5EBB1A83CFF}"/>
                </a:ext>
              </a:extLst>
            </p:cNvPr>
            <p:cNvSpPr txBox="1">
              <a:spLocks noChangeArrowheads="1"/>
            </p:cNvSpPr>
            <p:nvPr/>
          </p:nvSpPr>
          <p:spPr bwMode="auto">
            <a:xfrm>
              <a:off x="108127800" y="106184700"/>
              <a:ext cx="742950"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 Rev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Text Box 12">
              <a:extLst>
                <a:ext uri="{FF2B5EF4-FFF2-40B4-BE49-F238E27FC236}">
                  <a16:creationId xmlns:a16="http://schemas.microsoft.com/office/drawing/2014/main" id="{ACB4358E-723A-4264-BCCB-8D8844BF64D1}"/>
                </a:ext>
              </a:extLst>
            </p:cNvPr>
            <p:cNvSpPr txBox="1">
              <a:spLocks noChangeArrowheads="1"/>
            </p:cNvSpPr>
            <p:nvPr/>
          </p:nvSpPr>
          <p:spPr bwMode="auto">
            <a:xfrm>
              <a:off x="109270800" y="107070525"/>
              <a:ext cx="8001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Captivity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Deadly wound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Line 13">
              <a:extLst>
                <a:ext uri="{FF2B5EF4-FFF2-40B4-BE49-F238E27FC236}">
                  <a16:creationId xmlns:a16="http://schemas.microsoft.com/office/drawing/2014/main" id="{F74D725E-E99A-43D5-83C3-DAFF2AADD2F5}"/>
                </a:ext>
              </a:extLst>
            </p:cNvPr>
            <p:cNvSpPr>
              <a:spLocks noChangeShapeType="1"/>
            </p:cNvSpPr>
            <p:nvPr/>
          </p:nvSpPr>
          <p:spPr bwMode="auto">
            <a:xfrm>
              <a:off x="109213650" y="10672762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14">
              <a:extLst>
                <a:ext uri="{FF2B5EF4-FFF2-40B4-BE49-F238E27FC236}">
                  <a16:creationId xmlns:a16="http://schemas.microsoft.com/office/drawing/2014/main" id="{8D1E0207-1312-4C43-9DA7-CB3C1AA29DAB}"/>
                </a:ext>
              </a:extLst>
            </p:cNvPr>
            <p:cNvSpPr>
              <a:spLocks noChangeShapeType="1"/>
            </p:cNvSpPr>
            <p:nvPr/>
          </p:nvSpPr>
          <p:spPr bwMode="auto">
            <a:xfrm>
              <a:off x="107670600" y="10672762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5">
              <a:extLst>
                <a:ext uri="{FF2B5EF4-FFF2-40B4-BE49-F238E27FC236}">
                  <a16:creationId xmlns:a16="http://schemas.microsoft.com/office/drawing/2014/main" id="{0922332D-A047-4544-A4AA-6B38ADD6D4CD}"/>
                </a:ext>
              </a:extLst>
            </p:cNvPr>
            <p:cNvSpPr>
              <a:spLocks noChangeShapeType="1"/>
            </p:cNvSpPr>
            <p:nvPr/>
          </p:nvSpPr>
          <p:spPr bwMode="auto">
            <a:xfrm>
              <a:off x="108870750" y="10672762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Line 16">
              <a:extLst>
                <a:ext uri="{FF2B5EF4-FFF2-40B4-BE49-F238E27FC236}">
                  <a16:creationId xmlns:a16="http://schemas.microsoft.com/office/drawing/2014/main" id="{AB22500C-4440-401F-A465-7E9DD58017E9}"/>
                </a:ext>
              </a:extLst>
            </p:cNvPr>
            <p:cNvSpPr>
              <a:spLocks noChangeShapeType="1"/>
            </p:cNvSpPr>
            <p:nvPr/>
          </p:nvSpPr>
          <p:spPr bwMode="auto">
            <a:xfrm>
              <a:off x="108070650" y="10672762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7">
              <a:extLst>
                <a:ext uri="{FF2B5EF4-FFF2-40B4-BE49-F238E27FC236}">
                  <a16:creationId xmlns:a16="http://schemas.microsoft.com/office/drawing/2014/main" id="{0FDB1B7B-9C58-4FB8-8119-3432DFB267F0}"/>
                </a:ext>
              </a:extLst>
            </p:cNvPr>
            <p:cNvSpPr>
              <a:spLocks noChangeShapeType="1"/>
            </p:cNvSpPr>
            <p:nvPr/>
          </p:nvSpPr>
          <p:spPr bwMode="auto">
            <a:xfrm>
              <a:off x="108470700" y="10672762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Line 18">
              <a:extLst>
                <a:ext uri="{FF2B5EF4-FFF2-40B4-BE49-F238E27FC236}">
                  <a16:creationId xmlns:a16="http://schemas.microsoft.com/office/drawing/2014/main" id="{5BA9786A-0FA8-4702-AC3B-1AC7E46DF8EC}"/>
                </a:ext>
              </a:extLst>
            </p:cNvPr>
            <p:cNvSpPr>
              <a:spLocks noChangeShapeType="1"/>
            </p:cNvSpPr>
            <p:nvPr/>
          </p:nvSpPr>
          <p:spPr bwMode="auto">
            <a:xfrm>
              <a:off x="108699300" y="106727625"/>
              <a:ext cx="3429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Text Box 19">
              <a:extLst>
                <a:ext uri="{FF2B5EF4-FFF2-40B4-BE49-F238E27FC236}">
                  <a16:creationId xmlns:a16="http://schemas.microsoft.com/office/drawing/2014/main" id="{315A4711-0A57-4443-8F6F-00783653FB2F}"/>
                </a:ext>
              </a:extLst>
            </p:cNvPr>
            <p:cNvSpPr txBox="1">
              <a:spLocks noChangeArrowheads="1"/>
            </p:cNvSpPr>
            <p:nvPr/>
          </p:nvSpPr>
          <p:spPr bwMode="auto">
            <a:xfrm>
              <a:off x="108670725" y="106499025"/>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Text Box 20">
              <a:extLst>
                <a:ext uri="{FF2B5EF4-FFF2-40B4-BE49-F238E27FC236}">
                  <a16:creationId xmlns:a16="http://schemas.microsoft.com/office/drawing/2014/main" id="{212603B6-4FF7-4E7D-8A8C-3CB489BD7770}"/>
                </a:ext>
              </a:extLst>
            </p:cNvPr>
            <p:cNvSpPr txBox="1">
              <a:spLocks noChangeArrowheads="1"/>
            </p:cNvSpPr>
            <p:nvPr/>
          </p:nvSpPr>
          <p:spPr bwMode="auto">
            <a:xfrm>
              <a:off x="107699175" y="105841800"/>
              <a:ext cx="885825" cy="233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1260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Text Box 21">
              <a:extLst>
                <a:ext uri="{FF2B5EF4-FFF2-40B4-BE49-F238E27FC236}">
                  <a16:creationId xmlns:a16="http://schemas.microsoft.com/office/drawing/2014/main" id="{284D9061-7CE0-45A2-982D-F5541B4D25CB}"/>
                </a:ext>
              </a:extLst>
            </p:cNvPr>
            <p:cNvSpPr txBox="1">
              <a:spLocks noChangeArrowheads="1"/>
            </p:cNvSpPr>
            <p:nvPr/>
          </p:nvSpPr>
          <p:spPr bwMode="auto">
            <a:xfrm>
              <a:off x="110356650" y="10638472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Text Box 22">
              <a:extLst>
                <a:ext uri="{FF2B5EF4-FFF2-40B4-BE49-F238E27FC236}">
                  <a16:creationId xmlns:a16="http://schemas.microsoft.com/office/drawing/2014/main" id="{67618158-0A57-460E-BD2E-EE52E702ADF6}"/>
                </a:ext>
              </a:extLst>
            </p:cNvPr>
            <p:cNvSpPr txBox="1">
              <a:spLocks noChangeArrowheads="1"/>
            </p:cNvSpPr>
            <p:nvPr/>
          </p:nvSpPr>
          <p:spPr bwMode="auto">
            <a:xfrm>
              <a:off x="110299500" y="107070525"/>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Died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captivity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Line 23">
              <a:extLst>
                <a:ext uri="{FF2B5EF4-FFF2-40B4-BE49-F238E27FC236}">
                  <a16:creationId xmlns:a16="http://schemas.microsoft.com/office/drawing/2014/main" id="{907B5683-091B-406D-B2DB-E3D6647B527B}"/>
                </a:ext>
              </a:extLst>
            </p:cNvPr>
            <p:cNvSpPr>
              <a:spLocks noChangeShapeType="1"/>
            </p:cNvSpPr>
            <p:nvPr/>
          </p:nvSpPr>
          <p:spPr bwMode="auto">
            <a:xfrm>
              <a:off x="110585250" y="10672762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Line 24">
              <a:extLst>
                <a:ext uri="{FF2B5EF4-FFF2-40B4-BE49-F238E27FC236}">
                  <a16:creationId xmlns:a16="http://schemas.microsoft.com/office/drawing/2014/main" id="{12F00732-F9B4-4BFB-B84D-BF4DC414747F}"/>
                </a:ext>
              </a:extLst>
            </p:cNvPr>
            <p:cNvSpPr>
              <a:spLocks noChangeShapeType="1"/>
            </p:cNvSpPr>
            <p:nvPr/>
          </p:nvSpPr>
          <p:spPr bwMode="auto">
            <a:xfrm>
              <a:off x="110470950" y="106727625"/>
              <a:ext cx="2286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25">
              <a:extLst>
                <a:ext uri="{FF2B5EF4-FFF2-40B4-BE49-F238E27FC236}">
                  <a16:creationId xmlns:a16="http://schemas.microsoft.com/office/drawing/2014/main" id="{31F6381C-D10C-45C0-BB61-005D600A89F9}"/>
                </a:ext>
              </a:extLst>
            </p:cNvPr>
            <p:cNvSpPr>
              <a:spLocks noChangeShapeType="1"/>
            </p:cNvSpPr>
            <p:nvPr/>
          </p:nvSpPr>
          <p:spPr bwMode="auto">
            <a:xfrm>
              <a:off x="111442500" y="10672762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Text Box 26">
              <a:extLst>
                <a:ext uri="{FF2B5EF4-FFF2-40B4-BE49-F238E27FC236}">
                  <a16:creationId xmlns:a16="http://schemas.microsoft.com/office/drawing/2014/main" id="{B2A45957-B92F-478C-8B02-614E875865EA}"/>
                </a:ext>
              </a:extLst>
            </p:cNvPr>
            <p:cNvSpPr txBox="1">
              <a:spLocks noChangeArrowheads="1"/>
            </p:cNvSpPr>
            <p:nvPr/>
          </p:nvSpPr>
          <p:spPr bwMode="auto">
            <a:xfrm>
              <a:off x="111213900" y="10649902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1809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Line 27">
              <a:extLst>
                <a:ext uri="{FF2B5EF4-FFF2-40B4-BE49-F238E27FC236}">
                  <a16:creationId xmlns:a16="http://schemas.microsoft.com/office/drawing/2014/main" id="{52845607-C1A2-4A0F-88F4-29AFAE70E3D3}"/>
                </a:ext>
              </a:extLst>
            </p:cNvPr>
            <p:cNvSpPr>
              <a:spLocks noChangeShapeType="1"/>
            </p:cNvSpPr>
            <p:nvPr/>
          </p:nvSpPr>
          <p:spPr bwMode="auto">
            <a:xfrm flipV="1">
              <a:off x="112871250" y="106441875"/>
              <a:ext cx="1" cy="57150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28">
              <a:extLst>
                <a:ext uri="{FF2B5EF4-FFF2-40B4-BE49-F238E27FC236}">
                  <a16:creationId xmlns:a16="http://schemas.microsoft.com/office/drawing/2014/main" id="{706EA699-0626-4F90-B3CB-DE19D7AE8372}"/>
                </a:ext>
              </a:extLst>
            </p:cNvPr>
            <p:cNvSpPr txBox="1">
              <a:spLocks noChangeArrowheads="1"/>
            </p:cNvSpPr>
            <p:nvPr/>
          </p:nvSpPr>
          <p:spPr bwMode="auto">
            <a:xfrm>
              <a:off x="112528350" y="107070525"/>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Resurrect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Line 29">
              <a:extLst>
                <a:ext uri="{FF2B5EF4-FFF2-40B4-BE49-F238E27FC236}">
                  <a16:creationId xmlns:a16="http://schemas.microsoft.com/office/drawing/2014/main" id="{6D115508-5B9B-4294-80B3-CD3B0F098EBD}"/>
                </a:ext>
              </a:extLst>
            </p:cNvPr>
            <p:cNvSpPr>
              <a:spLocks noChangeShapeType="1"/>
            </p:cNvSpPr>
            <p:nvPr/>
          </p:nvSpPr>
          <p:spPr bwMode="auto">
            <a:xfrm>
              <a:off x="109785150" y="108727875"/>
              <a:ext cx="382905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Text Box 30">
              <a:extLst>
                <a:ext uri="{FF2B5EF4-FFF2-40B4-BE49-F238E27FC236}">
                  <a16:creationId xmlns:a16="http://schemas.microsoft.com/office/drawing/2014/main" id="{568E1437-A491-4CB6-BD6F-EE22AA2FB964}"/>
                </a:ext>
              </a:extLst>
            </p:cNvPr>
            <p:cNvSpPr txBox="1">
              <a:spLocks noChangeArrowheads="1"/>
            </p:cNvSpPr>
            <p:nvPr/>
          </p:nvSpPr>
          <p:spPr bwMode="auto">
            <a:xfrm>
              <a:off x="106870500" y="107870625"/>
              <a:ext cx="2286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B</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Line 31">
              <a:extLst>
                <a:ext uri="{FF2B5EF4-FFF2-40B4-BE49-F238E27FC236}">
                  <a16:creationId xmlns:a16="http://schemas.microsoft.com/office/drawing/2014/main" id="{EA23AE1F-5047-4C44-85B5-94A525BA1085}"/>
                </a:ext>
              </a:extLst>
            </p:cNvPr>
            <p:cNvSpPr>
              <a:spLocks noChangeShapeType="1"/>
            </p:cNvSpPr>
            <p:nvPr/>
          </p:nvSpPr>
          <p:spPr bwMode="auto">
            <a:xfrm>
              <a:off x="109785150" y="108384975"/>
              <a:ext cx="1"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32">
              <a:extLst>
                <a:ext uri="{FF2B5EF4-FFF2-40B4-BE49-F238E27FC236}">
                  <a16:creationId xmlns:a16="http://schemas.microsoft.com/office/drawing/2014/main" id="{A4CCB884-E97F-44EC-B322-53CDE8A07E98}"/>
                </a:ext>
              </a:extLst>
            </p:cNvPr>
            <p:cNvSpPr>
              <a:spLocks noChangeShapeType="1"/>
            </p:cNvSpPr>
            <p:nvPr/>
          </p:nvSpPr>
          <p:spPr bwMode="auto">
            <a:xfrm>
              <a:off x="109670850" y="108384975"/>
              <a:ext cx="2286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Text Box 33">
              <a:extLst>
                <a:ext uri="{FF2B5EF4-FFF2-40B4-BE49-F238E27FC236}">
                  <a16:creationId xmlns:a16="http://schemas.microsoft.com/office/drawing/2014/main" id="{7413040C-8CD0-458B-B281-657BA2BB9FCC}"/>
                </a:ext>
              </a:extLst>
            </p:cNvPr>
            <p:cNvSpPr txBox="1">
              <a:spLocks noChangeArrowheads="1"/>
            </p:cNvSpPr>
            <p:nvPr/>
          </p:nvSpPr>
          <p:spPr bwMode="auto">
            <a:xfrm>
              <a:off x="109556550" y="107842050"/>
              <a:ext cx="400050" cy="485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TOE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8" name="Line 34">
              <a:extLst>
                <a:ext uri="{FF2B5EF4-FFF2-40B4-BE49-F238E27FC236}">
                  <a16:creationId xmlns:a16="http://schemas.microsoft.com/office/drawing/2014/main" id="{70467D9D-5749-4435-B9EF-D9ED668E3DF0}"/>
                </a:ext>
              </a:extLst>
            </p:cNvPr>
            <p:cNvSpPr>
              <a:spLocks noChangeShapeType="1"/>
            </p:cNvSpPr>
            <p:nvPr/>
          </p:nvSpPr>
          <p:spPr bwMode="auto">
            <a:xfrm flipH="1">
              <a:off x="107442000" y="108727875"/>
              <a:ext cx="2343150" cy="1"/>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Text Box 35">
              <a:extLst>
                <a:ext uri="{FF2B5EF4-FFF2-40B4-BE49-F238E27FC236}">
                  <a16:creationId xmlns:a16="http://schemas.microsoft.com/office/drawing/2014/main" id="{742F36B4-5E88-4542-B0BD-5060FE34F0A8}"/>
                </a:ext>
              </a:extLst>
            </p:cNvPr>
            <p:cNvSpPr txBox="1">
              <a:spLocks noChangeArrowheads="1"/>
            </p:cNvSpPr>
            <p:nvPr/>
          </p:nvSpPr>
          <p:spPr bwMode="auto">
            <a:xfrm>
              <a:off x="109327950" y="108785025"/>
              <a:ext cx="9715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Deadly wound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Berlin Wall fell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7" name="Text Box 36">
              <a:extLst>
                <a:ext uri="{FF2B5EF4-FFF2-40B4-BE49-F238E27FC236}">
                  <a16:creationId xmlns:a16="http://schemas.microsoft.com/office/drawing/2014/main" id="{66357388-22BC-45FB-81B1-F3A98A57165C}"/>
                </a:ext>
              </a:extLst>
            </p:cNvPr>
            <p:cNvSpPr txBox="1">
              <a:spLocks noChangeArrowheads="1"/>
            </p:cNvSpPr>
            <p:nvPr/>
          </p:nvSpPr>
          <p:spPr bwMode="auto">
            <a:xfrm>
              <a:off x="108184950" y="107842050"/>
              <a:ext cx="885825" cy="233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Cold War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8" name="Text Box 37">
              <a:extLst>
                <a:ext uri="{FF2B5EF4-FFF2-40B4-BE49-F238E27FC236}">
                  <a16:creationId xmlns:a16="http://schemas.microsoft.com/office/drawing/2014/main" id="{7FD8F66E-0845-44D2-9FF0-5C3197977253}"/>
                </a:ext>
              </a:extLst>
            </p:cNvPr>
            <p:cNvSpPr txBox="1">
              <a:spLocks noChangeArrowheads="1"/>
            </p:cNvSpPr>
            <p:nvPr/>
          </p:nvSpPr>
          <p:spPr bwMode="auto">
            <a:xfrm>
              <a:off x="110528100" y="10809922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1991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9" name="Text Box 38">
              <a:extLst>
                <a:ext uri="{FF2B5EF4-FFF2-40B4-BE49-F238E27FC236}">
                  <a16:creationId xmlns:a16="http://schemas.microsoft.com/office/drawing/2014/main" id="{0A9FC141-3BB4-4BDE-830D-A8C111F01650}"/>
                </a:ext>
              </a:extLst>
            </p:cNvPr>
            <p:cNvSpPr txBox="1">
              <a:spLocks noChangeArrowheads="1"/>
            </p:cNvSpPr>
            <p:nvPr/>
          </p:nvSpPr>
          <p:spPr bwMode="auto">
            <a:xfrm>
              <a:off x="110413800" y="108785025"/>
              <a:ext cx="6286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Died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USSR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dissolved</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0" name="Line 39">
              <a:extLst>
                <a:ext uri="{FF2B5EF4-FFF2-40B4-BE49-F238E27FC236}">
                  <a16:creationId xmlns:a16="http://schemas.microsoft.com/office/drawing/2014/main" id="{163863E3-7B88-47AB-B7EA-176DFB758E59}"/>
                </a:ext>
              </a:extLst>
            </p:cNvPr>
            <p:cNvSpPr>
              <a:spLocks noChangeShapeType="1"/>
            </p:cNvSpPr>
            <p:nvPr/>
          </p:nvSpPr>
          <p:spPr bwMode="auto">
            <a:xfrm>
              <a:off x="110699550" y="10844212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 name="Line 40">
              <a:extLst>
                <a:ext uri="{FF2B5EF4-FFF2-40B4-BE49-F238E27FC236}">
                  <a16:creationId xmlns:a16="http://schemas.microsoft.com/office/drawing/2014/main" id="{DA887420-36AC-4B4B-9B0D-D41970E53ABD}"/>
                </a:ext>
              </a:extLst>
            </p:cNvPr>
            <p:cNvSpPr>
              <a:spLocks noChangeShapeType="1"/>
            </p:cNvSpPr>
            <p:nvPr/>
          </p:nvSpPr>
          <p:spPr bwMode="auto">
            <a:xfrm>
              <a:off x="110585250" y="108442125"/>
              <a:ext cx="2286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Line 41">
              <a:extLst>
                <a:ext uri="{FF2B5EF4-FFF2-40B4-BE49-F238E27FC236}">
                  <a16:creationId xmlns:a16="http://schemas.microsoft.com/office/drawing/2014/main" id="{B8EEE34B-8D11-464F-AFA0-75EAAB570B0E}"/>
                </a:ext>
              </a:extLst>
            </p:cNvPr>
            <p:cNvSpPr>
              <a:spLocks noChangeShapeType="1"/>
            </p:cNvSpPr>
            <p:nvPr/>
          </p:nvSpPr>
          <p:spPr bwMode="auto">
            <a:xfrm flipV="1">
              <a:off x="112985550" y="108156375"/>
              <a:ext cx="1" cy="57150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3" name="Text Box 42">
              <a:extLst>
                <a:ext uri="{FF2B5EF4-FFF2-40B4-BE49-F238E27FC236}">
                  <a16:creationId xmlns:a16="http://schemas.microsoft.com/office/drawing/2014/main" id="{C399DAA5-5257-4559-BC2D-6F8F234898EE}"/>
                </a:ext>
              </a:extLst>
            </p:cNvPr>
            <p:cNvSpPr txBox="1">
              <a:spLocks noChangeArrowheads="1"/>
            </p:cNvSpPr>
            <p:nvPr/>
          </p:nvSpPr>
          <p:spPr bwMode="auto">
            <a:xfrm>
              <a:off x="112642650" y="108785025"/>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Resurrect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4" name="Text Box 43">
              <a:extLst>
                <a:ext uri="{FF2B5EF4-FFF2-40B4-BE49-F238E27FC236}">
                  <a16:creationId xmlns:a16="http://schemas.microsoft.com/office/drawing/2014/main" id="{B9AE02C5-58DE-430B-9D22-2EC3138F58CD}"/>
                </a:ext>
              </a:extLst>
            </p:cNvPr>
            <p:cNvSpPr txBox="1">
              <a:spLocks noChangeArrowheads="1"/>
            </p:cNvSpPr>
            <p:nvPr/>
          </p:nvSpPr>
          <p:spPr bwMode="auto">
            <a:xfrm>
              <a:off x="109442250" y="106184700"/>
              <a:ext cx="457200" cy="485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TOE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5" name="Line 44">
              <a:extLst>
                <a:ext uri="{FF2B5EF4-FFF2-40B4-BE49-F238E27FC236}">
                  <a16:creationId xmlns:a16="http://schemas.microsoft.com/office/drawing/2014/main" id="{011FEF47-138C-4B83-ACFA-141659E5B712}"/>
                </a:ext>
              </a:extLst>
            </p:cNvPr>
            <p:cNvSpPr>
              <a:spLocks noChangeShapeType="1"/>
            </p:cNvSpPr>
            <p:nvPr/>
          </p:nvSpPr>
          <p:spPr bwMode="auto">
            <a:xfrm>
              <a:off x="109842300" y="108442125"/>
              <a:ext cx="800100" cy="2286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Text Box 45">
              <a:extLst>
                <a:ext uri="{FF2B5EF4-FFF2-40B4-BE49-F238E27FC236}">
                  <a16:creationId xmlns:a16="http://schemas.microsoft.com/office/drawing/2014/main" id="{9184B190-6261-4319-A8F6-0522B02854D8}"/>
                </a:ext>
              </a:extLst>
            </p:cNvPr>
            <p:cNvSpPr txBox="1">
              <a:spLocks noChangeArrowheads="1"/>
            </p:cNvSpPr>
            <p:nvPr/>
          </p:nvSpPr>
          <p:spPr bwMode="auto">
            <a:xfrm rot="993438">
              <a:off x="109899450" y="106556175"/>
              <a:ext cx="5143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Papacy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Text Box 46">
              <a:extLst>
                <a:ext uri="{FF2B5EF4-FFF2-40B4-BE49-F238E27FC236}">
                  <a16:creationId xmlns:a16="http://schemas.microsoft.com/office/drawing/2014/main" id="{698E67AA-A0AB-44BF-9DE8-51E7EF2BFD8C}"/>
                </a:ext>
              </a:extLst>
            </p:cNvPr>
            <p:cNvSpPr txBox="1">
              <a:spLocks noChangeArrowheads="1"/>
            </p:cNvSpPr>
            <p:nvPr/>
          </p:nvSpPr>
          <p:spPr bwMode="auto">
            <a:xfrm rot="993438">
              <a:off x="110011380" y="108286961"/>
              <a:ext cx="6286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Gorbechev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8" name="Line 47">
              <a:extLst>
                <a:ext uri="{FF2B5EF4-FFF2-40B4-BE49-F238E27FC236}">
                  <a16:creationId xmlns:a16="http://schemas.microsoft.com/office/drawing/2014/main" id="{9ABFE837-1892-4507-A274-DD014221D94B}"/>
                </a:ext>
              </a:extLst>
            </p:cNvPr>
            <p:cNvSpPr>
              <a:spLocks noChangeShapeType="1"/>
            </p:cNvSpPr>
            <p:nvPr/>
          </p:nvSpPr>
          <p:spPr bwMode="auto">
            <a:xfrm>
              <a:off x="107956350" y="10841355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Line 48">
              <a:extLst>
                <a:ext uri="{FF2B5EF4-FFF2-40B4-BE49-F238E27FC236}">
                  <a16:creationId xmlns:a16="http://schemas.microsoft.com/office/drawing/2014/main" id="{FB17A9B9-8E4E-4938-9546-B2D90CA8C3EC}"/>
                </a:ext>
              </a:extLst>
            </p:cNvPr>
            <p:cNvSpPr>
              <a:spLocks noChangeShapeType="1"/>
            </p:cNvSpPr>
            <p:nvPr/>
          </p:nvSpPr>
          <p:spPr bwMode="auto">
            <a:xfrm>
              <a:off x="107784900" y="108413550"/>
              <a:ext cx="3429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0" name="Text Box 49">
              <a:extLst>
                <a:ext uri="{FF2B5EF4-FFF2-40B4-BE49-F238E27FC236}">
                  <a16:creationId xmlns:a16="http://schemas.microsoft.com/office/drawing/2014/main" id="{178A1803-E228-45B3-A73A-E94511E22BFE}"/>
                </a:ext>
              </a:extLst>
            </p:cNvPr>
            <p:cNvSpPr txBox="1">
              <a:spLocks noChangeArrowheads="1"/>
            </p:cNvSpPr>
            <p:nvPr/>
          </p:nvSpPr>
          <p:spPr bwMode="auto">
            <a:xfrm>
              <a:off x="107756325" y="108184950"/>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 name="Line 50">
              <a:extLst>
                <a:ext uri="{FF2B5EF4-FFF2-40B4-BE49-F238E27FC236}">
                  <a16:creationId xmlns:a16="http://schemas.microsoft.com/office/drawing/2014/main" id="{4E166838-498E-4744-B620-9E06BD7F01F1}"/>
                </a:ext>
              </a:extLst>
            </p:cNvPr>
            <p:cNvSpPr>
              <a:spLocks noChangeShapeType="1"/>
            </p:cNvSpPr>
            <p:nvPr/>
          </p:nvSpPr>
          <p:spPr bwMode="auto">
            <a:xfrm flipH="1">
              <a:off x="108070650" y="106413300"/>
              <a:ext cx="0" cy="28575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Line 51">
              <a:extLst>
                <a:ext uri="{FF2B5EF4-FFF2-40B4-BE49-F238E27FC236}">
                  <a16:creationId xmlns:a16="http://schemas.microsoft.com/office/drawing/2014/main" id="{15FE0A7B-9C2A-4184-B3FC-89AEAE14DEDF}"/>
                </a:ext>
              </a:extLst>
            </p:cNvPr>
            <p:cNvSpPr>
              <a:spLocks noChangeShapeType="1"/>
            </p:cNvSpPr>
            <p:nvPr/>
          </p:nvSpPr>
          <p:spPr bwMode="auto">
            <a:xfrm>
              <a:off x="107499150" y="106699050"/>
              <a:ext cx="34290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Line 52">
              <a:extLst>
                <a:ext uri="{FF2B5EF4-FFF2-40B4-BE49-F238E27FC236}">
                  <a16:creationId xmlns:a16="http://schemas.microsoft.com/office/drawing/2014/main" id="{7A750B1A-3287-43E5-947C-E2431F62DC98}"/>
                </a:ext>
              </a:extLst>
            </p:cNvPr>
            <p:cNvSpPr>
              <a:spLocks noChangeShapeType="1"/>
            </p:cNvSpPr>
            <p:nvPr/>
          </p:nvSpPr>
          <p:spPr bwMode="auto">
            <a:xfrm>
              <a:off x="108070650" y="106413300"/>
              <a:ext cx="1371600" cy="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Line 53">
              <a:extLst>
                <a:ext uri="{FF2B5EF4-FFF2-40B4-BE49-F238E27FC236}">
                  <a16:creationId xmlns:a16="http://schemas.microsoft.com/office/drawing/2014/main" id="{F9CAAB6E-F38B-4E9C-B67F-0A721D559695}"/>
                </a:ext>
              </a:extLst>
            </p:cNvPr>
            <p:cNvSpPr>
              <a:spLocks noChangeShapeType="1"/>
            </p:cNvSpPr>
            <p:nvPr/>
          </p:nvSpPr>
          <p:spPr bwMode="auto">
            <a:xfrm>
              <a:off x="108127800" y="108184950"/>
              <a:ext cx="1428750" cy="0"/>
            </a:xfrm>
            <a:prstGeom prst="line">
              <a:avLst/>
            </a:prstGeom>
            <a:noFill/>
            <a:ln w="25400">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85" name="TextBox 84">
            <a:extLst>
              <a:ext uri="{FF2B5EF4-FFF2-40B4-BE49-F238E27FC236}">
                <a16:creationId xmlns:a16="http://schemas.microsoft.com/office/drawing/2014/main" id="{9D3E0DD6-4DDC-4AAF-922F-AB4A1059101A}"/>
              </a:ext>
            </a:extLst>
          </p:cNvPr>
          <p:cNvSpPr txBox="1"/>
          <p:nvPr/>
        </p:nvSpPr>
        <p:spPr>
          <a:xfrm>
            <a:off x="843134" y="4244482"/>
            <a:ext cx="10519299" cy="1477328"/>
          </a:xfrm>
          <a:prstGeom prst="rect">
            <a:avLst/>
          </a:prstGeom>
          <a:noFill/>
        </p:spPr>
        <p:txBody>
          <a:bodyPr wrap="square" rtlCol="0">
            <a:spAutoFit/>
          </a:bodyPr>
          <a:lstStyle/>
          <a:p>
            <a:r>
              <a:rPr lang="en-US" dirty="0">
                <a:latin typeface="Arial Narrow" panose="020B0606020202030204" pitchFamily="34" charset="0"/>
              </a:rPr>
              <a:t>We’ll do a review—we went to Dan 11:40 and wanted to see just in that verse and by how we are understanding parables that we can come to the same understanding that we are also reaching by studying history. So we went into the history of Pyrrhus, first Acts 27 and then into Pyrrhus and saw that there are two parts, an alpha and omega. We also saw Dan 11, with </a:t>
            </a:r>
            <a:r>
              <a:rPr lang="en-US" dirty="0" err="1">
                <a:latin typeface="Arial Narrow" panose="020B0606020202030204" pitchFamily="34" charset="0"/>
              </a:rPr>
              <a:t>Seleucus</a:t>
            </a:r>
            <a:r>
              <a:rPr lang="en-US" dirty="0">
                <a:latin typeface="Arial Narrow" panose="020B0606020202030204" pitchFamily="34" charset="0"/>
              </a:rPr>
              <a:t> and Ptolemy, there was the history with Raphia and </a:t>
            </a:r>
            <a:r>
              <a:rPr lang="en-US" dirty="0" err="1">
                <a:latin typeface="Arial Narrow" panose="020B0606020202030204" pitchFamily="34" charset="0"/>
              </a:rPr>
              <a:t>Panium</a:t>
            </a:r>
            <a:r>
              <a:rPr lang="en-US" dirty="0">
                <a:latin typeface="Arial Narrow" panose="020B0606020202030204" pitchFamily="34" charset="0"/>
              </a:rPr>
              <a:t>. And those things helped us understand that in our history, post 1991, that there would be another war between King of the North and King of the South.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880026A-F361-49CD-BEFA-6C3BFE39AD24}"/>
              </a:ext>
            </a:extLst>
          </p:cNvPr>
          <p:cNvSpPr>
            <a:spLocks noGrp="1"/>
          </p:cNvSpPr>
          <p:nvPr>
            <p:ph type="sldNum" sz="quarter" idx="12"/>
          </p:nvPr>
        </p:nvSpPr>
        <p:spPr/>
        <p:txBody>
          <a:bodyPr/>
          <a:lstStyle/>
          <a:p>
            <a:fld id="{1E1B8BD3-EEEF-4896-BEE3-06C250004F3C}" type="slidenum">
              <a:rPr lang="en-US" smtClean="0"/>
              <a:pPr/>
              <a:t>20</a:t>
            </a:fld>
            <a:endParaRPr lang="en-US" dirty="0"/>
          </a:p>
        </p:txBody>
      </p:sp>
      <p:sp>
        <p:nvSpPr>
          <p:cNvPr id="3" name="Rectangle 2">
            <a:extLst>
              <a:ext uri="{FF2B5EF4-FFF2-40B4-BE49-F238E27FC236}">
                <a16:creationId xmlns:a16="http://schemas.microsoft.com/office/drawing/2014/main" id="{002E18F5-962B-4D99-9E27-673E2D0ABBA0}"/>
              </a:ext>
            </a:extLst>
          </p:cNvPr>
          <p:cNvSpPr/>
          <p:nvPr/>
        </p:nvSpPr>
        <p:spPr>
          <a:xfrm>
            <a:off x="4798423" y="1582340"/>
            <a:ext cx="6096000" cy="3693319"/>
          </a:xfrm>
          <a:prstGeom prst="rect">
            <a:avLst/>
          </a:prstGeom>
        </p:spPr>
        <p:txBody>
          <a:bodyPr>
            <a:spAutoFit/>
          </a:bodyPr>
          <a:lstStyle/>
          <a:p>
            <a:r>
              <a:rPr lang="en-US" dirty="0">
                <a:solidFill>
                  <a:srgbClr val="222222"/>
                </a:solidFill>
                <a:latin typeface="Arial Narrow" panose="020B0606020202030204" pitchFamily="34" charset="0"/>
              </a:rPr>
              <a:t>The </a:t>
            </a:r>
            <a:r>
              <a:rPr lang="en-US" b="1" dirty="0">
                <a:solidFill>
                  <a:srgbClr val="222222"/>
                </a:solidFill>
                <a:latin typeface="Arial Narrow" panose="020B0606020202030204" pitchFamily="34" charset="0"/>
              </a:rPr>
              <a:t>Lateran Treaty</a:t>
            </a:r>
            <a:r>
              <a:rPr lang="en-US" dirty="0">
                <a:solidFill>
                  <a:srgbClr val="222222"/>
                </a:solidFill>
                <a:latin typeface="Arial Narrow" panose="020B0606020202030204" pitchFamily="34" charset="0"/>
              </a:rPr>
              <a:t> (</a:t>
            </a:r>
            <a:r>
              <a:rPr lang="en-US" dirty="0">
                <a:solidFill>
                  <a:srgbClr val="0645AD"/>
                </a:solidFill>
                <a:latin typeface="Arial Narrow" panose="020B0606020202030204" pitchFamily="34" charset="0"/>
                <a:hlinkClick r:id="rId2" tooltip="Italian language"/>
              </a:rPr>
              <a:t>Italian</a:t>
            </a:r>
            <a:r>
              <a:rPr lang="en-US" dirty="0">
                <a:solidFill>
                  <a:srgbClr val="222222"/>
                </a:solidFill>
                <a:latin typeface="Arial Narrow" panose="020B0606020202030204" pitchFamily="34" charset="0"/>
              </a:rPr>
              <a:t>: </a:t>
            </a:r>
            <a:r>
              <a:rPr lang="en-US" i="1" dirty="0">
                <a:solidFill>
                  <a:srgbClr val="222222"/>
                </a:solidFill>
                <a:latin typeface="Arial Narrow" panose="020B0606020202030204" pitchFamily="34" charset="0"/>
              </a:rPr>
              <a:t>Patti </a:t>
            </a:r>
            <a:r>
              <a:rPr lang="en-US" i="1" dirty="0" err="1">
                <a:solidFill>
                  <a:srgbClr val="222222"/>
                </a:solidFill>
                <a:latin typeface="Arial Narrow" panose="020B0606020202030204" pitchFamily="34" charset="0"/>
              </a:rPr>
              <a:t>Lateranensi</a:t>
            </a:r>
            <a:r>
              <a:rPr lang="en-US" dirty="0">
                <a:solidFill>
                  <a:srgbClr val="222222"/>
                </a:solidFill>
                <a:latin typeface="Arial Narrow" panose="020B0606020202030204" pitchFamily="34" charset="0"/>
              </a:rPr>
              <a:t>; </a:t>
            </a:r>
            <a:r>
              <a:rPr lang="en-US" dirty="0">
                <a:solidFill>
                  <a:srgbClr val="0645AD"/>
                </a:solidFill>
                <a:latin typeface="Arial Narrow" panose="020B0606020202030204" pitchFamily="34" charset="0"/>
                <a:hlinkClick r:id="rId3" tooltip="Latin language"/>
              </a:rPr>
              <a:t>Latin</a:t>
            </a:r>
            <a:r>
              <a:rPr lang="en-US" dirty="0">
                <a:solidFill>
                  <a:srgbClr val="222222"/>
                </a:solidFill>
                <a:latin typeface="Arial Narrow" panose="020B0606020202030204" pitchFamily="34" charset="0"/>
              </a:rPr>
              <a:t>: </a:t>
            </a:r>
            <a:r>
              <a:rPr lang="en-US" i="1" dirty="0">
                <a:solidFill>
                  <a:srgbClr val="222222"/>
                </a:solidFill>
                <a:latin typeface="Arial Narrow" panose="020B0606020202030204" pitchFamily="34" charset="0"/>
              </a:rPr>
              <a:t>Pacta </a:t>
            </a:r>
            <a:r>
              <a:rPr lang="en-US" i="1" dirty="0" err="1">
                <a:solidFill>
                  <a:srgbClr val="222222"/>
                </a:solidFill>
                <a:latin typeface="Arial Narrow" panose="020B0606020202030204" pitchFamily="34" charset="0"/>
              </a:rPr>
              <a:t>Lateranensia</a:t>
            </a:r>
            <a:r>
              <a:rPr lang="en-US" dirty="0">
                <a:solidFill>
                  <a:srgbClr val="222222"/>
                </a:solidFill>
                <a:latin typeface="Arial Narrow" panose="020B0606020202030204" pitchFamily="34" charset="0"/>
              </a:rPr>
              <a:t>) was one component agreement that made up the </a:t>
            </a:r>
            <a:r>
              <a:rPr lang="en-US" b="1" dirty="0">
                <a:solidFill>
                  <a:srgbClr val="222222"/>
                </a:solidFill>
                <a:latin typeface="Arial Narrow" panose="020B0606020202030204" pitchFamily="34" charset="0"/>
              </a:rPr>
              <a:t>Lateran Pacts of 1929</a:t>
            </a:r>
            <a:r>
              <a:rPr lang="en-US" dirty="0">
                <a:solidFill>
                  <a:srgbClr val="222222"/>
                </a:solidFill>
                <a:latin typeface="Arial Narrow" panose="020B0606020202030204" pitchFamily="34" charset="0"/>
              </a:rPr>
              <a:t>, the agreements made in 1929 between the </a:t>
            </a:r>
            <a:r>
              <a:rPr lang="en-US" dirty="0">
                <a:solidFill>
                  <a:srgbClr val="0645AD"/>
                </a:solidFill>
                <a:latin typeface="Arial Narrow" panose="020B0606020202030204" pitchFamily="34" charset="0"/>
                <a:hlinkClick r:id="rId4" tooltip="Kingdom of Italy"/>
              </a:rPr>
              <a:t>Kingdom of Italy</a:t>
            </a:r>
            <a:r>
              <a:rPr lang="en-US" dirty="0">
                <a:solidFill>
                  <a:srgbClr val="222222"/>
                </a:solidFill>
                <a:latin typeface="Arial Narrow" panose="020B0606020202030204" pitchFamily="34" charset="0"/>
              </a:rPr>
              <a:t> and the </a:t>
            </a:r>
            <a:r>
              <a:rPr lang="en-US" dirty="0">
                <a:solidFill>
                  <a:srgbClr val="0645AD"/>
                </a:solidFill>
                <a:latin typeface="Arial Narrow" panose="020B0606020202030204" pitchFamily="34" charset="0"/>
                <a:hlinkClick r:id="rId5" tooltip="Holy See"/>
              </a:rPr>
              <a:t>Holy See</a:t>
            </a:r>
            <a:r>
              <a:rPr lang="en-US" dirty="0">
                <a:solidFill>
                  <a:srgbClr val="222222"/>
                </a:solidFill>
                <a:latin typeface="Arial Narrow" panose="020B0606020202030204" pitchFamily="34" charset="0"/>
              </a:rPr>
              <a:t> settling the "</a:t>
            </a:r>
            <a:r>
              <a:rPr lang="en-US" dirty="0">
                <a:solidFill>
                  <a:srgbClr val="0645AD"/>
                </a:solidFill>
                <a:latin typeface="Arial Narrow" panose="020B0606020202030204" pitchFamily="34" charset="0"/>
                <a:hlinkClick r:id="rId6" tooltip="Roman Question"/>
              </a:rPr>
              <a:t>Roman Question</a:t>
            </a:r>
            <a:r>
              <a:rPr lang="en-US" dirty="0">
                <a:solidFill>
                  <a:srgbClr val="222222"/>
                </a:solidFill>
                <a:latin typeface="Arial Narrow" panose="020B0606020202030204" pitchFamily="34" charset="0"/>
              </a:rPr>
              <a:t>". The treaty and associated pacts are named after the </a:t>
            </a:r>
            <a:r>
              <a:rPr lang="en-US" dirty="0">
                <a:solidFill>
                  <a:srgbClr val="0645AD"/>
                </a:solidFill>
                <a:latin typeface="Arial Narrow" panose="020B0606020202030204" pitchFamily="34" charset="0"/>
                <a:hlinkClick r:id="rId7" tooltip="Lateran Palace"/>
              </a:rPr>
              <a:t>Lateran Palace</a:t>
            </a:r>
            <a:r>
              <a:rPr lang="en-US" dirty="0">
                <a:solidFill>
                  <a:srgbClr val="222222"/>
                </a:solidFill>
                <a:latin typeface="Arial Narrow" panose="020B0606020202030204" pitchFamily="34" charset="0"/>
              </a:rPr>
              <a:t>, where they were signed on 11 February 1929. The Italian parliament ratified them on 7 June 1929. The Lateran Treaty recognized </a:t>
            </a:r>
            <a:r>
              <a:rPr lang="en-US" dirty="0">
                <a:solidFill>
                  <a:srgbClr val="0645AD"/>
                </a:solidFill>
                <a:latin typeface="Arial Narrow" panose="020B0606020202030204" pitchFamily="34" charset="0"/>
                <a:hlinkClick r:id="rId8" tooltip="Vatican City"/>
              </a:rPr>
              <a:t>Vatican City</a:t>
            </a:r>
            <a:r>
              <a:rPr lang="en-US" dirty="0">
                <a:solidFill>
                  <a:srgbClr val="222222"/>
                </a:solidFill>
                <a:latin typeface="Arial Narrow" panose="020B0606020202030204" pitchFamily="34" charset="0"/>
              </a:rPr>
              <a:t> as an </a:t>
            </a:r>
            <a:r>
              <a:rPr lang="en-US" dirty="0">
                <a:solidFill>
                  <a:srgbClr val="0645AD"/>
                </a:solidFill>
                <a:latin typeface="Arial Narrow" panose="020B0606020202030204" pitchFamily="34" charset="0"/>
                <a:hlinkClick r:id="rId9" tooltip="Independent state"/>
              </a:rPr>
              <a:t>independent state</a:t>
            </a:r>
            <a:r>
              <a:rPr lang="en-US" dirty="0">
                <a:solidFill>
                  <a:srgbClr val="222222"/>
                </a:solidFill>
                <a:latin typeface="Arial Narrow" panose="020B0606020202030204" pitchFamily="34" charset="0"/>
              </a:rPr>
              <a:t> under the sovereignty of the Holy See. The Italian government, at the time led by </a:t>
            </a:r>
            <a:r>
              <a:rPr lang="en-US" dirty="0">
                <a:solidFill>
                  <a:srgbClr val="0645AD"/>
                </a:solidFill>
                <a:latin typeface="Arial Narrow" panose="020B0606020202030204" pitchFamily="34" charset="0"/>
                <a:hlinkClick r:id="rId10" tooltip="Benito Mussolini"/>
              </a:rPr>
              <a:t>Benito Mussolini</a:t>
            </a:r>
            <a:r>
              <a:rPr lang="en-US" dirty="0">
                <a:solidFill>
                  <a:srgbClr val="222222"/>
                </a:solidFill>
                <a:latin typeface="Arial Narrow" panose="020B0606020202030204" pitchFamily="34" charset="0"/>
              </a:rPr>
              <a:t> as </a:t>
            </a:r>
            <a:r>
              <a:rPr lang="en-US" dirty="0">
                <a:solidFill>
                  <a:srgbClr val="0645AD"/>
                </a:solidFill>
                <a:latin typeface="Arial Narrow" panose="020B0606020202030204" pitchFamily="34" charset="0"/>
                <a:hlinkClick r:id="rId11" tooltip="Prime Minister of Italy"/>
              </a:rPr>
              <a:t>prime minister</a:t>
            </a:r>
            <a:r>
              <a:rPr lang="en-US" dirty="0">
                <a:solidFill>
                  <a:srgbClr val="222222"/>
                </a:solidFill>
                <a:latin typeface="Arial Narrow" panose="020B0606020202030204" pitchFamily="34" charset="0"/>
              </a:rPr>
              <a:t>, also agreed to give the </a:t>
            </a:r>
            <a:r>
              <a:rPr lang="en-US" dirty="0">
                <a:solidFill>
                  <a:srgbClr val="0645AD"/>
                </a:solidFill>
                <a:latin typeface="Arial Narrow" panose="020B0606020202030204" pitchFamily="34" charset="0"/>
                <a:hlinkClick r:id="rId12" tooltip="Roman Catholic Church"/>
              </a:rPr>
              <a:t>Roman Catholic Church</a:t>
            </a:r>
            <a:r>
              <a:rPr lang="en-US" dirty="0">
                <a:solidFill>
                  <a:srgbClr val="222222"/>
                </a:solidFill>
                <a:latin typeface="Arial Narrow" panose="020B0606020202030204" pitchFamily="34" charset="0"/>
              </a:rPr>
              <a:t> financial compensation for the loss of the </a:t>
            </a:r>
            <a:r>
              <a:rPr lang="en-US" dirty="0">
                <a:solidFill>
                  <a:srgbClr val="0645AD"/>
                </a:solidFill>
                <a:latin typeface="Arial Narrow" panose="020B0606020202030204" pitchFamily="34" charset="0"/>
                <a:hlinkClick r:id="rId13" tooltip="Papal States"/>
              </a:rPr>
              <a:t>Papal States</a:t>
            </a:r>
            <a:r>
              <a:rPr lang="en-US" dirty="0">
                <a:solidFill>
                  <a:srgbClr val="222222"/>
                </a:solidFill>
                <a:latin typeface="Arial Narrow" panose="020B0606020202030204" pitchFamily="34" charset="0"/>
              </a:rPr>
              <a:t>.</a:t>
            </a:r>
            <a:r>
              <a:rPr lang="en-US" baseline="30000" dirty="0">
                <a:solidFill>
                  <a:srgbClr val="0645AD"/>
                </a:solidFill>
                <a:latin typeface="Arial Narrow" panose="020B0606020202030204" pitchFamily="34" charset="0"/>
                <a:hlinkClick r:id="rId14"/>
              </a:rPr>
              <a:t>[1]</a:t>
            </a:r>
            <a:r>
              <a:rPr lang="en-US" dirty="0">
                <a:solidFill>
                  <a:srgbClr val="222222"/>
                </a:solidFill>
                <a:latin typeface="Arial Narrow" panose="020B0606020202030204" pitchFamily="34" charset="0"/>
              </a:rPr>
              <a:t> In 1947, the Lateran Treaty was recognized in the </a:t>
            </a:r>
            <a:r>
              <a:rPr lang="en-US" dirty="0">
                <a:solidFill>
                  <a:srgbClr val="0645AD"/>
                </a:solidFill>
                <a:latin typeface="Arial Narrow" panose="020B0606020202030204" pitchFamily="34" charset="0"/>
                <a:hlinkClick r:id="rId15" tooltip="Constitution of Italy"/>
              </a:rPr>
              <a:t>Constitution of Italy</a:t>
            </a:r>
            <a:r>
              <a:rPr lang="en-US" baseline="30000" dirty="0">
                <a:solidFill>
                  <a:srgbClr val="0645AD"/>
                </a:solidFill>
                <a:latin typeface="Arial Narrow" panose="020B0606020202030204" pitchFamily="34" charset="0"/>
                <a:hlinkClick r:id="rId16"/>
              </a:rPr>
              <a:t>[2]</a:t>
            </a:r>
            <a:r>
              <a:rPr lang="en-US" dirty="0">
                <a:solidFill>
                  <a:srgbClr val="222222"/>
                </a:solidFill>
                <a:latin typeface="Arial Narrow" panose="020B0606020202030204" pitchFamily="34" charset="0"/>
              </a:rPr>
              <a:t> </a:t>
            </a:r>
            <a:r>
              <a:rPr lang="en-US" b="1" dirty="0">
                <a:solidFill>
                  <a:srgbClr val="222222"/>
                </a:solidFill>
                <a:latin typeface="Arial Narrow" panose="020B0606020202030204" pitchFamily="34" charset="0"/>
              </a:rPr>
              <a:t>as regulating the relations between the state and the Catholic Church</a:t>
            </a:r>
            <a:r>
              <a:rPr lang="en-US" dirty="0">
                <a:solidFill>
                  <a:srgbClr val="222222"/>
                </a:solidFill>
                <a:latin typeface="Arial Narrow" panose="020B0606020202030204" pitchFamily="34" charset="0"/>
              </a:rPr>
              <a:t>.</a:t>
            </a:r>
            <a:endParaRPr lang="en-US" dirty="0">
              <a:latin typeface="Arial Narrow" panose="020B0606020202030204" pitchFamily="34" charset="0"/>
            </a:endParaRPr>
          </a:p>
        </p:txBody>
      </p:sp>
      <p:pic>
        <p:nvPicPr>
          <p:cNvPr id="4" name="Picture 3">
            <a:extLst>
              <a:ext uri="{FF2B5EF4-FFF2-40B4-BE49-F238E27FC236}">
                <a16:creationId xmlns:a16="http://schemas.microsoft.com/office/drawing/2014/main" id="{F86CBDD8-6D5B-46DE-B462-073173C4D847}"/>
              </a:ext>
            </a:extLst>
          </p:cNvPr>
          <p:cNvPicPr>
            <a:picLocks noChangeAspect="1"/>
          </p:cNvPicPr>
          <p:nvPr/>
        </p:nvPicPr>
        <p:blipFill>
          <a:blip r:embed="rId17"/>
          <a:stretch>
            <a:fillRect/>
          </a:stretch>
        </p:blipFill>
        <p:spPr>
          <a:xfrm>
            <a:off x="1958856" y="1985554"/>
            <a:ext cx="2099338" cy="2890891"/>
          </a:xfrm>
          <a:prstGeom prst="rect">
            <a:avLst/>
          </a:prstGeom>
        </p:spPr>
      </p:pic>
    </p:spTree>
    <p:extLst>
      <p:ext uri="{BB962C8B-B14F-4D97-AF65-F5344CB8AC3E}">
        <p14:creationId xmlns:p14="http://schemas.microsoft.com/office/powerpoint/2010/main" val="12079472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617CE6E-C3B3-4F96-BC45-BF67B2404A7B}"/>
              </a:ext>
            </a:extLst>
          </p:cNvPr>
          <p:cNvSpPr>
            <a:spLocks noGrp="1"/>
          </p:cNvSpPr>
          <p:nvPr>
            <p:ph type="sldNum" sz="quarter" idx="12"/>
          </p:nvPr>
        </p:nvSpPr>
        <p:spPr/>
        <p:txBody>
          <a:bodyPr/>
          <a:lstStyle/>
          <a:p>
            <a:fld id="{1E1B8BD3-EEEF-4896-BEE3-06C250004F3C}" type="slidenum">
              <a:rPr lang="en-US" smtClean="0"/>
              <a:pPr/>
              <a:t>21</a:t>
            </a:fld>
            <a:endParaRPr lang="en-US" dirty="0"/>
          </a:p>
        </p:txBody>
      </p:sp>
      <p:sp>
        <p:nvSpPr>
          <p:cNvPr id="3" name="Text Box 2">
            <a:extLst>
              <a:ext uri="{FF2B5EF4-FFF2-40B4-BE49-F238E27FC236}">
                <a16:creationId xmlns:a16="http://schemas.microsoft.com/office/drawing/2014/main" id="{2959D0F2-EFDB-4661-9C1F-FE09AEFB3C50}"/>
              </a:ext>
            </a:extLst>
          </p:cNvPr>
          <p:cNvSpPr txBox="1">
            <a:spLocks noChangeArrowheads="1"/>
          </p:cNvSpPr>
          <p:nvPr/>
        </p:nvSpPr>
        <p:spPr bwMode="auto">
          <a:xfrm>
            <a:off x="2451872" y="375285"/>
            <a:ext cx="6858000" cy="39433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Line 3">
            <a:extLst>
              <a:ext uri="{FF2B5EF4-FFF2-40B4-BE49-F238E27FC236}">
                <a16:creationId xmlns:a16="http://schemas.microsoft.com/office/drawing/2014/main" id="{20CB06D4-E41D-4444-A90E-3E638C160804}"/>
              </a:ext>
            </a:extLst>
          </p:cNvPr>
          <p:cNvSpPr>
            <a:spLocks noChangeShapeType="1"/>
          </p:cNvSpPr>
          <p:nvPr/>
        </p:nvSpPr>
        <p:spPr bwMode="auto">
          <a:xfrm>
            <a:off x="3823472" y="1346835"/>
            <a:ext cx="5486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4">
            <a:extLst>
              <a:ext uri="{FF2B5EF4-FFF2-40B4-BE49-F238E27FC236}">
                <a16:creationId xmlns:a16="http://schemas.microsoft.com/office/drawing/2014/main" id="{921E6586-C9FB-49EE-B1E1-FF6A272A7389}"/>
              </a:ext>
            </a:extLst>
          </p:cNvPr>
          <p:cNvSpPr>
            <a:spLocks noChangeShapeType="1"/>
          </p:cNvSpPr>
          <p:nvPr/>
        </p:nvSpPr>
        <p:spPr bwMode="auto">
          <a:xfrm flipH="1">
            <a:off x="3137672" y="1346835"/>
            <a:ext cx="7429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5">
            <a:extLst>
              <a:ext uri="{FF2B5EF4-FFF2-40B4-BE49-F238E27FC236}">
                <a16:creationId xmlns:a16="http://schemas.microsoft.com/office/drawing/2014/main" id="{D3AC748F-5887-4333-81DF-B8998852CFF7}"/>
              </a:ext>
            </a:extLst>
          </p:cNvPr>
          <p:cNvSpPr txBox="1">
            <a:spLocks noChangeArrowheads="1"/>
          </p:cNvSpPr>
          <p:nvPr/>
        </p:nvSpPr>
        <p:spPr bwMode="auto">
          <a:xfrm>
            <a:off x="4852172" y="1346835"/>
            <a:ext cx="5715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Disap.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Line 6">
            <a:extLst>
              <a:ext uri="{FF2B5EF4-FFF2-40B4-BE49-F238E27FC236}">
                <a16:creationId xmlns:a16="http://schemas.microsoft.com/office/drawing/2014/main" id="{0EB3EE76-FA49-4DDD-873C-9022DB050533}"/>
              </a:ext>
            </a:extLst>
          </p:cNvPr>
          <p:cNvSpPr>
            <a:spLocks noChangeShapeType="1"/>
          </p:cNvSpPr>
          <p:nvPr/>
        </p:nvSpPr>
        <p:spPr bwMode="auto">
          <a:xfrm>
            <a:off x="3309122" y="106108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7">
            <a:extLst>
              <a:ext uri="{FF2B5EF4-FFF2-40B4-BE49-F238E27FC236}">
                <a16:creationId xmlns:a16="http://schemas.microsoft.com/office/drawing/2014/main" id="{6DA87530-DE3A-46A6-8D48-7329D1C7062E}"/>
              </a:ext>
            </a:extLst>
          </p:cNvPr>
          <p:cNvSpPr>
            <a:spLocks noChangeShapeType="1"/>
          </p:cNvSpPr>
          <p:nvPr/>
        </p:nvSpPr>
        <p:spPr bwMode="auto">
          <a:xfrm>
            <a:off x="5023622" y="106108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8">
            <a:extLst>
              <a:ext uri="{FF2B5EF4-FFF2-40B4-BE49-F238E27FC236}">
                <a16:creationId xmlns:a16="http://schemas.microsoft.com/office/drawing/2014/main" id="{965B29A8-E01B-49A1-9FAD-979F0C120D3A}"/>
              </a:ext>
            </a:extLst>
          </p:cNvPr>
          <p:cNvSpPr>
            <a:spLocks noChangeShapeType="1"/>
          </p:cNvSpPr>
          <p:nvPr/>
        </p:nvSpPr>
        <p:spPr bwMode="auto">
          <a:xfrm>
            <a:off x="3823472" y="106108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9">
            <a:extLst>
              <a:ext uri="{FF2B5EF4-FFF2-40B4-BE49-F238E27FC236}">
                <a16:creationId xmlns:a16="http://schemas.microsoft.com/office/drawing/2014/main" id="{6C9E9592-4081-4744-921F-C5205AABB5D5}"/>
              </a:ext>
            </a:extLst>
          </p:cNvPr>
          <p:cNvSpPr>
            <a:spLocks noChangeShapeType="1"/>
          </p:cNvSpPr>
          <p:nvPr/>
        </p:nvSpPr>
        <p:spPr bwMode="auto">
          <a:xfrm>
            <a:off x="4852172" y="106108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Text Box 10">
            <a:extLst>
              <a:ext uri="{FF2B5EF4-FFF2-40B4-BE49-F238E27FC236}">
                <a16:creationId xmlns:a16="http://schemas.microsoft.com/office/drawing/2014/main" id="{BBC7AB96-1C05-4BD9-B7D8-319336503417}"/>
              </a:ext>
            </a:extLst>
          </p:cNvPr>
          <p:cNvSpPr txBox="1">
            <a:spLocks noChangeArrowheads="1"/>
          </p:cNvSpPr>
          <p:nvPr/>
        </p:nvSpPr>
        <p:spPr bwMode="auto">
          <a:xfrm>
            <a:off x="3137672" y="775335"/>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538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Text Box 11">
            <a:extLst>
              <a:ext uri="{FF2B5EF4-FFF2-40B4-BE49-F238E27FC236}">
                <a16:creationId xmlns:a16="http://schemas.microsoft.com/office/drawing/2014/main" id="{92C3D897-9C61-4123-BE4B-11B129224F97}"/>
              </a:ext>
            </a:extLst>
          </p:cNvPr>
          <p:cNvSpPr txBox="1">
            <a:spLocks noChangeArrowheads="1"/>
          </p:cNvSpPr>
          <p:nvPr/>
        </p:nvSpPr>
        <p:spPr bwMode="auto">
          <a:xfrm>
            <a:off x="3594872" y="77533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Text Box 12">
            <a:extLst>
              <a:ext uri="{FF2B5EF4-FFF2-40B4-BE49-F238E27FC236}">
                <a16:creationId xmlns:a16="http://schemas.microsoft.com/office/drawing/2014/main" id="{6148DD2E-BA8F-4C82-AD24-5E5FEE5023FF}"/>
              </a:ext>
            </a:extLst>
          </p:cNvPr>
          <p:cNvSpPr txBox="1">
            <a:spLocks noChangeArrowheads="1"/>
          </p:cNvSpPr>
          <p:nvPr/>
        </p:nvSpPr>
        <p:spPr bwMode="auto">
          <a:xfrm>
            <a:off x="6223772" y="1403985"/>
            <a:ext cx="85725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Rejection of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Line 13">
            <a:extLst>
              <a:ext uri="{FF2B5EF4-FFF2-40B4-BE49-F238E27FC236}">
                <a16:creationId xmlns:a16="http://schemas.microsoft.com/office/drawing/2014/main" id="{E66C94D6-313C-4CDD-998E-C7E4D0B6A294}"/>
              </a:ext>
            </a:extLst>
          </p:cNvPr>
          <p:cNvSpPr>
            <a:spLocks noChangeShapeType="1"/>
          </p:cNvSpPr>
          <p:nvPr/>
        </p:nvSpPr>
        <p:spPr bwMode="auto">
          <a:xfrm>
            <a:off x="4166372" y="1175385"/>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4">
            <a:extLst>
              <a:ext uri="{FF2B5EF4-FFF2-40B4-BE49-F238E27FC236}">
                <a16:creationId xmlns:a16="http://schemas.microsoft.com/office/drawing/2014/main" id="{F98A1AC1-311A-4729-B77A-05A93F1686D1}"/>
              </a:ext>
            </a:extLst>
          </p:cNvPr>
          <p:cNvSpPr>
            <a:spLocks noChangeShapeType="1"/>
          </p:cNvSpPr>
          <p:nvPr/>
        </p:nvSpPr>
        <p:spPr bwMode="auto">
          <a:xfrm>
            <a:off x="4052072" y="1175385"/>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15">
            <a:extLst>
              <a:ext uri="{FF2B5EF4-FFF2-40B4-BE49-F238E27FC236}">
                <a16:creationId xmlns:a16="http://schemas.microsoft.com/office/drawing/2014/main" id="{FED07487-37D2-4C79-835A-2C67A30D53BD}"/>
              </a:ext>
            </a:extLst>
          </p:cNvPr>
          <p:cNvSpPr txBox="1">
            <a:spLocks noChangeArrowheads="1"/>
          </p:cNvSpPr>
          <p:nvPr/>
        </p:nvSpPr>
        <p:spPr bwMode="auto">
          <a:xfrm>
            <a:off x="3652022" y="1403985"/>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Line 16">
            <a:extLst>
              <a:ext uri="{FF2B5EF4-FFF2-40B4-BE49-F238E27FC236}">
                <a16:creationId xmlns:a16="http://schemas.microsoft.com/office/drawing/2014/main" id="{EB23FBFF-AA3C-4E18-A324-842B036B2BDD}"/>
              </a:ext>
            </a:extLst>
          </p:cNvPr>
          <p:cNvSpPr>
            <a:spLocks noChangeShapeType="1"/>
          </p:cNvSpPr>
          <p:nvPr/>
        </p:nvSpPr>
        <p:spPr bwMode="auto">
          <a:xfrm>
            <a:off x="3137672" y="103251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7">
            <a:extLst>
              <a:ext uri="{FF2B5EF4-FFF2-40B4-BE49-F238E27FC236}">
                <a16:creationId xmlns:a16="http://schemas.microsoft.com/office/drawing/2014/main" id="{CC8461E4-CD1D-45C0-952E-6D5529CC40A4}"/>
              </a:ext>
            </a:extLst>
          </p:cNvPr>
          <p:cNvSpPr>
            <a:spLocks noChangeShapeType="1"/>
          </p:cNvSpPr>
          <p:nvPr/>
        </p:nvSpPr>
        <p:spPr bwMode="auto">
          <a:xfrm>
            <a:off x="3309122" y="661035"/>
            <a:ext cx="5143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Text Box 18">
            <a:extLst>
              <a:ext uri="{FF2B5EF4-FFF2-40B4-BE49-F238E27FC236}">
                <a16:creationId xmlns:a16="http://schemas.microsoft.com/office/drawing/2014/main" id="{5BF3D2AC-A063-48D8-BB53-4CCFD1318503}"/>
              </a:ext>
            </a:extLst>
          </p:cNvPr>
          <p:cNvSpPr txBox="1">
            <a:spLocks noChangeArrowheads="1"/>
          </p:cNvSpPr>
          <p:nvPr/>
        </p:nvSpPr>
        <p:spPr bwMode="auto">
          <a:xfrm>
            <a:off x="3423422" y="1061085"/>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19">
            <a:extLst>
              <a:ext uri="{FF2B5EF4-FFF2-40B4-BE49-F238E27FC236}">
                <a16:creationId xmlns:a16="http://schemas.microsoft.com/office/drawing/2014/main" id="{5B24B425-A91B-4152-B282-67A1D96F246E}"/>
              </a:ext>
            </a:extLst>
          </p:cNvPr>
          <p:cNvSpPr txBox="1">
            <a:spLocks noChangeArrowheads="1"/>
          </p:cNvSpPr>
          <p:nvPr/>
        </p:nvSpPr>
        <p:spPr bwMode="auto">
          <a:xfrm>
            <a:off x="4394972" y="1061085"/>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Text Box 20">
            <a:extLst>
              <a:ext uri="{FF2B5EF4-FFF2-40B4-BE49-F238E27FC236}">
                <a16:creationId xmlns:a16="http://schemas.microsoft.com/office/drawing/2014/main" id="{BDD25960-44DB-4F3E-BE5F-A9534AA6C517}"/>
              </a:ext>
            </a:extLst>
          </p:cNvPr>
          <p:cNvSpPr txBox="1">
            <a:spLocks noChangeArrowheads="1"/>
          </p:cNvSpPr>
          <p:nvPr/>
        </p:nvSpPr>
        <p:spPr bwMode="auto">
          <a:xfrm>
            <a:off x="4795022" y="77533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Line 21">
            <a:extLst>
              <a:ext uri="{FF2B5EF4-FFF2-40B4-BE49-F238E27FC236}">
                <a16:creationId xmlns:a16="http://schemas.microsoft.com/office/drawing/2014/main" id="{A16CF550-8A7E-45A6-963E-0400AC4F5207}"/>
              </a:ext>
            </a:extLst>
          </p:cNvPr>
          <p:cNvSpPr>
            <a:spLocks noChangeShapeType="1"/>
          </p:cNvSpPr>
          <p:nvPr/>
        </p:nvSpPr>
        <p:spPr bwMode="auto">
          <a:xfrm>
            <a:off x="3937772" y="661035"/>
            <a:ext cx="114300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Text Box 22">
            <a:extLst>
              <a:ext uri="{FF2B5EF4-FFF2-40B4-BE49-F238E27FC236}">
                <a16:creationId xmlns:a16="http://schemas.microsoft.com/office/drawing/2014/main" id="{AAAACBF3-720D-46F9-BCFC-1BF0D744E40E}"/>
              </a:ext>
            </a:extLst>
          </p:cNvPr>
          <p:cNvSpPr txBox="1">
            <a:spLocks noChangeArrowheads="1"/>
          </p:cNvSpPr>
          <p:nvPr/>
        </p:nvSpPr>
        <p:spPr bwMode="auto">
          <a:xfrm>
            <a:off x="4052072" y="375285"/>
            <a:ext cx="9144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1260   46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Text Box 23">
            <a:extLst>
              <a:ext uri="{FF2B5EF4-FFF2-40B4-BE49-F238E27FC236}">
                <a16:creationId xmlns:a16="http://schemas.microsoft.com/office/drawing/2014/main" id="{164E0C7E-C8AA-4773-99BF-7511B7DF8DD6}"/>
              </a:ext>
            </a:extLst>
          </p:cNvPr>
          <p:cNvSpPr txBox="1">
            <a:spLocks noChangeArrowheads="1"/>
          </p:cNvSpPr>
          <p:nvPr/>
        </p:nvSpPr>
        <p:spPr bwMode="auto">
          <a:xfrm>
            <a:off x="5195072" y="1061085"/>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Line 24">
            <a:extLst>
              <a:ext uri="{FF2B5EF4-FFF2-40B4-BE49-F238E27FC236}">
                <a16:creationId xmlns:a16="http://schemas.microsoft.com/office/drawing/2014/main" id="{C22F8FD1-DA2A-4070-968B-E533056243E7}"/>
              </a:ext>
            </a:extLst>
          </p:cNvPr>
          <p:cNvSpPr>
            <a:spLocks noChangeShapeType="1"/>
          </p:cNvSpPr>
          <p:nvPr/>
        </p:nvSpPr>
        <p:spPr bwMode="auto">
          <a:xfrm>
            <a:off x="5766572" y="106108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25">
            <a:extLst>
              <a:ext uri="{FF2B5EF4-FFF2-40B4-BE49-F238E27FC236}">
                <a16:creationId xmlns:a16="http://schemas.microsoft.com/office/drawing/2014/main" id="{7935A8E6-1F5E-4D8A-998F-F7BF9B482BFA}"/>
              </a:ext>
            </a:extLst>
          </p:cNvPr>
          <p:cNvSpPr>
            <a:spLocks noChangeShapeType="1"/>
          </p:cNvSpPr>
          <p:nvPr/>
        </p:nvSpPr>
        <p:spPr bwMode="auto">
          <a:xfrm>
            <a:off x="5595122" y="106108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Text Box 26">
            <a:extLst>
              <a:ext uri="{FF2B5EF4-FFF2-40B4-BE49-F238E27FC236}">
                <a16:creationId xmlns:a16="http://schemas.microsoft.com/office/drawing/2014/main" id="{6254A0EB-DCF5-46D7-BA43-10CAED8564EE}"/>
              </a:ext>
            </a:extLst>
          </p:cNvPr>
          <p:cNvSpPr txBox="1">
            <a:spLocks noChangeArrowheads="1"/>
          </p:cNvSpPr>
          <p:nvPr/>
        </p:nvSpPr>
        <p:spPr bwMode="auto">
          <a:xfrm>
            <a:off x="5537972" y="77533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Line 27">
            <a:extLst>
              <a:ext uri="{FF2B5EF4-FFF2-40B4-BE49-F238E27FC236}">
                <a16:creationId xmlns:a16="http://schemas.microsoft.com/office/drawing/2014/main" id="{70B4CB46-9D05-4C50-ABB5-2FF07849AD1D}"/>
              </a:ext>
            </a:extLst>
          </p:cNvPr>
          <p:cNvSpPr>
            <a:spLocks noChangeShapeType="1"/>
          </p:cNvSpPr>
          <p:nvPr/>
        </p:nvSpPr>
        <p:spPr bwMode="auto">
          <a:xfrm flipV="1">
            <a:off x="3823472" y="1175385"/>
            <a:ext cx="17145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28">
            <a:extLst>
              <a:ext uri="{FF2B5EF4-FFF2-40B4-BE49-F238E27FC236}">
                <a16:creationId xmlns:a16="http://schemas.microsoft.com/office/drawing/2014/main" id="{FABFDB6E-0DEC-479A-B18D-2E5514FBF076}"/>
              </a:ext>
            </a:extLst>
          </p:cNvPr>
          <p:cNvSpPr txBox="1">
            <a:spLocks noChangeArrowheads="1"/>
          </p:cNvSpPr>
          <p:nvPr/>
        </p:nvSpPr>
        <p:spPr bwMode="auto">
          <a:xfrm>
            <a:off x="3994922" y="88963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Text Box 29">
            <a:extLst>
              <a:ext uri="{FF2B5EF4-FFF2-40B4-BE49-F238E27FC236}">
                <a16:creationId xmlns:a16="http://schemas.microsoft.com/office/drawing/2014/main" id="{EB63F49B-1B3B-443E-84E2-47EAB7BD9BE0}"/>
              </a:ext>
            </a:extLst>
          </p:cNvPr>
          <p:cNvSpPr txBox="1">
            <a:spLocks noChangeArrowheads="1"/>
          </p:cNvSpPr>
          <p:nvPr/>
        </p:nvSpPr>
        <p:spPr bwMode="auto">
          <a:xfrm>
            <a:off x="5995172" y="1061085"/>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Text Box 30">
            <a:extLst>
              <a:ext uri="{FF2B5EF4-FFF2-40B4-BE49-F238E27FC236}">
                <a16:creationId xmlns:a16="http://schemas.microsoft.com/office/drawing/2014/main" id="{06BA25AC-2336-4337-992A-2E148ED7B993}"/>
              </a:ext>
            </a:extLst>
          </p:cNvPr>
          <p:cNvSpPr txBox="1">
            <a:spLocks noChangeArrowheads="1"/>
          </p:cNvSpPr>
          <p:nvPr/>
        </p:nvSpPr>
        <p:spPr bwMode="auto">
          <a:xfrm>
            <a:off x="3937772" y="1689735"/>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Capsule message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Line 31">
            <a:extLst>
              <a:ext uri="{FF2B5EF4-FFF2-40B4-BE49-F238E27FC236}">
                <a16:creationId xmlns:a16="http://schemas.microsoft.com/office/drawing/2014/main" id="{368F9645-7E69-440A-9A8E-83852C0047E6}"/>
              </a:ext>
            </a:extLst>
          </p:cNvPr>
          <p:cNvSpPr>
            <a:spLocks noChangeShapeType="1"/>
          </p:cNvSpPr>
          <p:nvPr/>
        </p:nvSpPr>
        <p:spPr bwMode="auto">
          <a:xfrm>
            <a:off x="4166372" y="1346835"/>
            <a:ext cx="0"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32">
            <a:extLst>
              <a:ext uri="{FF2B5EF4-FFF2-40B4-BE49-F238E27FC236}">
                <a16:creationId xmlns:a16="http://schemas.microsoft.com/office/drawing/2014/main" id="{577B881B-B866-4541-96E3-8BC3E0ED1136}"/>
              </a:ext>
            </a:extLst>
          </p:cNvPr>
          <p:cNvSpPr>
            <a:spLocks noChangeShapeType="1"/>
          </p:cNvSpPr>
          <p:nvPr/>
        </p:nvSpPr>
        <p:spPr bwMode="auto">
          <a:xfrm>
            <a:off x="6509522" y="106108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Line 33">
            <a:extLst>
              <a:ext uri="{FF2B5EF4-FFF2-40B4-BE49-F238E27FC236}">
                <a16:creationId xmlns:a16="http://schemas.microsoft.com/office/drawing/2014/main" id="{60500022-BA0A-4577-9603-2E2E89218133}"/>
              </a:ext>
            </a:extLst>
          </p:cNvPr>
          <p:cNvSpPr>
            <a:spLocks noChangeShapeType="1"/>
          </p:cNvSpPr>
          <p:nvPr/>
        </p:nvSpPr>
        <p:spPr bwMode="auto">
          <a:xfrm>
            <a:off x="6338072" y="106108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Text Box 34">
            <a:extLst>
              <a:ext uri="{FF2B5EF4-FFF2-40B4-BE49-F238E27FC236}">
                <a16:creationId xmlns:a16="http://schemas.microsoft.com/office/drawing/2014/main" id="{B9445CE6-697F-4035-A31E-DCC7EB8904C3}"/>
              </a:ext>
            </a:extLst>
          </p:cNvPr>
          <p:cNvSpPr txBox="1">
            <a:spLocks noChangeArrowheads="1"/>
          </p:cNvSpPr>
          <p:nvPr/>
        </p:nvSpPr>
        <p:spPr bwMode="auto">
          <a:xfrm>
            <a:off x="6280922" y="77533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Line 35">
            <a:extLst>
              <a:ext uri="{FF2B5EF4-FFF2-40B4-BE49-F238E27FC236}">
                <a16:creationId xmlns:a16="http://schemas.microsoft.com/office/drawing/2014/main" id="{576086BF-38CA-42D6-BA81-9867AB0F690E}"/>
              </a:ext>
            </a:extLst>
          </p:cNvPr>
          <p:cNvSpPr>
            <a:spLocks noChangeShapeType="1"/>
          </p:cNvSpPr>
          <p:nvPr/>
        </p:nvSpPr>
        <p:spPr bwMode="auto">
          <a:xfrm>
            <a:off x="5766572" y="1232535"/>
            <a:ext cx="2857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 Box 36">
            <a:extLst>
              <a:ext uri="{FF2B5EF4-FFF2-40B4-BE49-F238E27FC236}">
                <a16:creationId xmlns:a16="http://schemas.microsoft.com/office/drawing/2014/main" id="{25953F63-9252-4B96-931A-B1BAE076FF45}"/>
              </a:ext>
            </a:extLst>
          </p:cNvPr>
          <p:cNvSpPr txBox="1">
            <a:spLocks noChangeArrowheads="1"/>
          </p:cNvSpPr>
          <p:nvPr/>
        </p:nvSpPr>
        <p:spPr bwMode="auto">
          <a:xfrm>
            <a:off x="6852422" y="1061085"/>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Line 37">
            <a:extLst>
              <a:ext uri="{FF2B5EF4-FFF2-40B4-BE49-F238E27FC236}">
                <a16:creationId xmlns:a16="http://schemas.microsoft.com/office/drawing/2014/main" id="{2B0CB9E7-2337-499C-A17C-79B6352CE421}"/>
              </a:ext>
            </a:extLst>
          </p:cNvPr>
          <p:cNvSpPr>
            <a:spLocks noChangeShapeType="1"/>
          </p:cNvSpPr>
          <p:nvPr/>
        </p:nvSpPr>
        <p:spPr bwMode="auto">
          <a:xfrm>
            <a:off x="7709672" y="106108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Line 38">
            <a:extLst>
              <a:ext uri="{FF2B5EF4-FFF2-40B4-BE49-F238E27FC236}">
                <a16:creationId xmlns:a16="http://schemas.microsoft.com/office/drawing/2014/main" id="{4E569353-500E-4417-B91E-299543F598A9}"/>
              </a:ext>
            </a:extLst>
          </p:cNvPr>
          <p:cNvSpPr>
            <a:spLocks noChangeShapeType="1"/>
          </p:cNvSpPr>
          <p:nvPr/>
        </p:nvSpPr>
        <p:spPr bwMode="auto">
          <a:xfrm>
            <a:off x="7538222" y="106108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Text Box 39">
            <a:extLst>
              <a:ext uri="{FF2B5EF4-FFF2-40B4-BE49-F238E27FC236}">
                <a16:creationId xmlns:a16="http://schemas.microsoft.com/office/drawing/2014/main" id="{1FB84C5F-A29D-4893-B511-8692E59A6017}"/>
              </a:ext>
            </a:extLst>
          </p:cNvPr>
          <p:cNvSpPr txBox="1">
            <a:spLocks noChangeArrowheads="1"/>
          </p:cNvSpPr>
          <p:nvPr/>
        </p:nvSpPr>
        <p:spPr bwMode="auto">
          <a:xfrm>
            <a:off x="7481072" y="77533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Text Box 40">
            <a:extLst>
              <a:ext uri="{FF2B5EF4-FFF2-40B4-BE49-F238E27FC236}">
                <a16:creationId xmlns:a16="http://schemas.microsoft.com/office/drawing/2014/main" id="{62076D35-A5FD-4408-9077-C7F9201429F9}"/>
              </a:ext>
            </a:extLst>
          </p:cNvPr>
          <p:cNvSpPr txBox="1">
            <a:spLocks noChangeArrowheads="1"/>
          </p:cNvSpPr>
          <p:nvPr/>
        </p:nvSpPr>
        <p:spPr bwMode="auto">
          <a:xfrm>
            <a:off x="7138172" y="1403985"/>
            <a:ext cx="5715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Jones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Waggoner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Line 41">
            <a:extLst>
              <a:ext uri="{FF2B5EF4-FFF2-40B4-BE49-F238E27FC236}">
                <a16:creationId xmlns:a16="http://schemas.microsoft.com/office/drawing/2014/main" id="{E6BA1A6F-921B-4779-9729-59B54C1C1876}"/>
              </a:ext>
            </a:extLst>
          </p:cNvPr>
          <p:cNvSpPr>
            <a:spLocks noChangeShapeType="1"/>
          </p:cNvSpPr>
          <p:nvPr/>
        </p:nvSpPr>
        <p:spPr bwMode="auto">
          <a:xfrm>
            <a:off x="7709672" y="1346835"/>
            <a:ext cx="0" cy="6286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42">
            <a:extLst>
              <a:ext uri="{FF2B5EF4-FFF2-40B4-BE49-F238E27FC236}">
                <a16:creationId xmlns:a16="http://schemas.microsoft.com/office/drawing/2014/main" id="{78EC9E06-19DB-473D-B677-13E2584B73C6}"/>
              </a:ext>
            </a:extLst>
          </p:cNvPr>
          <p:cNvSpPr txBox="1">
            <a:spLocks noChangeArrowheads="1"/>
          </p:cNvSpPr>
          <p:nvPr/>
        </p:nvSpPr>
        <p:spPr bwMode="auto">
          <a:xfrm>
            <a:off x="7709672" y="1403985"/>
            <a:ext cx="5715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Butler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Smith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Line 43">
            <a:extLst>
              <a:ext uri="{FF2B5EF4-FFF2-40B4-BE49-F238E27FC236}">
                <a16:creationId xmlns:a16="http://schemas.microsoft.com/office/drawing/2014/main" id="{F98EDDF0-F80B-4B7D-8D76-BA19C1641782}"/>
              </a:ext>
            </a:extLst>
          </p:cNvPr>
          <p:cNvSpPr>
            <a:spLocks noChangeShapeType="1"/>
          </p:cNvSpPr>
          <p:nvPr/>
        </p:nvSpPr>
        <p:spPr bwMode="auto">
          <a:xfrm>
            <a:off x="8681222" y="106108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Line 44">
            <a:extLst>
              <a:ext uri="{FF2B5EF4-FFF2-40B4-BE49-F238E27FC236}">
                <a16:creationId xmlns:a16="http://schemas.microsoft.com/office/drawing/2014/main" id="{8E52068C-1A30-4103-8B14-70ABA809AFBD}"/>
              </a:ext>
            </a:extLst>
          </p:cNvPr>
          <p:cNvSpPr>
            <a:spLocks noChangeShapeType="1"/>
          </p:cNvSpPr>
          <p:nvPr/>
        </p:nvSpPr>
        <p:spPr bwMode="auto">
          <a:xfrm>
            <a:off x="8509772" y="106108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Text Box 45">
            <a:extLst>
              <a:ext uri="{FF2B5EF4-FFF2-40B4-BE49-F238E27FC236}">
                <a16:creationId xmlns:a16="http://schemas.microsoft.com/office/drawing/2014/main" id="{591C2843-5925-450E-8BAC-489ABB2A32D5}"/>
              </a:ext>
            </a:extLst>
          </p:cNvPr>
          <p:cNvSpPr txBox="1">
            <a:spLocks noChangeArrowheads="1"/>
          </p:cNvSpPr>
          <p:nvPr/>
        </p:nvSpPr>
        <p:spPr bwMode="auto">
          <a:xfrm>
            <a:off x="8452622" y="77533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7" name="Line 46">
            <a:extLst>
              <a:ext uri="{FF2B5EF4-FFF2-40B4-BE49-F238E27FC236}">
                <a16:creationId xmlns:a16="http://schemas.microsoft.com/office/drawing/2014/main" id="{7452A303-D608-4022-96BB-2187C79EF0C1}"/>
              </a:ext>
            </a:extLst>
          </p:cNvPr>
          <p:cNvSpPr>
            <a:spLocks noChangeShapeType="1"/>
          </p:cNvSpPr>
          <p:nvPr/>
        </p:nvSpPr>
        <p:spPr bwMode="auto">
          <a:xfrm>
            <a:off x="6509522" y="661035"/>
            <a:ext cx="22288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47">
            <a:extLst>
              <a:ext uri="{FF2B5EF4-FFF2-40B4-BE49-F238E27FC236}">
                <a16:creationId xmlns:a16="http://schemas.microsoft.com/office/drawing/2014/main" id="{8592FB5C-3794-43A8-BFA3-91DC0763749F}"/>
              </a:ext>
            </a:extLst>
          </p:cNvPr>
          <p:cNvSpPr txBox="1">
            <a:spLocks noChangeArrowheads="1"/>
          </p:cNvSpPr>
          <p:nvPr/>
        </p:nvSpPr>
        <p:spPr bwMode="auto">
          <a:xfrm>
            <a:off x="7538222" y="375285"/>
            <a:ext cx="6286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126   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Text Box 48">
            <a:extLst>
              <a:ext uri="{FF2B5EF4-FFF2-40B4-BE49-F238E27FC236}">
                <a16:creationId xmlns:a16="http://schemas.microsoft.com/office/drawing/2014/main" id="{D963A63B-838D-4E40-AAA2-F3DC5A9B1E85}"/>
              </a:ext>
            </a:extLst>
          </p:cNvPr>
          <p:cNvSpPr txBox="1">
            <a:spLocks noChangeArrowheads="1"/>
          </p:cNvSpPr>
          <p:nvPr/>
        </p:nvSpPr>
        <p:spPr bwMode="auto">
          <a:xfrm>
            <a:off x="4337822" y="661035"/>
            <a:ext cx="2857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0" name="Line 49">
            <a:extLst>
              <a:ext uri="{FF2B5EF4-FFF2-40B4-BE49-F238E27FC236}">
                <a16:creationId xmlns:a16="http://schemas.microsoft.com/office/drawing/2014/main" id="{F4F36812-0E47-4D0F-ACC5-25BDE7F960C9}"/>
              </a:ext>
            </a:extLst>
          </p:cNvPr>
          <p:cNvSpPr>
            <a:spLocks noChangeShapeType="1"/>
          </p:cNvSpPr>
          <p:nvPr/>
        </p:nvSpPr>
        <p:spPr bwMode="auto">
          <a:xfrm>
            <a:off x="3880622" y="1289685"/>
            <a:ext cx="1143000" cy="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50">
            <a:extLst>
              <a:ext uri="{FF2B5EF4-FFF2-40B4-BE49-F238E27FC236}">
                <a16:creationId xmlns:a16="http://schemas.microsoft.com/office/drawing/2014/main" id="{B2D6A703-093D-45A5-86A7-3A48716C818E}"/>
              </a:ext>
            </a:extLst>
          </p:cNvPr>
          <p:cNvSpPr txBox="1">
            <a:spLocks noChangeArrowheads="1"/>
          </p:cNvSpPr>
          <p:nvPr/>
        </p:nvSpPr>
        <p:spPr bwMode="auto">
          <a:xfrm>
            <a:off x="4394972" y="1289685"/>
            <a:ext cx="285750"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 name="Text Box 51">
            <a:extLst>
              <a:ext uri="{FF2B5EF4-FFF2-40B4-BE49-F238E27FC236}">
                <a16:creationId xmlns:a16="http://schemas.microsoft.com/office/drawing/2014/main" id="{37B885A1-7EDF-449E-8155-B5AABA5958E3}"/>
              </a:ext>
            </a:extLst>
          </p:cNvPr>
          <p:cNvSpPr txBox="1">
            <a:spLocks noChangeArrowheads="1"/>
          </p:cNvSpPr>
          <p:nvPr/>
        </p:nvSpPr>
        <p:spPr bwMode="auto">
          <a:xfrm>
            <a:off x="2451872" y="375285"/>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Israel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Line 52">
            <a:extLst>
              <a:ext uri="{FF2B5EF4-FFF2-40B4-BE49-F238E27FC236}">
                <a16:creationId xmlns:a16="http://schemas.microsoft.com/office/drawing/2014/main" id="{B4013B2B-256D-4E4B-A712-EA54246C4265}"/>
              </a:ext>
            </a:extLst>
          </p:cNvPr>
          <p:cNvSpPr>
            <a:spLocks noChangeShapeType="1"/>
          </p:cNvSpPr>
          <p:nvPr/>
        </p:nvSpPr>
        <p:spPr bwMode="auto">
          <a:xfrm>
            <a:off x="8681222" y="1232535"/>
            <a:ext cx="628650" cy="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Text Box 53">
            <a:extLst>
              <a:ext uri="{FF2B5EF4-FFF2-40B4-BE49-F238E27FC236}">
                <a16:creationId xmlns:a16="http://schemas.microsoft.com/office/drawing/2014/main" id="{BCA4F1FC-5710-4477-81D1-B9246676F9C0}"/>
              </a:ext>
            </a:extLst>
          </p:cNvPr>
          <p:cNvSpPr txBox="1">
            <a:spLocks noChangeArrowheads="1"/>
          </p:cNvSpPr>
          <p:nvPr/>
        </p:nvSpPr>
        <p:spPr bwMode="auto">
          <a:xfrm>
            <a:off x="8909822" y="1403985"/>
            <a:ext cx="2857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FF0000"/>
                </a:solidFill>
                <a:effectLst/>
                <a:latin typeface="Times New Roman" panose="02020603050405020304" pitchFamily="18" charset="0"/>
              </a:rPr>
              <a:t>ῼ</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 name="Line 54">
            <a:extLst>
              <a:ext uri="{FF2B5EF4-FFF2-40B4-BE49-F238E27FC236}">
                <a16:creationId xmlns:a16="http://schemas.microsoft.com/office/drawing/2014/main" id="{ED8FF328-AE1B-4D73-808F-7A3EC70F8ABF}"/>
              </a:ext>
            </a:extLst>
          </p:cNvPr>
          <p:cNvSpPr>
            <a:spLocks noChangeShapeType="1"/>
          </p:cNvSpPr>
          <p:nvPr/>
        </p:nvSpPr>
        <p:spPr bwMode="auto">
          <a:xfrm>
            <a:off x="3766322" y="3918585"/>
            <a:ext cx="55435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Text Box 55">
            <a:extLst>
              <a:ext uri="{FF2B5EF4-FFF2-40B4-BE49-F238E27FC236}">
                <a16:creationId xmlns:a16="http://schemas.microsoft.com/office/drawing/2014/main" id="{1FFAEA13-B112-4974-9B50-394E5D2B80B6}"/>
              </a:ext>
            </a:extLst>
          </p:cNvPr>
          <p:cNvSpPr txBox="1">
            <a:spLocks noChangeArrowheads="1"/>
          </p:cNvSpPr>
          <p:nvPr/>
        </p:nvSpPr>
        <p:spPr bwMode="auto">
          <a:xfrm>
            <a:off x="2451872" y="2947035"/>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Babylon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 name="Text Box 56">
            <a:extLst>
              <a:ext uri="{FF2B5EF4-FFF2-40B4-BE49-F238E27FC236}">
                <a16:creationId xmlns:a16="http://schemas.microsoft.com/office/drawing/2014/main" id="{0277DE1F-746B-4F05-9EF1-9A7909C758BF}"/>
              </a:ext>
            </a:extLst>
          </p:cNvPr>
          <p:cNvSpPr txBox="1">
            <a:spLocks noChangeArrowheads="1"/>
          </p:cNvSpPr>
          <p:nvPr/>
        </p:nvSpPr>
        <p:spPr bwMode="auto">
          <a:xfrm>
            <a:off x="6109472" y="2889885"/>
            <a:ext cx="20574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Francesco	        Eugenio</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Pacelli	        Pacelli</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8" name="Text Box 57">
            <a:extLst>
              <a:ext uri="{FF2B5EF4-FFF2-40B4-BE49-F238E27FC236}">
                <a16:creationId xmlns:a16="http://schemas.microsoft.com/office/drawing/2014/main" id="{65D09499-C0AE-4D2D-8B99-F19B4F318E95}"/>
              </a:ext>
            </a:extLst>
          </p:cNvPr>
          <p:cNvSpPr txBox="1">
            <a:spLocks noChangeArrowheads="1"/>
          </p:cNvSpPr>
          <p:nvPr/>
        </p:nvSpPr>
        <p:spPr bwMode="auto">
          <a:xfrm>
            <a:off x="6680972" y="2089785"/>
            <a:ext cx="8572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Cardinal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Gasparri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 name="Line 58">
            <a:extLst>
              <a:ext uri="{FF2B5EF4-FFF2-40B4-BE49-F238E27FC236}">
                <a16:creationId xmlns:a16="http://schemas.microsoft.com/office/drawing/2014/main" id="{84D3290A-7780-46C1-9D77-B00BC5CEF1E0}"/>
              </a:ext>
            </a:extLst>
          </p:cNvPr>
          <p:cNvSpPr>
            <a:spLocks noChangeShapeType="1"/>
          </p:cNvSpPr>
          <p:nvPr/>
        </p:nvSpPr>
        <p:spPr bwMode="auto">
          <a:xfrm flipH="1">
            <a:off x="6452372" y="2604135"/>
            <a:ext cx="342900" cy="22860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Line 59">
            <a:extLst>
              <a:ext uri="{FF2B5EF4-FFF2-40B4-BE49-F238E27FC236}">
                <a16:creationId xmlns:a16="http://schemas.microsoft.com/office/drawing/2014/main" id="{DD24A587-132B-4079-BE85-ACDA82152773}"/>
              </a:ext>
            </a:extLst>
          </p:cNvPr>
          <p:cNvSpPr>
            <a:spLocks noChangeShapeType="1"/>
          </p:cNvSpPr>
          <p:nvPr/>
        </p:nvSpPr>
        <p:spPr bwMode="auto">
          <a:xfrm>
            <a:off x="7309622" y="2546985"/>
            <a:ext cx="400050" cy="28575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1" name="Text Box 60">
            <a:extLst>
              <a:ext uri="{FF2B5EF4-FFF2-40B4-BE49-F238E27FC236}">
                <a16:creationId xmlns:a16="http://schemas.microsoft.com/office/drawing/2014/main" id="{3D3F6A55-76F2-4C23-B932-92C6BABD0F9E}"/>
              </a:ext>
            </a:extLst>
          </p:cNvPr>
          <p:cNvSpPr txBox="1">
            <a:spLocks noChangeArrowheads="1"/>
          </p:cNvSpPr>
          <p:nvPr/>
        </p:nvSpPr>
        <p:spPr bwMode="auto">
          <a:xfrm>
            <a:off x="7366772" y="3632835"/>
            <a:ext cx="8572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Hitler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Text Box 61">
            <a:extLst>
              <a:ext uri="{FF2B5EF4-FFF2-40B4-BE49-F238E27FC236}">
                <a16:creationId xmlns:a16="http://schemas.microsoft.com/office/drawing/2014/main" id="{49BA8E87-24E2-4901-9CA9-F2E4AC83075E}"/>
              </a:ext>
            </a:extLst>
          </p:cNvPr>
          <p:cNvSpPr txBox="1">
            <a:spLocks noChangeArrowheads="1"/>
          </p:cNvSpPr>
          <p:nvPr/>
        </p:nvSpPr>
        <p:spPr bwMode="auto">
          <a:xfrm>
            <a:off x="5595122" y="3632835"/>
            <a:ext cx="13716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Lateran Treaty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Line 62">
            <a:extLst>
              <a:ext uri="{FF2B5EF4-FFF2-40B4-BE49-F238E27FC236}">
                <a16:creationId xmlns:a16="http://schemas.microsoft.com/office/drawing/2014/main" id="{6EB4498E-AD41-473B-9D6A-A4684E58CB1A}"/>
              </a:ext>
            </a:extLst>
          </p:cNvPr>
          <p:cNvSpPr>
            <a:spLocks noChangeShapeType="1"/>
          </p:cNvSpPr>
          <p:nvPr/>
        </p:nvSpPr>
        <p:spPr bwMode="auto">
          <a:xfrm>
            <a:off x="6338072" y="3347085"/>
            <a:ext cx="0" cy="22860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Line 63">
            <a:extLst>
              <a:ext uri="{FF2B5EF4-FFF2-40B4-BE49-F238E27FC236}">
                <a16:creationId xmlns:a16="http://schemas.microsoft.com/office/drawing/2014/main" id="{6E0CDFFC-A0E3-46D6-A1F3-23DA3322F5D1}"/>
              </a:ext>
            </a:extLst>
          </p:cNvPr>
          <p:cNvSpPr>
            <a:spLocks noChangeShapeType="1"/>
          </p:cNvSpPr>
          <p:nvPr/>
        </p:nvSpPr>
        <p:spPr bwMode="auto">
          <a:xfrm>
            <a:off x="7691030" y="3375660"/>
            <a:ext cx="0" cy="22860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Line 64">
            <a:extLst>
              <a:ext uri="{FF2B5EF4-FFF2-40B4-BE49-F238E27FC236}">
                <a16:creationId xmlns:a16="http://schemas.microsoft.com/office/drawing/2014/main" id="{9A491BC7-1CCA-4FD7-861C-E2EEA41AE10B}"/>
              </a:ext>
            </a:extLst>
          </p:cNvPr>
          <p:cNvSpPr>
            <a:spLocks noChangeShapeType="1"/>
          </p:cNvSpPr>
          <p:nvPr/>
        </p:nvSpPr>
        <p:spPr bwMode="auto">
          <a:xfrm>
            <a:off x="7995422" y="3118485"/>
            <a:ext cx="342900" cy="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Text Box 65">
            <a:extLst>
              <a:ext uri="{FF2B5EF4-FFF2-40B4-BE49-F238E27FC236}">
                <a16:creationId xmlns:a16="http://schemas.microsoft.com/office/drawing/2014/main" id="{8FE9DF74-21FC-495E-BCFE-ADA487021E31}"/>
              </a:ext>
            </a:extLst>
          </p:cNvPr>
          <p:cNvSpPr txBox="1">
            <a:spLocks noChangeArrowheads="1"/>
          </p:cNvSpPr>
          <p:nvPr/>
        </p:nvSpPr>
        <p:spPr bwMode="auto">
          <a:xfrm>
            <a:off x="8395472" y="3004185"/>
            <a:ext cx="9144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Pope Pius XII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7" name="Line 66">
            <a:extLst>
              <a:ext uri="{FF2B5EF4-FFF2-40B4-BE49-F238E27FC236}">
                <a16:creationId xmlns:a16="http://schemas.microsoft.com/office/drawing/2014/main" id="{AC719778-00D1-4324-B54C-C521A7D03C24}"/>
              </a:ext>
            </a:extLst>
          </p:cNvPr>
          <p:cNvSpPr>
            <a:spLocks noChangeShapeType="1"/>
          </p:cNvSpPr>
          <p:nvPr/>
        </p:nvSpPr>
        <p:spPr bwMode="auto">
          <a:xfrm flipH="1">
            <a:off x="3194822" y="3918585"/>
            <a:ext cx="7429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Line 67">
            <a:extLst>
              <a:ext uri="{FF2B5EF4-FFF2-40B4-BE49-F238E27FC236}">
                <a16:creationId xmlns:a16="http://schemas.microsoft.com/office/drawing/2014/main" id="{C2187690-A68D-4615-80FE-C1FD40E87FE4}"/>
              </a:ext>
            </a:extLst>
          </p:cNvPr>
          <p:cNvSpPr>
            <a:spLocks noChangeShapeType="1"/>
          </p:cNvSpPr>
          <p:nvPr/>
        </p:nvSpPr>
        <p:spPr bwMode="auto">
          <a:xfrm>
            <a:off x="3309122" y="363283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Line 68">
            <a:extLst>
              <a:ext uri="{FF2B5EF4-FFF2-40B4-BE49-F238E27FC236}">
                <a16:creationId xmlns:a16="http://schemas.microsoft.com/office/drawing/2014/main" id="{411E958A-DC7A-40F0-AAFA-BA198291FEC5}"/>
              </a:ext>
            </a:extLst>
          </p:cNvPr>
          <p:cNvSpPr>
            <a:spLocks noChangeShapeType="1"/>
          </p:cNvSpPr>
          <p:nvPr/>
        </p:nvSpPr>
        <p:spPr bwMode="auto">
          <a:xfrm>
            <a:off x="3823472" y="363283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0" name="Text Box 69">
            <a:extLst>
              <a:ext uri="{FF2B5EF4-FFF2-40B4-BE49-F238E27FC236}">
                <a16:creationId xmlns:a16="http://schemas.microsoft.com/office/drawing/2014/main" id="{47F62655-0503-42DB-95FB-28FE488D5371}"/>
              </a:ext>
            </a:extLst>
          </p:cNvPr>
          <p:cNvSpPr txBox="1">
            <a:spLocks noChangeArrowheads="1"/>
          </p:cNvSpPr>
          <p:nvPr/>
        </p:nvSpPr>
        <p:spPr bwMode="auto">
          <a:xfrm>
            <a:off x="3137672" y="3347085"/>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 name="Text Box 70">
            <a:extLst>
              <a:ext uri="{FF2B5EF4-FFF2-40B4-BE49-F238E27FC236}">
                <a16:creationId xmlns:a16="http://schemas.microsoft.com/office/drawing/2014/main" id="{D94BC828-3849-4121-834F-F217281E0E5C}"/>
              </a:ext>
            </a:extLst>
          </p:cNvPr>
          <p:cNvSpPr txBox="1">
            <a:spLocks noChangeArrowheads="1"/>
          </p:cNvSpPr>
          <p:nvPr/>
        </p:nvSpPr>
        <p:spPr bwMode="auto">
          <a:xfrm>
            <a:off x="3594872" y="334708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2" name="Text Box 71">
            <a:extLst>
              <a:ext uri="{FF2B5EF4-FFF2-40B4-BE49-F238E27FC236}">
                <a16:creationId xmlns:a16="http://schemas.microsoft.com/office/drawing/2014/main" id="{B4654F70-0EA6-49FC-86B7-EC6BD3B1471B}"/>
              </a:ext>
            </a:extLst>
          </p:cNvPr>
          <p:cNvSpPr txBox="1">
            <a:spLocks noChangeArrowheads="1"/>
          </p:cNvSpPr>
          <p:nvPr/>
        </p:nvSpPr>
        <p:spPr bwMode="auto">
          <a:xfrm>
            <a:off x="3652022" y="3975735"/>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200" b="0" i="0" u="none" strike="noStrike" cap="none" normalizeH="0" baseline="0">
                <a:ln>
                  <a:noFill/>
                </a:ln>
                <a:solidFill>
                  <a:srgbClr val="000000"/>
                </a:solidFill>
                <a:effectLst/>
                <a:latin typeface="Arial Narrow" panose="020B0606020202030204" pitchFamily="34" charset="0"/>
              </a:rPr>
              <a:t>Pacelli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Line 72">
            <a:extLst>
              <a:ext uri="{FF2B5EF4-FFF2-40B4-BE49-F238E27FC236}">
                <a16:creationId xmlns:a16="http://schemas.microsoft.com/office/drawing/2014/main" id="{61DB2B70-F667-48C6-BC47-F119FCA4B46B}"/>
              </a:ext>
            </a:extLst>
          </p:cNvPr>
          <p:cNvSpPr>
            <a:spLocks noChangeShapeType="1"/>
          </p:cNvSpPr>
          <p:nvPr/>
        </p:nvSpPr>
        <p:spPr bwMode="auto">
          <a:xfrm>
            <a:off x="3137672" y="360426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4" name="Line 73">
            <a:extLst>
              <a:ext uri="{FF2B5EF4-FFF2-40B4-BE49-F238E27FC236}">
                <a16:creationId xmlns:a16="http://schemas.microsoft.com/office/drawing/2014/main" id="{36513ECD-1225-4001-B44F-0B79D1E37553}"/>
              </a:ext>
            </a:extLst>
          </p:cNvPr>
          <p:cNvSpPr>
            <a:spLocks noChangeShapeType="1"/>
          </p:cNvSpPr>
          <p:nvPr/>
        </p:nvSpPr>
        <p:spPr bwMode="auto">
          <a:xfrm>
            <a:off x="3366272" y="3204210"/>
            <a:ext cx="5143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5" name="Text Box 74">
            <a:extLst>
              <a:ext uri="{FF2B5EF4-FFF2-40B4-BE49-F238E27FC236}">
                <a16:creationId xmlns:a16="http://schemas.microsoft.com/office/drawing/2014/main" id="{A383E411-6803-4AEE-AB4A-17337937637B}"/>
              </a:ext>
            </a:extLst>
          </p:cNvPr>
          <p:cNvSpPr txBox="1">
            <a:spLocks noChangeArrowheads="1"/>
          </p:cNvSpPr>
          <p:nvPr/>
        </p:nvSpPr>
        <p:spPr bwMode="auto">
          <a:xfrm>
            <a:off x="3423422" y="3632835"/>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6" name="Line 75">
            <a:extLst>
              <a:ext uri="{FF2B5EF4-FFF2-40B4-BE49-F238E27FC236}">
                <a16:creationId xmlns:a16="http://schemas.microsoft.com/office/drawing/2014/main" id="{5ED23A5E-70DA-4990-8DAD-7CE11560B112}"/>
              </a:ext>
            </a:extLst>
          </p:cNvPr>
          <p:cNvSpPr>
            <a:spLocks noChangeShapeType="1"/>
          </p:cNvSpPr>
          <p:nvPr/>
        </p:nvSpPr>
        <p:spPr bwMode="auto">
          <a:xfrm flipV="1">
            <a:off x="3880622" y="3747135"/>
            <a:ext cx="17145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Box 76">
            <a:extLst>
              <a:ext uri="{FF2B5EF4-FFF2-40B4-BE49-F238E27FC236}">
                <a16:creationId xmlns:a16="http://schemas.microsoft.com/office/drawing/2014/main" id="{CA74499F-D443-4607-AEE5-26A85CFC38D1}"/>
              </a:ext>
            </a:extLst>
          </p:cNvPr>
          <p:cNvSpPr txBox="1"/>
          <p:nvPr/>
        </p:nvSpPr>
        <p:spPr>
          <a:xfrm>
            <a:off x="644299" y="4599213"/>
            <a:ext cx="10816046" cy="1754326"/>
          </a:xfrm>
          <a:prstGeom prst="rect">
            <a:avLst/>
          </a:prstGeom>
          <a:noFill/>
        </p:spPr>
        <p:txBody>
          <a:bodyPr wrap="square" rtlCol="0">
            <a:spAutoFit/>
          </a:bodyPr>
          <a:lstStyle/>
          <a:p>
            <a:r>
              <a:rPr lang="en-US" dirty="0">
                <a:latin typeface="Arial Narrow" panose="020B0606020202030204" pitchFamily="34" charset="0"/>
              </a:rPr>
              <a:t>To negotiate this alliance with Hitler, he starts to study church law. First of all he becomes a priest. Then he begins to study the Code of Canon Law, the Canon Law that the papacy uses to negotiate its relationship with state governments.</a:t>
            </a:r>
          </a:p>
          <a:p>
            <a:r>
              <a:rPr lang="en-US" dirty="0">
                <a:latin typeface="Arial Narrow" panose="020B0606020202030204" pitchFamily="34" charset="0"/>
              </a:rPr>
              <a:t>April 2, 1899, Pacelli was ordained a priest. In the autumn of that year, he began at an institute to study Canon Law. And it’s in this studying of Canon Law that he begins his relationship with Cardinal </a:t>
            </a:r>
            <a:r>
              <a:rPr lang="en-US" dirty="0" err="1">
                <a:latin typeface="Arial Narrow" panose="020B0606020202030204" pitchFamily="34" charset="0"/>
              </a:rPr>
              <a:t>Gasparri</a:t>
            </a:r>
            <a:r>
              <a:rPr lang="en-US" dirty="0">
                <a:latin typeface="Arial Narrow" panose="020B0606020202030204" pitchFamily="34" charset="0"/>
              </a:rPr>
              <a:t> and they begin to rewrite the Canon Law that they want to primarily introduce into Germany.  All of this begins in 1899, Pacelli begins to study church law. That church law is crucial with the alliance to Germany.</a:t>
            </a:r>
            <a:r>
              <a:rPr lang="en-US" dirty="0"/>
              <a:t> </a:t>
            </a:r>
          </a:p>
        </p:txBody>
      </p:sp>
    </p:spTree>
    <p:extLst>
      <p:ext uri="{BB962C8B-B14F-4D97-AF65-F5344CB8AC3E}">
        <p14:creationId xmlns:p14="http://schemas.microsoft.com/office/powerpoint/2010/main" val="1878266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702525C-4D3C-4E6E-8FFE-5B99B22EF5AA}"/>
              </a:ext>
            </a:extLst>
          </p:cNvPr>
          <p:cNvSpPr>
            <a:spLocks noGrp="1"/>
          </p:cNvSpPr>
          <p:nvPr>
            <p:ph type="sldNum" sz="quarter" idx="12"/>
          </p:nvPr>
        </p:nvSpPr>
        <p:spPr/>
        <p:txBody>
          <a:bodyPr/>
          <a:lstStyle/>
          <a:p>
            <a:fld id="{1E1B8BD3-EEEF-4896-BEE3-06C250004F3C}" type="slidenum">
              <a:rPr lang="en-US" smtClean="0"/>
              <a:pPr/>
              <a:t>22</a:t>
            </a:fld>
            <a:endParaRPr lang="en-US" dirty="0"/>
          </a:p>
        </p:txBody>
      </p:sp>
      <p:sp>
        <p:nvSpPr>
          <p:cNvPr id="3" name="Text Box 2">
            <a:extLst>
              <a:ext uri="{FF2B5EF4-FFF2-40B4-BE49-F238E27FC236}">
                <a16:creationId xmlns:a16="http://schemas.microsoft.com/office/drawing/2014/main" id="{346C96AF-64F7-47EE-B99B-F81CFABEB303}"/>
              </a:ext>
            </a:extLst>
          </p:cNvPr>
          <p:cNvSpPr txBox="1">
            <a:spLocks noChangeArrowheads="1"/>
          </p:cNvSpPr>
          <p:nvPr/>
        </p:nvSpPr>
        <p:spPr bwMode="auto">
          <a:xfrm>
            <a:off x="4781550" y="1619794"/>
            <a:ext cx="6858000" cy="38290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Line 3">
            <a:extLst>
              <a:ext uri="{FF2B5EF4-FFF2-40B4-BE49-F238E27FC236}">
                <a16:creationId xmlns:a16="http://schemas.microsoft.com/office/drawing/2014/main" id="{D6BC6A20-12DA-4266-8E86-E2EC22AD6CEE}"/>
              </a:ext>
            </a:extLst>
          </p:cNvPr>
          <p:cNvSpPr>
            <a:spLocks noChangeShapeType="1"/>
          </p:cNvSpPr>
          <p:nvPr/>
        </p:nvSpPr>
        <p:spPr bwMode="auto">
          <a:xfrm>
            <a:off x="6153150" y="2591344"/>
            <a:ext cx="5486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4">
            <a:extLst>
              <a:ext uri="{FF2B5EF4-FFF2-40B4-BE49-F238E27FC236}">
                <a16:creationId xmlns:a16="http://schemas.microsoft.com/office/drawing/2014/main" id="{67B16E71-C307-4E65-8389-5BED5B281B17}"/>
              </a:ext>
            </a:extLst>
          </p:cNvPr>
          <p:cNvSpPr>
            <a:spLocks noChangeShapeType="1"/>
          </p:cNvSpPr>
          <p:nvPr/>
        </p:nvSpPr>
        <p:spPr bwMode="auto">
          <a:xfrm flipH="1">
            <a:off x="5467350" y="2591344"/>
            <a:ext cx="7429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5">
            <a:extLst>
              <a:ext uri="{FF2B5EF4-FFF2-40B4-BE49-F238E27FC236}">
                <a16:creationId xmlns:a16="http://schemas.microsoft.com/office/drawing/2014/main" id="{85803623-ADFD-44B2-94B6-CC74A54CBD99}"/>
              </a:ext>
            </a:extLst>
          </p:cNvPr>
          <p:cNvSpPr txBox="1">
            <a:spLocks noChangeArrowheads="1"/>
          </p:cNvSpPr>
          <p:nvPr/>
        </p:nvSpPr>
        <p:spPr bwMode="auto">
          <a:xfrm>
            <a:off x="7181850" y="2591344"/>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Disap.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Line 6">
            <a:extLst>
              <a:ext uri="{FF2B5EF4-FFF2-40B4-BE49-F238E27FC236}">
                <a16:creationId xmlns:a16="http://schemas.microsoft.com/office/drawing/2014/main" id="{29CDF536-D47B-42AB-87FD-67C2139E66BB}"/>
              </a:ext>
            </a:extLst>
          </p:cNvPr>
          <p:cNvSpPr>
            <a:spLocks noChangeShapeType="1"/>
          </p:cNvSpPr>
          <p:nvPr/>
        </p:nvSpPr>
        <p:spPr bwMode="auto">
          <a:xfrm>
            <a:off x="5638800" y="230559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7">
            <a:extLst>
              <a:ext uri="{FF2B5EF4-FFF2-40B4-BE49-F238E27FC236}">
                <a16:creationId xmlns:a16="http://schemas.microsoft.com/office/drawing/2014/main" id="{9B89F3AD-1090-4E96-917E-499B11D85D7D}"/>
              </a:ext>
            </a:extLst>
          </p:cNvPr>
          <p:cNvSpPr>
            <a:spLocks noChangeShapeType="1"/>
          </p:cNvSpPr>
          <p:nvPr/>
        </p:nvSpPr>
        <p:spPr bwMode="auto">
          <a:xfrm>
            <a:off x="7353300" y="230559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8">
            <a:extLst>
              <a:ext uri="{FF2B5EF4-FFF2-40B4-BE49-F238E27FC236}">
                <a16:creationId xmlns:a16="http://schemas.microsoft.com/office/drawing/2014/main" id="{2FA3AF2B-2946-46D7-9A8E-7EB07E3F593E}"/>
              </a:ext>
            </a:extLst>
          </p:cNvPr>
          <p:cNvSpPr>
            <a:spLocks noChangeShapeType="1"/>
          </p:cNvSpPr>
          <p:nvPr/>
        </p:nvSpPr>
        <p:spPr bwMode="auto">
          <a:xfrm>
            <a:off x="6153150" y="230559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9">
            <a:extLst>
              <a:ext uri="{FF2B5EF4-FFF2-40B4-BE49-F238E27FC236}">
                <a16:creationId xmlns:a16="http://schemas.microsoft.com/office/drawing/2014/main" id="{858423EB-3585-457D-9CE5-1EBD288451DF}"/>
              </a:ext>
            </a:extLst>
          </p:cNvPr>
          <p:cNvSpPr>
            <a:spLocks noChangeShapeType="1"/>
          </p:cNvSpPr>
          <p:nvPr/>
        </p:nvSpPr>
        <p:spPr bwMode="auto">
          <a:xfrm>
            <a:off x="7181850" y="230559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Text Box 10">
            <a:extLst>
              <a:ext uri="{FF2B5EF4-FFF2-40B4-BE49-F238E27FC236}">
                <a16:creationId xmlns:a16="http://schemas.microsoft.com/office/drawing/2014/main" id="{52479320-A7A1-48F0-A68F-FBF80B71B522}"/>
              </a:ext>
            </a:extLst>
          </p:cNvPr>
          <p:cNvSpPr txBox="1">
            <a:spLocks noChangeArrowheads="1"/>
          </p:cNvSpPr>
          <p:nvPr/>
        </p:nvSpPr>
        <p:spPr bwMode="auto">
          <a:xfrm>
            <a:off x="5467350" y="2019844"/>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538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Text Box 11">
            <a:extLst>
              <a:ext uri="{FF2B5EF4-FFF2-40B4-BE49-F238E27FC236}">
                <a16:creationId xmlns:a16="http://schemas.microsoft.com/office/drawing/2014/main" id="{73CF0D1D-C808-4C38-91E8-A69380B2A378}"/>
              </a:ext>
            </a:extLst>
          </p:cNvPr>
          <p:cNvSpPr txBox="1">
            <a:spLocks noChangeArrowheads="1"/>
          </p:cNvSpPr>
          <p:nvPr/>
        </p:nvSpPr>
        <p:spPr bwMode="auto">
          <a:xfrm>
            <a:off x="5924550" y="2019844"/>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Text Box 12">
            <a:extLst>
              <a:ext uri="{FF2B5EF4-FFF2-40B4-BE49-F238E27FC236}">
                <a16:creationId xmlns:a16="http://schemas.microsoft.com/office/drawing/2014/main" id="{557D85B8-94C5-4DE0-8EC5-B277CDFE23D0}"/>
              </a:ext>
            </a:extLst>
          </p:cNvPr>
          <p:cNvSpPr txBox="1">
            <a:spLocks noChangeArrowheads="1"/>
          </p:cNvSpPr>
          <p:nvPr/>
        </p:nvSpPr>
        <p:spPr bwMode="auto">
          <a:xfrm>
            <a:off x="8553450" y="2648494"/>
            <a:ext cx="85725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Rejection of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Line 13">
            <a:extLst>
              <a:ext uri="{FF2B5EF4-FFF2-40B4-BE49-F238E27FC236}">
                <a16:creationId xmlns:a16="http://schemas.microsoft.com/office/drawing/2014/main" id="{242B6036-5DE9-4076-93AB-61EBF87A20B9}"/>
              </a:ext>
            </a:extLst>
          </p:cNvPr>
          <p:cNvSpPr>
            <a:spLocks noChangeShapeType="1"/>
          </p:cNvSpPr>
          <p:nvPr/>
        </p:nvSpPr>
        <p:spPr bwMode="auto">
          <a:xfrm>
            <a:off x="6496050" y="2419894"/>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4">
            <a:extLst>
              <a:ext uri="{FF2B5EF4-FFF2-40B4-BE49-F238E27FC236}">
                <a16:creationId xmlns:a16="http://schemas.microsoft.com/office/drawing/2014/main" id="{2067DFE2-6C86-4017-ACCC-6F0BE41D1A8B}"/>
              </a:ext>
            </a:extLst>
          </p:cNvPr>
          <p:cNvSpPr>
            <a:spLocks noChangeShapeType="1"/>
          </p:cNvSpPr>
          <p:nvPr/>
        </p:nvSpPr>
        <p:spPr bwMode="auto">
          <a:xfrm>
            <a:off x="6381750" y="2419894"/>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15">
            <a:extLst>
              <a:ext uri="{FF2B5EF4-FFF2-40B4-BE49-F238E27FC236}">
                <a16:creationId xmlns:a16="http://schemas.microsoft.com/office/drawing/2014/main" id="{9AFBC36E-62CA-497A-A500-8AA9EF7B4356}"/>
              </a:ext>
            </a:extLst>
          </p:cNvPr>
          <p:cNvSpPr txBox="1">
            <a:spLocks noChangeArrowheads="1"/>
          </p:cNvSpPr>
          <p:nvPr/>
        </p:nvSpPr>
        <p:spPr bwMode="auto">
          <a:xfrm>
            <a:off x="5981700" y="2648494"/>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Line 16">
            <a:extLst>
              <a:ext uri="{FF2B5EF4-FFF2-40B4-BE49-F238E27FC236}">
                <a16:creationId xmlns:a16="http://schemas.microsoft.com/office/drawing/2014/main" id="{59C5789E-7E11-4B7C-B919-5D869041DBF0}"/>
              </a:ext>
            </a:extLst>
          </p:cNvPr>
          <p:cNvSpPr>
            <a:spLocks noChangeShapeType="1"/>
          </p:cNvSpPr>
          <p:nvPr/>
        </p:nvSpPr>
        <p:spPr bwMode="auto">
          <a:xfrm>
            <a:off x="5467350" y="227701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7">
            <a:extLst>
              <a:ext uri="{FF2B5EF4-FFF2-40B4-BE49-F238E27FC236}">
                <a16:creationId xmlns:a16="http://schemas.microsoft.com/office/drawing/2014/main" id="{D2A9E9E2-E203-42B1-84D8-46336BA721D7}"/>
              </a:ext>
            </a:extLst>
          </p:cNvPr>
          <p:cNvSpPr>
            <a:spLocks noChangeShapeType="1"/>
          </p:cNvSpPr>
          <p:nvPr/>
        </p:nvSpPr>
        <p:spPr bwMode="auto">
          <a:xfrm>
            <a:off x="5638800" y="1905544"/>
            <a:ext cx="5143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Text Box 18">
            <a:extLst>
              <a:ext uri="{FF2B5EF4-FFF2-40B4-BE49-F238E27FC236}">
                <a16:creationId xmlns:a16="http://schemas.microsoft.com/office/drawing/2014/main" id="{37879523-82F7-40C8-BB0E-70C2D1B1BA76}"/>
              </a:ext>
            </a:extLst>
          </p:cNvPr>
          <p:cNvSpPr txBox="1">
            <a:spLocks noChangeArrowheads="1"/>
          </p:cNvSpPr>
          <p:nvPr/>
        </p:nvSpPr>
        <p:spPr bwMode="auto">
          <a:xfrm>
            <a:off x="5753100" y="2305594"/>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19">
            <a:extLst>
              <a:ext uri="{FF2B5EF4-FFF2-40B4-BE49-F238E27FC236}">
                <a16:creationId xmlns:a16="http://schemas.microsoft.com/office/drawing/2014/main" id="{0C08201F-C2DE-4337-8C60-E5FB7B4E89F0}"/>
              </a:ext>
            </a:extLst>
          </p:cNvPr>
          <p:cNvSpPr txBox="1">
            <a:spLocks noChangeArrowheads="1"/>
          </p:cNvSpPr>
          <p:nvPr/>
        </p:nvSpPr>
        <p:spPr bwMode="auto">
          <a:xfrm>
            <a:off x="6724650" y="2305594"/>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Text Box 20">
            <a:extLst>
              <a:ext uri="{FF2B5EF4-FFF2-40B4-BE49-F238E27FC236}">
                <a16:creationId xmlns:a16="http://schemas.microsoft.com/office/drawing/2014/main" id="{6C225975-AB38-4D9B-89C8-F2417AE9453E}"/>
              </a:ext>
            </a:extLst>
          </p:cNvPr>
          <p:cNvSpPr txBox="1">
            <a:spLocks noChangeArrowheads="1"/>
          </p:cNvSpPr>
          <p:nvPr/>
        </p:nvSpPr>
        <p:spPr bwMode="auto">
          <a:xfrm>
            <a:off x="7124700" y="2019844"/>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Line 21">
            <a:extLst>
              <a:ext uri="{FF2B5EF4-FFF2-40B4-BE49-F238E27FC236}">
                <a16:creationId xmlns:a16="http://schemas.microsoft.com/office/drawing/2014/main" id="{BB45D996-6B11-4EAD-B0FD-8C00E8911D48}"/>
              </a:ext>
            </a:extLst>
          </p:cNvPr>
          <p:cNvSpPr>
            <a:spLocks noChangeShapeType="1"/>
          </p:cNvSpPr>
          <p:nvPr/>
        </p:nvSpPr>
        <p:spPr bwMode="auto">
          <a:xfrm>
            <a:off x="6267450" y="1905544"/>
            <a:ext cx="114300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Text Box 22">
            <a:extLst>
              <a:ext uri="{FF2B5EF4-FFF2-40B4-BE49-F238E27FC236}">
                <a16:creationId xmlns:a16="http://schemas.microsoft.com/office/drawing/2014/main" id="{70EE870D-3711-4176-9799-E1131816D0F2}"/>
              </a:ext>
            </a:extLst>
          </p:cNvPr>
          <p:cNvSpPr txBox="1">
            <a:spLocks noChangeArrowheads="1"/>
          </p:cNvSpPr>
          <p:nvPr/>
        </p:nvSpPr>
        <p:spPr bwMode="auto">
          <a:xfrm>
            <a:off x="6381750" y="1619794"/>
            <a:ext cx="9144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1260   46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Text Box 23">
            <a:extLst>
              <a:ext uri="{FF2B5EF4-FFF2-40B4-BE49-F238E27FC236}">
                <a16:creationId xmlns:a16="http://schemas.microsoft.com/office/drawing/2014/main" id="{8388EF85-3BB3-4493-871E-6A19A3CABCDE}"/>
              </a:ext>
            </a:extLst>
          </p:cNvPr>
          <p:cNvSpPr txBox="1">
            <a:spLocks noChangeArrowheads="1"/>
          </p:cNvSpPr>
          <p:nvPr/>
        </p:nvSpPr>
        <p:spPr bwMode="auto">
          <a:xfrm>
            <a:off x="7524750" y="2305594"/>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Line 24">
            <a:extLst>
              <a:ext uri="{FF2B5EF4-FFF2-40B4-BE49-F238E27FC236}">
                <a16:creationId xmlns:a16="http://schemas.microsoft.com/office/drawing/2014/main" id="{AD23CFD3-D6C3-4040-BD45-8B550E28D494}"/>
              </a:ext>
            </a:extLst>
          </p:cNvPr>
          <p:cNvSpPr>
            <a:spLocks noChangeShapeType="1"/>
          </p:cNvSpPr>
          <p:nvPr/>
        </p:nvSpPr>
        <p:spPr bwMode="auto">
          <a:xfrm>
            <a:off x="8096250" y="230559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25">
            <a:extLst>
              <a:ext uri="{FF2B5EF4-FFF2-40B4-BE49-F238E27FC236}">
                <a16:creationId xmlns:a16="http://schemas.microsoft.com/office/drawing/2014/main" id="{A41F393B-61AE-49E7-B75C-90398D0ED9D1}"/>
              </a:ext>
            </a:extLst>
          </p:cNvPr>
          <p:cNvSpPr>
            <a:spLocks noChangeShapeType="1"/>
          </p:cNvSpPr>
          <p:nvPr/>
        </p:nvSpPr>
        <p:spPr bwMode="auto">
          <a:xfrm>
            <a:off x="7924800" y="230559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Text Box 26">
            <a:extLst>
              <a:ext uri="{FF2B5EF4-FFF2-40B4-BE49-F238E27FC236}">
                <a16:creationId xmlns:a16="http://schemas.microsoft.com/office/drawing/2014/main" id="{5A9464F3-8B55-4645-BB32-EE95CC034FD1}"/>
              </a:ext>
            </a:extLst>
          </p:cNvPr>
          <p:cNvSpPr txBox="1">
            <a:spLocks noChangeArrowheads="1"/>
          </p:cNvSpPr>
          <p:nvPr/>
        </p:nvSpPr>
        <p:spPr bwMode="auto">
          <a:xfrm>
            <a:off x="7867650" y="2019844"/>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Line 27">
            <a:extLst>
              <a:ext uri="{FF2B5EF4-FFF2-40B4-BE49-F238E27FC236}">
                <a16:creationId xmlns:a16="http://schemas.microsoft.com/office/drawing/2014/main" id="{7016527D-C482-4FA3-BC13-2511F5E7C2C4}"/>
              </a:ext>
            </a:extLst>
          </p:cNvPr>
          <p:cNvSpPr>
            <a:spLocks noChangeShapeType="1"/>
          </p:cNvSpPr>
          <p:nvPr/>
        </p:nvSpPr>
        <p:spPr bwMode="auto">
          <a:xfrm flipV="1">
            <a:off x="6153150" y="2419894"/>
            <a:ext cx="17145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28">
            <a:extLst>
              <a:ext uri="{FF2B5EF4-FFF2-40B4-BE49-F238E27FC236}">
                <a16:creationId xmlns:a16="http://schemas.microsoft.com/office/drawing/2014/main" id="{FA4AD727-6DE7-4BC1-BBCD-43C7ACADC8D5}"/>
              </a:ext>
            </a:extLst>
          </p:cNvPr>
          <p:cNvSpPr txBox="1">
            <a:spLocks noChangeArrowheads="1"/>
          </p:cNvSpPr>
          <p:nvPr/>
        </p:nvSpPr>
        <p:spPr bwMode="auto">
          <a:xfrm>
            <a:off x="6324600" y="2134144"/>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Text Box 29">
            <a:extLst>
              <a:ext uri="{FF2B5EF4-FFF2-40B4-BE49-F238E27FC236}">
                <a16:creationId xmlns:a16="http://schemas.microsoft.com/office/drawing/2014/main" id="{4D1D4D5B-060C-4976-8AA3-E791E7B595DD}"/>
              </a:ext>
            </a:extLst>
          </p:cNvPr>
          <p:cNvSpPr txBox="1">
            <a:spLocks noChangeArrowheads="1"/>
          </p:cNvSpPr>
          <p:nvPr/>
        </p:nvSpPr>
        <p:spPr bwMode="auto">
          <a:xfrm>
            <a:off x="8324850" y="2305594"/>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Text Box 30">
            <a:extLst>
              <a:ext uri="{FF2B5EF4-FFF2-40B4-BE49-F238E27FC236}">
                <a16:creationId xmlns:a16="http://schemas.microsoft.com/office/drawing/2014/main" id="{817D805A-47B2-4279-BAF8-FF790280B73B}"/>
              </a:ext>
            </a:extLst>
          </p:cNvPr>
          <p:cNvSpPr txBox="1">
            <a:spLocks noChangeArrowheads="1"/>
          </p:cNvSpPr>
          <p:nvPr/>
        </p:nvSpPr>
        <p:spPr bwMode="auto">
          <a:xfrm>
            <a:off x="6267450" y="2934244"/>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Capsule message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Line 31">
            <a:extLst>
              <a:ext uri="{FF2B5EF4-FFF2-40B4-BE49-F238E27FC236}">
                <a16:creationId xmlns:a16="http://schemas.microsoft.com/office/drawing/2014/main" id="{5CB6C3A2-3D71-461A-8DFF-DFB0087AED20}"/>
              </a:ext>
            </a:extLst>
          </p:cNvPr>
          <p:cNvSpPr>
            <a:spLocks noChangeShapeType="1"/>
          </p:cNvSpPr>
          <p:nvPr/>
        </p:nvSpPr>
        <p:spPr bwMode="auto">
          <a:xfrm>
            <a:off x="6496050" y="2591344"/>
            <a:ext cx="0"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32">
            <a:extLst>
              <a:ext uri="{FF2B5EF4-FFF2-40B4-BE49-F238E27FC236}">
                <a16:creationId xmlns:a16="http://schemas.microsoft.com/office/drawing/2014/main" id="{48FAAF26-9930-461A-8349-2B1C7120DBAE}"/>
              </a:ext>
            </a:extLst>
          </p:cNvPr>
          <p:cNvSpPr>
            <a:spLocks noChangeShapeType="1"/>
          </p:cNvSpPr>
          <p:nvPr/>
        </p:nvSpPr>
        <p:spPr bwMode="auto">
          <a:xfrm>
            <a:off x="8839200" y="230559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Line 33">
            <a:extLst>
              <a:ext uri="{FF2B5EF4-FFF2-40B4-BE49-F238E27FC236}">
                <a16:creationId xmlns:a16="http://schemas.microsoft.com/office/drawing/2014/main" id="{B28B461E-E6A7-4048-936C-B6A9B6168C50}"/>
              </a:ext>
            </a:extLst>
          </p:cNvPr>
          <p:cNvSpPr>
            <a:spLocks noChangeShapeType="1"/>
          </p:cNvSpPr>
          <p:nvPr/>
        </p:nvSpPr>
        <p:spPr bwMode="auto">
          <a:xfrm>
            <a:off x="8667750" y="230559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Text Box 34">
            <a:extLst>
              <a:ext uri="{FF2B5EF4-FFF2-40B4-BE49-F238E27FC236}">
                <a16:creationId xmlns:a16="http://schemas.microsoft.com/office/drawing/2014/main" id="{71CE287A-D886-4744-AD9B-371DB549B818}"/>
              </a:ext>
            </a:extLst>
          </p:cNvPr>
          <p:cNvSpPr txBox="1">
            <a:spLocks noChangeArrowheads="1"/>
          </p:cNvSpPr>
          <p:nvPr/>
        </p:nvSpPr>
        <p:spPr bwMode="auto">
          <a:xfrm>
            <a:off x="8610600" y="2019844"/>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Line 35">
            <a:extLst>
              <a:ext uri="{FF2B5EF4-FFF2-40B4-BE49-F238E27FC236}">
                <a16:creationId xmlns:a16="http://schemas.microsoft.com/office/drawing/2014/main" id="{3EA5C468-3A16-4342-9124-17E898D0B6DC}"/>
              </a:ext>
            </a:extLst>
          </p:cNvPr>
          <p:cNvSpPr>
            <a:spLocks noChangeShapeType="1"/>
          </p:cNvSpPr>
          <p:nvPr/>
        </p:nvSpPr>
        <p:spPr bwMode="auto">
          <a:xfrm>
            <a:off x="8096250" y="2477044"/>
            <a:ext cx="2857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 Box 36">
            <a:extLst>
              <a:ext uri="{FF2B5EF4-FFF2-40B4-BE49-F238E27FC236}">
                <a16:creationId xmlns:a16="http://schemas.microsoft.com/office/drawing/2014/main" id="{F0B5C8E6-664E-43C1-972A-DC64CAF8A319}"/>
              </a:ext>
            </a:extLst>
          </p:cNvPr>
          <p:cNvSpPr txBox="1">
            <a:spLocks noChangeArrowheads="1"/>
          </p:cNvSpPr>
          <p:nvPr/>
        </p:nvSpPr>
        <p:spPr bwMode="auto">
          <a:xfrm>
            <a:off x="9182100" y="2305594"/>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Line 37">
            <a:extLst>
              <a:ext uri="{FF2B5EF4-FFF2-40B4-BE49-F238E27FC236}">
                <a16:creationId xmlns:a16="http://schemas.microsoft.com/office/drawing/2014/main" id="{70ECD59E-AD0F-48FA-867C-96F217BA2A61}"/>
              </a:ext>
            </a:extLst>
          </p:cNvPr>
          <p:cNvSpPr>
            <a:spLocks noChangeShapeType="1"/>
          </p:cNvSpPr>
          <p:nvPr/>
        </p:nvSpPr>
        <p:spPr bwMode="auto">
          <a:xfrm>
            <a:off x="10039350" y="230559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Line 38">
            <a:extLst>
              <a:ext uri="{FF2B5EF4-FFF2-40B4-BE49-F238E27FC236}">
                <a16:creationId xmlns:a16="http://schemas.microsoft.com/office/drawing/2014/main" id="{DABBA4D5-9FF5-4C86-9C20-4102CE77EA21}"/>
              </a:ext>
            </a:extLst>
          </p:cNvPr>
          <p:cNvSpPr>
            <a:spLocks noChangeShapeType="1"/>
          </p:cNvSpPr>
          <p:nvPr/>
        </p:nvSpPr>
        <p:spPr bwMode="auto">
          <a:xfrm>
            <a:off x="9867900" y="230559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Text Box 39">
            <a:extLst>
              <a:ext uri="{FF2B5EF4-FFF2-40B4-BE49-F238E27FC236}">
                <a16:creationId xmlns:a16="http://schemas.microsoft.com/office/drawing/2014/main" id="{347EC9C5-E312-47E0-BBFB-3456BEA6DD97}"/>
              </a:ext>
            </a:extLst>
          </p:cNvPr>
          <p:cNvSpPr txBox="1">
            <a:spLocks noChangeArrowheads="1"/>
          </p:cNvSpPr>
          <p:nvPr/>
        </p:nvSpPr>
        <p:spPr bwMode="auto">
          <a:xfrm>
            <a:off x="9810750" y="2019844"/>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Text Box 40">
            <a:extLst>
              <a:ext uri="{FF2B5EF4-FFF2-40B4-BE49-F238E27FC236}">
                <a16:creationId xmlns:a16="http://schemas.microsoft.com/office/drawing/2014/main" id="{D4925D20-285B-417E-9AF9-5FAE084C24EC}"/>
              </a:ext>
            </a:extLst>
          </p:cNvPr>
          <p:cNvSpPr txBox="1">
            <a:spLocks noChangeArrowheads="1"/>
          </p:cNvSpPr>
          <p:nvPr/>
        </p:nvSpPr>
        <p:spPr bwMode="auto">
          <a:xfrm>
            <a:off x="9467850" y="2648494"/>
            <a:ext cx="5715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Jones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Waggoner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Line 41">
            <a:extLst>
              <a:ext uri="{FF2B5EF4-FFF2-40B4-BE49-F238E27FC236}">
                <a16:creationId xmlns:a16="http://schemas.microsoft.com/office/drawing/2014/main" id="{009AC582-9017-4527-A06B-134F50AB6928}"/>
              </a:ext>
            </a:extLst>
          </p:cNvPr>
          <p:cNvSpPr>
            <a:spLocks noChangeShapeType="1"/>
          </p:cNvSpPr>
          <p:nvPr/>
        </p:nvSpPr>
        <p:spPr bwMode="auto">
          <a:xfrm>
            <a:off x="10039350" y="2591344"/>
            <a:ext cx="0" cy="6286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42">
            <a:extLst>
              <a:ext uri="{FF2B5EF4-FFF2-40B4-BE49-F238E27FC236}">
                <a16:creationId xmlns:a16="http://schemas.microsoft.com/office/drawing/2014/main" id="{281DBB29-3B6B-4788-ACE5-116F26DCECE5}"/>
              </a:ext>
            </a:extLst>
          </p:cNvPr>
          <p:cNvSpPr txBox="1">
            <a:spLocks noChangeArrowheads="1"/>
          </p:cNvSpPr>
          <p:nvPr/>
        </p:nvSpPr>
        <p:spPr bwMode="auto">
          <a:xfrm>
            <a:off x="10039350" y="2648494"/>
            <a:ext cx="5715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Butler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Smith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Line 43">
            <a:extLst>
              <a:ext uri="{FF2B5EF4-FFF2-40B4-BE49-F238E27FC236}">
                <a16:creationId xmlns:a16="http://schemas.microsoft.com/office/drawing/2014/main" id="{A34D5ADA-F0A6-439F-9347-DBD95ED08C26}"/>
              </a:ext>
            </a:extLst>
          </p:cNvPr>
          <p:cNvSpPr>
            <a:spLocks noChangeShapeType="1"/>
          </p:cNvSpPr>
          <p:nvPr/>
        </p:nvSpPr>
        <p:spPr bwMode="auto">
          <a:xfrm>
            <a:off x="11010900" y="230559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Line 44">
            <a:extLst>
              <a:ext uri="{FF2B5EF4-FFF2-40B4-BE49-F238E27FC236}">
                <a16:creationId xmlns:a16="http://schemas.microsoft.com/office/drawing/2014/main" id="{2BBCD97B-46A6-44F0-9ACE-8A55B81A1020}"/>
              </a:ext>
            </a:extLst>
          </p:cNvPr>
          <p:cNvSpPr>
            <a:spLocks noChangeShapeType="1"/>
          </p:cNvSpPr>
          <p:nvPr/>
        </p:nvSpPr>
        <p:spPr bwMode="auto">
          <a:xfrm>
            <a:off x="10839450" y="230559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Text Box 45">
            <a:extLst>
              <a:ext uri="{FF2B5EF4-FFF2-40B4-BE49-F238E27FC236}">
                <a16:creationId xmlns:a16="http://schemas.microsoft.com/office/drawing/2014/main" id="{5F609C5C-0879-482C-8C11-FE19D62EF608}"/>
              </a:ext>
            </a:extLst>
          </p:cNvPr>
          <p:cNvSpPr txBox="1">
            <a:spLocks noChangeArrowheads="1"/>
          </p:cNvSpPr>
          <p:nvPr/>
        </p:nvSpPr>
        <p:spPr bwMode="auto">
          <a:xfrm>
            <a:off x="10782300" y="2019844"/>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7" name="Line 46">
            <a:extLst>
              <a:ext uri="{FF2B5EF4-FFF2-40B4-BE49-F238E27FC236}">
                <a16:creationId xmlns:a16="http://schemas.microsoft.com/office/drawing/2014/main" id="{3732686C-1739-40F0-9193-A30869232E93}"/>
              </a:ext>
            </a:extLst>
          </p:cNvPr>
          <p:cNvSpPr>
            <a:spLocks noChangeShapeType="1"/>
          </p:cNvSpPr>
          <p:nvPr/>
        </p:nvSpPr>
        <p:spPr bwMode="auto">
          <a:xfrm>
            <a:off x="8839200" y="1905544"/>
            <a:ext cx="22288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47">
            <a:extLst>
              <a:ext uri="{FF2B5EF4-FFF2-40B4-BE49-F238E27FC236}">
                <a16:creationId xmlns:a16="http://schemas.microsoft.com/office/drawing/2014/main" id="{7B56BABE-3EB5-4418-A60B-D27A4C54F176}"/>
              </a:ext>
            </a:extLst>
          </p:cNvPr>
          <p:cNvSpPr txBox="1">
            <a:spLocks noChangeArrowheads="1"/>
          </p:cNvSpPr>
          <p:nvPr/>
        </p:nvSpPr>
        <p:spPr bwMode="auto">
          <a:xfrm>
            <a:off x="9867900" y="1619794"/>
            <a:ext cx="6286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126   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Text Box 48">
            <a:extLst>
              <a:ext uri="{FF2B5EF4-FFF2-40B4-BE49-F238E27FC236}">
                <a16:creationId xmlns:a16="http://schemas.microsoft.com/office/drawing/2014/main" id="{482B33EB-8FB1-4299-859E-B269A9F36826}"/>
              </a:ext>
            </a:extLst>
          </p:cNvPr>
          <p:cNvSpPr txBox="1">
            <a:spLocks noChangeArrowheads="1"/>
          </p:cNvSpPr>
          <p:nvPr/>
        </p:nvSpPr>
        <p:spPr bwMode="auto">
          <a:xfrm>
            <a:off x="6667500" y="1905544"/>
            <a:ext cx="2857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0" name="Line 49">
            <a:extLst>
              <a:ext uri="{FF2B5EF4-FFF2-40B4-BE49-F238E27FC236}">
                <a16:creationId xmlns:a16="http://schemas.microsoft.com/office/drawing/2014/main" id="{60051340-97F9-4262-B83B-CB7CB13A601D}"/>
              </a:ext>
            </a:extLst>
          </p:cNvPr>
          <p:cNvSpPr>
            <a:spLocks noChangeShapeType="1"/>
          </p:cNvSpPr>
          <p:nvPr/>
        </p:nvSpPr>
        <p:spPr bwMode="auto">
          <a:xfrm>
            <a:off x="6210300" y="2534194"/>
            <a:ext cx="1143000" cy="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50">
            <a:extLst>
              <a:ext uri="{FF2B5EF4-FFF2-40B4-BE49-F238E27FC236}">
                <a16:creationId xmlns:a16="http://schemas.microsoft.com/office/drawing/2014/main" id="{613B568A-941D-4A7F-997C-1C657A410E2E}"/>
              </a:ext>
            </a:extLst>
          </p:cNvPr>
          <p:cNvSpPr txBox="1">
            <a:spLocks noChangeArrowheads="1"/>
          </p:cNvSpPr>
          <p:nvPr/>
        </p:nvSpPr>
        <p:spPr bwMode="auto">
          <a:xfrm>
            <a:off x="6724650" y="2534194"/>
            <a:ext cx="285750"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 name="Text Box 51">
            <a:extLst>
              <a:ext uri="{FF2B5EF4-FFF2-40B4-BE49-F238E27FC236}">
                <a16:creationId xmlns:a16="http://schemas.microsoft.com/office/drawing/2014/main" id="{D68AF38A-373E-4856-A27B-95A1228610BC}"/>
              </a:ext>
            </a:extLst>
          </p:cNvPr>
          <p:cNvSpPr txBox="1">
            <a:spLocks noChangeArrowheads="1"/>
          </p:cNvSpPr>
          <p:nvPr/>
        </p:nvSpPr>
        <p:spPr bwMode="auto">
          <a:xfrm>
            <a:off x="4781550" y="1619794"/>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Israel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Line 52">
            <a:extLst>
              <a:ext uri="{FF2B5EF4-FFF2-40B4-BE49-F238E27FC236}">
                <a16:creationId xmlns:a16="http://schemas.microsoft.com/office/drawing/2014/main" id="{E2E0FA00-D064-4140-8CEF-00A6C26B0AFF}"/>
              </a:ext>
            </a:extLst>
          </p:cNvPr>
          <p:cNvSpPr>
            <a:spLocks noChangeShapeType="1"/>
          </p:cNvSpPr>
          <p:nvPr/>
        </p:nvSpPr>
        <p:spPr bwMode="auto">
          <a:xfrm>
            <a:off x="11010900" y="2477044"/>
            <a:ext cx="628650" cy="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Text Box 53">
            <a:extLst>
              <a:ext uri="{FF2B5EF4-FFF2-40B4-BE49-F238E27FC236}">
                <a16:creationId xmlns:a16="http://schemas.microsoft.com/office/drawing/2014/main" id="{5E43E6E9-640D-4FDF-BF08-E2BDA7F9B839}"/>
              </a:ext>
            </a:extLst>
          </p:cNvPr>
          <p:cNvSpPr txBox="1">
            <a:spLocks noChangeArrowheads="1"/>
          </p:cNvSpPr>
          <p:nvPr/>
        </p:nvSpPr>
        <p:spPr bwMode="auto">
          <a:xfrm>
            <a:off x="11239500" y="2648494"/>
            <a:ext cx="2857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FF0000"/>
                </a:solidFill>
                <a:effectLst/>
                <a:latin typeface="Times New Roman" panose="02020603050405020304" pitchFamily="18" charset="0"/>
              </a:rPr>
              <a:t>ῼ</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 name="Line 54">
            <a:extLst>
              <a:ext uri="{FF2B5EF4-FFF2-40B4-BE49-F238E27FC236}">
                <a16:creationId xmlns:a16="http://schemas.microsoft.com/office/drawing/2014/main" id="{6F79A286-9C2A-4ABE-A5F4-65547459EE2A}"/>
              </a:ext>
            </a:extLst>
          </p:cNvPr>
          <p:cNvSpPr>
            <a:spLocks noChangeShapeType="1"/>
          </p:cNvSpPr>
          <p:nvPr/>
        </p:nvSpPr>
        <p:spPr bwMode="auto">
          <a:xfrm>
            <a:off x="6096000" y="4534444"/>
            <a:ext cx="55435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55">
            <a:extLst>
              <a:ext uri="{FF2B5EF4-FFF2-40B4-BE49-F238E27FC236}">
                <a16:creationId xmlns:a16="http://schemas.microsoft.com/office/drawing/2014/main" id="{44F00D6C-3699-4798-B6BF-8B8EE97539A5}"/>
              </a:ext>
            </a:extLst>
          </p:cNvPr>
          <p:cNvSpPr>
            <a:spLocks noChangeShapeType="1"/>
          </p:cNvSpPr>
          <p:nvPr/>
        </p:nvSpPr>
        <p:spPr bwMode="auto">
          <a:xfrm flipH="1">
            <a:off x="5467350" y="4534444"/>
            <a:ext cx="7429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56">
            <a:extLst>
              <a:ext uri="{FF2B5EF4-FFF2-40B4-BE49-F238E27FC236}">
                <a16:creationId xmlns:a16="http://schemas.microsoft.com/office/drawing/2014/main" id="{9097C67E-8CD3-4BB2-8C20-98767F32E539}"/>
              </a:ext>
            </a:extLst>
          </p:cNvPr>
          <p:cNvSpPr>
            <a:spLocks noChangeShapeType="1"/>
          </p:cNvSpPr>
          <p:nvPr/>
        </p:nvSpPr>
        <p:spPr bwMode="auto">
          <a:xfrm>
            <a:off x="5524500" y="427726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57">
            <a:extLst>
              <a:ext uri="{FF2B5EF4-FFF2-40B4-BE49-F238E27FC236}">
                <a16:creationId xmlns:a16="http://schemas.microsoft.com/office/drawing/2014/main" id="{78A6C33C-E688-45DE-96C2-F2C9B9C70970}"/>
              </a:ext>
            </a:extLst>
          </p:cNvPr>
          <p:cNvSpPr>
            <a:spLocks noChangeShapeType="1"/>
          </p:cNvSpPr>
          <p:nvPr/>
        </p:nvSpPr>
        <p:spPr bwMode="auto">
          <a:xfrm>
            <a:off x="6153150" y="424869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Text Box 58">
            <a:extLst>
              <a:ext uri="{FF2B5EF4-FFF2-40B4-BE49-F238E27FC236}">
                <a16:creationId xmlns:a16="http://schemas.microsoft.com/office/drawing/2014/main" id="{78ABF4D3-C4D8-4267-A335-935A9277C924}"/>
              </a:ext>
            </a:extLst>
          </p:cNvPr>
          <p:cNvSpPr txBox="1">
            <a:spLocks noChangeArrowheads="1"/>
          </p:cNvSpPr>
          <p:nvPr/>
        </p:nvSpPr>
        <p:spPr bwMode="auto">
          <a:xfrm>
            <a:off x="5353050" y="3991519"/>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 name="Text Box 59">
            <a:extLst>
              <a:ext uri="{FF2B5EF4-FFF2-40B4-BE49-F238E27FC236}">
                <a16:creationId xmlns:a16="http://schemas.microsoft.com/office/drawing/2014/main" id="{4A65DEAF-87AF-4049-9465-F4CF857A3BC4}"/>
              </a:ext>
            </a:extLst>
          </p:cNvPr>
          <p:cNvSpPr txBox="1">
            <a:spLocks noChangeArrowheads="1"/>
          </p:cNvSpPr>
          <p:nvPr/>
        </p:nvSpPr>
        <p:spPr bwMode="auto">
          <a:xfrm>
            <a:off x="5924550" y="3962944"/>
            <a:ext cx="4000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Text Box 60">
            <a:extLst>
              <a:ext uri="{FF2B5EF4-FFF2-40B4-BE49-F238E27FC236}">
                <a16:creationId xmlns:a16="http://schemas.microsoft.com/office/drawing/2014/main" id="{DE7D85E0-B3B7-48B7-A324-ADADB37E25BD}"/>
              </a:ext>
            </a:extLst>
          </p:cNvPr>
          <p:cNvSpPr txBox="1">
            <a:spLocks noChangeArrowheads="1"/>
          </p:cNvSpPr>
          <p:nvPr/>
        </p:nvSpPr>
        <p:spPr bwMode="auto">
          <a:xfrm>
            <a:off x="5981700" y="4591594"/>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Pacelli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Line 61">
            <a:extLst>
              <a:ext uri="{FF2B5EF4-FFF2-40B4-BE49-F238E27FC236}">
                <a16:creationId xmlns:a16="http://schemas.microsoft.com/office/drawing/2014/main" id="{53A3AB9F-A71B-4844-BE60-9C11C55C9D89}"/>
              </a:ext>
            </a:extLst>
          </p:cNvPr>
          <p:cNvSpPr>
            <a:spLocks noChangeShapeType="1"/>
          </p:cNvSpPr>
          <p:nvPr/>
        </p:nvSpPr>
        <p:spPr bwMode="auto">
          <a:xfrm>
            <a:off x="5353050" y="424869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3" name="Line 62">
            <a:extLst>
              <a:ext uri="{FF2B5EF4-FFF2-40B4-BE49-F238E27FC236}">
                <a16:creationId xmlns:a16="http://schemas.microsoft.com/office/drawing/2014/main" id="{9B6B56FF-D6D3-4366-B6AD-B4B6115FA476}"/>
              </a:ext>
            </a:extLst>
          </p:cNvPr>
          <p:cNvSpPr>
            <a:spLocks noChangeShapeType="1"/>
          </p:cNvSpPr>
          <p:nvPr/>
        </p:nvSpPr>
        <p:spPr bwMode="auto">
          <a:xfrm>
            <a:off x="5581650" y="3848644"/>
            <a:ext cx="5143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Text Box 63">
            <a:extLst>
              <a:ext uri="{FF2B5EF4-FFF2-40B4-BE49-F238E27FC236}">
                <a16:creationId xmlns:a16="http://schemas.microsoft.com/office/drawing/2014/main" id="{27B7834E-542A-41F6-9E8F-7FEC522CDF9C}"/>
              </a:ext>
            </a:extLst>
          </p:cNvPr>
          <p:cNvSpPr txBox="1">
            <a:spLocks noChangeArrowheads="1"/>
          </p:cNvSpPr>
          <p:nvPr/>
        </p:nvSpPr>
        <p:spPr bwMode="auto">
          <a:xfrm>
            <a:off x="5638800" y="4277269"/>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5" name="Line 64">
            <a:extLst>
              <a:ext uri="{FF2B5EF4-FFF2-40B4-BE49-F238E27FC236}">
                <a16:creationId xmlns:a16="http://schemas.microsoft.com/office/drawing/2014/main" id="{B75FED34-0CB4-45F3-B485-8609E2543380}"/>
              </a:ext>
            </a:extLst>
          </p:cNvPr>
          <p:cNvSpPr>
            <a:spLocks noChangeShapeType="1"/>
          </p:cNvSpPr>
          <p:nvPr/>
        </p:nvSpPr>
        <p:spPr bwMode="auto">
          <a:xfrm flipV="1">
            <a:off x="6153150" y="4362994"/>
            <a:ext cx="17145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Text Box 65">
            <a:extLst>
              <a:ext uri="{FF2B5EF4-FFF2-40B4-BE49-F238E27FC236}">
                <a16:creationId xmlns:a16="http://schemas.microsoft.com/office/drawing/2014/main" id="{94D1F1F7-935B-47A0-8440-121135186E1B}"/>
              </a:ext>
            </a:extLst>
          </p:cNvPr>
          <p:cNvSpPr txBox="1">
            <a:spLocks noChangeArrowheads="1"/>
          </p:cNvSpPr>
          <p:nvPr/>
        </p:nvSpPr>
        <p:spPr bwMode="auto">
          <a:xfrm>
            <a:off x="4781550" y="3562894"/>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Babylon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7" name="Line 66">
            <a:extLst>
              <a:ext uri="{FF2B5EF4-FFF2-40B4-BE49-F238E27FC236}">
                <a16:creationId xmlns:a16="http://schemas.microsoft.com/office/drawing/2014/main" id="{B99A0C40-2AE8-4311-A033-5372AB974D8A}"/>
              </a:ext>
            </a:extLst>
          </p:cNvPr>
          <p:cNvSpPr>
            <a:spLocks noChangeShapeType="1"/>
          </p:cNvSpPr>
          <p:nvPr/>
        </p:nvSpPr>
        <p:spPr bwMode="auto">
          <a:xfrm>
            <a:off x="6496050" y="4362994"/>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Line 67">
            <a:extLst>
              <a:ext uri="{FF2B5EF4-FFF2-40B4-BE49-F238E27FC236}">
                <a16:creationId xmlns:a16="http://schemas.microsoft.com/office/drawing/2014/main" id="{A5FA1BF0-DE3D-4B55-BF41-0654D898CB0A}"/>
              </a:ext>
            </a:extLst>
          </p:cNvPr>
          <p:cNvSpPr>
            <a:spLocks noChangeShapeType="1"/>
          </p:cNvSpPr>
          <p:nvPr/>
        </p:nvSpPr>
        <p:spPr bwMode="auto">
          <a:xfrm>
            <a:off x="6381750" y="4362994"/>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68">
            <a:extLst>
              <a:ext uri="{FF2B5EF4-FFF2-40B4-BE49-F238E27FC236}">
                <a16:creationId xmlns:a16="http://schemas.microsoft.com/office/drawing/2014/main" id="{88E68481-7FD0-41D2-BA95-F9B630C9DAD3}"/>
              </a:ext>
            </a:extLst>
          </p:cNvPr>
          <p:cNvSpPr txBox="1">
            <a:spLocks noChangeArrowheads="1"/>
          </p:cNvSpPr>
          <p:nvPr/>
        </p:nvSpPr>
        <p:spPr bwMode="auto">
          <a:xfrm>
            <a:off x="6324600" y="3905794"/>
            <a:ext cx="428625"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May 13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0" name="Text Box 69">
            <a:extLst>
              <a:ext uri="{FF2B5EF4-FFF2-40B4-BE49-F238E27FC236}">
                <a16:creationId xmlns:a16="http://schemas.microsoft.com/office/drawing/2014/main" id="{29017857-C81B-4F9C-A52A-A6DFC0B28D61}"/>
              </a:ext>
            </a:extLst>
          </p:cNvPr>
          <p:cNvSpPr txBox="1">
            <a:spLocks noChangeArrowheads="1"/>
          </p:cNvSpPr>
          <p:nvPr/>
        </p:nvSpPr>
        <p:spPr bwMode="auto">
          <a:xfrm>
            <a:off x="6324600" y="3677194"/>
            <a:ext cx="457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Fatima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 name="Line 70">
            <a:extLst>
              <a:ext uri="{FF2B5EF4-FFF2-40B4-BE49-F238E27FC236}">
                <a16:creationId xmlns:a16="http://schemas.microsoft.com/office/drawing/2014/main" id="{50405D94-0D7C-48D0-BE53-86C4D82B9BD0}"/>
              </a:ext>
            </a:extLst>
          </p:cNvPr>
          <p:cNvSpPr>
            <a:spLocks noChangeShapeType="1"/>
          </p:cNvSpPr>
          <p:nvPr/>
        </p:nvSpPr>
        <p:spPr bwMode="auto">
          <a:xfrm>
            <a:off x="6496050" y="4534444"/>
            <a:ext cx="0"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Text Box 71">
            <a:extLst>
              <a:ext uri="{FF2B5EF4-FFF2-40B4-BE49-F238E27FC236}">
                <a16:creationId xmlns:a16="http://schemas.microsoft.com/office/drawing/2014/main" id="{41F4A369-D382-40CC-927C-FB973F3D16FE}"/>
              </a:ext>
            </a:extLst>
          </p:cNvPr>
          <p:cNvSpPr txBox="1">
            <a:spLocks noChangeArrowheads="1"/>
          </p:cNvSpPr>
          <p:nvPr/>
        </p:nvSpPr>
        <p:spPr bwMode="auto">
          <a:xfrm>
            <a:off x="6210300" y="4877344"/>
            <a:ext cx="5143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Code of Canon Law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 name="TextBox 84">
            <a:extLst>
              <a:ext uri="{FF2B5EF4-FFF2-40B4-BE49-F238E27FC236}">
                <a16:creationId xmlns:a16="http://schemas.microsoft.com/office/drawing/2014/main" id="{979B2D21-370D-4B7F-8AF7-65CE542D99B5}"/>
              </a:ext>
            </a:extLst>
          </p:cNvPr>
          <p:cNvSpPr txBox="1"/>
          <p:nvPr/>
        </p:nvSpPr>
        <p:spPr>
          <a:xfrm>
            <a:off x="478972" y="487680"/>
            <a:ext cx="3988254" cy="5909310"/>
          </a:xfrm>
          <a:prstGeom prst="rect">
            <a:avLst/>
          </a:prstGeom>
          <a:noFill/>
        </p:spPr>
        <p:txBody>
          <a:bodyPr wrap="square" rtlCol="0">
            <a:spAutoFit/>
          </a:bodyPr>
          <a:lstStyle/>
          <a:p>
            <a:r>
              <a:rPr lang="en-US" dirty="0">
                <a:latin typeface="Arial Narrow" panose="020B0606020202030204" pitchFamily="34" charset="0"/>
              </a:rPr>
              <a:t>We find 1917 the messages of Fatima. In 1917 an impersonation of Mary comes down to 3 children, primarily Lucia, and gives her a 3 step prophetic testing message. There’s a number of visions the children have with Mary. There is 6. They begin on the 13</a:t>
            </a:r>
            <a:r>
              <a:rPr lang="en-US" baseline="30000" dirty="0">
                <a:latin typeface="Arial Narrow" panose="020B0606020202030204" pitchFamily="34" charset="0"/>
              </a:rPr>
              <a:t>th</a:t>
            </a:r>
            <a:r>
              <a:rPr lang="en-US" dirty="0">
                <a:latin typeface="Arial Narrow" panose="020B0606020202030204" pitchFamily="34" charset="0"/>
              </a:rPr>
              <a:t> of May. On the 13</a:t>
            </a:r>
            <a:r>
              <a:rPr lang="en-US" baseline="30000" dirty="0">
                <a:latin typeface="Arial Narrow" panose="020B0606020202030204" pitchFamily="34" charset="0"/>
              </a:rPr>
              <a:t>th</a:t>
            </a:r>
            <a:r>
              <a:rPr lang="en-US" dirty="0">
                <a:latin typeface="Arial Narrow" panose="020B0606020202030204" pitchFamily="34" charset="0"/>
              </a:rPr>
              <a:t> of May, Mary first appears to those children. </a:t>
            </a:r>
          </a:p>
          <a:p>
            <a:r>
              <a:rPr lang="en-US" dirty="0">
                <a:latin typeface="Arial Narrow" panose="020B0606020202030204" pitchFamily="34" charset="0"/>
              </a:rPr>
              <a:t> </a:t>
            </a:r>
          </a:p>
          <a:p>
            <a:r>
              <a:rPr lang="en-US" dirty="0">
                <a:latin typeface="Arial Narrow" panose="020B0606020202030204" pitchFamily="34" charset="0"/>
              </a:rPr>
              <a:t>And on the 13</a:t>
            </a:r>
            <a:r>
              <a:rPr lang="en-US" baseline="30000" dirty="0">
                <a:latin typeface="Arial Narrow" panose="020B0606020202030204" pitchFamily="34" charset="0"/>
              </a:rPr>
              <a:t>th</a:t>
            </a:r>
            <a:r>
              <a:rPr lang="en-US" dirty="0">
                <a:latin typeface="Arial Narrow" panose="020B0606020202030204" pitchFamily="34" charset="0"/>
              </a:rPr>
              <a:t> of May, that exact same day, Pacelli is made a Cardinal with the direct purpose of having him sent to Germany and negotiate an alliance with the government.   So as Mary was appearing in Fatima, Pacelli, now as a Cardinal and Arch Bishop directly by Pope Benedict XV, with the purpose of sending him to Germany. So the same day, the 13</a:t>
            </a:r>
            <a:r>
              <a:rPr lang="en-US" baseline="30000" dirty="0">
                <a:latin typeface="Arial Narrow" panose="020B0606020202030204" pitchFamily="34" charset="0"/>
              </a:rPr>
              <a:t>th</a:t>
            </a:r>
            <a:r>
              <a:rPr lang="en-US" dirty="0">
                <a:latin typeface="Arial Narrow" panose="020B0606020202030204" pitchFamily="34" charset="0"/>
              </a:rPr>
              <a:t> of May, you have the beginning of the work for Pacelli, and the beginning of the visions of Fatima. </a:t>
            </a:r>
          </a:p>
          <a:p>
            <a:r>
              <a:rPr lang="en-US" dirty="0"/>
              <a:t> </a:t>
            </a:r>
          </a:p>
        </p:txBody>
      </p:sp>
    </p:spTree>
    <p:extLst>
      <p:ext uri="{BB962C8B-B14F-4D97-AF65-F5344CB8AC3E}">
        <p14:creationId xmlns:p14="http://schemas.microsoft.com/office/powerpoint/2010/main" val="13893161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702525C-4D3C-4E6E-8FFE-5B99B22EF5AA}"/>
              </a:ext>
            </a:extLst>
          </p:cNvPr>
          <p:cNvSpPr>
            <a:spLocks noGrp="1"/>
          </p:cNvSpPr>
          <p:nvPr>
            <p:ph type="sldNum" sz="quarter" idx="12"/>
          </p:nvPr>
        </p:nvSpPr>
        <p:spPr/>
        <p:txBody>
          <a:bodyPr/>
          <a:lstStyle/>
          <a:p>
            <a:fld id="{1E1B8BD3-EEEF-4896-BEE3-06C250004F3C}" type="slidenum">
              <a:rPr lang="en-US" smtClean="0"/>
              <a:pPr/>
              <a:t>23</a:t>
            </a:fld>
            <a:endParaRPr lang="en-US" dirty="0"/>
          </a:p>
        </p:txBody>
      </p:sp>
      <p:sp>
        <p:nvSpPr>
          <p:cNvPr id="3" name="Text Box 2">
            <a:extLst>
              <a:ext uri="{FF2B5EF4-FFF2-40B4-BE49-F238E27FC236}">
                <a16:creationId xmlns:a16="http://schemas.microsoft.com/office/drawing/2014/main" id="{346C96AF-64F7-47EE-B99B-F81CFABEB303}"/>
              </a:ext>
            </a:extLst>
          </p:cNvPr>
          <p:cNvSpPr txBox="1">
            <a:spLocks noChangeArrowheads="1"/>
          </p:cNvSpPr>
          <p:nvPr/>
        </p:nvSpPr>
        <p:spPr bwMode="auto">
          <a:xfrm>
            <a:off x="4781550" y="1619794"/>
            <a:ext cx="6858000" cy="38290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Line 3">
            <a:extLst>
              <a:ext uri="{FF2B5EF4-FFF2-40B4-BE49-F238E27FC236}">
                <a16:creationId xmlns:a16="http://schemas.microsoft.com/office/drawing/2014/main" id="{D6BC6A20-12DA-4266-8E86-E2EC22AD6CEE}"/>
              </a:ext>
            </a:extLst>
          </p:cNvPr>
          <p:cNvSpPr>
            <a:spLocks noChangeShapeType="1"/>
          </p:cNvSpPr>
          <p:nvPr/>
        </p:nvSpPr>
        <p:spPr bwMode="auto">
          <a:xfrm>
            <a:off x="6153150" y="2591344"/>
            <a:ext cx="5486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4">
            <a:extLst>
              <a:ext uri="{FF2B5EF4-FFF2-40B4-BE49-F238E27FC236}">
                <a16:creationId xmlns:a16="http://schemas.microsoft.com/office/drawing/2014/main" id="{67B16E71-C307-4E65-8389-5BED5B281B17}"/>
              </a:ext>
            </a:extLst>
          </p:cNvPr>
          <p:cNvSpPr>
            <a:spLocks noChangeShapeType="1"/>
          </p:cNvSpPr>
          <p:nvPr/>
        </p:nvSpPr>
        <p:spPr bwMode="auto">
          <a:xfrm flipH="1">
            <a:off x="5467350" y="2591344"/>
            <a:ext cx="7429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5">
            <a:extLst>
              <a:ext uri="{FF2B5EF4-FFF2-40B4-BE49-F238E27FC236}">
                <a16:creationId xmlns:a16="http://schemas.microsoft.com/office/drawing/2014/main" id="{85803623-ADFD-44B2-94B6-CC74A54CBD99}"/>
              </a:ext>
            </a:extLst>
          </p:cNvPr>
          <p:cNvSpPr txBox="1">
            <a:spLocks noChangeArrowheads="1"/>
          </p:cNvSpPr>
          <p:nvPr/>
        </p:nvSpPr>
        <p:spPr bwMode="auto">
          <a:xfrm>
            <a:off x="7181850" y="2591344"/>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Disap.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Line 6">
            <a:extLst>
              <a:ext uri="{FF2B5EF4-FFF2-40B4-BE49-F238E27FC236}">
                <a16:creationId xmlns:a16="http://schemas.microsoft.com/office/drawing/2014/main" id="{29CDF536-D47B-42AB-87FD-67C2139E66BB}"/>
              </a:ext>
            </a:extLst>
          </p:cNvPr>
          <p:cNvSpPr>
            <a:spLocks noChangeShapeType="1"/>
          </p:cNvSpPr>
          <p:nvPr/>
        </p:nvSpPr>
        <p:spPr bwMode="auto">
          <a:xfrm>
            <a:off x="5638800" y="230559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7">
            <a:extLst>
              <a:ext uri="{FF2B5EF4-FFF2-40B4-BE49-F238E27FC236}">
                <a16:creationId xmlns:a16="http://schemas.microsoft.com/office/drawing/2014/main" id="{9B89F3AD-1090-4E96-917E-499B11D85D7D}"/>
              </a:ext>
            </a:extLst>
          </p:cNvPr>
          <p:cNvSpPr>
            <a:spLocks noChangeShapeType="1"/>
          </p:cNvSpPr>
          <p:nvPr/>
        </p:nvSpPr>
        <p:spPr bwMode="auto">
          <a:xfrm>
            <a:off x="7353300" y="230559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8">
            <a:extLst>
              <a:ext uri="{FF2B5EF4-FFF2-40B4-BE49-F238E27FC236}">
                <a16:creationId xmlns:a16="http://schemas.microsoft.com/office/drawing/2014/main" id="{2FA3AF2B-2946-46D7-9A8E-7EB07E3F593E}"/>
              </a:ext>
            </a:extLst>
          </p:cNvPr>
          <p:cNvSpPr>
            <a:spLocks noChangeShapeType="1"/>
          </p:cNvSpPr>
          <p:nvPr/>
        </p:nvSpPr>
        <p:spPr bwMode="auto">
          <a:xfrm>
            <a:off x="6153150" y="230559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9">
            <a:extLst>
              <a:ext uri="{FF2B5EF4-FFF2-40B4-BE49-F238E27FC236}">
                <a16:creationId xmlns:a16="http://schemas.microsoft.com/office/drawing/2014/main" id="{858423EB-3585-457D-9CE5-1EBD288451DF}"/>
              </a:ext>
            </a:extLst>
          </p:cNvPr>
          <p:cNvSpPr>
            <a:spLocks noChangeShapeType="1"/>
          </p:cNvSpPr>
          <p:nvPr/>
        </p:nvSpPr>
        <p:spPr bwMode="auto">
          <a:xfrm>
            <a:off x="7181850" y="230559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Text Box 10">
            <a:extLst>
              <a:ext uri="{FF2B5EF4-FFF2-40B4-BE49-F238E27FC236}">
                <a16:creationId xmlns:a16="http://schemas.microsoft.com/office/drawing/2014/main" id="{52479320-A7A1-48F0-A68F-FBF80B71B522}"/>
              </a:ext>
            </a:extLst>
          </p:cNvPr>
          <p:cNvSpPr txBox="1">
            <a:spLocks noChangeArrowheads="1"/>
          </p:cNvSpPr>
          <p:nvPr/>
        </p:nvSpPr>
        <p:spPr bwMode="auto">
          <a:xfrm>
            <a:off x="5467350" y="2019844"/>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538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Text Box 11">
            <a:extLst>
              <a:ext uri="{FF2B5EF4-FFF2-40B4-BE49-F238E27FC236}">
                <a16:creationId xmlns:a16="http://schemas.microsoft.com/office/drawing/2014/main" id="{73CF0D1D-C808-4C38-91E8-A69380B2A378}"/>
              </a:ext>
            </a:extLst>
          </p:cNvPr>
          <p:cNvSpPr txBox="1">
            <a:spLocks noChangeArrowheads="1"/>
          </p:cNvSpPr>
          <p:nvPr/>
        </p:nvSpPr>
        <p:spPr bwMode="auto">
          <a:xfrm>
            <a:off x="5924550" y="2019844"/>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Text Box 12">
            <a:extLst>
              <a:ext uri="{FF2B5EF4-FFF2-40B4-BE49-F238E27FC236}">
                <a16:creationId xmlns:a16="http://schemas.microsoft.com/office/drawing/2014/main" id="{557D85B8-94C5-4DE0-8EC5-B277CDFE23D0}"/>
              </a:ext>
            </a:extLst>
          </p:cNvPr>
          <p:cNvSpPr txBox="1">
            <a:spLocks noChangeArrowheads="1"/>
          </p:cNvSpPr>
          <p:nvPr/>
        </p:nvSpPr>
        <p:spPr bwMode="auto">
          <a:xfrm>
            <a:off x="8553450" y="2648494"/>
            <a:ext cx="85725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Rejection of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Line 13">
            <a:extLst>
              <a:ext uri="{FF2B5EF4-FFF2-40B4-BE49-F238E27FC236}">
                <a16:creationId xmlns:a16="http://schemas.microsoft.com/office/drawing/2014/main" id="{242B6036-5DE9-4076-93AB-61EBF87A20B9}"/>
              </a:ext>
            </a:extLst>
          </p:cNvPr>
          <p:cNvSpPr>
            <a:spLocks noChangeShapeType="1"/>
          </p:cNvSpPr>
          <p:nvPr/>
        </p:nvSpPr>
        <p:spPr bwMode="auto">
          <a:xfrm>
            <a:off x="6496050" y="2419894"/>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4">
            <a:extLst>
              <a:ext uri="{FF2B5EF4-FFF2-40B4-BE49-F238E27FC236}">
                <a16:creationId xmlns:a16="http://schemas.microsoft.com/office/drawing/2014/main" id="{2067DFE2-6C86-4017-ACCC-6F0BE41D1A8B}"/>
              </a:ext>
            </a:extLst>
          </p:cNvPr>
          <p:cNvSpPr>
            <a:spLocks noChangeShapeType="1"/>
          </p:cNvSpPr>
          <p:nvPr/>
        </p:nvSpPr>
        <p:spPr bwMode="auto">
          <a:xfrm>
            <a:off x="6381750" y="2419894"/>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15">
            <a:extLst>
              <a:ext uri="{FF2B5EF4-FFF2-40B4-BE49-F238E27FC236}">
                <a16:creationId xmlns:a16="http://schemas.microsoft.com/office/drawing/2014/main" id="{9AFBC36E-62CA-497A-A500-8AA9EF7B4356}"/>
              </a:ext>
            </a:extLst>
          </p:cNvPr>
          <p:cNvSpPr txBox="1">
            <a:spLocks noChangeArrowheads="1"/>
          </p:cNvSpPr>
          <p:nvPr/>
        </p:nvSpPr>
        <p:spPr bwMode="auto">
          <a:xfrm>
            <a:off x="5981700" y="2648494"/>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Line 16">
            <a:extLst>
              <a:ext uri="{FF2B5EF4-FFF2-40B4-BE49-F238E27FC236}">
                <a16:creationId xmlns:a16="http://schemas.microsoft.com/office/drawing/2014/main" id="{59C5789E-7E11-4B7C-B919-5D869041DBF0}"/>
              </a:ext>
            </a:extLst>
          </p:cNvPr>
          <p:cNvSpPr>
            <a:spLocks noChangeShapeType="1"/>
          </p:cNvSpPr>
          <p:nvPr/>
        </p:nvSpPr>
        <p:spPr bwMode="auto">
          <a:xfrm>
            <a:off x="5467350" y="227701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7">
            <a:extLst>
              <a:ext uri="{FF2B5EF4-FFF2-40B4-BE49-F238E27FC236}">
                <a16:creationId xmlns:a16="http://schemas.microsoft.com/office/drawing/2014/main" id="{D2A9E9E2-E203-42B1-84D8-46336BA721D7}"/>
              </a:ext>
            </a:extLst>
          </p:cNvPr>
          <p:cNvSpPr>
            <a:spLocks noChangeShapeType="1"/>
          </p:cNvSpPr>
          <p:nvPr/>
        </p:nvSpPr>
        <p:spPr bwMode="auto">
          <a:xfrm>
            <a:off x="5638800" y="1905544"/>
            <a:ext cx="5143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Text Box 18">
            <a:extLst>
              <a:ext uri="{FF2B5EF4-FFF2-40B4-BE49-F238E27FC236}">
                <a16:creationId xmlns:a16="http://schemas.microsoft.com/office/drawing/2014/main" id="{37879523-82F7-40C8-BB0E-70C2D1B1BA76}"/>
              </a:ext>
            </a:extLst>
          </p:cNvPr>
          <p:cNvSpPr txBox="1">
            <a:spLocks noChangeArrowheads="1"/>
          </p:cNvSpPr>
          <p:nvPr/>
        </p:nvSpPr>
        <p:spPr bwMode="auto">
          <a:xfrm>
            <a:off x="5753100" y="2305594"/>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19">
            <a:extLst>
              <a:ext uri="{FF2B5EF4-FFF2-40B4-BE49-F238E27FC236}">
                <a16:creationId xmlns:a16="http://schemas.microsoft.com/office/drawing/2014/main" id="{0C08201F-C2DE-4337-8C60-E5FB7B4E89F0}"/>
              </a:ext>
            </a:extLst>
          </p:cNvPr>
          <p:cNvSpPr txBox="1">
            <a:spLocks noChangeArrowheads="1"/>
          </p:cNvSpPr>
          <p:nvPr/>
        </p:nvSpPr>
        <p:spPr bwMode="auto">
          <a:xfrm>
            <a:off x="6724650" y="2305594"/>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Text Box 20">
            <a:extLst>
              <a:ext uri="{FF2B5EF4-FFF2-40B4-BE49-F238E27FC236}">
                <a16:creationId xmlns:a16="http://schemas.microsoft.com/office/drawing/2014/main" id="{6C225975-AB38-4D9B-89C8-F2417AE9453E}"/>
              </a:ext>
            </a:extLst>
          </p:cNvPr>
          <p:cNvSpPr txBox="1">
            <a:spLocks noChangeArrowheads="1"/>
          </p:cNvSpPr>
          <p:nvPr/>
        </p:nvSpPr>
        <p:spPr bwMode="auto">
          <a:xfrm>
            <a:off x="7124700" y="2019844"/>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Line 21">
            <a:extLst>
              <a:ext uri="{FF2B5EF4-FFF2-40B4-BE49-F238E27FC236}">
                <a16:creationId xmlns:a16="http://schemas.microsoft.com/office/drawing/2014/main" id="{BB45D996-6B11-4EAD-B0FD-8C00E8911D48}"/>
              </a:ext>
            </a:extLst>
          </p:cNvPr>
          <p:cNvSpPr>
            <a:spLocks noChangeShapeType="1"/>
          </p:cNvSpPr>
          <p:nvPr/>
        </p:nvSpPr>
        <p:spPr bwMode="auto">
          <a:xfrm>
            <a:off x="6267450" y="1905544"/>
            <a:ext cx="114300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Text Box 22">
            <a:extLst>
              <a:ext uri="{FF2B5EF4-FFF2-40B4-BE49-F238E27FC236}">
                <a16:creationId xmlns:a16="http://schemas.microsoft.com/office/drawing/2014/main" id="{70EE870D-3711-4176-9799-E1131816D0F2}"/>
              </a:ext>
            </a:extLst>
          </p:cNvPr>
          <p:cNvSpPr txBox="1">
            <a:spLocks noChangeArrowheads="1"/>
          </p:cNvSpPr>
          <p:nvPr/>
        </p:nvSpPr>
        <p:spPr bwMode="auto">
          <a:xfrm>
            <a:off x="6381750" y="1619794"/>
            <a:ext cx="9144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1260   46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Text Box 23">
            <a:extLst>
              <a:ext uri="{FF2B5EF4-FFF2-40B4-BE49-F238E27FC236}">
                <a16:creationId xmlns:a16="http://schemas.microsoft.com/office/drawing/2014/main" id="{8388EF85-3BB3-4493-871E-6A19A3CABCDE}"/>
              </a:ext>
            </a:extLst>
          </p:cNvPr>
          <p:cNvSpPr txBox="1">
            <a:spLocks noChangeArrowheads="1"/>
          </p:cNvSpPr>
          <p:nvPr/>
        </p:nvSpPr>
        <p:spPr bwMode="auto">
          <a:xfrm>
            <a:off x="7524750" y="2305594"/>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Line 24">
            <a:extLst>
              <a:ext uri="{FF2B5EF4-FFF2-40B4-BE49-F238E27FC236}">
                <a16:creationId xmlns:a16="http://schemas.microsoft.com/office/drawing/2014/main" id="{AD23CFD3-D6C3-4040-BD45-8B550E28D494}"/>
              </a:ext>
            </a:extLst>
          </p:cNvPr>
          <p:cNvSpPr>
            <a:spLocks noChangeShapeType="1"/>
          </p:cNvSpPr>
          <p:nvPr/>
        </p:nvSpPr>
        <p:spPr bwMode="auto">
          <a:xfrm>
            <a:off x="8096250" y="230559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25">
            <a:extLst>
              <a:ext uri="{FF2B5EF4-FFF2-40B4-BE49-F238E27FC236}">
                <a16:creationId xmlns:a16="http://schemas.microsoft.com/office/drawing/2014/main" id="{A41F393B-61AE-49E7-B75C-90398D0ED9D1}"/>
              </a:ext>
            </a:extLst>
          </p:cNvPr>
          <p:cNvSpPr>
            <a:spLocks noChangeShapeType="1"/>
          </p:cNvSpPr>
          <p:nvPr/>
        </p:nvSpPr>
        <p:spPr bwMode="auto">
          <a:xfrm>
            <a:off x="7924800" y="230559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Text Box 26">
            <a:extLst>
              <a:ext uri="{FF2B5EF4-FFF2-40B4-BE49-F238E27FC236}">
                <a16:creationId xmlns:a16="http://schemas.microsoft.com/office/drawing/2014/main" id="{5A9464F3-8B55-4645-BB32-EE95CC034FD1}"/>
              </a:ext>
            </a:extLst>
          </p:cNvPr>
          <p:cNvSpPr txBox="1">
            <a:spLocks noChangeArrowheads="1"/>
          </p:cNvSpPr>
          <p:nvPr/>
        </p:nvSpPr>
        <p:spPr bwMode="auto">
          <a:xfrm>
            <a:off x="7867650" y="2019844"/>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Line 27">
            <a:extLst>
              <a:ext uri="{FF2B5EF4-FFF2-40B4-BE49-F238E27FC236}">
                <a16:creationId xmlns:a16="http://schemas.microsoft.com/office/drawing/2014/main" id="{7016527D-C482-4FA3-BC13-2511F5E7C2C4}"/>
              </a:ext>
            </a:extLst>
          </p:cNvPr>
          <p:cNvSpPr>
            <a:spLocks noChangeShapeType="1"/>
          </p:cNvSpPr>
          <p:nvPr/>
        </p:nvSpPr>
        <p:spPr bwMode="auto">
          <a:xfrm flipV="1">
            <a:off x="6153150" y="2419894"/>
            <a:ext cx="17145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28">
            <a:extLst>
              <a:ext uri="{FF2B5EF4-FFF2-40B4-BE49-F238E27FC236}">
                <a16:creationId xmlns:a16="http://schemas.microsoft.com/office/drawing/2014/main" id="{FA4AD727-6DE7-4BC1-BBCD-43C7ACADC8D5}"/>
              </a:ext>
            </a:extLst>
          </p:cNvPr>
          <p:cNvSpPr txBox="1">
            <a:spLocks noChangeArrowheads="1"/>
          </p:cNvSpPr>
          <p:nvPr/>
        </p:nvSpPr>
        <p:spPr bwMode="auto">
          <a:xfrm>
            <a:off x="6324600" y="2134144"/>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Text Box 29">
            <a:extLst>
              <a:ext uri="{FF2B5EF4-FFF2-40B4-BE49-F238E27FC236}">
                <a16:creationId xmlns:a16="http://schemas.microsoft.com/office/drawing/2014/main" id="{4D1D4D5B-060C-4976-8AA3-E791E7B595DD}"/>
              </a:ext>
            </a:extLst>
          </p:cNvPr>
          <p:cNvSpPr txBox="1">
            <a:spLocks noChangeArrowheads="1"/>
          </p:cNvSpPr>
          <p:nvPr/>
        </p:nvSpPr>
        <p:spPr bwMode="auto">
          <a:xfrm>
            <a:off x="8324850" y="2305594"/>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Text Box 30">
            <a:extLst>
              <a:ext uri="{FF2B5EF4-FFF2-40B4-BE49-F238E27FC236}">
                <a16:creationId xmlns:a16="http://schemas.microsoft.com/office/drawing/2014/main" id="{817D805A-47B2-4279-BAF8-FF790280B73B}"/>
              </a:ext>
            </a:extLst>
          </p:cNvPr>
          <p:cNvSpPr txBox="1">
            <a:spLocks noChangeArrowheads="1"/>
          </p:cNvSpPr>
          <p:nvPr/>
        </p:nvSpPr>
        <p:spPr bwMode="auto">
          <a:xfrm>
            <a:off x="6267450" y="2934244"/>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Capsule message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Line 31">
            <a:extLst>
              <a:ext uri="{FF2B5EF4-FFF2-40B4-BE49-F238E27FC236}">
                <a16:creationId xmlns:a16="http://schemas.microsoft.com/office/drawing/2014/main" id="{5CB6C3A2-3D71-461A-8DFF-DFB0087AED20}"/>
              </a:ext>
            </a:extLst>
          </p:cNvPr>
          <p:cNvSpPr>
            <a:spLocks noChangeShapeType="1"/>
          </p:cNvSpPr>
          <p:nvPr/>
        </p:nvSpPr>
        <p:spPr bwMode="auto">
          <a:xfrm>
            <a:off x="6496050" y="2591344"/>
            <a:ext cx="0"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32">
            <a:extLst>
              <a:ext uri="{FF2B5EF4-FFF2-40B4-BE49-F238E27FC236}">
                <a16:creationId xmlns:a16="http://schemas.microsoft.com/office/drawing/2014/main" id="{48FAAF26-9930-461A-8349-2B1C7120DBAE}"/>
              </a:ext>
            </a:extLst>
          </p:cNvPr>
          <p:cNvSpPr>
            <a:spLocks noChangeShapeType="1"/>
          </p:cNvSpPr>
          <p:nvPr/>
        </p:nvSpPr>
        <p:spPr bwMode="auto">
          <a:xfrm>
            <a:off x="8839200" y="230559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Line 33">
            <a:extLst>
              <a:ext uri="{FF2B5EF4-FFF2-40B4-BE49-F238E27FC236}">
                <a16:creationId xmlns:a16="http://schemas.microsoft.com/office/drawing/2014/main" id="{B28B461E-E6A7-4048-936C-B6A9B6168C50}"/>
              </a:ext>
            </a:extLst>
          </p:cNvPr>
          <p:cNvSpPr>
            <a:spLocks noChangeShapeType="1"/>
          </p:cNvSpPr>
          <p:nvPr/>
        </p:nvSpPr>
        <p:spPr bwMode="auto">
          <a:xfrm>
            <a:off x="8667750" y="230559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Text Box 34">
            <a:extLst>
              <a:ext uri="{FF2B5EF4-FFF2-40B4-BE49-F238E27FC236}">
                <a16:creationId xmlns:a16="http://schemas.microsoft.com/office/drawing/2014/main" id="{71CE287A-D886-4744-AD9B-371DB549B818}"/>
              </a:ext>
            </a:extLst>
          </p:cNvPr>
          <p:cNvSpPr txBox="1">
            <a:spLocks noChangeArrowheads="1"/>
          </p:cNvSpPr>
          <p:nvPr/>
        </p:nvSpPr>
        <p:spPr bwMode="auto">
          <a:xfrm>
            <a:off x="8610600" y="2019844"/>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Line 35">
            <a:extLst>
              <a:ext uri="{FF2B5EF4-FFF2-40B4-BE49-F238E27FC236}">
                <a16:creationId xmlns:a16="http://schemas.microsoft.com/office/drawing/2014/main" id="{3EA5C468-3A16-4342-9124-17E898D0B6DC}"/>
              </a:ext>
            </a:extLst>
          </p:cNvPr>
          <p:cNvSpPr>
            <a:spLocks noChangeShapeType="1"/>
          </p:cNvSpPr>
          <p:nvPr/>
        </p:nvSpPr>
        <p:spPr bwMode="auto">
          <a:xfrm>
            <a:off x="8096250" y="2477044"/>
            <a:ext cx="2857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 Box 36">
            <a:extLst>
              <a:ext uri="{FF2B5EF4-FFF2-40B4-BE49-F238E27FC236}">
                <a16:creationId xmlns:a16="http://schemas.microsoft.com/office/drawing/2014/main" id="{F0B5C8E6-664E-43C1-972A-DC64CAF8A319}"/>
              </a:ext>
            </a:extLst>
          </p:cNvPr>
          <p:cNvSpPr txBox="1">
            <a:spLocks noChangeArrowheads="1"/>
          </p:cNvSpPr>
          <p:nvPr/>
        </p:nvSpPr>
        <p:spPr bwMode="auto">
          <a:xfrm>
            <a:off x="9182100" y="2305594"/>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Line 37">
            <a:extLst>
              <a:ext uri="{FF2B5EF4-FFF2-40B4-BE49-F238E27FC236}">
                <a16:creationId xmlns:a16="http://schemas.microsoft.com/office/drawing/2014/main" id="{70ECD59E-AD0F-48FA-867C-96F217BA2A61}"/>
              </a:ext>
            </a:extLst>
          </p:cNvPr>
          <p:cNvSpPr>
            <a:spLocks noChangeShapeType="1"/>
          </p:cNvSpPr>
          <p:nvPr/>
        </p:nvSpPr>
        <p:spPr bwMode="auto">
          <a:xfrm>
            <a:off x="10039350" y="230559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Line 38">
            <a:extLst>
              <a:ext uri="{FF2B5EF4-FFF2-40B4-BE49-F238E27FC236}">
                <a16:creationId xmlns:a16="http://schemas.microsoft.com/office/drawing/2014/main" id="{DABBA4D5-9FF5-4C86-9C20-4102CE77EA21}"/>
              </a:ext>
            </a:extLst>
          </p:cNvPr>
          <p:cNvSpPr>
            <a:spLocks noChangeShapeType="1"/>
          </p:cNvSpPr>
          <p:nvPr/>
        </p:nvSpPr>
        <p:spPr bwMode="auto">
          <a:xfrm>
            <a:off x="9867900" y="230559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Text Box 39">
            <a:extLst>
              <a:ext uri="{FF2B5EF4-FFF2-40B4-BE49-F238E27FC236}">
                <a16:creationId xmlns:a16="http://schemas.microsoft.com/office/drawing/2014/main" id="{347EC9C5-E312-47E0-BBFB-3456BEA6DD97}"/>
              </a:ext>
            </a:extLst>
          </p:cNvPr>
          <p:cNvSpPr txBox="1">
            <a:spLocks noChangeArrowheads="1"/>
          </p:cNvSpPr>
          <p:nvPr/>
        </p:nvSpPr>
        <p:spPr bwMode="auto">
          <a:xfrm>
            <a:off x="9810750" y="2019844"/>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Text Box 40">
            <a:extLst>
              <a:ext uri="{FF2B5EF4-FFF2-40B4-BE49-F238E27FC236}">
                <a16:creationId xmlns:a16="http://schemas.microsoft.com/office/drawing/2014/main" id="{D4925D20-285B-417E-9AF9-5FAE084C24EC}"/>
              </a:ext>
            </a:extLst>
          </p:cNvPr>
          <p:cNvSpPr txBox="1">
            <a:spLocks noChangeArrowheads="1"/>
          </p:cNvSpPr>
          <p:nvPr/>
        </p:nvSpPr>
        <p:spPr bwMode="auto">
          <a:xfrm>
            <a:off x="9467850" y="2648494"/>
            <a:ext cx="5715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Jones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Waggoner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Line 41">
            <a:extLst>
              <a:ext uri="{FF2B5EF4-FFF2-40B4-BE49-F238E27FC236}">
                <a16:creationId xmlns:a16="http://schemas.microsoft.com/office/drawing/2014/main" id="{009AC582-9017-4527-A06B-134F50AB6928}"/>
              </a:ext>
            </a:extLst>
          </p:cNvPr>
          <p:cNvSpPr>
            <a:spLocks noChangeShapeType="1"/>
          </p:cNvSpPr>
          <p:nvPr/>
        </p:nvSpPr>
        <p:spPr bwMode="auto">
          <a:xfrm>
            <a:off x="10039350" y="2591344"/>
            <a:ext cx="0" cy="6286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42">
            <a:extLst>
              <a:ext uri="{FF2B5EF4-FFF2-40B4-BE49-F238E27FC236}">
                <a16:creationId xmlns:a16="http://schemas.microsoft.com/office/drawing/2014/main" id="{281DBB29-3B6B-4788-ACE5-116F26DCECE5}"/>
              </a:ext>
            </a:extLst>
          </p:cNvPr>
          <p:cNvSpPr txBox="1">
            <a:spLocks noChangeArrowheads="1"/>
          </p:cNvSpPr>
          <p:nvPr/>
        </p:nvSpPr>
        <p:spPr bwMode="auto">
          <a:xfrm>
            <a:off x="10039350" y="2648494"/>
            <a:ext cx="5715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Butler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Smith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Line 43">
            <a:extLst>
              <a:ext uri="{FF2B5EF4-FFF2-40B4-BE49-F238E27FC236}">
                <a16:creationId xmlns:a16="http://schemas.microsoft.com/office/drawing/2014/main" id="{A34D5ADA-F0A6-439F-9347-DBD95ED08C26}"/>
              </a:ext>
            </a:extLst>
          </p:cNvPr>
          <p:cNvSpPr>
            <a:spLocks noChangeShapeType="1"/>
          </p:cNvSpPr>
          <p:nvPr/>
        </p:nvSpPr>
        <p:spPr bwMode="auto">
          <a:xfrm>
            <a:off x="11010900" y="230559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Line 44">
            <a:extLst>
              <a:ext uri="{FF2B5EF4-FFF2-40B4-BE49-F238E27FC236}">
                <a16:creationId xmlns:a16="http://schemas.microsoft.com/office/drawing/2014/main" id="{2BBCD97B-46A6-44F0-9ACE-8A55B81A1020}"/>
              </a:ext>
            </a:extLst>
          </p:cNvPr>
          <p:cNvSpPr>
            <a:spLocks noChangeShapeType="1"/>
          </p:cNvSpPr>
          <p:nvPr/>
        </p:nvSpPr>
        <p:spPr bwMode="auto">
          <a:xfrm>
            <a:off x="10839450" y="230559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Text Box 45">
            <a:extLst>
              <a:ext uri="{FF2B5EF4-FFF2-40B4-BE49-F238E27FC236}">
                <a16:creationId xmlns:a16="http://schemas.microsoft.com/office/drawing/2014/main" id="{5F609C5C-0879-482C-8C11-FE19D62EF608}"/>
              </a:ext>
            </a:extLst>
          </p:cNvPr>
          <p:cNvSpPr txBox="1">
            <a:spLocks noChangeArrowheads="1"/>
          </p:cNvSpPr>
          <p:nvPr/>
        </p:nvSpPr>
        <p:spPr bwMode="auto">
          <a:xfrm>
            <a:off x="10782300" y="2019844"/>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7" name="Line 46">
            <a:extLst>
              <a:ext uri="{FF2B5EF4-FFF2-40B4-BE49-F238E27FC236}">
                <a16:creationId xmlns:a16="http://schemas.microsoft.com/office/drawing/2014/main" id="{3732686C-1739-40F0-9193-A30869232E93}"/>
              </a:ext>
            </a:extLst>
          </p:cNvPr>
          <p:cNvSpPr>
            <a:spLocks noChangeShapeType="1"/>
          </p:cNvSpPr>
          <p:nvPr/>
        </p:nvSpPr>
        <p:spPr bwMode="auto">
          <a:xfrm>
            <a:off x="8839200" y="1905544"/>
            <a:ext cx="22288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47">
            <a:extLst>
              <a:ext uri="{FF2B5EF4-FFF2-40B4-BE49-F238E27FC236}">
                <a16:creationId xmlns:a16="http://schemas.microsoft.com/office/drawing/2014/main" id="{7B56BABE-3EB5-4418-A60B-D27A4C54F176}"/>
              </a:ext>
            </a:extLst>
          </p:cNvPr>
          <p:cNvSpPr txBox="1">
            <a:spLocks noChangeArrowheads="1"/>
          </p:cNvSpPr>
          <p:nvPr/>
        </p:nvSpPr>
        <p:spPr bwMode="auto">
          <a:xfrm>
            <a:off x="9867900" y="1619794"/>
            <a:ext cx="6286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126   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Text Box 48">
            <a:extLst>
              <a:ext uri="{FF2B5EF4-FFF2-40B4-BE49-F238E27FC236}">
                <a16:creationId xmlns:a16="http://schemas.microsoft.com/office/drawing/2014/main" id="{482B33EB-8FB1-4299-859E-B269A9F36826}"/>
              </a:ext>
            </a:extLst>
          </p:cNvPr>
          <p:cNvSpPr txBox="1">
            <a:spLocks noChangeArrowheads="1"/>
          </p:cNvSpPr>
          <p:nvPr/>
        </p:nvSpPr>
        <p:spPr bwMode="auto">
          <a:xfrm>
            <a:off x="6667500" y="1905544"/>
            <a:ext cx="2857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0" name="Line 49">
            <a:extLst>
              <a:ext uri="{FF2B5EF4-FFF2-40B4-BE49-F238E27FC236}">
                <a16:creationId xmlns:a16="http://schemas.microsoft.com/office/drawing/2014/main" id="{60051340-97F9-4262-B83B-CB7CB13A601D}"/>
              </a:ext>
            </a:extLst>
          </p:cNvPr>
          <p:cNvSpPr>
            <a:spLocks noChangeShapeType="1"/>
          </p:cNvSpPr>
          <p:nvPr/>
        </p:nvSpPr>
        <p:spPr bwMode="auto">
          <a:xfrm>
            <a:off x="6210300" y="2534194"/>
            <a:ext cx="1143000" cy="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50">
            <a:extLst>
              <a:ext uri="{FF2B5EF4-FFF2-40B4-BE49-F238E27FC236}">
                <a16:creationId xmlns:a16="http://schemas.microsoft.com/office/drawing/2014/main" id="{613B568A-941D-4A7F-997C-1C657A410E2E}"/>
              </a:ext>
            </a:extLst>
          </p:cNvPr>
          <p:cNvSpPr txBox="1">
            <a:spLocks noChangeArrowheads="1"/>
          </p:cNvSpPr>
          <p:nvPr/>
        </p:nvSpPr>
        <p:spPr bwMode="auto">
          <a:xfrm>
            <a:off x="6724650" y="2534194"/>
            <a:ext cx="285750"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 name="Text Box 51">
            <a:extLst>
              <a:ext uri="{FF2B5EF4-FFF2-40B4-BE49-F238E27FC236}">
                <a16:creationId xmlns:a16="http://schemas.microsoft.com/office/drawing/2014/main" id="{D68AF38A-373E-4856-A27B-95A1228610BC}"/>
              </a:ext>
            </a:extLst>
          </p:cNvPr>
          <p:cNvSpPr txBox="1">
            <a:spLocks noChangeArrowheads="1"/>
          </p:cNvSpPr>
          <p:nvPr/>
        </p:nvSpPr>
        <p:spPr bwMode="auto">
          <a:xfrm>
            <a:off x="4781550" y="1619794"/>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Israel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Line 52">
            <a:extLst>
              <a:ext uri="{FF2B5EF4-FFF2-40B4-BE49-F238E27FC236}">
                <a16:creationId xmlns:a16="http://schemas.microsoft.com/office/drawing/2014/main" id="{E2E0FA00-D064-4140-8CEF-00A6C26B0AFF}"/>
              </a:ext>
            </a:extLst>
          </p:cNvPr>
          <p:cNvSpPr>
            <a:spLocks noChangeShapeType="1"/>
          </p:cNvSpPr>
          <p:nvPr/>
        </p:nvSpPr>
        <p:spPr bwMode="auto">
          <a:xfrm>
            <a:off x="11010900" y="2477044"/>
            <a:ext cx="628650" cy="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Text Box 53">
            <a:extLst>
              <a:ext uri="{FF2B5EF4-FFF2-40B4-BE49-F238E27FC236}">
                <a16:creationId xmlns:a16="http://schemas.microsoft.com/office/drawing/2014/main" id="{5E43E6E9-640D-4FDF-BF08-E2BDA7F9B839}"/>
              </a:ext>
            </a:extLst>
          </p:cNvPr>
          <p:cNvSpPr txBox="1">
            <a:spLocks noChangeArrowheads="1"/>
          </p:cNvSpPr>
          <p:nvPr/>
        </p:nvSpPr>
        <p:spPr bwMode="auto">
          <a:xfrm>
            <a:off x="11239500" y="2648494"/>
            <a:ext cx="2857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FF0000"/>
                </a:solidFill>
                <a:effectLst/>
                <a:latin typeface="Times New Roman" panose="02020603050405020304" pitchFamily="18" charset="0"/>
              </a:rPr>
              <a:t>ῼ</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 name="Line 54">
            <a:extLst>
              <a:ext uri="{FF2B5EF4-FFF2-40B4-BE49-F238E27FC236}">
                <a16:creationId xmlns:a16="http://schemas.microsoft.com/office/drawing/2014/main" id="{6F79A286-9C2A-4ABE-A5F4-65547459EE2A}"/>
              </a:ext>
            </a:extLst>
          </p:cNvPr>
          <p:cNvSpPr>
            <a:spLocks noChangeShapeType="1"/>
          </p:cNvSpPr>
          <p:nvPr/>
        </p:nvSpPr>
        <p:spPr bwMode="auto">
          <a:xfrm>
            <a:off x="6096000" y="4534444"/>
            <a:ext cx="55435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55">
            <a:extLst>
              <a:ext uri="{FF2B5EF4-FFF2-40B4-BE49-F238E27FC236}">
                <a16:creationId xmlns:a16="http://schemas.microsoft.com/office/drawing/2014/main" id="{44F00D6C-3699-4798-B6BF-8B8EE97539A5}"/>
              </a:ext>
            </a:extLst>
          </p:cNvPr>
          <p:cNvSpPr>
            <a:spLocks noChangeShapeType="1"/>
          </p:cNvSpPr>
          <p:nvPr/>
        </p:nvSpPr>
        <p:spPr bwMode="auto">
          <a:xfrm flipH="1">
            <a:off x="5467350" y="4534444"/>
            <a:ext cx="7429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56">
            <a:extLst>
              <a:ext uri="{FF2B5EF4-FFF2-40B4-BE49-F238E27FC236}">
                <a16:creationId xmlns:a16="http://schemas.microsoft.com/office/drawing/2014/main" id="{9097C67E-8CD3-4BB2-8C20-98767F32E539}"/>
              </a:ext>
            </a:extLst>
          </p:cNvPr>
          <p:cNvSpPr>
            <a:spLocks noChangeShapeType="1"/>
          </p:cNvSpPr>
          <p:nvPr/>
        </p:nvSpPr>
        <p:spPr bwMode="auto">
          <a:xfrm>
            <a:off x="5524500" y="427726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57">
            <a:extLst>
              <a:ext uri="{FF2B5EF4-FFF2-40B4-BE49-F238E27FC236}">
                <a16:creationId xmlns:a16="http://schemas.microsoft.com/office/drawing/2014/main" id="{78A6C33C-E688-45DE-96C2-F2C9B9C70970}"/>
              </a:ext>
            </a:extLst>
          </p:cNvPr>
          <p:cNvSpPr>
            <a:spLocks noChangeShapeType="1"/>
          </p:cNvSpPr>
          <p:nvPr/>
        </p:nvSpPr>
        <p:spPr bwMode="auto">
          <a:xfrm>
            <a:off x="6153150" y="424869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Text Box 58">
            <a:extLst>
              <a:ext uri="{FF2B5EF4-FFF2-40B4-BE49-F238E27FC236}">
                <a16:creationId xmlns:a16="http://schemas.microsoft.com/office/drawing/2014/main" id="{78ABF4D3-C4D8-4267-A335-935A9277C924}"/>
              </a:ext>
            </a:extLst>
          </p:cNvPr>
          <p:cNvSpPr txBox="1">
            <a:spLocks noChangeArrowheads="1"/>
          </p:cNvSpPr>
          <p:nvPr/>
        </p:nvSpPr>
        <p:spPr bwMode="auto">
          <a:xfrm>
            <a:off x="5353050" y="3991519"/>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 name="Text Box 59">
            <a:extLst>
              <a:ext uri="{FF2B5EF4-FFF2-40B4-BE49-F238E27FC236}">
                <a16:creationId xmlns:a16="http://schemas.microsoft.com/office/drawing/2014/main" id="{4A65DEAF-87AF-4049-9465-F4CF857A3BC4}"/>
              </a:ext>
            </a:extLst>
          </p:cNvPr>
          <p:cNvSpPr txBox="1">
            <a:spLocks noChangeArrowheads="1"/>
          </p:cNvSpPr>
          <p:nvPr/>
        </p:nvSpPr>
        <p:spPr bwMode="auto">
          <a:xfrm>
            <a:off x="5924550" y="3962944"/>
            <a:ext cx="4000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Text Box 60">
            <a:extLst>
              <a:ext uri="{FF2B5EF4-FFF2-40B4-BE49-F238E27FC236}">
                <a16:creationId xmlns:a16="http://schemas.microsoft.com/office/drawing/2014/main" id="{DE7D85E0-B3B7-48B7-A324-ADADB37E25BD}"/>
              </a:ext>
            </a:extLst>
          </p:cNvPr>
          <p:cNvSpPr txBox="1">
            <a:spLocks noChangeArrowheads="1"/>
          </p:cNvSpPr>
          <p:nvPr/>
        </p:nvSpPr>
        <p:spPr bwMode="auto">
          <a:xfrm>
            <a:off x="5981700" y="4591594"/>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Pacelli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Line 61">
            <a:extLst>
              <a:ext uri="{FF2B5EF4-FFF2-40B4-BE49-F238E27FC236}">
                <a16:creationId xmlns:a16="http://schemas.microsoft.com/office/drawing/2014/main" id="{53A3AB9F-A71B-4844-BE60-9C11C55C9D89}"/>
              </a:ext>
            </a:extLst>
          </p:cNvPr>
          <p:cNvSpPr>
            <a:spLocks noChangeShapeType="1"/>
          </p:cNvSpPr>
          <p:nvPr/>
        </p:nvSpPr>
        <p:spPr bwMode="auto">
          <a:xfrm>
            <a:off x="5353050" y="424869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3" name="Line 62">
            <a:extLst>
              <a:ext uri="{FF2B5EF4-FFF2-40B4-BE49-F238E27FC236}">
                <a16:creationId xmlns:a16="http://schemas.microsoft.com/office/drawing/2014/main" id="{9B6B56FF-D6D3-4366-B6AD-B4B6115FA476}"/>
              </a:ext>
            </a:extLst>
          </p:cNvPr>
          <p:cNvSpPr>
            <a:spLocks noChangeShapeType="1"/>
          </p:cNvSpPr>
          <p:nvPr/>
        </p:nvSpPr>
        <p:spPr bwMode="auto">
          <a:xfrm>
            <a:off x="5581650" y="3848644"/>
            <a:ext cx="5143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Text Box 63">
            <a:extLst>
              <a:ext uri="{FF2B5EF4-FFF2-40B4-BE49-F238E27FC236}">
                <a16:creationId xmlns:a16="http://schemas.microsoft.com/office/drawing/2014/main" id="{27B7834E-542A-41F6-9E8F-7FEC522CDF9C}"/>
              </a:ext>
            </a:extLst>
          </p:cNvPr>
          <p:cNvSpPr txBox="1">
            <a:spLocks noChangeArrowheads="1"/>
          </p:cNvSpPr>
          <p:nvPr/>
        </p:nvSpPr>
        <p:spPr bwMode="auto">
          <a:xfrm>
            <a:off x="5638800" y="4277269"/>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5" name="Line 64">
            <a:extLst>
              <a:ext uri="{FF2B5EF4-FFF2-40B4-BE49-F238E27FC236}">
                <a16:creationId xmlns:a16="http://schemas.microsoft.com/office/drawing/2014/main" id="{B75FED34-0CB4-45F3-B485-8609E2543380}"/>
              </a:ext>
            </a:extLst>
          </p:cNvPr>
          <p:cNvSpPr>
            <a:spLocks noChangeShapeType="1"/>
          </p:cNvSpPr>
          <p:nvPr/>
        </p:nvSpPr>
        <p:spPr bwMode="auto">
          <a:xfrm flipV="1">
            <a:off x="6153150" y="4362994"/>
            <a:ext cx="17145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Text Box 65">
            <a:extLst>
              <a:ext uri="{FF2B5EF4-FFF2-40B4-BE49-F238E27FC236}">
                <a16:creationId xmlns:a16="http://schemas.microsoft.com/office/drawing/2014/main" id="{94D1F1F7-935B-47A0-8440-121135186E1B}"/>
              </a:ext>
            </a:extLst>
          </p:cNvPr>
          <p:cNvSpPr txBox="1">
            <a:spLocks noChangeArrowheads="1"/>
          </p:cNvSpPr>
          <p:nvPr/>
        </p:nvSpPr>
        <p:spPr bwMode="auto">
          <a:xfrm>
            <a:off x="4781550" y="3562894"/>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Babylon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7" name="Line 66">
            <a:extLst>
              <a:ext uri="{FF2B5EF4-FFF2-40B4-BE49-F238E27FC236}">
                <a16:creationId xmlns:a16="http://schemas.microsoft.com/office/drawing/2014/main" id="{B99A0C40-2AE8-4311-A033-5372AB974D8A}"/>
              </a:ext>
            </a:extLst>
          </p:cNvPr>
          <p:cNvSpPr>
            <a:spLocks noChangeShapeType="1"/>
          </p:cNvSpPr>
          <p:nvPr/>
        </p:nvSpPr>
        <p:spPr bwMode="auto">
          <a:xfrm>
            <a:off x="6496050" y="4362994"/>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Line 67">
            <a:extLst>
              <a:ext uri="{FF2B5EF4-FFF2-40B4-BE49-F238E27FC236}">
                <a16:creationId xmlns:a16="http://schemas.microsoft.com/office/drawing/2014/main" id="{A5FA1BF0-DE3D-4B55-BF41-0654D898CB0A}"/>
              </a:ext>
            </a:extLst>
          </p:cNvPr>
          <p:cNvSpPr>
            <a:spLocks noChangeShapeType="1"/>
          </p:cNvSpPr>
          <p:nvPr/>
        </p:nvSpPr>
        <p:spPr bwMode="auto">
          <a:xfrm>
            <a:off x="6381750" y="4362994"/>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68">
            <a:extLst>
              <a:ext uri="{FF2B5EF4-FFF2-40B4-BE49-F238E27FC236}">
                <a16:creationId xmlns:a16="http://schemas.microsoft.com/office/drawing/2014/main" id="{88E68481-7FD0-41D2-BA95-F9B630C9DAD3}"/>
              </a:ext>
            </a:extLst>
          </p:cNvPr>
          <p:cNvSpPr txBox="1">
            <a:spLocks noChangeArrowheads="1"/>
          </p:cNvSpPr>
          <p:nvPr/>
        </p:nvSpPr>
        <p:spPr bwMode="auto">
          <a:xfrm>
            <a:off x="6324600" y="3905794"/>
            <a:ext cx="428625"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May 13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0" name="Text Box 69">
            <a:extLst>
              <a:ext uri="{FF2B5EF4-FFF2-40B4-BE49-F238E27FC236}">
                <a16:creationId xmlns:a16="http://schemas.microsoft.com/office/drawing/2014/main" id="{29017857-C81B-4F9C-A52A-A6DFC0B28D61}"/>
              </a:ext>
            </a:extLst>
          </p:cNvPr>
          <p:cNvSpPr txBox="1">
            <a:spLocks noChangeArrowheads="1"/>
          </p:cNvSpPr>
          <p:nvPr/>
        </p:nvSpPr>
        <p:spPr bwMode="auto">
          <a:xfrm>
            <a:off x="6324600" y="3677194"/>
            <a:ext cx="457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Fatima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 name="Line 70">
            <a:extLst>
              <a:ext uri="{FF2B5EF4-FFF2-40B4-BE49-F238E27FC236}">
                <a16:creationId xmlns:a16="http://schemas.microsoft.com/office/drawing/2014/main" id="{50405D94-0D7C-48D0-BE53-86C4D82B9BD0}"/>
              </a:ext>
            </a:extLst>
          </p:cNvPr>
          <p:cNvSpPr>
            <a:spLocks noChangeShapeType="1"/>
          </p:cNvSpPr>
          <p:nvPr/>
        </p:nvSpPr>
        <p:spPr bwMode="auto">
          <a:xfrm>
            <a:off x="6496050" y="4534444"/>
            <a:ext cx="0"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Text Box 71">
            <a:extLst>
              <a:ext uri="{FF2B5EF4-FFF2-40B4-BE49-F238E27FC236}">
                <a16:creationId xmlns:a16="http://schemas.microsoft.com/office/drawing/2014/main" id="{41F4A369-D382-40CC-927C-FB973F3D16FE}"/>
              </a:ext>
            </a:extLst>
          </p:cNvPr>
          <p:cNvSpPr txBox="1">
            <a:spLocks noChangeArrowheads="1"/>
          </p:cNvSpPr>
          <p:nvPr/>
        </p:nvSpPr>
        <p:spPr bwMode="auto">
          <a:xfrm>
            <a:off x="6210300" y="4877344"/>
            <a:ext cx="5143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Code of Canon Law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 name="TextBox 84">
            <a:extLst>
              <a:ext uri="{FF2B5EF4-FFF2-40B4-BE49-F238E27FC236}">
                <a16:creationId xmlns:a16="http://schemas.microsoft.com/office/drawing/2014/main" id="{979B2D21-370D-4B7F-8AF7-65CE542D99B5}"/>
              </a:ext>
            </a:extLst>
          </p:cNvPr>
          <p:cNvSpPr txBox="1"/>
          <p:nvPr/>
        </p:nvSpPr>
        <p:spPr>
          <a:xfrm>
            <a:off x="838200" y="885238"/>
            <a:ext cx="3388178" cy="5355312"/>
          </a:xfrm>
          <a:prstGeom prst="rect">
            <a:avLst/>
          </a:prstGeom>
          <a:noFill/>
        </p:spPr>
        <p:txBody>
          <a:bodyPr wrap="square" rtlCol="0">
            <a:spAutoFit/>
          </a:bodyPr>
          <a:lstStyle/>
          <a:p>
            <a:r>
              <a:rPr lang="en-US" dirty="0">
                <a:latin typeface="Arial Narrow" panose="020B0606020202030204" pitchFamily="34" charset="0"/>
              </a:rPr>
              <a:t>And May 18, five days later, Pacelli sets off for Germany.  Also in May 1917, in this month, the Code of Canon Law is fully published.   So you have Fatima, but you also have Church Law in the same month, same year. And this is for their alliance with Germany, the work of Pacelli.</a:t>
            </a:r>
          </a:p>
          <a:p>
            <a:r>
              <a:rPr lang="en-US" dirty="0">
                <a:latin typeface="Arial Narrow" panose="020B0606020202030204" pitchFamily="34" charset="0"/>
              </a:rPr>
              <a:t> </a:t>
            </a:r>
          </a:p>
          <a:p>
            <a:r>
              <a:rPr lang="en-US" dirty="0">
                <a:latin typeface="Arial Narrow" panose="020B0606020202030204" pitchFamily="34" charset="0"/>
              </a:rPr>
              <a:t>We understand internally, we have the work of the church; we go to the church and then to the world. First the church and then the world, and this is the first activity we see of the Papacy. If they are going to do a work with the governments in the world, they first need control again over their own people, and this was the purpose of the Code of the Canon Law. </a:t>
            </a:r>
          </a:p>
        </p:txBody>
      </p:sp>
    </p:spTree>
    <p:extLst>
      <p:ext uri="{BB962C8B-B14F-4D97-AF65-F5344CB8AC3E}">
        <p14:creationId xmlns:p14="http://schemas.microsoft.com/office/powerpoint/2010/main" val="946028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702525C-4D3C-4E6E-8FFE-5B99B22EF5AA}"/>
              </a:ext>
            </a:extLst>
          </p:cNvPr>
          <p:cNvSpPr>
            <a:spLocks noGrp="1"/>
          </p:cNvSpPr>
          <p:nvPr>
            <p:ph type="sldNum" sz="quarter" idx="12"/>
          </p:nvPr>
        </p:nvSpPr>
        <p:spPr/>
        <p:txBody>
          <a:bodyPr/>
          <a:lstStyle/>
          <a:p>
            <a:fld id="{1E1B8BD3-EEEF-4896-BEE3-06C250004F3C}" type="slidenum">
              <a:rPr lang="en-US" smtClean="0"/>
              <a:pPr/>
              <a:t>24</a:t>
            </a:fld>
            <a:endParaRPr lang="en-US" dirty="0"/>
          </a:p>
        </p:txBody>
      </p:sp>
      <p:sp>
        <p:nvSpPr>
          <p:cNvPr id="3" name="Text Box 2">
            <a:extLst>
              <a:ext uri="{FF2B5EF4-FFF2-40B4-BE49-F238E27FC236}">
                <a16:creationId xmlns:a16="http://schemas.microsoft.com/office/drawing/2014/main" id="{346C96AF-64F7-47EE-B99B-F81CFABEB303}"/>
              </a:ext>
            </a:extLst>
          </p:cNvPr>
          <p:cNvSpPr txBox="1">
            <a:spLocks noChangeArrowheads="1"/>
          </p:cNvSpPr>
          <p:nvPr/>
        </p:nvSpPr>
        <p:spPr bwMode="auto">
          <a:xfrm>
            <a:off x="4781550" y="1619794"/>
            <a:ext cx="6858000" cy="38290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Line 3">
            <a:extLst>
              <a:ext uri="{FF2B5EF4-FFF2-40B4-BE49-F238E27FC236}">
                <a16:creationId xmlns:a16="http://schemas.microsoft.com/office/drawing/2014/main" id="{D6BC6A20-12DA-4266-8E86-E2EC22AD6CEE}"/>
              </a:ext>
            </a:extLst>
          </p:cNvPr>
          <p:cNvSpPr>
            <a:spLocks noChangeShapeType="1"/>
          </p:cNvSpPr>
          <p:nvPr/>
        </p:nvSpPr>
        <p:spPr bwMode="auto">
          <a:xfrm>
            <a:off x="6153150" y="2591344"/>
            <a:ext cx="5486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4">
            <a:extLst>
              <a:ext uri="{FF2B5EF4-FFF2-40B4-BE49-F238E27FC236}">
                <a16:creationId xmlns:a16="http://schemas.microsoft.com/office/drawing/2014/main" id="{67B16E71-C307-4E65-8389-5BED5B281B17}"/>
              </a:ext>
            </a:extLst>
          </p:cNvPr>
          <p:cNvSpPr>
            <a:spLocks noChangeShapeType="1"/>
          </p:cNvSpPr>
          <p:nvPr/>
        </p:nvSpPr>
        <p:spPr bwMode="auto">
          <a:xfrm flipH="1">
            <a:off x="5467350" y="2591344"/>
            <a:ext cx="7429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5">
            <a:extLst>
              <a:ext uri="{FF2B5EF4-FFF2-40B4-BE49-F238E27FC236}">
                <a16:creationId xmlns:a16="http://schemas.microsoft.com/office/drawing/2014/main" id="{85803623-ADFD-44B2-94B6-CC74A54CBD99}"/>
              </a:ext>
            </a:extLst>
          </p:cNvPr>
          <p:cNvSpPr txBox="1">
            <a:spLocks noChangeArrowheads="1"/>
          </p:cNvSpPr>
          <p:nvPr/>
        </p:nvSpPr>
        <p:spPr bwMode="auto">
          <a:xfrm>
            <a:off x="7181850" y="2591344"/>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Disap.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Line 6">
            <a:extLst>
              <a:ext uri="{FF2B5EF4-FFF2-40B4-BE49-F238E27FC236}">
                <a16:creationId xmlns:a16="http://schemas.microsoft.com/office/drawing/2014/main" id="{29CDF536-D47B-42AB-87FD-67C2139E66BB}"/>
              </a:ext>
            </a:extLst>
          </p:cNvPr>
          <p:cNvSpPr>
            <a:spLocks noChangeShapeType="1"/>
          </p:cNvSpPr>
          <p:nvPr/>
        </p:nvSpPr>
        <p:spPr bwMode="auto">
          <a:xfrm>
            <a:off x="5638800" y="230559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7">
            <a:extLst>
              <a:ext uri="{FF2B5EF4-FFF2-40B4-BE49-F238E27FC236}">
                <a16:creationId xmlns:a16="http://schemas.microsoft.com/office/drawing/2014/main" id="{9B89F3AD-1090-4E96-917E-499B11D85D7D}"/>
              </a:ext>
            </a:extLst>
          </p:cNvPr>
          <p:cNvSpPr>
            <a:spLocks noChangeShapeType="1"/>
          </p:cNvSpPr>
          <p:nvPr/>
        </p:nvSpPr>
        <p:spPr bwMode="auto">
          <a:xfrm>
            <a:off x="7353300" y="230559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8">
            <a:extLst>
              <a:ext uri="{FF2B5EF4-FFF2-40B4-BE49-F238E27FC236}">
                <a16:creationId xmlns:a16="http://schemas.microsoft.com/office/drawing/2014/main" id="{2FA3AF2B-2946-46D7-9A8E-7EB07E3F593E}"/>
              </a:ext>
            </a:extLst>
          </p:cNvPr>
          <p:cNvSpPr>
            <a:spLocks noChangeShapeType="1"/>
          </p:cNvSpPr>
          <p:nvPr/>
        </p:nvSpPr>
        <p:spPr bwMode="auto">
          <a:xfrm>
            <a:off x="6153150" y="230559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9">
            <a:extLst>
              <a:ext uri="{FF2B5EF4-FFF2-40B4-BE49-F238E27FC236}">
                <a16:creationId xmlns:a16="http://schemas.microsoft.com/office/drawing/2014/main" id="{858423EB-3585-457D-9CE5-1EBD288451DF}"/>
              </a:ext>
            </a:extLst>
          </p:cNvPr>
          <p:cNvSpPr>
            <a:spLocks noChangeShapeType="1"/>
          </p:cNvSpPr>
          <p:nvPr/>
        </p:nvSpPr>
        <p:spPr bwMode="auto">
          <a:xfrm>
            <a:off x="7181850" y="230559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Text Box 10">
            <a:extLst>
              <a:ext uri="{FF2B5EF4-FFF2-40B4-BE49-F238E27FC236}">
                <a16:creationId xmlns:a16="http://schemas.microsoft.com/office/drawing/2014/main" id="{52479320-A7A1-48F0-A68F-FBF80B71B522}"/>
              </a:ext>
            </a:extLst>
          </p:cNvPr>
          <p:cNvSpPr txBox="1">
            <a:spLocks noChangeArrowheads="1"/>
          </p:cNvSpPr>
          <p:nvPr/>
        </p:nvSpPr>
        <p:spPr bwMode="auto">
          <a:xfrm>
            <a:off x="5467350" y="2019844"/>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538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Text Box 11">
            <a:extLst>
              <a:ext uri="{FF2B5EF4-FFF2-40B4-BE49-F238E27FC236}">
                <a16:creationId xmlns:a16="http://schemas.microsoft.com/office/drawing/2014/main" id="{73CF0D1D-C808-4C38-91E8-A69380B2A378}"/>
              </a:ext>
            </a:extLst>
          </p:cNvPr>
          <p:cNvSpPr txBox="1">
            <a:spLocks noChangeArrowheads="1"/>
          </p:cNvSpPr>
          <p:nvPr/>
        </p:nvSpPr>
        <p:spPr bwMode="auto">
          <a:xfrm>
            <a:off x="5924550" y="2019844"/>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Text Box 12">
            <a:extLst>
              <a:ext uri="{FF2B5EF4-FFF2-40B4-BE49-F238E27FC236}">
                <a16:creationId xmlns:a16="http://schemas.microsoft.com/office/drawing/2014/main" id="{557D85B8-94C5-4DE0-8EC5-B277CDFE23D0}"/>
              </a:ext>
            </a:extLst>
          </p:cNvPr>
          <p:cNvSpPr txBox="1">
            <a:spLocks noChangeArrowheads="1"/>
          </p:cNvSpPr>
          <p:nvPr/>
        </p:nvSpPr>
        <p:spPr bwMode="auto">
          <a:xfrm>
            <a:off x="8553450" y="2648494"/>
            <a:ext cx="85725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Rejection of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Line 13">
            <a:extLst>
              <a:ext uri="{FF2B5EF4-FFF2-40B4-BE49-F238E27FC236}">
                <a16:creationId xmlns:a16="http://schemas.microsoft.com/office/drawing/2014/main" id="{242B6036-5DE9-4076-93AB-61EBF87A20B9}"/>
              </a:ext>
            </a:extLst>
          </p:cNvPr>
          <p:cNvSpPr>
            <a:spLocks noChangeShapeType="1"/>
          </p:cNvSpPr>
          <p:nvPr/>
        </p:nvSpPr>
        <p:spPr bwMode="auto">
          <a:xfrm>
            <a:off x="6496050" y="2419894"/>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4">
            <a:extLst>
              <a:ext uri="{FF2B5EF4-FFF2-40B4-BE49-F238E27FC236}">
                <a16:creationId xmlns:a16="http://schemas.microsoft.com/office/drawing/2014/main" id="{2067DFE2-6C86-4017-ACCC-6F0BE41D1A8B}"/>
              </a:ext>
            </a:extLst>
          </p:cNvPr>
          <p:cNvSpPr>
            <a:spLocks noChangeShapeType="1"/>
          </p:cNvSpPr>
          <p:nvPr/>
        </p:nvSpPr>
        <p:spPr bwMode="auto">
          <a:xfrm>
            <a:off x="6381750" y="2419894"/>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15">
            <a:extLst>
              <a:ext uri="{FF2B5EF4-FFF2-40B4-BE49-F238E27FC236}">
                <a16:creationId xmlns:a16="http://schemas.microsoft.com/office/drawing/2014/main" id="{9AFBC36E-62CA-497A-A500-8AA9EF7B4356}"/>
              </a:ext>
            </a:extLst>
          </p:cNvPr>
          <p:cNvSpPr txBox="1">
            <a:spLocks noChangeArrowheads="1"/>
          </p:cNvSpPr>
          <p:nvPr/>
        </p:nvSpPr>
        <p:spPr bwMode="auto">
          <a:xfrm>
            <a:off x="5981700" y="2648494"/>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Line 16">
            <a:extLst>
              <a:ext uri="{FF2B5EF4-FFF2-40B4-BE49-F238E27FC236}">
                <a16:creationId xmlns:a16="http://schemas.microsoft.com/office/drawing/2014/main" id="{59C5789E-7E11-4B7C-B919-5D869041DBF0}"/>
              </a:ext>
            </a:extLst>
          </p:cNvPr>
          <p:cNvSpPr>
            <a:spLocks noChangeShapeType="1"/>
          </p:cNvSpPr>
          <p:nvPr/>
        </p:nvSpPr>
        <p:spPr bwMode="auto">
          <a:xfrm>
            <a:off x="5467350" y="227701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7">
            <a:extLst>
              <a:ext uri="{FF2B5EF4-FFF2-40B4-BE49-F238E27FC236}">
                <a16:creationId xmlns:a16="http://schemas.microsoft.com/office/drawing/2014/main" id="{D2A9E9E2-E203-42B1-84D8-46336BA721D7}"/>
              </a:ext>
            </a:extLst>
          </p:cNvPr>
          <p:cNvSpPr>
            <a:spLocks noChangeShapeType="1"/>
          </p:cNvSpPr>
          <p:nvPr/>
        </p:nvSpPr>
        <p:spPr bwMode="auto">
          <a:xfrm>
            <a:off x="5638800" y="1905544"/>
            <a:ext cx="5143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Text Box 18">
            <a:extLst>
              <a:ext uri="{FF2B5EF4-FFF2-40B4-BE49-F238E27FC236}">
                <a16:creationId xmlns:a16="http://schemas.microsoft.com/office/drawing/2014/main" id="{37879523-82F7-40C8-BB0E-70C2D1B1BA76}"/>
              </a:ext>
            </a:extLst>
          </p:cNvPr>
          <p:cNvSpPr txBox="1">
            <a:spLocks noChangeArrowheads="1"/>
          </p:cNvSpPr>
          <p:nvPr/>
        </p:nvSpPr>
        <p:spPr bwMode="auto">
          <a:xfrm>
            <a:off x="5753100" y="2305594"/>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19">
            <a:extLst>
              <a:ext uri="{FF2B5EF4-FFF2-40B4-BE49-F238E27FC236}">
                <a16:creationId xmlns:a16="http://schemas.microsoft.com/office/drawing/2014/main" id="{0C08201F-C2DE-4337-8C60-E5FB7B4E89F0}"/>
              </a:ext>
            </a:extLst>
          </p:cNvPr>
          <p:cNvSpPr txBox="1">
            <a:spLocks noChangeArrowheads="1"/>
          </p:cNvSpPr>
          <p:nvPr/>
        </p:nvSpPr>
        <p:spPr bwMode="auto">
          <a:xfrm>
            <a:off x="6724650" y="2305594"/>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Text Box 20">
            <a:extLst>
              <a:ext uri="{FF2B5EF4-FFF2-40B4-BE49-F238E27FC236}">
                <a16:creationId xmlns:a16="http://schemas.microsoft.com/office/drawing/2014/main" id="{6C225975-AB38-4D9B-89C8-F2417AE9453E}"/>
              </a:ext>
            </a:extLst>
          </p:cNvPr>
          <p:cNvSpPr txBox="1">
            <a:spLocks noChangeArrowheads="1"/>
          </p:cNvSpPr>
          <p:nvPr/>
        </p:nvSpPr>
        <p:spPr bwMode="auto">
          <a:xfrm>
            <a:off x="7124700" y="2019844"/>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Line 21">
            <a:extLst>
              <a:ext uri="{FF2B5EF4-FFF2-40B4-BE49-F238E27FC236}">
                <a16:creationId xmlns:a16="http://schemas.microsoft.com/office/drawing/2014/main" id="{BB45D996-6B11-4EAD-B0FD-8C00E8911D48}"/>
              </a:ext>
            </a:extLst>
          </p:cNvPr>
          <p:cNvSpPr>
            <a:spLocks noChangeShapeType="1"/>
          </p:cNvSpPr>
          <p:nvPr/>
        </p:nvSpPr>
        <p:spPr bwMode="auto">
          <a:xfrm>
            <a:off x="6267450" y="1905544"/>
            <a:ext cx="114300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Text Box 22">
            <a:extLst>
              <a:ext uri="{FF2B5EF4-FFF2-40B4-BE49-F238E27FC236}">
                <a16:creationId xmlns:a16="http://schemas.microsoft.com/office/drawing/2014/main" id="{70EE870D-3711-4176-9799-E1131816D0F2}"/>
              </a:ext>
            </a:extLst>
          </p:cNvPr>
          <p:cNvSpPr txBox="1">
            <a:spLocks noChangeArrowheads="1"/>
          </p:cNvSpPr>
          <p:nvPr/>
        </p:nvSpPr>
        <p:spPr bwMode="auto">
          <a:xfrm>
            <a:off x="6381750" y="1619794"/>
            <a:ext cx="9144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1260   46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Text Box 23">
            <a:extLst>
              <a:ext uri="{FF2B5EF4-FFF2-40B4-BE49-F238E27FC236}">
                <a16:creationId xmlns:a16="http://schemas.microsoft.com/office/drawing/2014/main" id="{8388EF85-3BB3-4493-871E-6A19A3CABCDE}"/>
              </a:ext>
            </a:extLst>
          </p:cNvPr>
          <p:cNvSpPr txBox="1">
            <a:spLocks noChangeArrowheads="1"/>
          </p:cNvSpPr>
          <p:nvPr/>
        </p:nvSpPr>
        <p:spPr bwMode="auto">
          <a:xfrm>
            <a:off x="7524750" y="2305594"/>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Line 24">
            <a:extLst>
              <a:ext uri="{FF2B5EF4-FFF2-40B4-BE49-F238E27FC236}">
                <a16:creationId xmlns:a16="http://schemas.microsoft.com/office/drawing/2014/main" id="{AD23CFD3-D6C3-4040-BD45-8B550E28D494}"/>
              </a:ext>
            </a:extLst>
          </p:cNvPr>
          <p:cNvSpPr>
            <a:spLocks noChangeShapeType="1"/>
          </p:cNvSpPr>
          <p:nvPr/>
        </p:nvSpPr>
        <p:spPr bwMode="auto">
          <a:xfrm>
            <a:off x="8096250" y="230559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25">
            <a:extLst>
              <a:ext uri="{FF2B5EF4-FFF2-40B4-BE49-F238E27FC236}">
                <a16:creationId xmlns:a16="http://schemas.microsoft.com/office/drawing/2014/main" id="{A41F393B-61AE-49E7-B75C-90398D0ED9D1}"/>
              </a:ext>
            </a:extLst>
          </p:cNvPr>
          <p:cNvSpPr>
            <a:spLocks noChangeShapeType="1"/>
          </p:cNvSpPr>
          <p:nvPr/>
        </p:nvSpPr>
        <p:spPr bwMode="auto">
          <a:xfrm>
            <a:off x="7924800" y="230559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Text Box 26">
            <a:extLst>
              <a:ext uri="{FF2B5EF4-FFF2-40B4-BE49-F238E27FC236}">
                <a16:creationId xmlns:a16="http://schemas.microsoft.com/office/drawing/2014/main" id="{5A9464F3-8B55-4645-BB32-EE95CC034FD1}"/>
              </a:ext>
            </a:extLst>
          </p:cNvPr>
          <p:cNvSpPr txBox="1">
            <a:spLocks noChangeArrowheads="1"/>
          </p:cNvSpPr>
          <p:nvPr/>
        </p:nvSpPr>
        <p:spPr bwMode="auto">
          <a:xfrm>
            <a:off x="7867650" y="2019844"/>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Line 27">
            <a:extLst>
              <a:ext uri="{FF2B5EF4-FFF2-40B4-BE49-F238E27FC236}">
                <a16:creationId xmlns:a16="http://schemas.microsoft.com/office/drawing/2014/main" id="{7016527D-C482-4FA3-BC13-2511F5E7C2C4}"/>
              </a:ext>
            </a:extLst>
          </p:cNvPr>
          <p:cNvSpPr>
            <a:spLocks noChangeShapeType="1"/>
          </p:cNvSpPr>
          <p:nvPr/>
        </p:nvSpPr>
        <p:spPr bwMode="auto">
          <a:xfrm flipV="1">
            <a:off x="6153150" y="2419894"/>
            <a:ext cx="17145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28">
            <a:extLst>
              <a:ext uri="{FF2B5EF4-FFF2-40B4-BE49-F238E27FC236}">
                <a16:creationId xmlns:a16="http://schemas.microsoft.com/office/drawing/2014/main" id="{FA4AD727-6DE7-4BC1-BBCD-43C7ACADC8D5}"/>
              </a:ext>
            </a:extLst>
          </p:cNvPr>
          <p:cNvSpPr txBox="1">
            <a:spLocks noChangeArrowheads="1"/>
          </p:cNvSpPr>
          <p:nvPr/>
        </p:nvSpPr>
        <p:spPr bwMode="auto">
          <a:xfrm>
            <a:off x="6324600" y="2134144"/>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Text Box 29">
            <a:extLst>
              <a:ext uri="{FF2B5EF4-FFF2-40B4-BE49-F238E27FC236}">
                <a16:creationId xmlns:a16="http://schemas.microsoft.com/office/drawing/2014/main" id="{4D1D4D5B-060C-4976-8AA3-E791E7B595DD}"/>
              </a:ext>
            </a:extLst>
          </p:cNvPr>
          <p:cNvSpPr txBox="1">
            <a:spLocks noChangeArrowheads="1"/>
          </p:cNvSpPr>
          <p:nvPr/>
        </p:nvSpPr>
        <p:spPr bwMode="auto">
          <a:xfrm>
            <a:off x="8324850" y="2305594"/>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Text Box 30">
            <a:extLst>
              <a:ext uri="{FF2B5EF4-FFF2-40B4-BE49-F238E27FC236}">
                <a16:creationId xmlns:a16="http://schemas.microsoft.com/office/drawing/2014/main" id="{817D805A-47B2-4279-BAF8-FF790280B73B}"/>
              </a:ext>
            </a:extLst>
          </p:cNvPr>
          <p:cNvSpPr txBox="1">
            <a:spLocks noChangeArrowheads="1"/>
          </p:cNvSpPr>
          <p:nvPr/>
        </p:nvSpPr>
        <p:spPr bwMode="auto">
          <a:xfrm>
            <a:off x="6267450" y="2934244"/>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Capsule message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Line 31">
            <a:extLst>
              <a:ext uri="{FF2B5EF4-FFF2-40B4-BE49-F238E27FC236}">
                <a16:creationId xmlns:a16="http://schemas.microsoft.com/office/drawing/2014/main" id="{5CB6C3A2-3D71-461A-8DFF-DFB0087AED20}"/>
              </a:ext>
            </a:extLst>
          </p:cNvPr>
          <p:cNvSpPr>
            <a:spLocks noChangeShapeType="1"/>
          </p:cNvSpPr>
          <p:nvPr/>
        </p:nvSpPr>
        <p:spPr bwMode="auto">
          <a:xfrm>
            <a:off x="6496050" y="2591344"/>
            <a:ext cx="0"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32">
            <a:extLst>
              <a:ext uri="{FF2B5EF4-FFF2-40B4-BE49-F238E27FC236}">
                <a16:creationId xmlns:a16="http://schemas.microsoft.com/office/drawing/2014/main" id="{48FAAF26-9930-461A-8349-2B1C7120DBAE}"/>
              </a:ext>
            </a:extLst>
          </p:cNvPr>
          <p:cNvSpPr>
            <a:spLocks noChangeShapeType="1"/>
          </p:cNvSpPr>
          <p:nvPr/>
        </p:nvSpPr>
        <p:spPr bwMode="auto">
          <a:xfrm>
            <a:off x="8839200" y="230559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Line 33">
            <a:extLst>
              <a:ext uri="{FF2B5EF4-FFF2-40B4-BE49-F238E27FC236}">
                <a16:creationId xmlns:a16="http://schemas.microsoft.com/office/drawing/2014/main" id="{B28B461E-E6A7-4048-936C-B6A9B6168C50}"/>
              </a:ext>
            </a:extLst>
          </p:cNvPr>
          <p:cNvSpPr>
            <a:spLocks noChangeShapeType="1"/>
          </p:cNvSpPr>
          <p:nvPr/>
        </p:nvSpPr>
        <p:spPr bwMode="auto">
          <a:xfrm>
            <a:off x="8667750" y="230559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Text Box 34">
            <a:extLst>
              <a:ext uri="{FF2B5EF4-FFF2-40B4-BE49-F238E27FC236}">
                <a16:creationId xmlns:a16="http://schemas.microsoft.com/office/drawing/2014/main" id="{71CE287A-D886-4744-AD9B-371DB549B818}"/>
              </a:ext>
            </a:extLst>
          </p:cNvPr>
          <p:cNvSpPr txBox="1">
            <a:spLocks noChangeArrowheads="1"/>
          </p:cNvSpPr>
          <p:nvPr/>
        </p:nvSpPr>
        <p:spPr bwMode="auto">
          <a:xfrm>
            <a:off x="8610600" y="2019844"/>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Line 35">
            <a:extLst>
              <a:ext uri="{FF2B5EF4-FFF2-40B4-BE49-F238E27FC236}">
                <a16:creationId xmlns:a16="http://schemas.microsoft.com/office/drawing/2014/main" id="{3EA5C468-3A16-4342-9124-17E898D0B6DC}"/>
              </a:ext>
            </a:extLst>
          </p:cNvPr>
          <p:cNvSpPr>
            <a:spLocks noChangeShapeType="1"/>
          </p:cNvSpPr>
          <p:nvPr/>
        </p:nvSpPr>
        <p:spPr bwMode="auto">
          <a:xfrm>
            <a:off x="8096250" y="2477044"/>
            <a:ext cx="2857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 Box 36">
            <a:extLst>
              <a:ext uri="{FF2B5EF4-FFF2-40B4-BE49-F238E27FC236}">
                <a16:creationId xmlns:a16="http://schemas.microsoft.com/office/drawing/2014/main" id="{F0B5C8E6-664E-43C1-972A-DC64CAF8A319}"/>
              </a:ext>
            </a:extLst>
          </p:cNvPr>
          <p:cNvSpPr txBox="1">
            <a:spLocks noChangeArrowheads="1"/>
          </p:cNvSpPr>
          <p:nvPr/>
        </p:nvSpPr>
        <p:spPr bwMode="auto">
          <a:xfrm>
            <a:off x="9182100" y="2305594"/>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Line 37">
            <a:extLst>
              <a:ext uri="{FF2B5EF4-FFF2-40B4-BE49-F238E27FC236}">
                <a16:creationId xmlns:a16="http://schemas.microsoft.com/office/drawing/2014/main" id="{70ECD59E-AD0F-48FA-867C-96F217BA2A61}"/>
              </a:ext>
            </a:extLst>
          </p:cNvPr>
          <p:cNvSpPr>
            <a:spLocks noChangeShapeType="1"/>
          </p:cNvSpPr>
          <p:nvPr/>
        </p:nvSpPr>
        <p:spPr bwMode="auto">
          <a:xfrm>
            <a:off x="10039350" y="230559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Line 38">
            <a:extLst>
              <a:ext uri="{FF2B5EF4-FFF2-40B4-BE49-F238E27FC236}">
                <a16:creationId xmlns:a16="http://schemas.microsoft.com/office/drawing/2014/main" id="{DABBA4D5-9FF5-4C86-9C20-4102CE77EA21}"/>
              </a:ext>
            </a:extLst>
          </p:cNvPr>
          <p:cNvSpPr>
            <a:spLocks noChangeShapeType="1"/>
          </p:cNvSpPr>
          <p:nvPr/>
        </p:nvSpPr>
        <p:spPr bwMode="auto">
          <a:xfrm>
            <a:off x="9867900" y="230559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Text Box 39">
            <a:extLst>
              <a:ext uri="{FF2B5EF4-FFF2-40B4-BE49-F238E27FC236}">
                <a16:creationId xmlns:a16="http://schemas.microsoft.com/office/drawing/2014/main" id="{347EC9C5-E312-47E0-BBFB-3456BEA6DD97}"/>
              </a:ext>
            </a:extLst>
          </p:cNvPr>
          <p:cNvSpPr txBox="1">
            <a:spLocks noChangeArrowheads="1"/>
          </p:cNvSpPr>
          <p:nvPr/>
        </p:nvSpPr>
        <p:spPr bwMode="auto">
          <a:xfrm>
            <a:off x="9810750" y="2019844"/>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Text Box 40">
            <a:extLst>
              <a:ext uri="{FF2B5EF4-FFF2-40B4-BE49-F238E27FC236}">
                <a16:creationId xmlns:a16="http://schemas.microsoft.com/office/drawing/2014/main" id="{D4925D20-285B-417E-9AF9-5FAE084C24EC}"/>
              </a:ext>
            </a:extLst>
          </p:cNvPr>
          <p:cNvSpPr txBox="1">
            <a:spLocks noChangeArrowheads="1"/>
          </p:cNvSpPr>
          <p:nvPr/>
        </p:nvSpPr>
        <p:spPr bwMode="auto">
          <a:xfrm>
            <a:off x="9467850" y="2648494"/>
            <a:ext cx="5715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Jones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Waggoner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Line 41">
            <a:extLst>
              <a:ext uri="{FF2B5EF4-FFF2-40B4-BE49-F238E27FC236}">
                <a16:creationId xmlns:a16="http://schemas.microsoft.com/office/drawing/2014/main" id="{009AC582-9017-4527-A06B-134F50AB6928}"/>
              </a:ext>
            </a:extLst>
          </p:cNvPr>
          <p:cNvSpPr>
            <a:spLocks noChangeShapeType="1"/>
          </p:cNvSpPr>
          <p:nvPr/>
        </p:nvSpPr>
        <p:spPr bwMode="auto">
          <a:xfrm>
            <a:off x="10039350" y="2591344"/>
            <a:ext cx="0" cy="6286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42">
            <a:extLst>
              <a:ext uri="{FF2B5EF4-FFF2-40B4-BE49-F238E27FC236}">
                <a16:creationId xmlns:a16="http://schemas.microsoft.com/office/drawing/2014/main" id="{281DBB29-3B6B-4788-ACE5-116F26DCECE5}"/>
              </a:ext>
            </a:extLst>
          </p:cNvPr>
          <p:cNvSpPr txBox="1">
            <a:spLocks noChangeArrowheads="1"/>
          </p:cNvSpPr>
          <p:nvPr/>
        </p:nvSpPr>
        <p:spPr bwMode="auto">
          <a:xfrm>
            <a:off x="10039350" y="2648494"/>
            <a:ext cx="5715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Butler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Smith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Line 43">
            <a:extLst>
              <a:ext uri="{FF2B5EF4-FFF2-40B4-BE49-F238E27FC236}">
                <a16:creationId xmlns:a16="http://schemas.microsoft.com/office/drawing/2014/main" id="{A34D5ADA-F0A6-439F-9347-DBD95ED08C26}"/>
              </a:ext>
            </a:extLst>
          </p:cNvPr>
          <p:cNvSpPr>
            <a:spLocks noChangeShapeType="1"/>
          </p:cNvSpPr>
          <p:nvPr/>
        </p:nvSpPr>
        <p:spPr bwMode="auto">
          <a:xfrm>
            <a:off x="11010900" y="230559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Line 44">
            <a:extLst>
              <a:ext uri="{FF2B5EF4-FFF2-40B4-BE49-F238E27FC236}">
                <a16:creationId xmlns:a16="http://schemas.microsoft.com/office/drawing/2014/main" id="{2BBCD97B-46A6-44F0-9ACE-8A55B81A1020}"/>
              </a:ext>
            </a:extLst>
          </p:cNvPr>
          <p:cNvSpPr>
            <a:spLocks noChangeShapeType="1"/>
          </p:cNvSpPr>
          <p:nvPr/>
        </p:nvSpPr>
        <p:spPr bwMode="auto">
          <a:xfrm>
            <a:off x="10839450" y="230559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Text Box 45">
            <a:extLst>
              <a:ext uri="{FF2B5EF4-FFF2-40B4-BE49-F238E27FC236}">
                <a16:creationId xmlns:a16="http://schemas.microsoft.com/office/drawing/2014/main" id="{5F609C5C-0879-482C-8C11-FE19D62EF608}"/>
              </a:ext>
            </a:extLst>
          </p:cNvPr>
          <p:cNvSpPr txBox="1">
            <a:spLocks noChangeArrowheads="1"/>
          </p:cNvSpPr>
          <p:nvPr/>
        </p:nvSpPr>
        <p:spPr bwMode="auto">
          <a:xfrm>
            <a:off x="10782300" y="2019844"/>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7" name="Line 46">
            <a:extLst>
              <a:ext uri="{FF2B5EF4-FFF2-40B4-BE49-F238E27FC236}">
                <a16:creationId xmlns:a16="http://schemas.microsoft.com/office/drawing/2014/main" id="{3732686C-1739-40F0-9193-A30869232E93}"/>
              </a:ext>
            </a:extLst>
          </p:cNvPr>
          <p:cNvSpPr>
            <a:spLocks noChangeShapeType="1"/>
          </p:cNvSpPr>
          <p:nvPr/>
        </p:nvSpPr>
        <p:spPr bwMode="auto">
          <a:xfrm>
            <a:off x="8839200" y="1905544"/>
            <a:ext cx="22288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47">
            <a:extLst>
              <a:ext uri="{FF2B5EF4-FFF2-40B4-BE49-F238E27FC236}">
                <a16:creationId xmlns:a16="http://schemas.microsoft.com/office/drawing/2014/main" id="{7B56BABE-3EB5-4418-A60B-D27A4C54F176}"/>
              </a:ext>
            </a:extLst>
          </p:cNvPr>
          <p:cNvSpPr txBox="1">
            <a:spLocks noChangeArrowheads="1"/>
          </p:cNvSpPr>
          <p:nvPr/>
        </p:nvSpPr>
        <p:spPr bwMode="auto">
          <a:xfrm>
            <a:off x="9867900" y="1619794"/>
            <a:ext cx="6286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126   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Text Box 48">
            <a:extLst>
              <a:ext uri="{FF2B5EF4-FFF2-40B4-BE49-F238E27FC236}">
                <a16:creationId xmlns:a16="http://schemas.microsoft.com/office/drawing/2014/main" id="{482B33EB-8FB1-4299-859E-B269A9F36826}"/>
              </a:ext>
            </a:extLst>
          </p:cNvPr>
          <p:cNvSpPr txBox="1">
            <a:spLocks noChangeArrowheads="1"/>
          </p:cNvSpPr>
          <p:nvPr/>
        </p:nvSpPr>
        <p:spPr bwMode="auto">
          <a:xfrm>
            <a:off x="6667500" y="1905544"/>
            <a:ext cx="2857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0" name="Line 49">
            <a:extLst>
              <a:ext uri="{FF2B5EF4-FFF2-40B4-BE49-F238E27FC236}">
                <a16:creationId xmlns:a16="http://schemas.microsoft.com/office/drawing/2014/main" id="{60051340-97F9-4262-B83B-CB7CB13A601D}"/>
              </a:ext>
            </a:extLst>
          </p:cNvPr>
          <p:cNvSpPr>
            <a:spLocks noChangeShapeType="1"/>
          </p:cNvSpPr>
          <p:nvPr/>
        </p:nvSpPr>
        <p:spPr bwMode="auto">
          <a:xfrm>
            <a:off x="6210300" y="2534194"/>
            <a:ext cx="1143000" cy="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50">
            <a:extLst>
              <a:ext uri="{FF2B5EF4-FFF2-40B4-BE49-F238E27FC236}">
                <a16:creationId xmlns:a16="http://schemas.microsoft.com/office/drawing/2014/main" id="{613B568A-941D-4A7F-997C-1C657A410E2E}"/>
              </a:ext>
            </a:extLst>
          </p:cNvPr>
          <p:cNvSpPr txBox="1">
            <a:spLocks noChangeArrowheads="1"/>
          </p:cNvSpPr>
          <p:nvPr/>
        </p:nvSpPr>
        <p:spPr bwMode="auto">
          <a:xfrm>
            <a:off x="6724650" y="2534194"/>
            <a:ext cx="285750"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 name="Text Box 51">
            <a:extLst>
              <a:ext uri="{FF2B5EF4-FFF2-40B4-BE49-F238E27FC236}">
                <a16:creationId xmlns:a16="http://schemas.microsoft.com/office/drawing/2014/main" id="{D68AF38A-373E-4856-A27B-95A1228610BC}"/>
              </a:ext>
            </a:extLst>
          </p:cNvPr>
          <p:cNvSpPr txBox="1">
            <a:spLocks noChangeArrowheads="1"/>
          </p:cNvSpPr>
          <p:nvPr/>
        </p:nvSpPr>
        <p:spPr bwMode="auto">
          <a:xfrm>
            <a:off x="4781550" y="1619794"/>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Israel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Line 52">
            <a:extLst>
              <a:ext uri="{FF2B5EF4-FFF2-40B4-BE49-F238E27FC236}">
                <a16:creationId xmlns:a16="http://schemas.microsoft.com/office/drawing/2014/main" id="{E2E0FA00-D064-4140-8CEF-00A6C26B0AFF}"/>
              </a:ext>
            </a:extLst>
          </p:cNvPr>
          <p:cNvSpPr>
            <a:spLocks noChangeShapeType="1"/>
          </p:cNvSpPr>
          <p:nvPr/>
        </p:nvSpPr>
        <p:spPr bwMode="auto">
          <a:xfrm>
            <a:off x="11010900" y="2477044"/>
            <a:ext cx="628650" cy="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Text Box 53">
            <a:extLst>
              <a:ext uri="{FF2B5EF4-FFF2-40B4-BE49-F238E27FC236}">
                <a16:creationId xmlns:a16="http://schemas.microsoft.com/office/drawing/2014/main" id="{5E43E6E9-640D-4FDF-BF08-E2BDA7F9B839}"/>
              </a:ext>
            </a:extLst>
          </p:cNvPr>
          <p:cNvSpPr txBox="1">
            <a:spLocks noChangeArrowheads="1"/>
          </p:cNvSpPr>
          <p:nvPr/>
        </p:nvSpPr>
        <p:spPr bwMode="auto">
          <a:xfrm>
            <a:off x="11239500" y="2648494"/>
            <a:ext cx="2857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FF0000"/>
                </a:solidFill>
                <a:effectLst/>
                <a:latin typeface="Times New Roman" panose="02020603050405020304" pitchFamily="18" charset="0"/>
              </a:rPr>
              <a:t>ῼ</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 name="Line 54">
            <a:extLst>
              <a:ext uri="{FF2B5EF4-FFF2-40B4-BE49-F238E27FC236}">
                <a16:creationId xmlns:a16="http://schemas.microsoft.com/office/drawing/2014/main" id="{6F79A286-9C2A-4ABE-A5F4-65547459EE2A}"/>
              </a:ext>
            </a:extLst>
          </p:cNvPr>
          <p:cNvSpPr>
            <a:spLocks noChangeShapeType="1"/>
          </p:cNvSpPr>
          <p:nvPr/>
        </p:nvSpPr>
        <p:spPr bwMode="auto">
          <a:xfrm>
            <a:off x="6096000" y="4534444"/>
            <a:ext cx="55435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55">
            <a:extLst>
              <a:ext uri="{FF2B5EF4-FFF2-40B4-BE49-F238E27FC236}">
                <a16:creationId xmlns:a16="http://schemas.microsoft.com/office/drawing/2014/main" id="{44F00D6C-3699-4798-B6BF-8B8EE97539A5}"/>
              </a:ext>
            </a:extLst>
          </p:cNvPr>
          <p:cNvSpPr>
            <a:spLocks noChangeShapeType="1"/>
          </p:cNvSpPr>
          <p:nvPr/>
        </p:nvSpPr>
        <p:spPr bwMode="auto">
          <a:xfrm flipH="1">
            <a:off x="5467350" y="4534444"/>
            <a:ext cx="7429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56">
            <a:extLst>
              <a:ext uri="{FF2B5EF4-FFF2-40B4-BE49-F238E27FC236}">
                <a16:creationId xmlns:a16="http://schemas.microsoft.com/office/drawing/2014/main" id="{9097C67E-8CD3-4BB2-8C20-98767F32E539}"/>
              </a:ext>
            </a:extLst>
          </p:cNvPr>
          <p:cNvSpPr>
            <a:spLocks noChangeShapeType="1"/>
          </p:cNvSpPr>
          <p:nvPr/>
        </p:nvSpPr>
        <p:spPr bwMode="auto">
          <a:xfrm>
            <a:off x="5524500" y="427726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57">
            <a:extLst>
              <a:ext uri="{FF2B5EF4-FFF2-40B4-BE49-F238E27FC236}">
                <a16:creationId xmlns:a16="http://schemas.microsoft.com/office/drawing/2014/main" id="{78A6C33C-E688-45DE-96C2-F2C9B9C70970}"/>
              </a:ext>
            </a:extLst>
          </p:cNvPr>
          <p:cNvSpPr>
            <a:spLocks noChangeShapeType="1"/>
          </p:cNvSpPr>
          <p:nvPr/>
        </p:nvSpPr>
        <p:spPr bwMode="auto">
          <a:xfrm>
            <a:off x="6153150" y="424869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Text Box 58">
            <a:extLst>
              <a:ext uri="{FF2B5EF4-FFF2-40B4-BE49-F238E27FC236}">
                <a16:creationId xmlns:a16="http://schemas.microsoft.com/office/drawing/2014/main" id="{78ABF4D3-C4D8-4267-A335-935A9277C924}"/>
              </a:ext>
            </a:extLst>
          </p:cNvPr>
          <p:cNvSpPr txBox="1">
            <a:spLocks noChangeArrowheads="1"/>
          </p:cNvSpPr>
          <p:nvPr/>
        </p:nvSpPr>
        <p:spPr bwMode="auto">
          <a:xfrm>
            <a:off x="5353050" y="3991519"/>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 name="Text Box 59">
            <a:extLst>
              <a:ext uri="{FF2B5EF4-FFF2-40B4-BE49-F238E27FC236}">
                <a16:creationId xmlns:a16="http://schemas.microsoft.com/office/drawing/2014/main" id="{4A65DEAF-87AF-4049-9465-F4CF857A3BC4}"/>
              </a:ext>
            </a:extLst>
          </p:cNvPr>
          <p:cNvSpPr txBox="1">
            <a:spLocks noChangeArrowheads="1"/>
          </p:cNvSpPr>
          <p:nvPr/>
        </p:nvSpPr>
        <p:spPr bwMode="auto">
          <a:xfrm>
            <a:off x="5924550" y="3962944"/>
            <a:ext cx="4000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Text Box 60">
            <a:extLst>
              <a:ext uri="{FF2B5EF4-FFF2-40B4-BE49-F238E27FC236}">
                <a16:creationId xmlns:a16="http://schemas.microsoft.com/office/drawing/2014/main" id="{DE7D85E0-B3B7-48B7-A324-ADADB37E25BD}"/>
              </a:ext>
            </a:extLst>
          </p:cNvPr>
          <p:cNvSpPr txBox="1">
            <a:spLocks noChangeArrowheads="1"/>
          </p:cNvSpPr>
          <p:nvPr/>
        </p:nvSpPr>
        <p:spPr bwMode="auto">
          <a:xfrm>
            <a:off x="5981700" y="4591594"/>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Pacelli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Line 61">
            <a:extLst>
              <a:ext uri="{FF2B5EF4-FFF2-40B4-BE49-F238E27FC236}">
                <a16:creationId xmlns:a16="http://schemas.microsoft.com/office/drawing/2014/main" id="{53A3AB9F-A71B-4844-BE60-9C11C55C9D89}"/>
              </a:ext>
            </a:extLst>
          </p:cNvPr>
          <p:cNvSpPr>
            <a:spLocks noChangeShapeType="1"/>
          </p:cNvSpPr>
          <p:nvPr/>
        </p:nvSpPr>
        <p:spPr bwMode="auto">
          <a:xfrm>
            <a:off x="5353050" y="424869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3" name="Line 62">
            <a:extLst>
              <a:ext uri="{FF2B5EF4-FFF2-40B4-BE49-F238E27FC236}">
                <a16:creationId xmlns:a16="http://schemas.microsoft.com/office/drawing/2014/main" id="{9B6B56FF-D6D3-4366-B6AD-B4B6115FA476}"/>
              </a:ext>
            </a:extLst>
          </p:cNvPr>
          <p:cNvSpPr>
            <a:spLocks noChangeShapeType="1"/>
          </p:cNvSpPr>
          <p:nvPr/>
        </p:nvSpPr>
        <p:spPr bwMode="auto">
          <a:xfrm>
            <a:off x="5581650" y="3848644"/>
            <a:ext cx="5143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Text Box 63">
            <a:extLst>
              <a:ext uri="{FF2B5EF4-FFF2-40B4-BE49-F238E27FC236}">
                <a16:creationId xmlns:a16="http://schemas.microsoft.com/office/drawing/2014/main" id="{27B7834E-542A-41F6-9E8F-7FEC522CDF9C}"/>
              </a:ext>
            </a:extLst>
          </p:cNvPr>
          <p:cNvSpPr txBox="1">
            <a:spLocks noChangeArrowheads="1"/>
          </p:cNvSpPr>
          <p:nvPr/>
        </p:nvSpPr>
        <p:spPr bwMode="auto">
          <a:xfrm>
            <a:off x="5638800" y="4277269"/>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5" name="Line 64">
            <a:extLst>
              <a:ext uri="{FF2B5EF4-FFF2-40B4-BE49-F238E27FC236}">
                <a16:creationId xmlns:a16="http://schemas.microsoft.com/office/drawing/2014/main" id="{B75FED34-0CB4-45F3-B485-8609E2543380}"/>
              </a:ext>
            </a:extLst>
          </p:cNvPr>
          <p:cNvSpPr>
            <a:spLocks noChangeShapeType="1"/>
          </p:cNvSpPr>
          <p:nvPr/>
        </p:nvSpPr>
        <p:spPr bwMode="auto">
          <a:xfrm flipV="1">
            <a:off x="6153150" y="4362994"/>
            <a:ext cx="17145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Text Box 65">
            <a:extLst>
              <a:ext uri="{FF2B5EF4-FFF2-40B4-BE49-F238E27FC236}">
                <a16:creationId xmlns:a16="http://schemas.microsoft.com/office/drawing/2014/main" id="{94D1F1F7-935B-47A0-8440-121135186E1B}"/>
              </a:ext>
            </a:extLst>
          </p:cNvPr>
          <p:cNvSpPr txBox="1">
            <a:spLocks noChangeArrowheads="1"/>
          </p:cNvSpPr>
          <p:nvPr/>
        </p:nvSpPr>
        <p:spPr bwMode="auto">
          <a:xfrm>
            <a:off x="4781550" y="3562894"/>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Babylon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7" name="Line 66">
            <a:extLst>
              <a:ext uri="{FF2B5EF4-FFF2-40B4-BE49-F238E27FC236}">
                <a16:creationId xmlns:a16="http://schemas.microsoft.com/office/drawing/2014/main" id="{B99A0C40-2AE8-4311-A033-5372AB974D8A}"/>
              </a:ext>
            </a:extLst>
          </p:cNvPr>
          <p:cNvSpPr>
            <a:spLocks noChangeShapeType="1"/>
          </p:cNvSpPr>
          <p:nvPr/>
        </p:nvSpPr>
        <p:spPr bwMode="auto">
          <a:xfrm>
            <a:off x="6496050" y="4362994"/>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Line 67">
            <a:extLst>
              <a:ext uri="{FF2B5EF4-FFF2-40B4-BE49-F238E27FC236}">
                <a16:creationId xmlns:a16="http://schemas.microsoft.com/office/drawing/2014/main" id="{A5FA1BF0-DE3D-4B55-BF41-0654D898CB0A}"/>
              </a:ext>
            </a:extLst>
          </p:cNvPr>
          <p:cNvSpPr>
            <a:spLocks noChangeShapeType="1"/>
          </p:cNvSpPr>
          <p:nvPr/>
        </p:nvSpPr>
        <p:spPr bwMode="auto">
          <a:xfrm>
            <a:off x="6381750" y="4362994"/>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68">
            <a:extLst>
              <a:ext uri="{FF2B5EF4-FFF2-40B4-BE49-F238E27FC236}">
                <a16:creationId xmlns:a16="http://schemas.microsoft.com/office/drawing/2014/main" id="{88E68481-7FD0-41D2-BA95-F9B630C9DAD3}"/>
              </a:ext>
            </a:extLst>
          </p:cNvPr>
          <p:cNvSpPr txBox="1">
            <a:spLocks noChangeArrowheads="1"/>
          </p:cNvSpPr>
          <p:nvPr/>
        </p:nvSpPr>
        <p:spPr bwMode="auto">
          <a:xfrm>
            <a:off x="6324600" y="3905794"/>
            <a:ext cx="428625"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May 13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0" name="Text Box 69">
            <a:extLst>
              <a:ext uri="{FF2B5EF4-FFF2-40B4-BE49-F238E27FC236}">
                <a16:creationId xmlns:a16="http://schemas.microsoft.com/office/drawing/2014/main" id="{29017857-C81B-4F9C-A52A-A6DFC0B28D61}"/>
              </a:ext>
            </a:extLst>
          </p:cNvPr>
          <p:cNvSpPr txBox="1">
            <a:spLocks noChangeArrowheads="1"/>
          </p:cNvSpPr>
          <p:nvPr/>
        </p:nvSpPr>
        <p:spPr bwMode="auto">
          <a:xfrm>
            <a:off x="6324600" y="3677194"/>
            <a:ext cx="457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Fatima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 name="Line 70">
            <a:extLst>
              <a:ext uri="{FF2B5EF4-FFF2-40B4-BE49-F238E27FC236}">
                <a16:creationId xmlns:a16="http://schemas.microsoft.com/office/drawing/2014/main" id="{50405D94-0D7C-48D0-BE53-86C4D82B9BD0}"/>
              </a:ext>
            </a:extLst>
          </p:cNvPr>
          <p:cNvSpPr>
            <a:spLocks noChangeShapeType="1"/>
          </p:cNvSpPr>
          <p:nvPr/>
        </p:nvSpPr>
        <p:spPr bwMode="auto">
          <a:xfrm>
            <a:off x="6496050" y="4534444"/>
            <a:ext cx="0"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Text Box 71">
            <a:extLst>
              <a:ext uri="{FF2B5EF4-FFF2-40B4-BE49-F238E27FC236}">
                <a16:creationId xmlns:a16="http://schemas.microsoft.com/office/drawing/2014/main" id="{41F4A369-D382-40CC-927C-FB973F3D16FE}"/>
              </a:ext>
            </a:extLst>
          </p:cNvPr>
          <p:cNvSpPr txBox="1">
            <a:spLocks noChangeArrowheads="1"/>
          </p:cNvSpPr>
          <p:nvPr/>
        </p:nvSpPr>
        <p:spPr bwMode="auto">
          <a:xfrm>
            <a:off x="6210300" y="4877344"/>
            <a:ext cx="5143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Code of Canon Law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Text Box 72">
            <a:extLst>
              <a:ext uri="{FF2B5EF4-FFF2-40B4-BE49-F238E27FC236}">
                <a16:creationId xmlns:a16="http://schemas.microsoft.com/office/drawing/2014/main" id="{EECD2A19-86FA-41D9-BCA3-DCA536438727}"/>
              </a:ext>
            </a:extLst>
          </p:cNvPr>
          <p:cNvSpPr txBox="1">
            <a:spLocks noChangeArrowheads="1"/>
          </p:cNvSpPr>
          <p:nvPr/>
        </p:nvSpPr>
        <p:spPr bwMode="auto">
          <a:xfrm>
            <a:off x="7181850" y="4534444"/>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Disap.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4" name="Line 73">
            <a:extLst>
              <a:ext uri="{FF2B5EF4-FFF2-40B4-BE49-F238E27FC236}">
                <a16:creationId xmlns:a16="http://schemas.microsoft.com/office/drawing/2014/main" id="{447ED6FB-2AEC-436C-82BD-C4A078F8B751}"/>
              </a:ext>
            </a:extLst>
          </p:cNvPr>
          <p:cNvSpPr>
            <a:spLocks noChangeShapeType="1"/>
          </p:cNvSpPr>
          <p:nvPr/>
        </p:nvSpPr>
        <p:spPr bwMode="auto">
          <a:xfrm>
            <a:off x="7353300" y="4077244"/>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5" name="Line 74">
            <a:extLst>
              <a:ext uri="{FF2B5EF4-FFF2-40B4-BE49-F238E27FC236}">
                <a16:creationId xmlns:a16="http://schemas.microsoft.com/office/drawing/2014/main" id="{AE782FCF-E46E-498F-99B5-1F4D1CA1148D}"/>
              </a:ext>
            </a:extLst>
          </p:cNvPr>
          <p:cNvSpPr>
            <a:spLocks noChangeShapeType="1"/>
          </p:cNvSpPr>
          <p:nvPr/>
        </p:nvSpPr>
        <p:spPr bwMode="auto">
          <a:xfrm>
            <a:off x="7181850" y="407724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Text Box 75">
            <a:extLst>
              <a:ext uri="{FF2B5EF4-FFF2-40B4-BE49-F238E27FC236}">
                <a16:creationId xmlns:a16="http://schemas.microsoft.com/office/drawing/2014/main" id="{0A1ED205-3FEB-40D5-A341-E9B658E43EF9}"/>
              </a:ext>
            </a:extLst>
          </p:cNvPr>
          <p:cNvSpPr txBox="1">
            <a:spLocks noChangeArrowheads="1"/>
          </p:cNvSpPr>
          <p:nvPr/>
        </p:nvSpPr>
        <p:spPr bwMode="auto">
          <a:xfrm>
            <a:off x="7181850" y="3791494"/>
            <a:ext cx="37147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Text Box 76">
            <a:extLst>
              <a:ext uri="{FF2B5EF4-FFF2-40B4-BE49-F238E27FC236}">
                <a16:creationId xmlns:a16="http://schemas.microsoft.com/office/drawing/2014/main" id="{823764DF-EC6C-44F7-A2E2-151AEAE22A22}"/>
              </a:ext>
            </a:extLst>
          </p:cNvPr>
          <p:cNvSpPr txBox="1">
            <a:spLocks noChangeArrowheads="1"/>
          </p:cNvSpPr>
          <p:nvPr/>
        </p:nvSpPr>
        <p:spPr bwMode="auto">
          <a:xfrm>
            <a:off x="7581900" y="4248694"/>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8" name="Line 77">
            <a:extLst>
              <a:ext uri="{FF2B5EF4-FFF2-40B4-BE49-F238E27FC236}">
                <a16:creationId xmlns:a16="http://schemas.microsoft.com/office/drawing/2014/main" id="{E0A1AA7C-48BD-45C9-A95F-564AE9EFA032}"/>
              </a:ext>
            </a:extLst>
          </p:cNvPr>
          <p:cNvSpPr>
            <a:spLocks noChangeShapeType="1"/>
          </p:cNvSpPr>
          <p:nvPr/>
        </p:nvSpPr>
        <p:spPr bwMode="auto">
          <a:xfrm>
            <a:off x="8096250" y="424869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Line 78">
            <a:extLst>
              <a:ext uri="{FF2B5EF4-FFF2-40B4-BE49-F238E27FC236}">
                <a16:creationId xmlns:a16="http://schemas.microsoft.com/office/drawing/2014/main" id="{023277B4-B74E-46FE-ADAA-F3C105FB7C5C}"/>
              </a:ext>
            </a:extLst>
          </p:cNvPr>
          <p:cNvSpPr>
            <a:spLocks noChangeShapeType="1"/>
          </p:cNvSpPr>
          <p:nvPr/>
        </p:nvSpPr>
        <p:spPr bwMode="auto">
          <a:xfrm>
            <a:off x="7924800" y="424869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0" name="Text Box 79">
            <a:extLst>
              <a:ext uri="{FF2B5EF4-FFF2-40B4-BE49-F238E27FC236}">
                <a16:creationId xmlns:a16="http://schemas.microsoft.com/office/drawing/2014/main" id="{47B50C0F-18AC-4F13-8250-82ADE21A4309}"/>
              </a:ext>
            </a:extLst>
          </p:cNvPr>
          <p:cNvSpPr txBox="1">
            <a:spLocks noChangeArrowheads="1"/>
          </p:cNvSpPr>
          <p:nvPr/>
        </p:nvSpPr>
        <p:spPr bwMode="auto">
          <a:xfrm>
            <a:off x="7867650" y="3962944"/>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 name="Line 80">
            <a:extLst>
              <a:ext uri="{FF2B5EF4-FFF2-40B4-BE49-F238E27FC236}">
                <a16:creationId xmlns:a16="http://schemas.microsoft.com/office/drawing/2014/main" id="{4F171EFC-CE09-46FA-869E-B6F9140AE423}"/>
              </a:ext>
            </a:extLst>
          </p:cNvPr>
          <p:cNvSpPr>
            <a:spLocks noChangeShapeType="1"/>
          </p:cNvSpPr>
          <p:nvPr/>
        </p:nvSpPr>
        <p:spPr bwMode="auto">
          <a:xfrm>
            <a:off x="8096250" y="4420144"/>
            <a:ext cx="2857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Line 81">
            <a:extLst>
              <a:ext uri="{FF2B5EF4-FFF2-40B4-BE49-F238E27FC236}">
                <a16:creationId xmlns:a16="http://schemas.microsoft.com/office/drawing/2014/main" id="{8B5A08A8-437D-4D01-ABD6-8FB6F85C97D9}"/>
              </a:ext>
            </a:extLst>
          </p:cNvPr>
          <p:cNvSpPr>
            <a:spLocks noChangeShapeType="1"/>
          </p:cNvSpPr>
          <p:nvPr/>
        </p:nvSpPr>
        <p:spPr bwMode="auto">
          <a:xfrm>
            <a:off x="7124700" y="4362994"/>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Line 82">
            <a:extLst>
              <a:ext uri="{FF2B5EF4-FFF2-40B4-BE49-F238E27FC236}">
                <a16:creationId xmlns:a16="http://schemas.microsoft.com/office/drawing/2014/main" id="{112F3320-83F6-415C-89F6-B87E56F86694}"/>
              </a:ext>
            </a:extLst>
          </p:cNvPr>
          <p:cNvSpPr>
            <a:spLocks noChangeShapeType="1"/>
          </p:cNvSpPr>
          <p:nvPr/>
        </p:nvSpPr>
        <p:spPr bwMode="auto">
          <a:xfrm>
            <a:off x="7010400" y="4362994"/>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Text Box 83">
            <a:extLst>
              <a:ext uri="{FF2B5EF4-FFF2-40B4-BE49-F238E27FC236}">
                <a16:creationId xmlns:a16="http://schemas.microsoft.com/office/drawing/2014/main" id="{0DD61DEE-7B48-4791-B414-B7D5C77669BA}"/>
              </a:ext>
            </a:extLst>
          </p:cNvPr>
          <p:cNvSpPr txBox="1">
            <a:spLocks noChangeArrowheads="1"/>
          </p:cNvSpPr>
          <p:nvPr/>
        </p:nvSpPr>
        <p:spPr bwMode="auto">
          <a:xfrm>
            <a:off x="6896100" y="4020094"/>
            <a:ext cx="40005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Pious XII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 name="TextBox 84">
            <a:extLst>
              <a:ext uri="{FF2B5EF4-FFF2-40B4-BE49-F238E27FC236}">
                <a16:creationId xmlns:a16="http://schemas.microsoft.com/office/drawing/2014/main" id="{979B2D21-370D-4B7F-8AF7-65CE542D99B5}"/>
              </a:ext>
            </a:extLst>
          </p:cNvPr>
          <p:cNvSpPr txBox="1"/>
          <p:nvPr/>
        </p:nvSpPr>
        <p:spPr>
          <a:xfrm>
            <a:off x="650149" y="600928"/>
            <a:ext cx="3805101" cy="5755422"/>
          </a:xfrm>
          <a:prstGeom prst="rect">
            <a:avLst/>
          </a:prstGeom>
          <a:noFill/>
        </p:spPr>
        <p:txBody>
          <a:bodyPr wrap="square" rtlCol="0">
            <a:spAutoFit/>
          </a:bodyPr>
          <a:lstStyle/>
          <a:p>
            <a:r>
              <a:rPr lang="en-US" sz="1600" b="1" dirty="0">
                <a:latin typeface="Arial Narrow" panose="020B0606020202030204" pitchFamily="34" charset="0"/>
              </a:rPr>
              <a:t>So Pacelli goes into an alliance with Hitler that lasts through the history of WW2. How did that alliance end? It ended in 1945 with a disappointment. Why? Why is it a disappointment? He is allied to Hitler to take down the Soviet Union, Hitler lost in 1945. It was a failed attempt.  </a:t>
            </a:r>
            <a:r>
              <a:rPr lang="en-US" sz="1600" dirty="0">
                <a:latin typeface="Arial Narrow" panose="020B0606020202030204" pitchFamily="34" charset="0"/>
              </a:rPr>
              <a:t>You can see the Papacy in a scattering time period from 1945 – 1950. Between 1917—1945, actually in 1939, Pacelli becomes Pope Pious the XII and he is still Pope through the history of 1950. In 1950 he brings back to public consciousness the messages of Fatima.   So from 1945 to 1950, the Catholic Church is in a “scattering”, they’ve watched the Soviet Union sweep away Eastern Europe, the fall of the iron curtain, they are fighting for Italy to not become Communist as well, and it’s a dark time.  1950 is a Catholic Jubilee year</a:t>
            </a:r>
            <a:r>
              <a:rPr lang="en-US" sz="1600" b="1" dirty="0">
                <a:latin typeface="Arial Narrow" panose="020B0606020202030204" pitchFamily="34" charset="0"/>
              </a:rPr>
              <a:t>. Pacelli can see they need a revival. So what Pacelli introduces in 1950 is the Dogma of the Assumption, he brings Mary back.</a:t>
            </a:r>
            <a:r>
              <a:rPr lang="en-US" sz="1600" dirty="0">
                <a:latin typeface="Arial Narrow" panose="020B0606020202030204" pitchFamily="34" charset="0"/>
              </a:rPr>
              <a:t> The formal definition of the Dogma of the Assumption is that Mary was assumed in body and soul to heaven.</a:t>
            </a:r>
          </a:p>
        </p:txBody>
      </p:sp>
    </p:spTree>
    <p:extLst>
      <p:ext uri="{BB962C8B-B14F-4D97-AF65-F5344CB8AC3E}">
        <p14:creationId xmlns:p14="http://schemas.microsoft.com/office/powerpoint/2010/main" val="10246349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973F06A-4D23-448E-B0D4-9017F7CFBDD4}"/>
              </a:ext>
            </a:extLst>
          </p:cNvPr>
          <p:cNvSpPr>
            <a:spLocks noGrp="1"/>
          </p:cNvSpPr>
          <p:nvPr>
            <p:ph type="sldNum" sz="quarter" idx="12"/>
          </p:nvPr>
        </p:nvSpPr>
        <p:spPr/>
        <p:txBody>
          <a:bodyPr/>
          <a:lstStyle/>
          <a:p>
            <a:fld id="{1E1B8BD3-EEEF-4896-BEE3-06C250004F3C}" type="slidenum">
              <a:rPr lang="en-US" smtClean="0"/>
              <a:pPr/>
              <a:t>25</a:t>
            </a:fld>
            <a:endParaRPr lang="en-US" dirty="0"/>
          </a:p>
        </p:txBody>
      </p:sp>
      <p:sp>
        <p:nvSpPr>
          <p:cNvPr id="3" name="Text Box 2">
            <a:extLst>
              <a:ext uri="{FF2B5EF4-FFF2-40B4-BE49-F238E27FC236}">
                <a16:creationId xmlns:a16="http://schemas.microsoft.com/office/drawing/2014/main" id="{ACD41A62-2249-4D65-BBF6-604523E5A0D0}"/>
              </a:ext>
            </a:extLst>
          </p:cNvPr>
          <p:cNvSpPr txBox="1">
            <a:spLocks noChangeArrowheads="1"/>
          </p:cNvSpPr>
          <p:nvPr/>
        </p:nvSpPr>
        <p:spPr bwMode="auto">
          <a:xfrm>
            <a:off x="4367758" y="2336415"/>
            <a:ext cx="6858000" cy="38290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Line 3">
            <a:extLst>
              <a:ext uri="{FF2B5EF4-FFF2-40B4-BE49-F238E27FC236}">
                <a16:creationId xmlns:a16="http://schemas.microsoft.com/office/drawing/2014/main" id="{45EBAECF-E048-4539-9B81-8C2983397471}"/>
              </a:ext>
            </a:extLst>
          </p:cNvPr>
          <p:cNvSpPr>
            <a:spLocks noChangeShapeType="1"/>
          </p:cNvSpPr>
          <p:nvPr/>
        </p:nvSpPr>
        <p:spPr bwMode="auto">
          <a:xfrm>
            <a:off x="5739358" y="3307965"/>
            <a:ext cx="5486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4">
            <a:extLst>
              <a:ext uri="{FF2B5EF4-FFF2-40B4-BE49-F238E27FC236}">
                <a16:creationId xmlns:a16="http://schemas.microsoft.com/office/drawing/2014/main" id="{256FB506-087D-47FF-8F8B-2EE1543212CD}"/>
              </a:ext>
            </a:extLst>
          </p:cNvPr>
          <p:cNvSpPr>
            <a:spLocks noChangeShapeType="1"/>
          </p:cNvSpPr>
          <p:nvPr/>
        </p:nvSpPr>
        <p:spPr bwMode="auto">
          <a:xfrm flipH="1">
            <a:off x="5053558" y="3307965"/>
            <a:ext cx="7429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5">
            <a:extLst>
              <a:ext uri="{FF2B5EF4-FFF2-40B4-BE49-F238E27FC236}">
                <a16:creationId xmlns:a16="http://schemas.microsoft.com/office/drawing/2014/main" id="{016BF4C0-CCD0-4761-80A3-9876A6686ED2}"/>
              </a:ext>
            </a:extLst>
          </p:cNvPr>
          <p:cNvSpPr txBox="1">
            <a:spLocks noChangeArrowheads="1"/>
          </p:cNvSpPr>
          <p:nvPr/>
        </p:nvSpPr>
        <p:spPr bwMode="auto">
          <a:xfrm>
            <a:off x="6768058" y="3307965"/>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Disap.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Line 6">
            <a:extLst>
              <a:ext uri="{FF2B5EF4-FFF2-40B4-BE49-F238E27FC236}">
                <a16:creationId xmlns:a16="http://schemas.microsoft.com/office/drawing/2014/main" id="{DEC723E7-ECE6-4690-89CF-692B19C0B220}"/>
              </a:ext>
            </a:extLst>
          </p:cNvPr>
          <p:cNvSpPr>
            <a:spLocks noChangeShapeType="1"/>
          </p:cNvSpPr>
          <p:nvPr/>
        </p:nvSpPr>
        <p:spPr bwMode="auto">
          <a:xfrm>
            <a:off x="5225008" y="302221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7">
            <a:extLst>
              <a:ext uri="{FF2B5EF4-FFF2-40B4-BE49-F238E27FC236}">
                <a16:creationId xmlns:a16="http://schemas.microsoft.com/office/drawing/2014/main" id="{3FF22E5F-BF7F-48D8-B288-35C7BB8656CE}"/>
              </a:ext>
            </a:extLst>
          </p:cNvPr>
          <p:cNvSpPr>
            <a:spLocks noChangeShapeType="1"/>
          </p:cNvSpPr>
          <p:nvPr/>
        </p:nvSpPr>
        <p:spPr bwMode="auto">
          <a:xfrm>
            <a:off x="6939508" y="302221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8">
            <a:extLst>
              <a:ext uri="{FF2B5EF4-FFF2-40B4-BE49-F238E27FC236}">
                <a16:creationId xmlns:a16="http://schemas.microsoft.com/office/drawing/2014/main" id="{D460D726-BAE0-42F0-9B85-A96F221679D4}"/>
              </a:ext>
            </a:extLst>
          </p:cNvPr>
          <p:cNvSpPr>
            <a:spLocks noChangeShapeType="1"/>
          </p:cNvSpPr>
          <p:nvPr/>
        </p:nvSpPr>
        <p:spPr bwMode="auto">
          <a:xfrm>
            <a:off x="5739358" y="302221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9">
            <a:extLst>
              <a:ext uri="{FF2B5EF4-FFF2-40B4-BE49-F238E27FC236}">
                <a16:creationId xmlns:a16="http://schemas.microsoft.com/office/drawing/2014/main" id="{444FB2A0-AD09-4198-BA04-9AC960F35FB8}"/>
              </a:ext>
            </a:extLst>
          </p:cNvPr>
          <p:cNvSpPr>
            <a:spLocks noChangeShapeType="1"/>
          </p:cNvSpPr>
          <p:nvPr/>
        </p:nvSpPr>
        <p:spPr bwMode="auto">
          <a:xfrm>
            <a:off x="6768058" y="302221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Text Box 10">
            <a:extLst>
              <a:ext uri="{FF2B5EF4-FFF2-40B4-BE49-F238E27FC236}">
                <a16:creationId xmlns:a16="http://schemas.microsoft.com/office/drawing/2014/main" id="{1A6009E8-DDCE-410A-B250-86D7353E74E6}"/>
              </a:ext>
            </a:extLst>
          </p:cNvPr>
          <p:cNvSpPr txBox="1">
            <a:spLocks noChangeArrowheads="1"/>
          </p:cNvSpPr>
          <p:nvPr/>
        </p:nvSpPr>
        <p:spPr bwMode="auto">
          <a:xfrm>
            <a:off x="5053558" y="2736465"/>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538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Text Box 11">
            <a:extLst>
              <a:ext uri="{FF2B5EF4-FFF2-40B4-BE49-F238E27FC236}">
                <a16:creationId xmlns:a16="http://schemas.microsoft.com/office/drawing/2014/main" id="{B00F1C3B-1639-40E3-A1E2-51F202DA6882}"/>
              </a:ext>
            </a:extLst>
          </p:cNvPr>
          <p:cNvSpPr txBox="1">
            <a:spLocks noChangeArrowheads="1"/>
          </p:cNvSpPr>
          <p:nvPr/>
        </p:nvSpPr>
        <p:spPr bwMode="auto">
          <a:xfrm>
            <a:off x="5510758" y="273646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Text Box 12">
            <a:extLst>
              <a:ext uri="{FF2B5EF4-FFF2-40B4-BE49-F238E27FC236}">
                <a16:creationId xmlns:a16="http://schemas.microsoft.com/office/drawing/2014/main" id="{3E73906F-031A-4887-B293-FE7E2B8DECDE}"/>
              </a:ext>
            </a:extLst>
          </p:cNvPr>
          <p:cNvSpPr txBox="1">
            <a:spLocks noChangeArrowheads="1"/>
          </p:cNvSpPr>
          <p:nvPr/>
        </p:nvSpPr>
        <p:spPr bwMode="auto">
          <a:xfrm>
            <a:off x="8139658" y="3365115"/>
            <a:ext cx="85725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Rejection of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Line 13">
            <a:extLst>
              <a:ext uri="{FF2B5EF4-FFF2-40B4-BE49-F238E27FC236}">
                <a16:creationId xmlns:a16="http://schemas.microsoft.com/office/drawing/2014/main" id="{B00F9CB6-1915-4908-BB5F-9527D3249858}"/>
              </a:ext>
            </a:extLst>
          </p:cNvPr>
          <p:cNvSpPr>
            <a:spLocks noChangeShapeType="1"/>
          </p:cNvSpPr>
          <p:nvPr/>
        </p:nvSpPr>
        <p:spPr bwMode="auto">
          <a:xfrm>
            <a:off x="6082258" y="3136515"/>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4">
            <a:extLst>
              <a:ext uri="{FF2B5EF4-FFF2-40B4-BE49-F238E27FC236}">
                <a16:creationId xmlns:a16="http://schemas.microsoft.com/office/drawing/2014/main" id="{F7FCF43A-C7A9-4FF3-AB5B-3F579B111910}"/>
              </a:ext>
            </a:extLst>
          </p:cNvPr>
          <p:cNvSpPr>
            <a:spLocks noChangeShapeType="1"/>
          </p:cNvSpPr>
          <p:nvPr/>
        </p:nvSpPr>
        <p:spPr bwMode="auto">
          <a:xfrm>
            <a:off x="5967958" y="3136515"/>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15">
            <a:extLst>
              <a:ext uri="{FF2B5EF4-FFF2-40B4-BE49-F238E27FC236}">
                <a16:creationId xmlns:a16="http://schemas.microsoft.com/office/drawing/2014/main" id="{7C565671-F4F4-4F67-ADA8-C627B661B277}"/>
              </a:ext>
            </a:extLst>
          </p:cNvPr>
          <p:cNvSpPr txBox="1">
            <a:spLocks noChangeArrowheads="1"/>
          </p:cNvSpPr>
          <p:nvPr/>
        </p:nvSpPr>
        <p:spPr bwMode="auto">
          <a:xfrm>
            <a:off x="5567908" y="3365115"/>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Line 16">
            <a:extLst>
              <a:ext uri="{FF2B5EF4-FFF2-40B4-BE49-F238E27FC236}">
                <a16:creationId xmlns:a16="http://schemas.microsoft.com/office/drawing/2014/main" id="{31F0E0E8-E5E7-46C3-8658-9EB96FE4EB30}"/>
              </a:ext>
            </a:extLst>
          </p:cNvPr>
          <p:cNvSpPr>
            <a:spLocks noChangeShapeType="1"/>
          </p:cNvSpPr>
          <p:nvPr/>
        </p:nvSpPr>
        <p:spPr bwMode="auto">
          <a:xfrm>
            <a:off x="5053558" y="299364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7">
            <a:extLst>
              <a:ext uri="{FF2B5EF4-FFF2-40B4-BE49-F238E27FC236}">
                <a16:creationId xmlns:a16="http://schemas.microsoft.com/office/drawing/2014/main" id="{6588C569-6F86-4E86-8E00-2E88408404AF}"/>
              </a:ext>
            </a:extLst>
          </p:cNvPr>
          <p:cNvSpPr>
            <a:spLocks noChangeShapeType="1"/>
          </p:cNvSpPr>
          <p:nvPr/>
        </p:nvSpPr>
        <p:spPr bwMode="auto">
          <a:xfrm>
            <a:off x="5225008" y="2622165"/>
            <a:ext cx="5143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Text Box 18">
            <a:extLst>
              <a:ext uri="{FF2B5EF4-FFF2-40B4-BE49-F238E27FC236}">
                <a16:creationId xmlns:a16="http://schemas.microsoft.com/office/drawing/2014/main" id="{DD0FE724-7CAD-4A3B-B23A-09EF7905DB5A}"/>
              </a:ext>
            </a:extLst>
          </p:cNvPr>
          <p:cNvSpPr txBox="1">
            <a:spLocks noChangeArrowheads="1"/>
          </p:cNvSpPr>
          <p:nvPr/>
        </p:nvSpPr>
        <p:spPr bwMode="auto">
          <a:xfrm>
            <a:off x="5339308" y="3022215"/>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19">
            <a:extLst>
              <a:ext uri="{FF2B5EF4-FFF2-40B4-BE49-F238E27FC236}">
                <a16:creationId xmlns:a16="http://schemas.microsoft.com/office/drawing/2014/main" id="{24C3E49F-BA57-4A06-8BAF-18FF7AB51EF8}"/>
              </a:ext>
            </a:extLst>
          </p:cNvPr>
          <p:cNvSpPr txBox="1">
            <a:spLocks noChangeArrowheads="1"/>
          </p:cNvSpPr>
          <p:nvPr/>
        </p:nvSpPr>
        <p:spPr bwMode="auto">
          <a:xfrm>
            <a:off x="6310858" y="3022215"/>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Text Box 20">
            <a:extLst>
              <a:ext uri="{FF2B5EF4-FFF2-40B4-BE49-F238E27FC236}">
                <a16:creationId xmlns:a16="http://schemas.microsoft.com/office/drawing/2014/main" id="{228D4C03-81A6-40AC-8EB3-931BF3F812AE}"/>
              </a:ext>
            </a:extLst>
          </p:cNvPr>
          <p:cNvSpPr txBox="1">
            <a:spLocks noChangeArrowheads="1"/>
          </p:cNvSpPr>
          <p:nvPr/>
        </p:nvSpPr>
        <p:spPr bwMode="auto">
          <a:xfrm>
            <a:off x="6710908" y="273646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Line 21">
            <a:extLst>
              <a:ext uri="{FF2B5EF4-FFF2-40B4-BE49-F238E27FC236}">
                <a16:creationId xmlns:a16="http://schemas.microsoft.com/office/drawing/2014/main" id="{79D3BC89-F687-47EC-AB17-1E3FB198FD8C}"/>
              </a:ext>
            </a:extLst>
          </p:cNvPr>
          <p:cNvSpPr>
            <a:spLocks noChangeShapeType="1"/>
          </p:cNvSpPr>
          <p:nvPr/>
        </p:nvSpPr>
        <p:spPr bwMode="auto">
          <a:xfrm>
            <a:off x="5853658" y="2622165"/>
            <a:ext cx="114300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Text Box 22">
            <a:extLst>
              <a:ext uri="{FF2B5EF4-FFF2-40B4-BE49-F238E27FC236}">
                <a16:creationId xmlns:a16="http://schemas.microsoft.com/office/drawing/2014/main" id="{E32F15C4-3666-4F05-844B-B40702C244F2}"/>
              </a:ext>
            </a:extLst>
          </p:cNvPr>
          <p:cNvSpPr txBox="1">
            <a:spLocks noChangeArrowheads="1"/>
          </p:cNvSpPr>
          <p:nvPr/>
        </p:nvSpPr>
        <p:spPr bwMode="auto">
          <a:xfrm>
            <a:off x="5967958" y="2336415"/>
            <a:ext cx="9144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1260   46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Text Box 23">
            <a:extLst>
              <a:ext uri="{FF2B5EF4-FFF2-40B4-BE49-F238E27FC236}">
                <a16:creationId xmlns:a16="http://schemas.microsoft.com/office/drawing/2014/main" id="{0F28E0C1-1AF9-4024-8B20-FDBA8E43709E}"/>
              </a:ext>
            </a:extLst>
          </p:cNvPr>
          <p:cNvSpPr txBox="1">
            <a:spLocks noChangeArrowheads="1"/>
          </p:cNvSpPr>
          <p:nvPr/>
        </p:nvSpPr>
        <p:spPr bwMode="auto">
          <a:xfrm>
            <a:off x="7110958" y="3022215"/>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Line 24">
            <a:extLst>
              <a:ext uri="{FF2B5EF4-FFF2-40B4-BE49-F238E27FC236}">
                <a16:creationId xmlns:a16="http://schemas.microsoft.com/office/drawing/2014/main" id="{8499C045-7B78-4B0B-A35C-BB8D6E60C51A}"/>
              </a:ext>
            </a:extLst>
          </p:cNvPr>
          <p:cNvSpPr>
            <a:spLocks noChangeShapeType="1"/>
          </p:cNvSpPr>
          <p:nvPr/>
        </p:nvSpPr>
        <p:spPr bwMode="auto">
          <a:xfrm>
            <a:off x="7682458" y="302221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25">
            <a:extLst>
              <a:ext uri="{FF2B5EF4-FFF2-40B4-BE49-F238E27FC236}">
                <a16:creationId xmlns:a16="http://schemas.microsoft.com/office/drawing/2014/main" id="{6B458C8A-C06B-43DC-856E-49FADB50EE25}"/>
              </a:ext>
            </a:extLst>
          </p:cNvPr>
          <p:cNvSpPr>
            <a:spLocks noChangeShapeType="1"/>
          </p:cNvSpPr>
          <p:nvPr/>
        </p:nvSpPr>
        <p:spPr bwMode="auto">
          <a:xfrm>
            <a:off x="7511008" y="302221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Text Box 26">
            <a:extLst>
              <a:ext uri="{FF2B5EF4-FFF2-40B4-BE49-F238E27FC236}">
                <a16:creationId xmlns:a16="http://schemas.microsoft.com/office/drawing/2014/main" id="{E16FE6FF-B164-4C26-A40C-2D5F7B72D9A1}"/>
              </a:ext>
            </a:extLst>
          </p:cNvPr>
          <p:cNvSpPr txBox="1">
            <a:spLocks noChangeArrowheads="1"/>
          </p:cNvSpPr>
          <p:nvPr/>
        </p:nvSpPr>
        <p:spPr bwMode="auto">
          <a:xfrm>
            <a:off x="7453858" y="273646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Line 27">
            <a:extLst>
              <a:ext uri="{FF2B5EF4-FFF2-40B4-BE49-F238E27FC236}">
                <a16:creationId xmlns:a16="http://schemas.microsoft.com/office/drawing/2014/main" id="{223F6028-EA56-49FB-88C7-E18D170991EF}"/>
              </a:ext>
            </a:extLst>
          </p:cNvPr>
          <p:cNvSpPr>
            <a:spLocks noChangeShapeType="1"/>
          </p:cNvSpPr>
          <p:nvPr/>
        </p:nvSpPr>
        <p:spPr bwMode="auto">
          <a:xfrm flipV="1">
            <a:off x="5739358" y="3136515"/>
            <a:ext cx="17145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28">
            <a:extLst>
              <a:ext uri="{FF2B5EF4-FFF2-40B4-BE49-F238E27FC236}">
                <a16:creationId xmlns:a16="http://schemas.microsoft.com/office/drawing/2014/main" id="{B0CE616C-84DB-4428-8EF9-3FAA46D0692D}"/>
              </a:ext>
            </a:extLst>
          </p:cNvPr>
          <p:cNvSpPr txBox="1">
            <a:spLocks noChangeArrowheads="1"/>
          </p:cNvSpPr>
          <p:nvPr/>
        </p:nvSpPr>
        <p:spPr bwMode="auto">
          <a:xfrm>
            <a:off x="5910808" y="285076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Text Box 29">
            <a:extLst>
              <a:ext uri="{FF2B5EF4-FFF2-40B4-BE49-F238E27FC236}">
                <a16:creationId xmlns:a16="http://schemas.microsoft.com/office/drawing/2014/main" id="{86907870-1FB2-4DE1-8DFB-077D7106C9EF}"/>
              </a:ext>
            </a:extLst>
          </p:cNvPr>
          <p:cNvSpPr txBox="1">
            <a:spLocks noChangeArrowheads="1"/>
          </p:cNvSpPr>
          <p:nvPr/>
        </p:nvSpPr>
        <p:spPr bwMode="auto">
          <a:xfrm>
            <a:off x="7911058" y="3022215"/>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Text Box 30">
            <a:extLst>
              <a:ext uri="{FF2B5EF4-FFF2-40B4-BE49-F238E27FC236}">
                <a16:creationId xmlns:a16="http://schemas.microsoft.com/office/drawing/2014/main" id="{9DE1AF86-147B-41A8-9ACA-EA0F076F2D5E}"/>
              </a:ext>
            </a:extLst>
          </p:cNvPr>
          <p:cNvSpPr txBox="1">
            <a:spLocks noChangeArrowheads="1"/>
          </p:cNvSpPr>
          <p:nvPr/>
        </p:nvSpPr>
        <p:spPr bwMode="auto">
          <a:xfrm>
            <a:off x="5853658" y="3650865"/>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Capsule message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Line 31">
            <a:extLst>
              <a:ext uri="{FF2B5EF4-FFF2-40B4-BE49-F238E27FC236}">
                <a16:creationId xmlns:a16="http://schemas.microsoft.com/office/drawing/2014/main" id="{F238E33F-AF3F-476B-A850-97A26F5DCE67}"/>
              </a:ext>
            </a:extLst>
          </p:cNvPr>
          <p:cNvSpPr>
            <a:spLocks noChangeShapeType="1"/>
          </p:cNvSpPr>
          <p:nvPr/>
        </p:nvSpPr>
        <p:spPr bwMode="auto">
          <a:xfrm>
            <a:off x="6082258" y="3307965"/>
            <a:ext cx="0"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32">
            <a:extLst>
              <a:ext uri="{FF2B5EF4-FFF2-40B4-BE49-F238E27FC236}">
                <a16:creationId xmlns:a16="http://schemas.microsoft.com/office/drawing/2014/main" id="{353278ED-076A-4094-8732-7187C9BF10D8}"/>
              </a:ext>
            </a:extLst>
          </p:cNvPr>
          <p:cNvSpPr>
            <a:spLocks noChangeShapeType="1"/>
          </p:cNvSpPr>
          <p:nvPr/>
        </p:nvSpPr>
        <p:spPr bwMode="auto">
          <a:xfrm>
            <a:off x="8425408" y="302221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Line 33">
            <a:extLst>
              <a:ext uri="{FF2B5EF4-FFF2-40B4-BE49-F238E27FC236}">
                <a16:creationId xmlns:a16="http://schemas.microsoft.com/office/drawing/2014/main" id="{05F07106-D854-4446-9816-528176155C06}"/>
              </a:ext>
            </a:extLst>
          </p:cNvPr>
          <p:cNvSpPr>
            <a:spLocks noChangeShapeType="1"/>
          </p:cNvSpPr>
          <p:nvPr/>
        </p:nvSpPr>
        <p:spPr bwMode="auto">
          <a:xfrm>
            <a:off x="8253958" y="302221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Text Box 34">
            <a:extLst>
              <a:ext uri="{FF2B5EF4-FFF2-40B4-BE49-F238E27FC236}">
                <a16:creationId xmlns:a16="http://schemas.microsoft.com/office/drawing/2014/main" id="{F668C75F-7EDD-4C1A-8E84-DAFEF2367FDC}"/>
              </a:ext>
            </a:extLst>
          </p:cNvPr>
          <p:cNvSpPr txBox="1">
            <a:spLocks noChangeArrowheads="1"/>
          </p:cNvSpPr>
          <p:nvPr/>
        </p:nvSpPr>
        <p:spPr bwMode="auto">
          <a:xfrm>
            <a:off x="8196808" y="273646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Line 35">
            <a:extLst>
              <a:ext uri="{FF2B5EF4-FFF2-40B4-BE49-F238E27FC236}">
                <a16:creationId xmlns:a16="http://schemas.microsoft.com/office/drawing/2014/main" id="{FAE5461B-997F-4AD5-B783-A743FA60CAA5}"/>
              </a:ext>
            </a:extLst>
          </p:cNvPr>
          <p:cNvSpPr>
            <a:spLocks noChangeShapeType="1"/>
          </p:cNvSpPr>
          <p:nvPr/>
        </p:nvSpPr>
        <p:spPr bwMode="auto">
          <a:xfrm>
            <a:off x="7682458" y="3193665"/>
            <a:ext cx="2857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 Box 36">
            <a:extLst>
              <a:ext uri="{FF2B5EF4-FFF2-40B4-BE49-F238E27FC236}">
                <a16:creationId xmlns:a16="http://schemas.microsoft.com/office/drawing/2014/main" id="{E63AC9C7-1C86-4776-A220-EDBE3FC43CAD}"/>
              </a:ext>
            </a:extLst>
          </p:cNvPr>
          <p:cNvSpPr txBox="1">
            <a:spLocks noChangeArrowheads="1"/>
          </p:cNvSpPr>
          <p:nvPr/>
        </p:nvSpPr>
        <p:spPr bwMode="auto">
          <a:xfrm>
            <a:off x="8768308" y="3022215"/>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Line 37">
            <a:extLst>
              <a:ext uri="{FF2B5EF4-FFF2-40B4-BE49-F238E27FC236}">
                <a16:creationId xmlns:a16="http://schemas.microsoft.com/office/drawing/2014/main" id="{9C979B1E-09E3-463F-9EBB-EE88AE1F0AB6}"/>
              </a:ext>
            </a:extLst>
          </p:cNvPr>
          <p:cNvSpPr>
            <a:spLocks noChangeShapeType="1"/>
          </p:cNvSpPr>
          <p:nvPr/>
        </p:nvSpPr>
        <p:spPr bwMode="auto">
          <a:xfrm>
            <a:off x="9625558" y="302221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Line 38">
            <a:extLst>
              <a:ext uri="{FF2B5EF4-FFF2-40B4-BE49-F238E27FC236}">
                <a16:creationId xmlns:a16="http://schemas.microsoft.com/office/drawing/2014/main" id="{27857537-782D-4CA2-8EA6-8C5816BF5F66}"/>
              </a:ext>
            </a:extLst>
          </p:cNvPr>
          <p:cNvSpPr>
            <a:spLocks noChangeShapeType="1"/>
          </p:cNvSpPr>
          <p:nvPr/>
        </p:nvSpPr>
        <p:spPr bwMode="auto">
          <a:xfrm>
            <a:off x="9454108" y="302221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Text Box 39">
            <a:extLst>
              <a:ext uri="{FF2B5EF4-FFF2-40B4-BE49-F238E27FC236}">
                <a16:creationId xmlns:a16="http://schemas.microsoft.com/office/drawing/2014/main" id="{AA2938D1-9949-49C3-A580-37531F14F5A6}"/>
              </a:ext>
            </a:extLst>
          </p:cNvPr>
          <p:cNvSpPr txBox="1">
            <a:spLocks noChangeArrowheads="1"/>
          </p:cNvSpPr>
          <p:nvPr/>
        </p:nvSpPr>
        <p:spPr bwMode="auto">
          <a:xfrm>
            <a:off x="9396958" y="273646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Text Box 40">
            <a:extLst>
              <a:ext uri="{FF2B5EF4-FFF2-40B4-BE49-F238E27FC236}">
                <a16:creationId xmlns:a16="http://schemas.microsoft.com/office/drawing/2014/main" id="{5ABFAC09-CCB6-4940-A890-E192A9D388D7}"/>
              </a:ext>
            </a:extLst>
          </p:cNvPr>
          <p:cNvSpPr txBox="1">
            <a:spLocks noChangeArrowheads="1"/>
          </p:cNvSpPr>
          <p:nvPr/>
        </p:nvSpPr>
        <p:spPr bwMode="auto">
          <a:xfrm>
            <a:off x="9054058" y="3365115"/>
            <a:ext cx="5715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Jones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Waggoner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Line 41">
            <a:extLst>
              <a:ext uri="{FF2B5EF4-FFF2-40B4-BE49-F238E27FC236}">
                <a16:creationId xmlns:a16="http://schemas.microsoft.com/office/drawing/2014/main" id="{AAA83C5A-67D1-4E1E-9147-36F10F744AF7}"/>
              </a:ext>
            </a:extLst>
          </p:cNvPr>
          <p:cNvSpPr>
            <a:spLocks noChangeShapeType="1"/>
          </p:cNvSpPr>
          <p:nvPr/>
        </p:nvSpPr>
        <p:spPr bwMode="auto">
          <a:xfrm>
            <a:off x="9625558" y="3307965"/>
            <a:ext cx="0" cy="6286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42">
            <a:extLst>
              <a:ext uri="{FF2B5EF4-FFF2-40B4-BE49-F238E27FC236}">
                <a16:creationId xmlns:a16="http://schemas.microsoft.com/office/drawing/2014/main" id="{CEF1A0F7-DC9D-4BAA-8103-93A159796184}"/>
              </a:ext>
            </a:extLst>
          </p:cNvPr>
          <p:cNvSpPr txBox="1">
            <a:spLocks noChangeArrowheads="1"/>
          </p:cNvSpPr>
          <p:nvPr/>
        </p:nvSpPr>
        <p:spPr bwMode="auto">
          <a:xfrm>
            <a:off x="9625558" y="3365115"/>
            <a:ext cx="5715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Butler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Smith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Line 43">
            <a:extLst>
              <a:ext uri="{FF2B5EF4-FFF2-40B4-BE49-F238E27FC236}">
                <a16:creationId xmlns:a16="http://schemas.microsoft.com/office/drawing/2014/main" id="{68C85B4A-422B-43CB-8F21-0E5AC7EF7B54}"/>
              </a:ext>
            </a:extLst>
          </p:cNvPr>
          <p:cNvSpPr>
            <a:spLocks noChangeShapeType="1"/>
          </p:cNvSpPr>
          <p:nvPr/>
        </p:nvSpPr>
        <p:spPr bwMode="auto">
          <a:xfrm>
            <a:off x="10597108" y="302221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Line 44">
            <a:extLst>
              <a:ext uri="{FF2B5EF4-FFF2-40B4-BE49-F238E27FC236}">
                <a16:creationId xmlns:a16="http://schemas.microsoft.com/office/drawing/2014/main" id="{CB71F75D-0DDB-4862-A0FE-887DCD444BC1}"/>
              </a:ext>
            </a:extLst>
          </p:cNvPr>
          <p:cNvSpPr>
            <a:spLocks noChangeShapeType="1"/>
          </p:cNvSpPr>
          <p:nvPr/>
        </p:nvSpPr>
        <p:spPr bwMode="auto">
          <a:xfrm>
            <a:off x="10425658" y="302221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Text Box 45">
            <a:extLst>
              <a:ext uri="{FF2B5EF4-FFF2-40B4-BE49-F238E27FC236}">
                <a16:creationId xmlns:a16="http://schemas.microsoft.com/office/drawing/2014/main" id="{AB868C92-5A18-4557-93DC-3FA9F632DA87}"/>
              </a:ext>
            </a:extLst>
          </p:cNvPr>
          <p:cNvSpPr txBox="1">
            <a:spLocks noChangeArrowheads="1"/>
          </p:cNvSpPr>
          <p:nvPr/>
        </p:nvSpPr>
        <p:spPr bwMode="auto">
          <a:xfrm>
            <a:off x="10368508" y="273646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7" name="Line 46">
            <a:extLst>
              <a:ext uri="{FF2B5EF4-FFF2-40B4-BE49-F238E27FC236}">
                <a16:creationId xmlns:a16="http://schemas.microsoft.com/office/drawing/2014/main" id="{33975631-AF68-4FC1-AF59-5F0E4F6E50EF}"/>
              </a:ext>
            </a:extLst>
          </p:cNvPr>
          <p:cNvSpPr>
            <a:spLocks noChangeShapeType="1"/>
          </p:cNvSpPr>
          <p:nvPr/>
        </p:nvSpPr>
        <p:spPr bwMode="auto">
          <a:xfrm>
            <a:off x="8425408" y="2622165"/>
            <a:ext cx="22288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47">
            <a:extLst>
              <a:ext uri="{FF2B5EF4-FFF2-40B4-BE49-F238E27FC236}">
                <a16:creationId xmlns:a16="http://schemas.microsoft.com/office/drawing/2014/main" id="{4417D978-C5EA-4A9B-8459-12FA0A77E3FF}"/>
              </a:ext>
            </a:extLst>
          </p:cNvPr>
          <p:cNvSpPr txBox="1">
            <a:spLocks noChangeArrowheads="1"/>
          </p:cNvSpPr>
          <p:nvPr/>
        </p:nvSpPr>
        <p:spPr bwMode="auto">
          <a:xfrm>
            <a:off x="9454108" y="2336415"/>
            <a:ext cx="6286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126   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Text Box 48">
            <a:extLst>
              <a:ext uri="{FF2B5EF4-FFF2-40B4-BE49-F238E27FC236}">
                <a16:creationId xmlns:a16="http://schemas.microsoft.com/office/drawing/2014/main" id="{64310A80-D698-48A9-9355-E5A3388E5DCA}"/>
              </a:ext>
            </a:extLst>
          </p:cNvPr>
          <p:cNvSpPr txBox="1">
            <a:spLocks noChangeArrowheads="1"/>
          </p:cNvSpPr>
          <p:nvPr/>
        </p:nvSpPr>
        <p:spPr bwMode="auto">
          <a:xfrm>
            <a:off x="6253708" y="2622165"/>
            <a:ext cx="2857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0" name="Line 49">
            <a:extLst>
              <a:ext uri="{FF2B5EF4-FFF2-40B4-BE49-F238E27FC236}">
                <a16:creationId xmlns:a16="http://schemas.microsoft.com/office/drawing/2014/main" id="{39398713-FD40-4F30-AC77-626E1A416D6E}"/>
              </a:ext>
            </a:extLst>
          </p:cNvPr>
          <p:cNvSpPr>
            <a:spLocks noChangeShapeType="1"/>
          </p:cNvSpPr>
          <p:nvPr/>
        </p:nvSpPr>
        <p:spPr bwMode="auto">
          <a:xfrm>
            <a:off x="5796508" y="3250815"/>
            <a:ext cx="1143000" cy="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50">
            <a:extLst>
              <a:ext uri="{FF2B5EF4-FFF2-40B4-BE49-F238E27FC236}">
                <a16:creationId xmlns:a16="http://schemas.microsoft.com/office/drawing/2014/main" id="{30D2E71A-E08A-4A50-874A-8A2D24F0AAA9}"/>
              </a:ext>
            </a:extLst>
          </p:cNvPr>
          <p:cNvSpPr txBox="1">
            <a:spLocks noChangeArrowheads="1"/>
          </p:cNvSpPr>
          <p:nvPr/>
        </p:nvSpPr>
        <p:spPr bwMode="auto">
          <a:xfrm>
            <a:off x="6310858" y="3250815"/>
            <a:ext cx="285750"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 name="Text Box 51">
            <a:extLst>
              <a:ext uri="{FF2B5EF4-FFF2-40B4-BE49-F238E27FC236}">
                <a16:creationId xmlns:a16="http://schemas.microsoft.com/office/drawing/2014/main" id="{88AE7395-0D98-484A-AD29-E5295E75AA85}"/>
              </a:ext>
            </a:extLst>
          </p:cNvPr>
          <p:cNvSpPr txBox="1">
            <a:spLocks noChangeArrowheads="1"/>
          </p:cNvSpPr>
          <p:nvPr/>
        </p:nvSpPr>
        <p:spPr bwMode="auto">
          <a:xfrm>
            <a:off x="4367758" y="2336415"/>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Israel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Line 52">
            <a:extLst>
              <a:ext uri="{FF2B5EF4-FFF2-40B4-BE49-F238E27FC236}">
                <a16:creationId xmlns:a16="http://schemas.microsoft.com/office/drawing/2014/main" id="{845EF548-CDCB-45BA-B45D-0B3A96126437}"/>
              </a:ext>
            </a:extLst>
          </p:cNvPr>
          <p:cNvSpPr>
            <a:spLocks noChangeShapeType="1"/>
          </p:cNvSpPr>
          <p:nvPr/>
        </p:nvSpPr>
        <p:spPr bwMode="auto">
          <a:xfrm>
            <a:off x="10597108" y="3193665"/>
            <a:ext cx="628650" cy="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Text Box 53">
            <a:extLst>
              <a:ext uri="{FF2B5EF4-FFF2-40B4-BE49-F238E27FC236}">
                <a16:creationId xmlns:a16="http://schemas.microsoft.com/office/drawing/2014/main" id="{97AE47C1-2D8A-4DB5-94E5-F9066830DEFF}"/>
              </a:ext>
            </a:extLst>
          </p:cNvPr>
          <p:cNvSpPr txBox="1">
            <a:spLocks noChangeArrowheads="1"/>
          </p:cNvSpPr>
          <p:nvPr/>
        </p:nvSpPr>
        <p:spPr bwMode="auto">
          <a:xfrm>
            <a:off x="10825708" y="3365115"/>
            <a:ext cx="2857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FF0000"/>
                </a:solidFill>
                <a:effectLst/>
                <a:latin typeface="Times New Roman" panose="02020603050405020304" pitchFamily="18" charset="0"/>
              </a:rPr>
              <a:t>ῼ</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 name="Line 54">
            <a:extLst>
              <a:ext uri="{FF2B5EF4-FFF2-40B4-BE49-F238E27FC236}">
                <a16:creationId xmlns:a16="http://schemas.microsoft.com/office/drawing/2014/main" id="{9AC838E4-B41B-40AC-805C-B0F62684C2C8}"/>
              </a:ext>
            </a:extLst>
          </p:cNvPr>
          <p:cNvSpPr>
            <a:spLocks noChangeShapeType="1"/>
          </p:cNvSpPr>
          <p:nvPr/>
        </p:nvSpPr>
        <p:spPr bwMode="auto">
          <a:xfrm>
            <a:off x="5682208" y="5251065"/>
            <a:ext cx="55435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55">
            <a:extLst>
              <a:ext uri="{FF2B5EF4-FFF2-40B4-BE49-F238E27FC236}">
                <a16:creationId xmlns:a16="http://schemas.microsoft.com/office/drawing/2014/main" id="{679FBAE0-A583-4044-A58D-24DE9746737B}"/>
              </a:ext>
            </a:extLst>
          </p:cNvPr>
          <p:cNvSpPr>
            <a:spLocks noChangeShapeType="1"/>
          </p:cNvSpPr>
          <p:nvPr/>
        </p:nvSpPr>
        <p:spPr bwMode="auto">
          <a:xfrm flipH="1">
            <a:off x="5053558" y="5251065"/>
            <a:ext cx="7429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56">
            <a:extLst>
              <a:ext uri="{FF2B5EF4-FFF2-40B4-BE49-F238E27FC236}">
                <a16:creationId xmlns:a16="http://schemas.microsoft.com/office/drawing/2014/main" id="{0C33FEAB-4CB7-49CA-8E00-036839CF1DEE}"/>
              </a:ext>
            </a:extLst>
          </p:cNvPr>
          <p:cNvSpPr>
            <a:spLocks noChangeShapeType="1"/>
          </p:cNvSpPr>
          <p:nvPr/>
        </p:nvSpPr>
        <p:spPr bwMode="auto">
          <a:xfrm>
            <a:off x="5110708" y="499389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57">
            <a:extLst>
              <a:ext uri="{FF2B5EF4-FFF2-40B4-BE49-F238E27FC236}">
                <a16:creationId xmlns:a16="http://schemas.microsoft.com/office/drawing/2014/main" id="{25E23C28-85DA-40BC-9DDB-D9878704805F}"/>
              </a:ext>
            </a:extLst>
          </p:cNvPr>
          <p:cNvSpPr>
            <a:spLocks noChangeShapeType="1"/>
          </p:cNvSpPr>
          <p:nvPr/>
        </p:nvSpPr>
        <p:spPr bwMode="auto">
          <a:xfrm>
            <a:off x="5739358" y="496531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Text Box 58">
            <a:extLst>
              <a:ext uri="{FF2B5EF4-FFF2-40B4-BE49-F238E27FC236}">
                <a16:creationId xmlns:a16="http://schemas.microsoft.com/office/drawing/2014/main" id="{EEC61386-3868-4BF3-8E63-01F62CF9A31D}"/>
              </a:ext>
            </a:extLst>
          </p:cNvPr>
          <p:cNvSpPr txBox="1">
            <a:spLocks noChangeArrowheads="1"/>
          </p:cNvSpPr>
          <p:nvPr/>
        </p:nvSpPr>
        <p:spPr bwMode="auto">
          <a:xfrm>
            <a:off x="4939258" y="4708140"/>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 name="Text Box 59">
            <a:extLst>
              <a:ext uri="{FF2B5EF4-FFF2-40B4-BE49-F238E27FC236}">
                <a16:creationId xmlns:a16="http://schemas.microsoft.com/office/drawing/2014/main" id="{62D9EEB6-A049-4FF4-83A4-9A9C5C4B7677}"/>
              </a:ext>
            </a:extLst>
          </p:cNvPr>
          <p:cNvSpPr txBox="1">
            <a:spLocks noChangeArrowheads="1"/>
          </p:cNvSpPr>
          <p:nvPr/>
        </p:nvSpPr>
        <p:spPr bwMode="auto">
          <a:xfrm>
            <a:off x="5510758" y="4679565"/>
            <a:ext cx="4000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Text Box 60">
            <a:extLst>
              <a:ext uri="{FF2B5EF4-FFF2-40B4-BE49-F238E27FC236}">
                <a16:creationId xmlns:a16="http://schemas.microsoft.com/office/drawing/2014/main" id="{2E65A0C0-DAC8-413A-B7F2-7C7A56B2D575}"/>
              </a:ext>
            </a:extLst>
          </p:cNvPr>
          <p:cNvSpPr txBox="1">
            <a:spLocks noChangeArrowheads="1"/>
          </p:cNvSpPr>
          <p:nvPr/>
        </p:nvSpPr>
        <p:spPr bwMode="auto">
          <a:xfrm>
            <a:off x="5567908" y="5308215"/>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Pacelli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Line 61">
            <a:extLst>
              <a:ext uri="{FF2B5EF4-FFF2-40B4-BE49-F238E27FC236}">
                <a16:creationId xmlns:a16="http://schemas.microsoft.com/office/drawing/2014/main" id="{A0277C39-3847-489A-A039-B5D875E82A58}"/>
              </a:ext>
            </a:extLst>
          </p:cNvPr>
          <p:cNvSpPr>
            <a:spLocks noChangeShapeType="1"/>
          </p:cNvSpPr>
          <p:nvPr/>
        </p:nvSpPr>
        <p:spPr bwMode="auto">
          <a:xfrm>
            <a:off x="4939258" y="496531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3" name="Line 62">
            <a:extLst>
              <a:ext uri="{FF2B5EF4-FFF2-40B4-BE49-F238E27FC236}">
                <a16:creationId xmlns:a16="http://schemas.microsoft.com/office/drawing/2014/main" id="{6347BEA4-A460-4768-9084-A3C0CCE572DA}"/>
              </a:ext>
            </a:extLst>
          </p:cNvPr>
          <p:cNvSpPr>
            <a:spLocks noChangeShapeType="1"/>
          </p:cNvSpPr>
          <p:nvPr/>
        </p:nvSpPr>
        <p:spPr bwMode="auto">
          <a:xfrm>
            <a:off x="5167858" y="4565265"/>
            <a:ext cx="5143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Text Box 63">
            <a:extLst>
              <a:ext uri="{FF2B5EF4-FFF2-40B4-BE49-F238E27FC236}">
                <a16:creationId xmlns:a16="http://schemas.microsoft.com/office/drawing/2014/main" id="{CE803E71-8DA2-427C-B287-7813E45BEA63}"/>
              </a:ext>
            </a:extLst>
          </p:cNvPr>
          <p:cNvSpPr txBox="1">
            <a:spLocks noChangeArrowheads="1"/>
          </p:cNvSpPr>
          <p:nvPr/>
        </p:nvSpPr>
        <p:spPr bwMode="auto">
          <a:xfrm>
            <a:off x="5225008" y="4993890"/>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5" name="Line 64">
            <a:extLst>
              <a:ext uri="{FF2B5EF4-FFF2-40B4-BE49-F238E27FC236}">
                <a16:creationId xmlns:a16="http://schemas.microsoft.com/office/drawing/2014/main" id="{AF7F7E96-0252-4444-AEEB-E7F431E9B3E9}"/>
              </a:ext>
            </a:extLst>
          </p:cNvPr>
          <p:cNvSpPr>
            <a:spLocks noChangeShapeType="1"/>
          </p:cNvSpPr>
          <p:nvPr/>
        </p:nvSpPr>
        <p:spPr bwMode="auto">
          <a:xfrm flipV="1">
            <a:off x="5739358" y="5079615"/>
            <a:ext cx="17145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Text Box 65">
            <a:extLst>
              <a:ext uri="{FF2B5EF4-FFF2-40B4-BE49-F238E27FC236}">
                <a16:creationId xmlns:a16="http://schemas.microsoft.com/office/drawing/2014/main" id="{DEA16086-8732-4914-9A2C-DA9995B29196}"/>
              </a:ext>
            </a:extLst>
          </p:cNvPr>
          <p:cNvSpPr txBox="1">
            <a:spLocks noChangeArrowheads="1"/>
          </p:cNvSpPr>
          <p:nvPr/>
        </p:nvSpPr>
        <p:spPr bwMode="auto">
          <a:xfrm>
            <a:off x="4367758" y="4279515"/>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Babylon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7" name="Line 66">
            <a:extLst>
              <a:ext uri="{FF2B5EF4-FFF2-40B4-BE49-F238E27FC236}">
                <a16:creationId xmlns:a16="http://schemas.microsoft.com/office/drawing/2014/main" id="{CB57B81F-6626-484E-BD1D-1B6518F7409B}"/>
              </a:ext>
            </a:extLst>
          </p:cNvPr>
          <p:cNvSpPr>
            <a:spLocks noChangeShapeType="1"/>
          </p:cNvSpPr>
          <p:nvPr/>
        </p:nvSpPr>
        <p:spPr bwMode="auto">
          <a:xfrm>
            <a:off x="6082258" y="5079615"/>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Line 67">
            <a:extLst>
              <a:ext uri="{FF2B5EF4-FFF2-40B4-BE49-F238E27FC236}">
                <a16:creationId xmlns:a16="http://schemas.microsoft.com/office/drawing/2014/main" id="{1F790765-635C-45F5-B9A3-AAE58CF2ED2F}"/>
              </a:ext>
            </a:extLst>
          </p:cNvPr>
          <p:cNvSpPr>
            <a:spLocks noChangeShapeType="1"/>
          </p:cNvSpPr>
          <p:nvPr/>
        </p:nvSpPr>
        <p:spPr bwMode="auto">
          <a:xfrm>
            <a:off x="5967958" y="5079615"/>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68">
            <a:extLst>
              <a:ext uri="{FF2B5EF4-FFF2-40B4-BE49-F238E27FC236}">
                <a16:creationId xmlns:a16="http://schemas.microsoft.com/office/drawing/2014/main" id="{9D54F505-5314-4B6C-89AA-06BEA93E6669}"/>
              </a:ext>
            </a:extLst>
          </p:cNvPr>
          <p:cNvSpPr txBox="1">
            <a:spLocks noChangeArrowheads="1"/>
          </p:cNvSpPr>
          <p:nvPr/>
        </p:nvSpPr>
        <p:spPr bwMode="auto">
          <a:xfrm>
            <a:off x="5910808" y="4622415"/>
            <a:ext cx="428625"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May 13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0" name="Text Box 69">
            <a:extLst>
              <a:ext uri="{FF2B5EF4-FFF2-40B4-BE49-F238E27FC236}">
                <a16:creationId xmlns:a16="http://schemas.microsoft.com/office/drawing/2014/main" id="{6EC71702-4EFF-4109-A02A-1DB50A1D12C3}"/>
              </a:ext>
            </a:extLst>
          </p:cNvPr>
          <p:cNvSpPr txBox="1">
            <a:spLocks noChangeArrowheads="1"/>
          </p:cNvSpPr>
          <p:nvPr/>
        </p:nvSpPr>
        <p:spPr bwMode="auto">
          <a:xfrm>
            <a:off x="5910808" y="4393815"/>
            <a:ext cx="457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Fatima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 name="Line 70">
            <a:extLst>
              <a:ext uri="{FF2B5EF4-FFF2-40B4-BE49-F238E27FC236}">
                <a16:creationId xmlns:a16="http://schemas.microsoft.com/office/drawing/2014/main" id="{627AA2F1-F065-4AC9-98F7-7E45634E3FC9}"/>
              </a:ext>
            </a:extLst>
          </p:cNvPr>
          <p:cNvSpPr>
            <a:spLocks noChangeShapeType="1"/>
          </p:cNvSpPr>
          <p:nvPr/>
        </p:nvSpPr>
        <p:spPr bwMode="auto">
          <a:xfrm>
            <a:off x="6082258" y="5251065"/>
            <a:ext cx="0"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Text Box 71">
            <a:extLst>
              <a:ext uri="{FF2B5EF4-FFF2-40B4-BE49-F238E27FC236}">
                <a16:creationId xmlns:a16="http://schemas.microsoft.com/office/drawing/2014/main" id="{C1A2AC3F-C8A9-4FFF-B089-EEE0EC21789C}"/>
              </a:ext>
            </a:extLst>
          </p:cNvPr>
          <p:cNvSpPr txBox="1">
            <a:spLocks noChangeArrowheads="1"/>
          </p:cNvSpPr>
          <p:nvPr/>
        </p:nvSpPr>
        <p:spPr bwMode="auto">
          <a:xfrm>
            <a:off x="5796508" y="5593965"/>
            <a:ext cx="5143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Code of Canon Law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Text Box 72">
            <a:extLst>
              <a:ext uri="{FF2B5EF4-FFF2-40B4-BE49-F238E27FC236}">
                <a16:creationId xmlns:a16="http://schemas.microsoft.com/office/drawing/2014/main" id="{4DF1D62D-EAE7-40CF-8F56-4A22FCF04602}"/>
              </a:ext>
            </a:extLst>
          </p:cNvPr>
          <p:cNvSpPr txBox="1">
            <a:spLocks noChangeArrowheads="1"/>
          </p:cNvSpPr>
          <p:nvPr/>
        </p:nvSpPr>
        <p:spPr bwMode="auto">
          <a:xfrm>
            <a:off x="6768058" y="5251065"/>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Disap.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4" name="Line 73">
            <a:extLst>
              <a:ext uri="{FF2B5EF4-FFF2-40B4-BE49-F238E27FC236}">
                <a16:creationId xmlns:a16="http://schemas.microsoft.com/office/drawing/2014/main" id="{48BBAA20-A860-4E3C-9512-797E8EC629ED}"/>
              </a:ext>
            </a:extLst>
          </p:cNvPr>
          <p:cNvSpPr>
            <a:spLocks noChangeShapeType="1"/>
          </p:cNvSpPr>
          <p:nvPr/>
        </p:nvSpPr>
        <p:spPr bwMode="auto">
          <a:xfrm>
            <a:off x="6939508" y="4793865"/>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5" name="Line 74">
            <a:extLst>
              <a:ext uri="{FF2B5EF4-FFF2-40B4-BE49-F238E27FC236}">
                <a16:creationId xmlns:a16="http://schemas.microsoft.com/office/drawing/2014/main" id="{3A3032A2-B984-4454-A4C2-D01F5E38ED00}"/>
              </a:ext>
            </a:extLst>
          </p:cNvPr>
          <p:cNvSpPr>
            <a:spLocks noChangeShapeType="1"/>
          </p:cNvSpPr>
          <p:nvPr/>
        </p:nvSpPr>
        <p:spPr bwMode="auto">
          <a:xfrm>
            <a:off x="6768058" y="479386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Text Box 75">
            <a:extLst>
              <a:ext uri="{FF2B5EF4-FFF2-40B4-BE49-F238E27FC236}">
                <a16:creationId xmlns:a16="http://schemas.microsoft.com/office/drawing/2014/main" id="{E21A4AE6-D2DD-4D02-90C6-D0E037CF34EE}"/>
              </a:ext>
            </a:extLst>
          </p:cNvPr>
          <p:cNvSpPr txBox="1">
            <a:spLocks noChangeArrowheads="1"/>
          </p:cNvSpPr>
          <p:nvPr/>
        </p:nvSpPr>
        <p:spPr bwMode="auto">
          <a:xfrm>
            <a:off x="6768058" y="4508115"/>
            <a:ext cx="37147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Text Box 76">
            <a:extLst>
              <a:ext uri="{FF2B5EF4-FFF2-40B4-BE49-F238E27FC236}">
                <a16:creationId xmlns:a16="http://schemas.microsoft.com/office/drawing/2014/main" id="{F15BBC62-75AF-43D9-9C82-505808B867E0}"/>
              </a:ext>
            </a:extLst>
          </p:cNvPr>
          <p:cNvSpPr txBox="1">
            <a:spLocks noChangeArrowheads="1"/>
          </p:cNvSpPr>
          <p:nvPr/>
        </p:nvSpPr>
        <p:spPr bwMode="auto">
          <a:xfrm>
            <a:off x="7168108" y="4965315"/>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8" name="Line 77">
            <a:extLst>
              <a:ext uri="{FF2B5EF4-FFF2-40B4-BE49-F238E27FC236}">
                <a16:creationId xmlns:a16="http://schemas.microsoft.com/office/drawing/2014/main" id="{ED7760B5-796F-403A-9255-DB44D2D45D3E}"/>
              </a:ext>
            </a:extLst>
          </p:cNvPr>
          <p:cNvSpPr>
            <a:spLocks noChangeShapeType="1"/>
          </p:cNvSpPr>
          <p:nvPr/>
        </p:nvSpPr>
        <p:spPr bwMode="auto">
          <a:xfrm>
            <a:off x="7682458" y="496531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Line 78">
            <a:extLst>
              <a:ext uri="{FF2B5EF4-FFF2-40B4-BE49-F238E27FC236}">
                <a16:creationId xmlns:a16="http://schemas.microsoft.com/office/drawing/2014/main" id="{37FEF93A-5CAB-4A44-8656-A8D4CB67237C}"/>
              </a:ext>
            </a:extLst>
          </p:cNvPr>
          <p:cNvSpPr>
            <a:spLocks noChangeShapeType="1"/>
          </p:cNvSpPr>
          <p:nvPr/>
        </p:nvSpPr>
        <p:spPr bwMode="auto">
          <a:xfrm>
            <a:off x="7511008" y="496531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0" name="Text Box 79">
            <a:extLst>
              <a:ext uri="{FF2B5EF4-FFF2-40B4-BE49-F238E27FC236}">
                <a16:creationId xmlns:a16="http://schemas.microsoft.com/office/drawing/2014/main" id="{A81CDD94-DBF0-4AB3-8914-D3758E389F14}"/>
              </a:ext>
            </a:extLst>
          </p:cNvPr>
          <p:cNvSpPr txBox="1">
            <a:spLocks noChangeArrowheads="1"/>
          </p:cNvSpPr>
          <p:nvPr/>
        </p:nvSpPr>
        <p:spPr bwMode="auto">
          <a:xfrm>
            <a:off x="7453858" y="467956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 name="Line 80">
            <a:extLst>
              <a:ext uri="{FF2B5EF4-FFF2-40B4-BE49-F238E27FC236}">
                <a16:creationId xmlns:a16="http://schemas.microsoft.com/office/drawing/2014/main" id="{9CDC0679-5F16-4F80-BF52-C0BA926C7297}"/>
              </a:ext>
            </a:extLst>
          </p:cNvPr>
          <p:cNvSpPr>
            <a:spLocks noChangeShapeType="1"/>
          </p:cNvSpPr>
          <p:nvPr/>
        </p:nvSpPr>
        <p:spPr bwMode="auto">
          <a:xfrm>
            <a:off x="7682458" y="5136765"/>
            <a:ext cx="2857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Line 81">
            <a:extLst>
              <a:ext uri="{FF2B5EF4-FFF2-40B4-BE49-F238E27FC236}">
                <a16:creationId xmlns:a16="http://schemas.microsoft.com/office/drawing/2014/main" id="{AF0C8598-6288-4728-9997-E6A6D3355E87}"/>
              </a:ext>
            </a:extLst>
          </p:cNvPr>
          <p:cNvSpPr>
            <a:spLocks noChangeShapeType="1"/>
          </p:cNvSpPr>
          <p:nvPr/>
        </p:nvSpPr>
        <p:spPr bwMode="auto">
          <a:xfrm>
            <a:off x="6710908" y="5079615"/>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Line 82">
            <a:extLst>
              <a:ext uri="{FF2B5EF4-FFF2-40B4-BE49-F238E27FC236}">
                <a16:creationId xmlns:a16="http://schemas.microsoft.com/office/drawing/2014/main" id="{AC55DB75-2459-4585-B2DA-AE83619B8BB0}"/>
              </a:ext>
            </a:extLst>
          </p:cNvPr>
          <p:cNvSpPr>
            <a:spLocks noChangeShapeType="1"/>
          </p:cNvSpPr>
          <p:nvPr/>
        </p:nvSpPr>
        <p:spPr bwMode="auto">
          <a:xfrm>
            <a:off x="6596608" y="5079615"/>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Text Box 83">
            <a:extLst>
              <a:ext uri="{FF2B5EF4-FFF2-40B4-BE49-F238E27FC236}">
                <a16:creationId xmlns:a16="http://schemas.microsoft.com/office/drawing/2014/main" id="{87E0AEF9-2DF7-4CD5-A090-51F09C9B95E3}"/>
              </a:ext>
            </a:extLst>
          </p:cNvPr>
          <p:cNvSpPr txBox="1">
            <a:spLocks noChangeArrowheads="1"/>
          </p:cNvSpPr>
          <p:nvPr/>
        </p:nvSpPr>
        <p:spPr bwMode="auto">
          <a:xfrm>
            <a:off x="6482308" y="4736715"/>
            <a:ext cx="40005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Pious XII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 name="Text Box 84">
            <a:extLst>
              <a:ext uri="{FF2B5EF4-FFF2-40B4-BE49-F238E27FC236}">
                <a16:creationId xmlns:a16="http://schemas.microsoft.com/office/drawing/2014/main" id="{035735E5-A738-4048-8FB6-23A38036D290}"/>
              </a:ext>
            </a:extLst>
          </p:cNvPr>
          <p:cNvSpPr txBox="1">
            <a:spLocks noChangeArrowheads="1"/>
          </p:cNvSpPr>
          <p:nvPr/>
        </p:nvSpPr>
        <p:spPr bwMode="auto">
          <a:xfrm>
            <a:off x="7453858" y="5251065"/>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Dogma of Assumption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7" name="Text Box 86">
            <a:extLst>
              <a:ext uri="{FF2B5EF4-FFF2-40B4-BE49-F238E27FC236}">
                <a16:creationId xmlns:a16="http://schemas.microsoft.com/office/drawing/2014/main" id="{64BF5F50-809F-46EC-BD7A-9AFF8344745F}"/>
              </a:ext>
            </a:extLst>
          </p:cNvPr>
          <p:cNvSpPr txBox="1">
            <a:spLocks noChangeArrowheads="1"/>
          </p:cNvSpPr>
          <p:nvPr/>
        </p:nvSpPr>
        <p:spPr bwMode="auto">
          <a:xfrm>
            <a:off x="7911058" y="4965315"/>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1" name="TextBox 90">
            <a:extLst>
              <a:ext uri="{FF2B5EF4-FFF2-40B4-BE49-F238E27FC236}">
                <a16:creationId xmlns:a16="http://schemas.microsoft.com/office/drawing/2014/main" id="{D2E6A932-9F71-4A5E-8C90-F13D079A6A5C}"/>
              </a:ext>
            </a:extLst>
          </p:cNvPr>
          <p:cNvSpPr txBox="1"/>
          <p:nvPr/>
        </p:nvSpPr>
        <p:spPr>
          <a:xfrm>
            <a:off x="812212" y="635182"/>
            <a:ext cx="10615748" cy="1477328"/>
          </a:xfrm>
          <a:prstGeom prst="rect">
            <a:avLst/>
          </a:prstGeom>
          <a:noFill/>
        </p:spPr>
        <p:txBody>
          <a:bodyPr wrap="square" rtlCol="0">
            <a:spAutoFit/>
          </a:bodyPr>
          <a:lstStyle/>
          <a:p>
            <a:r>
              <a:rPr lang="en-US" dirty="0">
                <a:latin typeface="Arial Narrow" panose="020B0606020202030204" pitchFamily="34" charset="0"/>
              </a:rPr>
              <a:t>When we talk about Papal infallibility, does it mean everything that they say or do can be claimed to be infallible? It does mean when they see something they can’t prove, they can sign their name to it and say that as a representative of God, they are making a formal declaration that what they have just written is infallible.  1950 is the only time that it’s been used in history, on the Dogma of the Assumption.   What Pacelli is trying to do, as someone that is dedicated to the messages of Fatima, is bring back Mary. </a:t>
            </a:r>
            <a:endParaRPr lang="en-US" dirty="0"/>
          </a:p>
        </p:txBody>
      </p:sp>
      <p:pic>
        <p:nvPicPr>
          <p:cNvPr id="92" name="Picture 91">
            <a:extLst>
              <a:ext uri="{FF2B5EF4-FFF2-40B4-BE49-F238E27FC236}">
                <a16:creationId xmlns:a16="http://schemas.microsoft.com/office/drawing/2014/main" id="{8ABE7F07-5993-4383-B53F-1BB5DF69B009}"/>
              </a:ext>
            </a:extLst>
          </p:cNvPr>
          <p:cNvPicPr>
            <a:picLocks noChangeAspect="1"/>
          </p:cNvPicPr>
          <p:nvPr/>
        </p:nvPicPr>
        <p:blipFill>
          <a:blip r:embed="rId2"/>
          <a:stretch>
            <a:fillRect/>
          </a:stretch>
        </p:blipFill>
        <p:spPr>
          <a:xfrm>
            <a:off x="1232414" y="2336415"/>
            <a:ext cx="1878043" cy="4053178"/>
          </a:xfrm>
          <a:prstGeom prst="rect">
            <a:avLst/>
          </a:prstGeom>
        </p:spPr>
      </p:pic>
    </p:spTree>
    <p:extLst>
      <p:ext uri="{BB962C8B-B14F-4D97-AF65-F5344CB8AC3E}">
        <p14:creationId xmlns:p14="http://schemas.microsoft.com/office/powerpoint/2010/main" val="18261959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973F06A-4D23-448E-B0D4-9017F7CFBDD4}"/>
              </a:ext>
            </a:extLst>
          </p:cNvPr>
          <p:cNvSpPr>
            <a:spLocks noGrp="1"/>
          </p:cNvSpPr>
          <p:nvPr>
            <p:ph type="sldNum" sz="quarter" idx="12"/>
          </p:nvPr>
        </p:nvSpPr>
        <p:spPr/>
        <p:txBody>
          <a:bodyPr/>
          <a:lstStyle/>
          <a:p>
            <a:fld id="{1E1B8BD3-EEEF-4896-BEE3-06C250004F3C}" type="slidenum">
              <a:rPr lang="en-US" smtClean="0"/>
              <a:pPr/>
              <a:t>26</a:t>
            </a:fld>
            <a:endParaRPr lang="en-US" dirty="0"/>
          </a:p>
        </p:txBody>
      </p:sp>
      <p:sp>
        <p:nvSpPr>
          <p:cNvPr id="3" name="Text Box 2">
            <a:extLst>
              <a:ext uri="{FF2B5EF4-FFF2-40B4-BE49-F238E27FC236}">
                <a16:creationId xmlns:a16="http://schemas.microsoft.com/office/drawing/2014/main" id="{ACD41A62-2249-4D65-BBF6-604523E5A0D0}"/>
              </a:ext>
            </a:extLst>
          </p:cNvPr>
          <p:cNvSpPr txBox="1">
            <a:spLocks noChangeArrowheads="1"/>
          </p:cNvSpPr>
          <p:nvPr/>
        </p:nvSpPr>
        <p:spPr bwMode="auto">
          <a:xfrm>
            <a:off x="2765381" y="2612572"/>
            <a:ext cx="6858000" cy="38290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Line 3">
            <a:extLst>
              <a:ext uri="{FF2B5EF4-FFF2-40B4-BE49-F238E27FC236}">
                <a16:creationId xmlns:a16="http://schemas.microsoft.com/office/drawing/2014/main" id="{45EBAECF-E048-4539-9B81-8C2983397471}"/>
              </a:ext>
            </a:extLst>
          </p:cNvPr>
          <p:cNvSpPr>
            <a:spLocks noChangeShapeType="1"/>
          </p:cNvSpPr>
          <p:nvPr/>
        </p:nvSpPr>
        <p:spPr bwMode="auto">
          <a:xfrm>
            <a:off x="4136981" y="3584122"/>
            <a:ext cx="5486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4">
            <a:extLst>
              <a:ext uri="{FF2B5EF4-FFF2-40B4-BE49-F238E27FC236}">
                <a16:creationId xmlns:a16="http://schemas.microsoft.com/office/drawing/2014/main" id="{256FB506-087D-47FF-8F8B-2EE1543212CD}"/>
              </a:ext>
            </a:extLst>
          </p:cNvPr>
          <p:cNvSpPr>
            <a:spLocks noChangeShapeType="1"/>
          </p:cNvSpPr>
          <p:nvPr/>
        </p:nvSpPr>
        <p:spPr bwMode="auto">
          <a:xfrm flipH="1">
            <a:off x="3451181" y="3584122"/>
            <a:ext cx="7429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5">
            <a:extLst>
              <a:ext uri="{FF2B5EF4-FFF2-40B4-BE49-F238E27FC236}">
                <a16:creationId xmlns:a16="http://schemas.microsoft.com/office/drawing/2014/main" id="{016BF4C0-CCD0-4761-80A3-9876A6686ED2}"/>
              </a:ext>
            </a:extLst>
          </p:cNvPr>
          <p:cNvSpPr txBox="1">
            <a:spLocks noChangeArrowheads="1"/>
          </p:cNvSpPr>
          <p:nvPr/>
        </p:nvSpPr>
        <p:spPr bwMode="auto">
          <a:xfrm>
            <a:off x="5165681" y="3584122"/>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Disap.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Line 6">
            <a:extLst>
              <a:ext uri="{FF2B5EF4-FFF2-40B4-BE49-F238E27FC236}">
                <a16:creationId xmlns:a16="http://schemas.microsoft.com/office/drawing/2014/main" id="{DEC723E7-ECE6-4690-89CF-692B19C0B220}"/>
              </a:ext>
            </a:extLst>
          </p:cNvPr>
          <p:cNvSpPr>
            <a:spLocks noChangeShapeType="1"/>
          </p:cNvSpPr>
          <p:nvPr/>
        </p:nvSpPr>
        <p:spPr bwMode="auto">
          <a:xfrm>
            <a:off x="3622631" y="329837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7">
            <a:extLst>
              <a:ext uri="{FF2B5EF4-FFF2-40B4-BE49-F238E27FC236}">
                <a16:creationId xmlns:a16="http://schemas.microsoft.com/office/drawing/2014/main" id="{3FF22E5F-BF7F-48D8-B288-35C7BB8656CE}"/>
              </a:ext>
            </a:extLst>
          </p:cNvPr>
          <p:cNvSpPr>
            <a:spLocks noChangeShapeType="1"/>
          </p:cNvSpPr>
          <p:nvPr/>
        </p:nvSpPr>
        <p:spPr bwMode="auto">
          <a:xfrm>
            <a:off x="5337131" y="329837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8">
            <a:extLst>
              <a:ext uri="{FF2B5EF4-FFF2-40B4-BE49-F238E27FC236}">
                <a16:creationId xmlns:a16="http://schemas.microsoft.com/office/drawing/2014/main" id="{D460D726-BAE0-42F0-9B85-A96F221679D4}"/>
              </a:ext>
            </a:extLst>
          </p:cNvPr>
          <p:cNvSpPr>
            <a:spLocks noChangeShapeType="1"/>
          </p:cNvSpPr>
          <p:nvPr/>
        </p:nvSpPr>
        <p:spPr bwMode="auto">
          <a:xfrm>
            <a:off x="4136981" y="329837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9">
            <a:extLst>
              <a:ext uri="{FF2B5EF4-FFF2-40B4-BE49-F238E27FC236}">
                <a16:creationId xmlns:a16="http://schemas.microsoft.com/office/drawing/2014/main" id="{444FB2A0-AD09-4198-BA04-9AC960F35FB8}"/>
              </a:ext>
            </a:extLst>
          </p:cNvPr>
          <p:cNvSpPr>
            <a:spLocks noChangeShapeType="1"/>
          </p:cNvSpPr>
          <p:nvPr/>
        </p:nvSpPr>
        <p:spPr bwMode="auto">
          <a:xfrm>
            <a:off x="5165681" y="32983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Text Box 10">
            <a:extLst>
              <a:ext uri="{FF2B5EF4-FFF2-40B4-BE49-F238E27FC236}">
                <a16:creationId xmlns:a16="http://schemas.microsoft.com/office/drawing/2014/main" id="{1A6009E8-DDCE-410A-B250-86D7353E74E6}"/>
              </a:ext>
            </a:extLst>
          </p:cNvPr>
          <p:cNvSpPr txBox="1">
            <a:spLocks noChangeArrowheads="1"/>
          </p:cNvSpPr>
          <p:nvPr/>
        </p:nvSpPr>
        <p:spPr bwMode="auto">
          <a:xfrm>
            <a:off x="3451181" y="3012622"/>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538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Text Box 11">
            <a:extLst>
              <a:ext uri="{FF2B5EF4-FFF2-40B4-BE49-F238E27FC236}">
                <a16:creationId xmlns:a16="http://schemas.microsoft.com/office/drawing/2014/main" id="{B00F1C3B-1639-40E3-A1E2-51F202DA6882}"/>
              </a:ext>
            </a:extLst>
          </p:cNvPr>
          <p:cNvSpPr txBox="1">
            <a:spLocks noChangeArrowheads="1"/>
          </p:cNvSpPr>
          <p:nvPr/>
        </p:nvSpPr>
        <p:spPr bwMode="auto">
          <a:xfrm>
            <a:off x="3908381" y="3012622"/>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Text Box 12">
            <a:extLst>
              <a:ext uri="{FF2B5EF4-FFF2-40B4-BE49-F238E27FC236}">
                <a16:creationId xmlns:a16="http://schemas.microsoft.com/office/drawing/2014/main" id="{3E73906F-031A-4887-B293-FE7E2B8DECDE}"/>
              </a:ext>
            </a:extLst>
          </p:cNvPr>
          <p:cNvSpPr txBox="1">
            <a:spLocks noChangeArrowheads="1"/>
          </p:cNvSpPr>
          <p:nvPr/>
        </p:nvSpPr>
        <p:spPr bwMode="auto">
          <a:xfrm>
            <a:off x="6537281" y="3641272"/>
            <a:ext cx="85725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Rejection of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Line 13">
            <a:extLst>
              <a:ext uri="{FF2B5EF4-FFF2-40B4-BE49-F238E27FC236}">
                <a16:creationId xmlns:a16="http://schemas.microsoft.com/office/drawing/2014/main" id="{B00F9CB6-1915-4908-BB5F-9527D3249858}"/>
              </a:ext>
            </a:extLst>
          </p:cNvPr>
          <p:cNvSpPr>
            <a:spLocks noChangeShapeType="1"/>
          </p:cNvSpPr>
          <p:nvPr/>
        </p:nvSpPr>
        <p:spPr bwMode="auto">
          <a:xfrm>
            <a:off x="4479881" y="3412672"/>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4">
            <a:extLst>
              <a:ext uri="{FF2B5EF4-FFF2-40B4-BE49-F238E27FC236}">
                <a16:creationId xmlns:a16="http://schemas.microsoft.com/office/drawing/2014/main" id="{F7FCF43A-C7A9-4FF3-AB5B-3F579B111910}"/>
              </a:ext>
            </a:extLst>
          </p:cNvPr>
          <p:cNvSpPr>
            <a:spLocks noChangeShapeType="1"/>
          </p:cNvSpPr>
          <p:nvPr/>
        </p:nvSpPr>
        <p:spPr bwMode="auto">
          <a:xfrm>
            <a:off x="4365581" y="3412672"/>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15">
            <a:extLst>
              <a:ext uri="{FF2B5EF4-FFF2-40B4-BE49-F238E27FC236}">
                <a16:creationId xmlns:a16="http://schemas.microsoft.com/office/drawing/2014/main" id="{7C565671-F4F4-4F67-ADA8-C627B661B277}"/>
              </a:ext>
            </a:extLst>
          </p:cNvPr>
          <p:cNvSpPr txBox="1">
            <a:spLocks noChangeArrowheads="1"/>
          </p:cNvSpPr>
          <p:nvPr/>
        </p:nvSpPr>
        <p:spPr bwMode="auto">
          <a:xfrm>
            <a:off x="3965531" y="3641272"/>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Line 16">
            <a:extLst>
              <a:ext uri="{FF2B5EF4-FFF2-40B4-BE49-F238E27FC236}">
                <a16:creationId xmlns:a16="http://schemas.microsoft.com/office/drawing/2014/main" id="{31F0E0E8-E5E7-46C3-8658-9EB96FE4EB30}"/>
              </a:ext>
            </a:extLst>
          </p:cNvPr>
          <p:cNvSpPr>
            <a:spLocks noChangeShapeType="1"/>
          </p:cNvSpPr>
          <p:nvPr/>
        </p:nvSpPr>
        <p:spPr bwMode="auto">
          <a:xfrm>
            <a:off x="3451181" y="326979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7">
            <a:extLst>
              <a:ext uri="{FF2B5EF4-FFF2-40B4-BE49-F238E27FC236}">
                <a16:creationId xmlns:a16="http://schemas.microsoft.com/office/drawing/2014/main" id="{6588C569-6F86-4E86-8E00-2E88408404AF}"/>
              </a:ext>
            </a:extLst>
          </p:cNvPr>
          <p:cNvSpPr>
            <a:spLocks noChangeShapeType="1"/>
          </p:cNvSpPr>
          <p:nvPr/>
        </p:nvSpPr>
        <p:spPr bwMode="auto">
          <a:xfrm>
            <a:off x="3622631" y="2898322"/>
            <a:ext cx="5143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Text Box 18">
            <a:extLst>
              <a:ext uri="{FF2B5EF4-FFF2-40B4-BE49-F238E27FC236}">
                <a16:creationId xmlns:a16="http://schemas.microsoft.com/office/drawing/2014/main" id="{DD0FE724-7CAD-4A3B-B23A-09EF7905DB5A}"/>
              </a:ext>
            </a:extLst>
          </p:cNvPr>
          <p:cNvSpPr txBox="1">
            <a:spLocks noChangeArrowheads="1"/>
          </p:cNvSpPr>
          <p:nvPr/>
        </p:nvSpPr>
        <p:spPr bwMode="auto">
          <a:xfrm>
            <a:off x="3736931" y="3298372"/>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19">
            <a:extLst>
              <a:ext uri="{FF2B5EF4-FFF2-40B4-BE49-F238E27FC236}">
                <a16:creationId xmlns:a16="http://schemas.microsoft.com/office/drawing/2014/main" id="{24C3E49F-BA57-4A06-8BAF-18FF7AB51EF8}"/>
              </a:ext>
            </a:extLst>
          </p:cNvPr>
          <p:cNvSpPr txBox="1">
            <a:spLocks noChangeArrowheads="1"/>
          </p:cNvSpPr>
          <p:nvPr/>
        </p:nvSpPr>
        <p:spPr bwMode="auto">
          <a:xfrm>
            <a:off x="4708481" y="3298372"/>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Text Box 20">
            <a:extLst>
              <a:ext uri="{FF2B5EF4-FFF2-40B4-BE49-F238E27FC236}">
                <a16:creationId xmlns:a16="http://schemas.microsoft.com/office/drawing/2014/main" id="{228D4C03-81A6-40AC-8EB3-931BF3F812AE}"/>
              </a:ext>
            </a:extLst>
          </p:cNvPr>
          <p:cNvSpPr txBox="1">
            <a:spLocks noChangeArrowheads="1"/>
          </p:cNvSpPr>
          <p:nvPr/>
        </p:nvSpPr>
        <p:spPr bwMode="auto">
          <a:xfrm>
            <a:off x="5108531" y="3012622"/>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Line 21">
            <a:extLst>
              <a:ext uri="{FF2B5EF4-FFF2-40B4-BE49-F238E27FC236}">
                <a16:creationId xmlns:a16="http://schemas.microsoft.com/office/drawing/2014/main" id="{79D3BC89-F687-47EC-AB17-1E3FB198FD8C}"/>
              </a:ext>
            </a:extLst>
          </p:cNvPr>
          <p:cNvSpPr>
            <a:spLocks noChangeShapeType="1"/>
          </p:cNvSpPr>
          <p:nvPr/>
        </p:nvSpPr>
        <p:spPr bwMode="auto">
          <a:xfrm>
            <a:off x="4251281" y="2898322"/>
            <a:ext cx="114300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Text Box 22">
            <a:extLst>
              <a:ext uri="{FF2B5EF4-FFF2-40B4-BE49-F238E27FC236}">
                <a16:creationId xmlns:a16="http://schemas.microsoft.com/office/drawing/2014/main" id="{E32F15C4-3666-4F05-844B-B40702C244F2}"/>
              </a:ext>
            </a:extLst>
          </p:cNvPr>
          <p:cNvSpPr txBox="1">
            <a:spLocks noChangeArrowheads="1"/>
          </p:cNvSpPr>
          <p:nvPr/>
        </p:nvSpPr>
        <p:spPr bwMode="auto">
          <a:xfrm>
            <a:off x="4365581" y="2612572"/>
            <a:ext cx="9144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1260   46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Text Box 23">
            <a:extLst>
              <a:ext uri="{FF2B5EF4-FFF2-40B4-BE49-F238E27FC236}">
                <a16:creationId xmlns:a16="http://schemas.microsoft.com/office/drawing/2014/main" id="{0F28E0C1-1AF9-4024-8B20-FDBA8E43709E}"/>
              </a:ext>
            </a:extLst>
          </p:cNvPr>
          <p:cNvSpPr txBox="1">
            <a:spLocks noChangeArrowheads="1"/>
          </p:cNvSpPr>
          <p:nvPr/>
        </p:nvSpPr>
        <p:spPr bwMode="auto">
          <a:xfrm>
            <a:off x="5508581" y="3298372"/>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Line 24">
            <a:extLst>
              <a:ext uri="{FF2B5EF4-FFF2-40B4-BE49-F238E27FC236}">
                <a16:creationId xmlns:a16="http://schemas.microsoft.com/office/drawing/2014/main" id="{8499C045-7B78-4B0B-A35C-BB8D6E60C51A}"/>
              </a:ext>
            </a:extLst>
          </p:cNvPr>
          <p:cNvSpPr>
            <a:spLocks noChangeShapeType="1"/>
          </p:cNvSpPr>
          <p:nvPr/>
        </p:nvSpPr>
        <p:spPr bwMode="auto">
          <a:xfrm>
            <a:off x="6080081" y="329837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25">
            <a:extLst>
              <a:ext uri="{FF2B5EF4-FFF2-40B4-BE49-F238E27FC236}">
                <a16:creationId xmlns:a16="http://schemas.microsoft.com/office/drawing/2014/main" id="{6B458C8A-C06B-43DC-856E-49FADB50EE25}"/>
              </a:ext>
            </a:extLst>
          </p:cNvPr>
          <p:cNvSpPr>
            <a:spLocks noChangeShapeType="1"/>
          </p:cNvSpPr>
          <p:nvPr/>
        </p:nvSpPr>
        <p:spPr bwMode="auto">
          <a:xfrm>
            <a:off x="5908631" y="32983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Text Box 26">
            <a:extLst>
              <a:ext uri="{FF2B5EF4-FFF2-40B4-BE49-F238E27FC236}">
                <a16:creationId xmlns:a16="http://schemas.microsoft.com/office/drawing/2014/main" id="{E16FE6FF-B164-4C26-A40C-2D5F7B72D9A1}"/>
              </a:ext>
            </a:extLst>
          </p:cNvPr>
          <p:cNvSpPr txBox="1">
            <a:spLocks noChangeArrowheads="1"/>
          </p:cNvSpPr>
          <p:nvPr/>
        </p:nvSpPr>
        <p:spPr bwMode="auto">
          <a:xfrm>
            <a:off x="5851481" y="3012622"/>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Line 27">
            <a:extLst>
              <a:ext uri="{FF2B5EF4-FFF2-40B4-BE49-F238E27FC236}">
                <a16:creationId xmlns:a16="http://schemas.microsoft.com/office/drawing/2014/main" id="{223F6028-EA56-49FB-88C7-E18D170991EF}"/>
              </a:ext>
            </a:extLst>
          </p:cNvPr>
          <p:cNvSpPr>
            <a:spLocks noChangeShapeType="1"/>
          </p:cNvSpPr>
          <p:nvPr/>
        </p:nvSpPr>
        <p:spPr bwMode="auto">
          <a:xfrm flipV="1">
            <a:off x="4136981" y="3412672"/>
            <a:ext cx="17145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28">
            <a:extLst>
              <a:ext uri="{FF2B5EF4-FFF2-40B4-BE49-F238E27FC236}">
                <a16:creationId xmlns:a16="http://schemas.microsoft.com/office/drawing/2014/main" id="{B0CE616C-84DB-4428-8EF9-3FAA46D0692D}"/>
              </a:ext>
            </a:extLst>
          </p:cNvPr>
          <p:cNvSpPr txBox="1">
            <a:spLocks noChangeArrowheads="1"/>
          </p:cNvSpPr>
          <p:nvPr/>
        </p:nvSpPr>
        <p:spPr bwMode="auto">
          <a:xfrm>
            <a:off x="4308431" y="3126922"/>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Text Box 29">
            <a:extLst>
              <a:ext uri="{FF2B5EF4-FFF2-40B4-BE49-F238E27FC236}">
                <a16:creationId xmlns:a16="http://schemas.microsoft.com/office/drawing/2014/main" id="{86907870-1FB2-4DE1-8DFB-077D7106C9EF}"/>
              </a:ext>
            </a:extLst>
          </p:cNvPr>
          <p:cNvSpPr txBox="1">
            <a:spLocks noChangeArrowheads="1"/>
          </p:cNvSpPr>
          <p:nvPr/>
        </p:nvSpPr>
        <p:spPr bwMode="auto">
          <a:xfrm>
            <a:off x="6308681" y="3298372"/>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Text Box 30">
            <a:extLst>
              <a:ext uri="{FF2B5EF4-FFF2-40B4-BE49-F238E27FC236}">
                <a16:creationId xmlns:a16="http://schemas.microsoft.com/office/drawing/2014/main" id="{9DE1AF86-147B-41A8-9ACA-EA0F076F2D5E}"/>
              </a:ext>
            </a:extLst>
          </p:cNvPr>
          <p:cNvSpPr txBox="1">
            <a:spLocks noChangeArrowheads="1"/>
          </p:cNvSpPr>
          <p:nvPr/>
        </p:nvSpPr>
        <p:spPr bwMode="auto">
          <a:xfrm>
            <a:off x="4251281" y="3927022"/>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Capsule message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Line 31">
            <a:extLst>
              <a:ext uri="{FF2B5EF4-FFF2-40B4-BE49-F238E27FC236}">
                <a16:creationId xmlns:a16="http://schemas.microsoft.com/office/drawing/2014/main" id="{F238E33F-AF3F-476B-A850-97A26F5DCE67}"/>
              </a:ext>
            </a:extLst>
          </p:cNvPr>
          <p:cNvSpPr>
            <a:spLocks noChangeShapeType="1"/>
          </p:cNvSpPr>
          <p:nvPr/>
        </p:nvSpPr>
        <p:spPr bwMode="auto">
          <a:xfrm>
            <a:off x="4479881" y="3584122"/>
            <a:ext cx="0"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32">
            <a:extLst>
              <a:ext uri="{FF2B5EF4-FFF2-40B4-BE49-F238E27FC236}">
                <a16:creationId xmlns:a16="http://schemas.microsoft.com/office/drawing/2014/main" id="{353278ED-076A-4094-8732-7187C9BF10D8}"/>
              </a:ext>
            </a:extLst>
          </p:cNvPr>
          <p:cNvSpPr>
            <a:spLocks noChangeShapeType="1"/>
          </p:cNvSpPr>
          <p:nvPr/>
        </p:nvSpPr>
        <p:spPr bwMode="auto">
          <a:xfrm>
            <a:off x="6823031" y="329837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Line 33">
            <a:extLst>
              <a:ext uri="{FF2B5EF4-FFF2-40B4-BE49-F238E27FC236}">
                <a16:creationId xmlns:a16="http://schemas.microsoft.com/office/drawing/2014/main" id="{05F07106-D854-4446-9816-528176155C06}"/>
              </a:ext>
            </a:extLst>
          </p:cNvPr>
          <p:cNvSpPr>
            <a:spLocks noChangeShapeType="1"/>
          </p:cNvSpPr>
          <p:nvPr/>
        </p:nvSpPr>
        <p:spPr bwMode="auto">
          <a:xfrm>
            <a:off x="6651581" y="32983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Text Box 34">
            <a:extLst>
              <a:ext uri="{FF2B5EF4-FFF2-40B4-BE49-F238E27FC236}">
                <a16:creationId xmlns:a16="http://schemas.microsoft.com/office/drawing/2014/main" id="{F668C75F-7EDD-4C1A-8E84-DAFEF2367FDC}"/>
              </a:ext>
            </a:extLst>
          </p:cNvPr>
          <p:cNvSpPr txBox="1">
            <a:spLocks noChangeArrowheads="1"/>
          </p:cNvSpPr>
          <p:nvPr/>
        </p:nvSpPr>
        <p:spPr bwMode="auto">
          <a:xfrm>
            <a:off x="6594431" y="3012622"/>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Line 35">
            <a:extLst>
              <a:ext uri="{FF2B5EF4-FFF2-40B4-BE49-F238E27FC236}">
                <a16:creationId xmlns:a16="http://schemas.microsoft.com/office/drawing/2014/main" id="{FAE5461B-997F-4AD5-B783-A743FA60CAA5}"/>
              </a:ext>
            </a:extLst>
          </p:cNvPr>
          <p:cNvSpPr>
            <a:spLocks noChangeShapeType="1"/>
          </p:cNvSpPr>
          <p:nvPr/>
        </p:nvSpPr>
        <p:spPr bwMode="auto">
          <a:xfrm>
            <a:off x="6080081" y="3469822"/>
            <a:ext cx="2857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 Box 36">
            <a:extLst>
              <a:ext uri="{FF2B5EF4-FFF2-40B4-BE49-F238E27FC236}">
                <a16:creationId xmlns:a16="http://schemas.microsoft.com/office/drawing/2014/main" id="{E63AC9C7-1C86-4776-A220-EDBE3FC43CAD}"/>
              </a:ext>
            </a:extLst>
          </p:cNvPr>
          <p:cNvSpPr txBox="1">
            <a:spLocks noChangeArrowheads="1"/>
          </p:cNvSpPr>
          <p:nvPr/>
        </p:nvSpPr>
        <p:spPr bwMode="auto">
          <a:xfrm>
            <a:off x="7165931" y="3298372"/>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Line 37">
            <a:extLst>
              <a:ext uri="{FF2B5EF4-FFF2-40B4-BE49-F238E27FC236}">
                <a16:creationId xmlns:a16="http://schemas.microsoft.com/office/drawing/2014/main" id="{9C979B1E-09E3-463F-9EBB-EE88AE1F0AB6}"/>
              </a:ext>
            </a:extLst>
          </p:cNvPr>
          <p:cNvSpPr>
            <a:spLocks noChangeShapeType="1"/>
          </p:cNvSpPr>
          <p:nvPr/>
        </p:nvSpPr>
        <p:spPr bwMode="auto">
          <a:xfrm>
            <a:off x="8023181" y="329837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Line 38">
            <a:extLst>
              <a:ext uri="{FF2B5EF4-FFF2-40B4-BE49-F238E27FC236}">
                <a16:creationId xmlns:a16="http://schemas.microsoft.com/office/drawing/2014/main" id="{27857537-782D-4CA2-8EA6-8C5816BF5F66}"/>
              </a:ext>
            </a:extLst>
          </p:cNvPr>
          <p:cNvSpPr>
            <a:spLocks noChangeShapeType="1"/>
          </p:cNvSpPr>
          <p:nvPr/>
        </p:nvSpPr>
        <p:spPr bwMode="auto">
          <a:xfrm>
            <a:off x="7851731" y="32983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Text Box 39">
            <a:extLst>
              <a:ext uri="{FF2B5EF4-FFF2-40B4-BE49-F238E27FC236}">
                <a16:creationId xmlns:a16="http://schemas.microsoft.com/office/drawing/2014/main" id="{AA2938D1-9949-49C3-A580-37531F14F5A6}"/>
              </a:ext>
            </a:extLst>
          </p:cNvPr>
          <p:cNvSpPr txBox="1">
            <a:spLocks noChangeArrowheads="1"/>
          </p:cNvSpPr>
          <p:nvPr/>
        </p:nvSpPr>
        <p:spPr bwMode="auto">
          <a:xfrm>
            <a:off x="7794581" y="3012622"/>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Text Box 40">
            <a:extLst>
              <a:ext uri="{FF2B5EF4-FFF2-40B4-BE49-F238E27FC236}">
                <a16:creationId xmlns:a16="http://schemas.microsoft.com/office/drawing/2014/main" id="{5ABFAC09-CCB6-4940-A890-E192A9D388D7}"/>
              </a:ext>
            </a:extLst>
          </p:cNvPr>
          <p:cNvSpPr txBox="1">
            <a:spLocks noChangeArrowheads="1"/>
          </p:cNvSpPr>
          <p:nvPr/>
        </p:nvSpPr>
        <p:spPr bwMode="auto">
          <a:xfrm>
            <a:off x="7451681" y="3641272"/>
            <a:ext cx="5715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Jones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Waggoner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Line 41">
            <a:extLst>
              <a:ext uri="{FF2B5EF4-FFF2-40B4-BE49-F238E27FC236}">
                <a16:creationId xmlns:a16="http://schemas.microsoft.com/office/drawing/2014/main" id="{AAA83C5A-67D1-4E1E-9147-36F10F744AF7}"/>
              </a:ext>
            </a:extLst>
          </p:cNvPr>
          <p:cNvSpPr>
            <a:spLocks noChangeShapeType="1"/>
          </p:cNvSpPr>
          <p:nvPr/>
        </p:nvSpPr>
        <p:spPr bwMode="auto">
          <a:xfrm>
            <a:off x="8023181" y="3584122"/>
            <a:ext cx="0" cy="6286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42">
            <a:extLst>
              <a:ext uri="{FF2B5EF4-FFF2-40B4-BE49-F238E27FC236}">
                <a16:creationId xmlns:a16="http://schemas.microsoft.com/office/drawing/2014/main" id="{CEF1A0F7-DC9D-4BAA-8103-93A159796184}"/>
              </a:ext>
            </a:extLst>
          </p:cNvPr>
          <p:cNvSpPr txBox="1">
            <a:spLocks noChangeArrowheads="1"/>
          </p:cNvSpPr>
          <p:nvPr/>
        </p:nvSpPr>
        <p:spPr bwMode="auto">
          <a:xfrm>
            <a:off x="8023181" y="3641272"/>
            <a:ext cx="5715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Butler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Smith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Line 43">
            <a:extLst>
              <a:ext uri="{FF2B5EF4-FFF2-40B4-BE49-F238E27FC236}">
                <a16:creationId xmlns:a16="http://schemas.microsoft.com/office/drawing/2014/main" id="{68C85B4A-422B-43CB-8F21-0E5AC7EF7B54}"/>
              </a:ext>
            </a:extLst>
          </p:cNvPr>
          <p:cNvSpPr>
            <a:spLocks noChangeShapeType="1"/>
          </p:cNvSpPr>
          <p:nvPr/>
        </p:nvSpPr>
        <p:spPr bwMode="auto">
          <a:xfrm>
            <a:off x="8994731" y="329837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Line 44">
            <a:extLst>
              <a:ext uri="{FF2B5EF4-FFF2-40B4-BE49-F238E27FC236}">
                <a16:creationId xmlns:a16="http://schemas.microsoft.com/office/drawing/2014/main" id="{CB71F75D-0DDB-4862-A0FE-887DCD444BC1}"/>
              </a:ext>
            </a:extLst>
          </p:cNvPr>
          <p:cNvSpPr>
            <a:spLocks noChangeShapeType="1"/>
          </p:cNvSpPr>
          <p:nvPr/>
        </p:nvSpPr>
        <p:spPr bwMode="auto">
          <a:xfrm>
            <a:off x="8823281" y="32983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Text Box 45">
            <a:extLst>
              <a:ext uri="{FF2B5EF4-FFF2-40B4-BE49-F238E27FC236}">
                <a16:creationId xmlns:a16="http://schemas.microsoft.com/office/drawing/2014/main" id="{AB868C92-5A18-4557-93DC-3FA9F632DA87}"/>
              </a:ext>
            </a:extLst>
          </p:cNvPr>
          <p:cNvSpPr txBox="1">
            <a:spLocks noChangeArrowheads="1"/>
          </p:cNvSpPr>
          <p:nvPr/>
        </p:nvSpPr>
        <p:spPr bwMode="auto">
          <a:xfrm>
            <a:off x="8766131" y="3012622"/>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7" name="Line 46">
            <a:extLst>
              <a:ext uri="{FF2B5EF4-FFF2-40B4-BE49-F238E27FC236}">
                <a16:creationId xmlns:a16="http://schemas.microsoft.com/office/drawing/2014/main" id="{33975631-AF68-4FC1-AF59-5F0E4F6E50EF}"/>
              </a:ext>
            </a:extLst>
          </p:cNvPr>
          <p:cNvSpPr>
            <a:spLocks noChangeShapeType="1"/>
          </p:cNvSpPr>
          <p:nvPr/>
        </p:nvSpPr>
        <p:spPr bwMode="auto">
          <a:xfrm>
            <a:off x="6823031" y="2898322"/>
            <a:ext cx="22288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47">
            <a:extLst>
              <a:ext uri="{FF2B5EF4-FFF2-40B4-BE49-F238E27FC236}">
                <a16:creationId xmlns:a16="http://schemas.microsoft.com/office/drawing/2014/main" id="{4417D978-C5EA-4A9B-8459-12FA0A77E3FF}"/>
              </a:ext>
            </a:extLst>
          </p:cNvPr>
          <p:cNvSpPr txBox="1">
            <a:spLocks noChangeArrowheads="1"/>
          </p:cNvSpPr>
          <p:nvPr/>
        </p:nvSpPr>
        <p:spPr bwMode="auto">
          <a:xfrm>
            <a:off x="7851731" y="2612572"/>
            <a:ext cx="6286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126   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Text Box 48">
            <a:extLst>
              <a:ext uri="{FF2B5EF4-FFF2-40B4-BE49-F238E27FC236}">
                <a16:creationId xmlns:a16="http://schemas.microsoft.com/office/drawing/2014/main" id="{64310A80-D698-48A9-9355-E5A3388E5DCA}"/>
              </a:ext>
            </a:extLst>
          </p:cNvPr>
          <p:cNvSpPr txBox="1">
            <a:spLocks noChangeArrowheads="1"/>
          </p:cNvSpPr>
          <p:nvPr/>
        </p:nvSpPr>
        <p:spPr bwMode="auto">
          <a:xfrm>
            <a:off x="4651331" y="2898322"/>
            <a:ext cx="2857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0" name="Line 49">
            <a:extLst>
              <a:ext uri="{FF2B5EF4-FFF2-40B4-BE49-F238E27FC236}">
                <a16:creationId xmlns:a16="http://schemas.microsoft.com/office/drawing/2014/main" id="{39398713-FD40-4F30-AC77-626E1A416D6E}"/>
              </a:ext>
            </a:extLst>
          </p:cNvPr>
          <p:cNvSpPr>
            <a:spLocks noChangeShapeType="1"/>
          </p:cNvSpPr>
          <p:nvPr/>
        </p:nvSpPr>
        <p:spPr bwMode="auto">
          <a:xfrm>
            <a:off x="4194131" y="3526972"/>
            <a:ext cx="1143000" cy="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50">
            <a:extLst>
              <a:ext uri="{FF2B5EF4-FFF2-40B4-BE49-F238E27FC236}">
                <a16:creationId xmlns:a16="http://schemas.microsoft.com/office/drawing/2014/main" id="{30D2E71A-E08A-4A50-874A-8A2D24F0AAA9}"/>
              </a:ext>
            </a:extLst>
          </p:cNvPr>
          <p:cNvSpPr txBox="1">
            <a:spLocks noChangeArrowheads="1"/>
          </p:cNvSpPr>
          <p:nvPr/>
        </p:nvSpPr>
        <p:spPr bwMode="auto">
          <a:xfrm>
            <a:off x="4708481" y="3526972"/>
            <a:ext cx="285750"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 name="Text Box 51">
            <a:extLst>
              <a:ext uri="{FF2B5EF4-FFF2-40B4-BE49-F238E27FC236}">
                <a16:creationId xmlns:a16="http://schemas.microsoft.com/office/drawing/2014/main" id="{88AE7395-0D98-484A-AD29-E5295E75AA85}"/>
              </a:ext>
            </a:extLst>
          </p:cNvPr>
          <p:cNvSpPr txBox="1">
            <a:spLocks noChangeArrowheads="1"/>
          </p:cNvSpPr>
          <p:nvPr/>
        </p:nvSpPr>
        <p:spPr bwMode="auto">
          <a:xfrm>
            <a:off x="2765381" y="2612572"/>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Israel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Line 52">
            <a:extLst>
              <a:ext uri="{FF2B5EF4-FFF2-40B4-BE49-F238E27FC236}">
                <a16:creationId xmlns:a16="http://schemas.microsoft.com/office/drawing/2014/main" id="{845EF548-CDCB-45BA-B45D-0B3A96126437}"/>
              </a:ext>
            </a:extLst>
          </p:cNvPr>
          <p:cNvSpPr>
            <a:spLocks noChangeShapeType="1"/>
          </p:cNvSpPr>
          <p:nvPr/>
        </p:nvSpPr>
        <p:spPr bwMode="auto">
          <a:xfrm>
            <a:off x="8994731" y="3469822"/>
            <a:ext cx="628650" cy="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Text Box 53">
            <a:extLst>
              <a:ext uri="{FF2B5EF4-FFF2-40B4-BE49-F238E27FC236}">
                <a16:creationId xmlns:a16="http://schemas.microsoft.com/office/drawing/2014/main" id="{97AE47C1-2D8A-4DB5-94E5-F9066830DEFF}"/>
              </a:ext>
            </a:extLst>
          </p:cNvPr>
          <p:cNvSpPr txBox="1">
            <a:spLocks noChangeArrowheads="1"/>
          </p:cNvSpPr>
          <p:nvPr/>
        </p:nvSpPr>
        <p:spPr bwMode="auto">
          <a:xfrm>
            <a:off x="9223331" y="3641272"/>
            <a:ext cx="2857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FF0000"/>
                </a:solidFill>
                <a:effectLst/>
                <a:latin typeface="Times New Roman" panose="02020603050405020304" pitchFamily="18" charset="0"/>
              </a:rPr>
              <a:t>ῼ</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 name="Line 54">
            <a:extLst>
              <a:ext uri="{FF2B5EF4-FFF2-40B4-BE49-F238E27FC236}">
                <a16:creationId xmlns:a16="http://schemas.microsoft.com/office/drawing/2014/main" id="{9AC838E4-B41B-40AC-805C-B0F62684C2C8}"/>
              </a:ext>
            </a:extLst>
          </p:cNvPr>
          <p:cNvSpPr>
            <a:spLocks noChangeShapeType="1"/>
          </p:cNvSpPr>
          <p:nvPr/>
        </p:nvSpPr>
        <p:spPr bwMode="auto">
          <a:xfrm>
            <a:off x="4079831" y="5527222"/>
            <a:ext cx="55435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55">
            <a:extLst>
              <a:ext uri="{FF2B5EF4-FFF2-40B4-BE49-F238E27FC236}">
                <a16:creationId xmlns:a16="http://schemas.microsoft.com/office/drawing/2014/main" id="{679FBAE0-A583-4044-A58D-24DE9746737B}"/>
              </a:ext>
            </a:extLst>
          </p:cNvPr>
          <p:cNvSpPr>
            <a:spLocks noChangeShapeType="1"/>
          </p:cNvSpPr>
          <p:nvPr/>
        </p:nvSpPr>
        <p:spPr bwMode="auto">
          <a:xfrm flipH="1">
            <a:off x="3451181" y="5527222"/>
            <a:ext cx="7429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56">
            <a:extLst>
              <a:ext uri="{FF2B5EF4-FFF2-40B4-BE49-F238E27FC236}">
                <a16:creationId xmlns:a16="http://schemas.microsoft.com/office/drawing/2014/main" id="{0C33FEAB-4CB7-49CA-8E00-036839CF1DEE}"/>
              </a:ext>
            </a:extLst>
          </p:cNvPr>
          <p:cNvSpPr>
            <a:spLocks noChangeShapeType="1"/>
          </p:cNvSpPr>
          <p:nvPr/>
        </p:nvSpPr>
        <p:spPr bwMode="auto">
          <a:xfrm>
            <a:off x="3508331" y="527004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57">
            <a:extLst>
              <a:ext uri="{FF2B5EF4-FFF2-40B4-BE49-F238E27FC236}">
                <a16:creationId xmlns:a16="http://schemas.microsoft.com/office/drawing/2014/main" id="{25E23C28-85DA-40BC-9DDB-D9878704805F}"/>
              </a:ext>
            </a:extLst>
          </p:cNvPr>
          <p:cNvSpPr>
            <a:spLocks noChangeShapeType="1"/>
          </p:cNvSpPr>
          <p:nvPr/>
        </p:nvSpPr>
        <p:spPr bwMode="auto">
          <a:xfrm>
            <a:off x="4136981" y="524147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Text Box 58">
            <a:extLst>
              <a:ext uri="{FF2B5EF4-FFF2-40B4-BE49-F238E27FC236}">
                <a16:creationId xmlns:a16="http://schemas.microsoft.com/office/drawing/2014/main" id="{EEC61386-3868-4BF3-8E63-01F62CF9A31D}"/>
              </a:ext>
            </a:extLst>
          </p:cNvPr>
          <p:cNvSpPr txBox="1">
            <a:spLocks noChangeArrowheads="1"/>
          </p:cNvSpPr>
          <p:nvPr/>
        </p:nvSpPr>
        <p:spPr bwMode="auto">
          <a:xfrm>
            <a:off x="3336881" y="4984297"/>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 name="Text Box 59">
            <a:extLst>
              <a:ext uri="{FF2B5EF4-FFF2-40B4-BE49-F238E27FC236}">
                <a16:creationId xmlns:a16="http://schemas.microsoft.com/office/drawing/2014/main" id="{62D9EEB6-A049-4FF4-83A4-9A9C5C4B7677}"/>
              </a:ext>
            </a:extLst>
          </p:cNvPr>
          <p:cNvSpPr txBox="1">
            <a:spLocks noChangeArrowheads="1"/>
          </p:cNvSpPr>
          <p:nvPr/>
        </p:nvSpPr>
        <p:spPr bwMode="auto">
          <a:xfrm>
            <a:off x="3908381" y="4955722"/>
            <a:ext cx="4000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Text Box 60">
            <a:extLst>
              <a:ext uri="{FF2B5EF4-FFF2-40B4-BE49-F238E27FC236}">
                <a16:creationId xmlns:a16="http://schemas.microsoft.com/office/drawing/2014/main" id="{2E65A0C0-DAC8-413A-B7F2-7C7A56B2D575}"/>
              </a:ext>
            </a:extLst>
          </p:cNvPr>
          <p:cNvSpPr txBox="1">
            <a:spLocks noChangeArrowheads="1"/>
          </p:cNvSpPr>
          <p:nvPr/>
        </p:nvSpPr>
        <p:spPr bwMode="auto">
          <a:xfrm>
            <a:off x="3965531" y="5584372"/>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Pacelli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Line 61">
            <a:extLst>
              <a:ext uri="{FF2B5EF4-FFF2-40B4-BE49-F238E27FC236}">
                <a16:creationId xmlns:a16="http://schemas.microsoft.com/office/drawing/2014/main" id="{A0277C39-3847-489A-A039-B5D875E82A58}"/>
              </a:ext>
            </a:extLst>
          </p:cNvPr>
          <p:cNvSpPr>
            <a:spLocks noChangeShapeType="1"/>
          </p:cNvSpPr>
          <p:nvPr/>
        </p:nvSpPr>
        <p:spPr bwMode="auto">
          <a:xfrm>
            <a:off x="3336881" y="52414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3" name="Line 62">
            <a:extLst>
              <a:ext uri="{FF2B5EF4-FFF2-40B4-BE49-F238E27FC236}">
                <a16:creationId xmlns:a16="http://schemas.microsoft.com/office/drawing/2014/main" id="{6347BEA4-A460-4768-9084-A3C0CCE572DA}"/>
              </a:ext>
            </a:extLst>
          </p:cNvPr>
          <p:cNvSpPr>
            <a:spLocks noChangeShapeType="1"/>
          </p:cNvSpPr>
          <p:nvPr/>
        </p:nvSpPr>
        <p:spPr bwMode="auto">
          <a:xfrm>
            <a:off x="3565481" y="4841422"/>
            <a:ext cx="5143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Text Box 63">
            <a:extLst>
              <a:ext uri="{FF2B5EF4-FFF2-40B4-BE49-F238E27FC236}">
                <a16:creationId xmlns:a16="http://schemas.microsoft.com/office/drawing/2014/main" id="{CE803E71-8DA2-427C-B287-7813E45BEA63}"/>
              </a:ext>
            </a:extLst>
          </p:cNvPr>
          <p:cNvSpPr txBox="1">
            <a:spLocks noChangeArrowheads="1"/>
          </p:cNvSpPr>
          <p:nvPr/>
        </p:nvSpPr>
        <p:spPr bwMode="auto">
          <a:xfrm>
            <a:off x="3622631" y="5270047"/>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5" name="Line 64">
            <a:extLst>
              <a:ext uri="{FF2B5EF4-FFF2-40B4-BE49-F238E27FC236}">
                <a16:creationId xmlns:a16="http://schemas.microsoft.com/office/drawing/2014/main" id="{AF7F7E96-0252-4444-AEEB-E7F431E9B3E9}"/>
              </a:ext>
            </a:extLst>
          </p:cNvPr>
          <p:cNvSpPr>
            <a:spLocks noChangeShapeType="1"/>
          </p:cNvSpPr>
          <p:nvPr/>
        </p:nvSpPr>
        <p:spPr bwMode="auto">
          <a:xfrm flipV="1">
            <a:off x="4136981" y="5355772"/>
            <a:ext cx="17145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Text Box 65">
            <a:extLst>
              <a:ext uri="{FF2B5EF4-FFF2-40B4-BE49-F238E27FC236}">
                <a16:creationId xmlns:a16="http://schemas.microsoft.com/office/drawing/2014/main" id="{DEA16086-8732-4914-9A2C-DA9995B29196}"/>
              </a:ext>
            </a:extLst>
          </p:cNvPr>
          <p:cNvSpPr txBox="1">
            <a:spLocks noChangeArrowheads="1"/>
          </p:cNvSpPr>
          <p:nvPr/>
        </p:nvSpPr>
        <p:spPr bwMode="auto">
          <a:xfrm>
            <a:off x="2765381" y="4555672"/>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Babylon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7" name="Line 66">
            <a:extLst>
              <a:ext uri="{FF2B5EF4-FFF2-40B4-BE49-F238E27FC236}">
                <a16:creationId xmlns:a16="http://schemas.microsoft.com/office/drawing/2014/main" id="{CB57B81F-6626-484E-BD1D-1B6518F7409B}"/>
              </a:ext>
            </a:extLst>
          </p:cNvPr>
          <p:cNvSpPr>
            <a:spLocks noChangeShapeType="1"/>
          </p:cNvSpPr>
          <p:nvPr/>
        </p:nvSpPr>
        <p:spPr bwMode="auto">
          <a:xfrm>
            <a:off x="4479881" y="5355772"/>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Line 67">
            <a:extLst>
              <a:ext uri="{FF2B5EF4-FFF2-40B4-BE49-F238E27FC236}">
                <a16:creationId xmlns:a16="http://schemas.microsoft.com/office/drawing/2014/main" id="{1F790765-635C-45F5-B9A3-AAE58CF2ED2F}"/>
              </a:ext>
            </a:extLst>
          </p:cNvPr>
          <p:cNvSpPr>
            <a:spLocks noChangeShapeType="1"/>
          </p:cNvSpPr>
          <p:nvPr/>
        </p:nvSpPr>
        <p:spPr bwMode="auto">
          <a:xfrm>
            <a:off x="4365581" y="5355772"/>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68">
            <a:extLst>
              <a:ext uri="{FF2B5EF4-FFF2-40B4-BE49-F238E27FC236}">
                <a16:creationId xmlns:a16="http://schemas.microsoft.com/office/drawing/2014/main" id="{9D54F505-5314-4B6C-89AA-06BEA93E6669}"/>
              </a:ext>
            </a:extLst>
          </p:cNvPr>
          <p:cNvSpPr txBox="1">
            <a:spLocks noChangeArrowheads="1"/>
          </p:cNvSpPr>
          <p:nvPr/>
        </p:nvSpPr>
        <p:spPr bwMode="auto">
          <a:xfrm>
            <a:off x="4308431" y="4898572"/>
            <a:ext cx="428625"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May 13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0" name="Text Box 69">
            <a:extLst>
              <a:ext uri="{FF2B5EF4-FFF2-40B4-BE49-F238E27FC236}">
                <a16:creationId xmlns:a16="http://schemas.microsoft.com/office/drawing/2014/main" id="{6EC71702-4EFF-4109-A02A-1DB50A1D12C3}"/>
              </a:ext>
            </a:extLst>
          </p:cNvPr>
          <p:cNvSpPr txBox="1">
            <a:spLocks noChangeArrowheads="1"/>
          </p:cNvSpPr>
          <p:nvPr/>
        </p:nvSpPr>
        <p:spPr bwMode="auto">
          <a:xfrm>
            <a:off x="4308431" y="4669972"/>
            <a:ext cx="457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Fatima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 name="Line 70">
            <a:extLst>
              <a:ext uri="{FF2B5EF4-FFF2-40B4-BE49-F238E27FC236}">
                <a16:creationId xmlns:a16="http://schemas.microsoft.com/office/drawing/2014/main" id="{627AA2F1-F065-4AC9-98F7-7E45634E3FC9}"/>
              </a:ext>
            </a:extLst>
          </p:cNvPr>
          <p:cNvSpPr>
            <a:spLocks noChangeShapeType="1"/>
          </p:cNvSpPr>
          <p:nvPr/>
        </p:nvSpPr>
        <p:spPr bwMode="auto">
          <a:xfrm>
            <a:off x="4479881" y="5527222"/>
            <a:ext cx="0"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Text Box 71">
            <a:extLst>
              <a:ext uri="{FF2B5EF4-FFF2-40B4-BE49-F238E27FC236}">
                <a16:creationId xmlns:a16="http://schemas.microsoft.com/office/drawing/2014/main" id="{C1A2AC3F-C8A9-4FFF-B089-EEE0EC21789C}"/>
              </a:ext>
            </a:extLst>
          </p:cNvPr>
          <p:cNvSpPr txBox="1">
            <a:spLocks noChangeArrowheads="1"/>
          </p:cNvSpPr>
          <p:nvPr/>
        </p:nvSpPr>
        <p:spPr bwMode="auto">
          <a:xfrm>
            <a:off x="4194131" y="5870122"/>
            <a:ext cx="5143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Code of Canon Law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Text Box 72">
            <a:extLst>
              <a:ext uri="{FF2B5EF4-FFF2-40B4-BE49-F238E27FC236}">
                <a16:creationId xmlns:a16="http://schemas.microsoft.com/office/drawing/2014/main" id="{4DF1D62D-EAE7-40CF-8F56-4A22FCF04602}"/>
              </a:ext>
            </a:extLst>
          </p:cNvPr>
          <p:cNvSpPr txBox="1">
            <a:spLocks noChangeArrowheads="1"/>
          </p:cNvSpPr>
          <p:nvPr/>
        </p:nvSpPr>
        <p:spPr bwMode="auto">
          <a:xfrm>
            <a:off x="5165681" y="5527222"/>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Disap.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4" name="Line 73">
            <a:extLst>
              <a:ext uri="{FF2B5EF4-FFF2-40B4-BE49-F238E27FC236}">
                <a16:creationId xmlns:a16="http://schemas.microsoft.com/office/drawing/2014/main" id="{48BBAA20-A860-4E3C-9512-797E8EC629ED}"/>
              </a:ext>
            </a:extLst>
          </p:cNvPr>
          <p:cNvSpPr>
            <a:spLocks noChangeShapeType="1"/>
          </p:cNvSpPr>
          <p:nvPr/>
        </p:nvSpPr>
        <p:spPr bwMode="auto">
          <a:xfrm>
            <a:off x="5337131" y="5070022"/>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5" name="Line 74">
            <a:extLst>
              <a:ext uri="{FF2B5EF4-FFF2-40B4-BE49-F238E27FC236}">
                <a16:creationId xmlns:a16="http://schemas.microsoft.com/office/drawing/2014/main" id="{3A3032A2-B984-4454-A4C2-D01F5E38ED00}"/>
              </a:ext>
            </a:extLst>
          </p:cNvPr>
          <p:cNvSpPr>
            <a:spLocks noChangeShapeType="1"/>
          </p:cNvSpPr>
          <p:nvPr/>
        </p:nvSpPr>
        <p:spPr bwMode="auto">
          <a:xfrm>
            <a:off x="5165681" y="507002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Text Box 75">
            <a:extLst>
              <a:ext uri="{FF2B5EF4-FFF2-40B4-BE49-F238E27FC236}">
                <a16:creationId xmlns:a16="http://schemas.microsoft.com/office/drawing/2014/main" id="{E21A4AE6-D2DD-4D02-90C6-D0E037CF34EE}"/>
              </a:ext>
            </a:extLst>
          </p:cNvPr>
          <p:cNvSpPr txBox="1">
            <a:spLocks noChangeArrowheads="1"/>
          </p:cNvSpPr>
          <p:nvPr/>
        </p:nvSpPr>
        <p:spPr bwMode="auto">
          <a:xfrm>
            <a:off x="5165681" y="4784272"/>
            <a:ext cx="37147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Text Box 76">
            <a:extLst>
              <a:ext uri="{FF2B5EF4-FFF2-40B4-BE49-F238E27FC236}">
                <a16:creationId xmlns:a16="http://schemas.microsoft.com/office/drawing/2014/main" id="{F15BBC62-75AF-43D9-9C82-505808B867E0}"/>
              </a:ext>
            </a:extLst>
          </p:cNvPr>
          <p:cNvSpPr txBox="1">
            <a:spLocks noChangeArrowheads="1"/>
          </p:cNvSpPr>
          <p:nvPr/>
        </p:nvSpPr>
        <p:spPr bwMode="auto">
          <a:xfrm>
            <a:off x="5565731" y="5241472"/>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8" name="Line 77">
            <a:extLst>
              <a:ext uri="{FF2B5EF4-FFF2-40B4-BE49-F238E27FC236}">
                <a16:creationId xmlns:a16="http://schemas.microsoft.com/office/drawing/2014/main" id="{ED7760B5-796F-403A-9255-DB44D2D45D3E}"/>
              </a:ext>
            </a:extLst>
          </p:cNvPr>
          <p:cNvSpPr>
            <a:spLocks noChangeShapeType="1"/>
          </p:cNvSpPr>
          <p:nvPr/>
        </p:nvSpPr>
        <p:spPr bwMode="auto">
          <a:xfrm>
            <a:off x="6080081" y="524147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Line 78">
            <a:extLst>
              <a:ext uri="{FF2B5EF4-FFF2-40B4-BE49-F238E27FC236}">
                <a16:creationId xmlns:a16="http://schemas.microsoft.com/office/drawing/2014/main" id="{37FEF93A-5CAB-4A44-8656-A8D4CB67237C}"/>
              </a:ext>
            </a:extLst>
          </p:cNvPr>
          <p:cNvSpPr>
            <a:spLocks noChangeShapeType="1"/>
          </p:cNvSpPr>
          <p:nvPr/>
        </p:nvSpPr>
        <p:spPr bwMode="auto">
          <a:xfrm>
            <a:off x="5908631" y="52414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0" name="Text Box 79">
            <a:extLst>
              <a:ext uri="{FF2B5EF4-FFF2-40B4-BE49-F238E27FC236}">
                <a16:creationId xmlns:a16="http://schemas.microsoft.com/office/drawing/2014/main" id="{A81CDD94-DBF0-4AB3-8914-D3758E389F14}"/>
              </a:ext>
            </a:extLst>
          </p:cNvPr>
          <p:cNvSpPr txBox="1">
            <a:spLocks noChangeArrowheads="1"/>
          </p:cNvSpPr>
          <p:nvPr/>
        </p:nvSpPr>
        <p:spPr bwMode="auto">
          <a:xfrm>
            <a:off x="5851481" y="4955722"/>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 name="Line 80">
            <a:extLst>
              <a:ext uri="{FF2B5EF4-FFF2-40B4-BE49-F238E27FC236}">
                <a16:creationId xmlns:a16="http://schemas.microsoft.com/office/drawing/2014/main" id="{9CDC0679-5F16-4F80-BF52-C0BA926C7297}"/>
              </a:ext>
            </a:extLst>
          </p:cNvPr>
          <p:cNvSpPr>
            <a:spLocks noChangeShapeType="1"/>
          </p:cNvSpPr>
          <p:nvPr/>
        </p:nvSpPr>
        <p:spPr bwMode="auto">
          <a:xfrm>
            <a:off x="6080081" y="5412922"/>
            <a:ext cx="2857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Line 81">
            <a:extLst>
              <a:ext uri="{FF2B5EF4-FFF2-40B4-BE49-F238E27FC236}">
                <a16:creationId xmlns:a16="http://schemas.microsoft.com/office/drawing/2014/main" id="{AF0C8598-6288-4728-9997-E6A6D3355E87}"/>
              </a:ext>
            </a:extLst>
          </p:cNvPr>
          <p:cNvSpPr>
            <a:spLocks noChangeShapeType="1"/>
          </p:cNvSpPr>
          <p:nvPr/>
        </p:nvSpPr>
        <p:spPr bwMode="auto">
          <a:xfrm>
            <a:off x="5108531" y="5355772"/>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Line 82">
            <a:extLst>
              <a:ext uri="{FF2B5EF4-FFF2-40B4-BE49-F238E27FC236}">
                <a16:creationId xmlns:a16="http://schemas.microsoft.com/office/drawing/2014/main" id="{AC55DB75-2459-4585-B2DA-AE83619B8BB0}"/>
              </a:ext>
            </a:extLst>
          </p:cNvPr>
          <p:cNvSpPr>
            <a:spLocks noChangeShapeType="1"/>
          </p:cNvSpPr>
          <p:nvPr/>
        </p:nvSpPr>
        <p:spPr bwMode="auto">
          <a:xfrm>
            <a:off x="4994231" y="5355772"/>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Text Box 83">
            <a:extLst>
              <a:ext uri="{FF2B5EF4-FFF2-40B4-BE49-F238E27FC236}">
                <a16:creationId xmlns:a16="http://schemas.microsoft.com/office/drawing/2014/main" id="{87E0AEF9-2DF7-4CD5-A090-51F09C9B95E3}"/>
              </a:ext>
            </a:extLst>
          </p:cNvPr>
          <p:cNvSpPr txBox="1">
            <a:spLocks noChangeArrowheads="1"/>
          </p:cNvSpPr>
          <p:nvPr/>
        </p:nvSpPr>
        <p:spPr bwMode="auto">
          <a:xfrm>
            <a:off x="4879931" y="5012872"/>
            <a:ext cx="40005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Pious XII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 name="Text Box 84">
            <a:extLst>
              <a:ext uri="{FF2B5EF4-FFF2-40B4-BE49-F238E27FC236}">
                <a16:creationId xmlns:a16="http://schemas.microsoft.com/office/drawing/2014/main" id="{035735E5-A738-4048-8FB6-23A38036D290}"/>
              </a:ext>
            </a:extLst>
          </p:cNvPr>
          <p:cNvSpPr txBox="1">
            <a:spLocks noChangeArrowheads="1"/>
          </p:cNvSpPr>
          <p:nvPr/>
        </p:nvSpPr>
        <p:spPr bwMode="auto">
          <a:xfrm>
            <a:off x="5851481" y="5527222"/>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Dogma of Assumption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7" name="Text Box 86">
            <a:extLst>
              <a:ext uri="{FF2B5EF4-FFF2-40B4-BE49-F238E27FC236}">
                <a16:creationId xmlns:a16="http://schemas.microsoft.com/office/drawing/2014/main" id="{64BF5F50-809F-46EC-BD7A-9AFF8344745F}"/>
              </a:ext>
            </a:extLst>
          </p:cNvPr>
          <p:cNvSpPr txBox="1">
            <a:spLocks noChangeArrowheads="1"/>
          </p:cNvSpPr>
          <p:nvPr/>
        </p:nvSpPr>
        <p:spPr bwMode="auto">
          <a:xfrm>
            <a:off x="6308681" y="5241472"/>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1" name="TextBox 90">
            <a:extLst>
              <a:ext uri="{FF2B5EF4-FFF2-40B4-BE49-F238E27FC236}">
                <a16:creationId xmlns:a16="http://schemas.microsoft.com/office/drawing/2014/main" id="{D2E6A932-9F71-4A5E-8C90-F13D079A6A5C}"/>
              </a:ext>
            </a:extLst>
          </p:cNvPr>
          <p:cNvSpPr txBox="1"/>
          <p:nvPr/>
        </p:nvSpPr>
        <p:spPr>
          <a:xfrm>
            <a:off x="812212" y="635182"/>
            <a:ext cx="10615748" cy="1754326"/>
          </a:xfrm>
          <a:prstGeom prst="rect">
            <a:avLst/>
          </a:prstGeom>
          <a:noFill/>
        </p:spPr>
        <p:txBody>
          <a:bodyPr wrap="square" rtlCol="0">
            <a:spAutoFit/>
          </a:bodyPr>
          <a:lstStyle/>
          <a:p>
            <a:r>
              <a:rPr lang="en-US" dirty="0">
                <a:latin typeface="Arial Narrow" panose="020B0606020202030204" pitchFamily="34" charset="0"/>
              </a:rPr>
              <a:t>We’re reading from a book, “Hitler’s Pope” and he says that the timing for the Dogma of the Assumption was intentional</a:t>
            </a:r>
          </a:p>
          <a:p>
            <a:r>
              <a:rPr lang="en-US" dirty="0">
                <a:latin typeface="Arial Narrow" panose="020B0606020202030204" pitchFamily="34" charset="0"/>
              </a:rPr>
              <a:t>because Franco in Spain, another fascist, was using Mary and her assumption as a rallying cry against communism. In this history of 1950, Pacelli claims to see the same mystical experiences experienced at Fatima. He says that he actually experiences Fatima in 1950, all the signs in the heaven they claim to have then. All this attempt failed.  1958, this Pope dies, and in comes a new Pope. Pope John XXIII. </a:t>
            </a:r>
          </a:p>
          <a:p>
            <a:r>
              <a:rPr lang="en-US" dirty="0"/>
              <a:t> </a:t>
            </a:r>
          </a:p>
        </p:txBody>
      </p:sp>
    </p:spTree>
    <p:extLst>
      <p:ext uri="{BB962C8B-B14F-4D97-AF65-F5344CB8AC3E}">
        <p14:creationId xmlns:p14="http://schemas.microsoft.com/office/powerpoint/2010/main" val="19039363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973F06A-4D23-448E-B0D4-9017F7CFBDD4}"/>
              </a:ext>
            </a:extLst>
          </p:cNvPr>
          <p:cNvSpPr>
            <a:spLocks noGrp="1"/>
          </p:cNvSpPr>
          <p:nvPr>
            <p:ph type="sldNum" sz="quarter" idx="12"/>
          </p:nvPr>
        </p:nvSpPr>
        <p:spPr/>
        <p:txBody>
          <a:bodyPr/>
          <a:lstStyle/>
          <a:p>
            <a:fld id="{1E1B8BD3-EEEF-4896-BEE3-06C250004F3C}" type="slidenum">
              <a:rPr lang="en-US" smtClean="0"/>
              <a:pPr/>
              <a:t>27</a:t>
            </a:fld>
            <a:endParaRPr lang="en-US" dirty="0"/>
          </a:p>
        </p:txBody>
      </p:sp>
      <p:sp>
        <p:nvSpPr>
          <p:cNvPr id="3" name="Text Box 2">
            <a:extLst>
              <a:ext uri="{FF2B5EF4-FFF2-40B4-BE49-F238E27FC236}">
                <a16:creationId xmlns:a16="http://schemas.microsoft.com/office/drawing/2014/main" id="{ACD41A62-2249-4D65-BBF6-604523E5A0D0}"/>
              </a:ext>
            </a:extLst>
          </p:cNvPr>
          <p:cNvSpPr txBox="1">
            <a:spLocks noChangeArrowheads="1"/>
          </p:cNvSpPr>
          <p:nvPr/>
        </p:nvSpPr>
        <p:spPr bwMode="auto">
          <a:xfrm>
            <a:off x="2765381" y="2612572"/>
            <a:ext cx="6858000" cy="38290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Line 3">
            <a:extLst>
              <a:ext uri="{FF2B5EF4-FFF2-40B4-BE49-F238E27FC236}">
                <a16:creationId xmlns:a16="http://schemas.microsoft.com/office/drawing/2014/main" id="{45EBAECF-E048-4539-9B81-8C2983397471}"/>
              </a:ext>
            </a:extLst>
          </p:cNvPr>
          <p:cNvSpPr>
            <a:spLocks noChangeShapeType="1"/>
          </p:cNvSpPr>
          <p:nvPr/>
        </p:nvSpPr>
        <p:spPr bwMode="auto">
          <a:xfrm>
            <a:off x="4136981" y="3584122"/>
            <a:ext cx="5486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4">
            <a:extLst>
              <a:ext uri="{FF2B5EF4-FFF2-40B4-BE49-F238E27FC236}">
                <a16:creationId xmlns:a16="http://schemas.microsoft.com/office/drawing/2014/main" id="{256FB506-087D-47FF-8F8B-2EE1543212CD}"/>
              </a:ext>
            </a:extLst>
          </p:cNvPr>
          <p:cNvSpPr>
            <a:spLocks noChangeShapeType="1"/>
          </p:cNvSpPr>
          <p:nvPr/>
        </p:nvSpPr>
        <p:spPr bwMode="auto">
          <a:xfrm flipH="1">
            <a:off x="3451181" y="3584122"/>
            <a:ext cx="7429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5">
            <a:extLst>
              <a:ext uri="{FF2B5EF4-FFF2-40B4-BE49-F238E27FC236}">
                <a16:creationId xmlns:a16="http://schemas.microsoft.com/office/drawing/2014/main" id="{016BF4C0-CCD0-4761-80A3-9876A6686ED2}"/>
              </a:ext>
            </a:extLst>
          </p:cNvPr>
          <p:cNvSpPr txBox="1">
            <a:spLocks noChangeArrowheads="1"/>
          </p:cNvSpPr>
          <p:nvPr/>
        </p:nvSpPr>
        <p:spPr bwMode="auto">
          <a:xfrm>
            <a:off x="5165681" y="3584122"/>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Disap.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Line 6">
            <a:extLst>
              <a:ext uri="{FF2B5EF4-FFF2-40B4-BE49-F238E27FC236}">
                <a16:creationId xmlns:a16="http://schemas.microsoft.com/office/drawing/2014/main" id="{DEC723E7-ECE6-4690-89CF-692B19C0B220}"/>
              </a:ext>
            </a:extLst>
          </p:cNvPr>
          <p:cNvSpPr>
            <a:spLocks noChangeShapeType="1"/>
          </p:cNvSpPr>
          <p:nvPr/>
        </p:nvSpPr>
        <p:spPr bwMode="auto">
          <a:xfrm>
            <a:off x="3622631" y="329837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7">
            <a:extLst>
              <a:ext uri="{FF2B5EF4-FFF2-40B4-BE49-F238E27FC236}">
                <a16:creationId xmlns:a16="http://schemas.microsoft.com/office/drawing/2014/main" id="{3FF22E5F-BF7F-48D8-B288-35C7BB8656CE}"/>
              </a:ext>
            </a:extLst>
          </p:cNvPr>
          <p:cNvSpPr>
            <a:spLocks noChangeShapeType="1"/>
          </p:cNvSpPr>
          <p:nvPr/>
        </p:nvSpPr>
        <p:spPr bwMode="auto">
          <a:xfrm>
            <a:off x="5337131" y="329837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8">
            <a:extLst>
              <a:ext uri="{FF2B5EF4-FFF2-40B4-BE49-F238E27FC236}">
                <a16:creationId xmlns:a16="http://schemas.microsoft.com/office/drawing/2014/main" id="{D460D726-BAE0-42F0-9B85-A96F221679D4}"/>
              </a:ext>
            </a:extLst>
          </p:cNvPr>
          <p:cNvSpPr>
            <a:spLocks noChangeShapeType="1"/>
          </p:cNvSpPr>
          <p:nvPr/>
        </p:nvSpPr>
        <p:spPr bwMode="auto">
          <a:xfrm>
            <a:off x="4136981" y="329837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9">
            <a:extLst>
              <a:ext uri="{FF2B5EF4-FFF2-40B4-BE49-F238E27FC236}">
                <a16:creationId xmlns:a16="http://schemas.microsoft.com/office/drawing/2014/main" id="{444FB2A0-AD09-4198-BA04-9AC960F35FB8}"/>
              </a:ext>
            </a:extLst>
          </p:cNvPr>
          <p:cNvSpPr>
            <a:spLocks noChangeShapeType="1"/>
          </p:cNvSpPr>
          <p:nvPr/>
        </p:nvSpPr>
        <p:spPr bwMode="auto">
          <a:xfrm>
            <a:off x="5165681" y="32983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Text Box 10">
            <a:extLst>
              <a:ext uri="{FF2B5EF4-FFF2-40B4-BE49-F238E27FC236}">
                <a16:creationId xmlns:a16="http://schemas.microsoft.com/office/drawing/2014/main" id="{1A6009E8-DDCE-410A-B250-86D7353E74E6}"/>
              </a:ext>
            </a:extLst>
          </p:cNvPr>
          <p:cNvSpPr txBox="1">
            <a:spLocks noChangeArrowheads="1"/>
          </p:cNvSpPr>
          <p:nvPr/>
        </p:nvSpPr>
        <p:spPr bwMode="auto">
          <a:xfrm>
            <a:off x="3451181" y="3012622"/>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538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Text Box 11">
            <a:extLst>
              <a:ext uri="{FF2B5EF4-FFF2-40B4-BE49-F238E27FC236}">
                <a16:creationId xmlns:a16="http://schemas.microsoft.com/office/drawing/2014/main" id="{B00F1C3B-1639-40E3-A1E2-51F202DA6882}"/>
              </a:ext>
            </a:extLst>
          </p:cNvPr>
          <p:cNvSpPr txBox="1">
            <a:spLocks noChangeArrowheads="1"/>
          </p:cNvSpPr>
          <p:nvPr/>
        </p:nvSpPr>
        <p:spPr bwMode="auto">
          <a:xfrm>
            <a:off x="3908381" y="3012622"/>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Text Box 12">
            <a:extLst>
              <a:ext uri="{FF2B5EF4-FFF2-40B4-BE49-F238E27FC236}">
                <a16:creationId xmlns:a16="http://schemas.microsoft.com/office/drawing/2014/main" id="{3E73906F-031A-4887-B293-FE7E2B8DECDE}"/>
              </a:ext>
            </a:extLst>
          </p:cNvPr>
          <p:cNvSpPr txBox="1">
            <a:spLocks noChangeArrowheads="1"/>
          </p:cNvSpPr>
          <p:nvPr/>
        </p:nvSpPr>
        <p:spPr bwMode="auto">
          <a:xfrm>
            <a:off x="6537281" y="3641272"/>
            <a:ext cx="85725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Rejection of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Line 13">
            <a:extLst>
              <a:ext uri="{FF2B5EF4-FFF2-40B4-BE49-F238E27FC236}">
                <a16:creationId xmlns:a16="http://schemas.microsoft.com/office/drawing/2014/main" id="{B00F9CB6-1915-4908-BB5F-9527D3249858}"/>
              </a:ext>
            </a:extLst>
          </p:cNvPr>
          <p:cNvSpPr>
            <a:spLocks noChangeShapeType="1"/>
          </p:cNvSpPr>
          <p:nvPr/>
        </p:nvSpPr>
        <p:spPr bwMode="auto">
          <a:xfrm>
            <a:off x="4479881" y="3412672"/>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4">
            <a:extLst>
              <a:ext uri="{FF2B5EF4-FFF2-40B4-BE49-F238E27FC236}">
                <a16:creationId xmlns:a16="http://schemas.microsoft.com/office/drawing/2014/main" id="{F7FCF43A-C7A9-4FF3-AB5B-3F579B111910}"/>
              </a:ext>
            </a:extLst>
          </p:cNvPr>
          <p:cNvSpPr>
            <a:spLocks noChangeShapeType="1"/>
          </p:cNvSpPr>
          <p:nvPr/>
        </p:nvSpPr>
        <p:spPr bwMode="auto">
          <a:xfrm>
            <a:off x="4365581" y="3412672"/>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15">
            <a:extLst>
              <a:ext uri="{FF2B5EF4-FFF2-40B4-BE49-F238E27FC236}">
                <a16:creationId xmlns:a16="http://schemas.microsoft.com/office/drawing/2014/main" id="{7C565671-F4F4-4F67-ADA8-C627B661B277}"/>
              </a:ext>
            </a:extLst>
          </p:cNvPr>
          <p:cNvSpPr txBox="1">
            <a:spLocks noChangeArrowheads="1"/>
          </p:cNvSpPr>
          <p:nvPr/>
        </p:nvSpPr>
        <p:spPr bwMode="auto">
          <a:xfrm>
            <a:off x="3965531" y="3641272"/>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Line 16">
            <a:extLst>
              <a:ext uri="{FF2B5EF4-FFF2-40B4-BE49-F238E27FC236}">
                <a16:creationId xmlns:a16="http://schemas.microsoft.com/office/drawing/2014/main" id="{31F0E0E8-E5E7-46C3-8658-9EB96FE4EB30}"/>
              </a:ext>
            </a:extLst>
          </p:cNvPr>
          <p:cNvSpPr>
            <a:spLocks noChangeShapeType="1"/>
          </p:cNvSpPr>
          <p:nvPr/>
        </p:nvSpPr>
        <p:spPr bwMode="auto">
          <a:xfrm>
            <a:off x="3451181" y="326979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7">
            <a:extLst>
              <a:ext uri="{FF2B5EF4-FFF2-40B4-BE49-F238E27FC236}">
                <a16:creationId xmlns:a16="http://schemas.microsoft.com/office/drawing/2014/main" id="{6588C569-6F86-4E86-8E00-2E88408404AF}"/>
              </a:ext>
            </a:extLst>
          </p:cNvPr>
          <p:cNvSpPr>
            <a:spLocks noChangeShapeType="1"/>
          </p:cNvSpPr>
          <p:nvPr/>
        </p:nvSpPr>
        <p:spPr bwMode="auto">
          <a:xfrm>
            <a:off x="3622631" y="2898322"/>
            <a:ext cx="5143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Text Box 18">
            <a:extLst>
              <a:ext uri="{FF2B5EF4-FFF2-40B4-BE49-F238E27FC236}">
                <a16:creationId xmlns:a16="http://schemas.microsoft.com/office/drawing/2014/main" id="{DD0FE724-7CAD-4A3B-B23A-09EF7905DB5A}"/>
              </a:ext>
            </a:extLst>
          </p:cNvPr>
          <p:cNvSpPr txBox="1">
            <a:spLocks noChangeArrowheads="1"/>
          </p:cNvSpPr>
          <p:nvPr/>
        </p:nvSpPr>
        <p:spPr bwMode="auto">
          <a:xfrm>
            <a:off x="3736931" y="3298372"/>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19">
            <a:extLst>
              <a:ext uri="{FF2B5EF4-FFF2-40B4-BE49-F238E27FC236}">
                <a16:creationId xmlns:a16="http://schemas.microsoft.com/office/drawing/2014/main" id="{24C3E49F-BA57-4A06-8BAF-18FF7AB51EF8}"/>
              </a:ext>
            </a:extLst>
          </p:cNvPr>
          <p:cNvSpPr txBox="1">
            <a:spLocks noChangeArrowheads="1"/>
          </p:cNvSpPr>
          <p:nvPr/>
        </p:nvSpPr>
        <p:spPr bwMode="auto">
          <a:xfrm>
            <a:off x="4708481" y="3298372"/>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Text Box 20">
            <a:extLst>
              <a:ext uri="{FF2B5EF4-FFF2-40B4-BE49-F238E27FC236}">
                <a16:creationId xmlns:a16="http://schemas.microsoft.com/office/drawing/2014/main" id="{228D4C03-81A6-40AC-8EB3-931BF3F812AE}"/>
              </a:ext>
            </a:extLst>
          </p:cNvPr>
          <p:cNvSpPr txBox="1">
            <a:spLocks noChangeArrowheads="1"/>
          </p:cNvSpPr>
          <p:nvPr/>
        </p:nvSpPr>
        <p:spPr bwMode="auto">
          <a:xfrm>
            <a:off x="5108531" y="3012622"/>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Line 21">
            <a:extLst>
              <a:ext uri="{FF2B5EF4-FFF2-40B4-BE49-F238E27FC236}">
                <a16:creationId xmlns:a16="http://schemas.microsoft.com/office/drawing/2014/main" id="{79D3BC89-F687-47EC-AB17-1E3FB198FD8C}"/>
              </a:ext>
            </a:extLst>
          </p:cNvPr>
          <p:cNvSpPr>
            <a:spLocks noChangeShapeType="1"/>
          </p:cNvSpPr>
          <p:nvPr/>
        </p:nvSpPr>
        <p:spPr bwMode="auto">
          <a:xfrm>
            <a:off x="4251281" y="2898322"/>
            <a:ext cx="114300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Text Box 22">
            <a:extLst>
              <a:ext uri="{FF2B5EF4-FFF2-40B4-BE49-F238E27FC236}">
                <a16:creationId xmlns:a16="http://schemas.microsoft.com/office/drawing/2014/main" id="{E32F15C4-3666-4F05-844B-B40702C244F2}"/>
              </a:ext>
            </a:extLst>
          </p:cNvPr>
          <p:cNvSpPr txBox="1">
            <a:spLocks noChangeArrowheads="1"/>
          </p:cNvSpPr>
          <p:nvPr/>
        </p:nvSpPr>
        <p:spPr bwMode="auto">
          <a:xfrm>
            <a:off x="4365581" y="2612572"/>
            <a:ext cx="9144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1260   46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Text Box 23">
            <a:extLst>
              <a:ext uri="{FF2B5EF4-FFF2-40B4-BE49-F238E27FC236}">
                <a16:creationId xmlns:a16="http://schemas.microsoft.com/office/drawing/2014/main" id="{0F28E0C1-1AF9-4024-8B20-FDBA8E43709E}"/>
              </a:ext>
            </a:extLst>
          </p:cNvPr>
          <p:cNvSpPr txBox="1">
            <a:spLocks noChangeArrowheads="1"/>
          </p:cNvSpPr>
          <p:nvPr/>
        </p:nvSpPr>
        <p:spPr bwMode="auto">
          <a:xfrm>
            <a:off x="5508581" y="3298372"/>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Line 24">
            <a:extLst>
              <a:ext uri="{FF2B5EF4-FFF2-40B4-BE49-F238E27FC236}">
                <a16:creationId xmlns:a16="http://schemas.microsoft.com/office/drawing/2014/main" id="{8499C045-7B78-4B0B-A35C-BB8D6E60C51A}"/>
              </a:ext>
            </a:extLst>
          </p:cNvPr>
          <p:cNvSpPr>
            <a:spLocks noChangeShapeType="1"/>
          </p:cNvSpPr>
          <p:nvPr/>
        </p:nvSpPr>
        <p:spPr bwMode="auto">
          <a:xfrm>
            <a:off x="6080081" y="329837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25">
            <a:extLst>
              <a:ext uri="{FF2B5EF4-FFF2-40B4-BE49-F238E27FC236}">
                <a16:creationId xmlns:a16="http://schemas.microsoft.com/office/drawing/2014/main" id="{6B458C8A-C06B-43DC-856E-49FADB50EE25}"/>
              </a:ext>
            </a:extLst>
          </p:cNvPr>
          <p:cNvSpPr>
            <a:spLocks noChangeShapeType="1"/>
          </p:cNvSpPr>
          <p:nvPr/>
        </p:nvSpPr>
        <p:spPr bwMode="auto">
          <a:xfrm>
            <a:off x="5908631" y="32983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Text Box 26">
            <a:extLst>
              <a:ext uri="{FF2B5EF4-FFF2-40B4-BE49-F238E27FC236}">
                <a16:creationId xmlns:a16="http://schemas.microsoft.com/office/drawing/2014/main" id="{E16FE6FF-B164-4C26-A40C-2D5F7B72D9A1}"/>
              </a:ext>
            </a:extLst>
          </p:cNvPr>
          <p:cNvSpPr txBox="1">
            <a:spLocks noChangeArrowheads="1"/>
          </p:cNvSpPr>
          <p:nvPr/>
        </p:nvSpPr>
        <p:spPr bwMode="auto">
          <a:xfrm>
            <a:off x="5851481" y="3012622"/>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Line 27">
            <a:extLst>
              <a:ext uri="{FF2B5EF4-FFF2-40B4-BE49-F238E27FC236}">
                <a16:creationId xmlns:a16="http://schemas.microsoft.com/office/drawing/2014/main" id="{223F6028-EA56-49FB-88C7-E18D170991EF}"/>
              </a:ext>
            </a:extLst>
          </p:cNvPr>
          <p:cNvSpPr>
            <a:spLocks noChangeShapeType="1"/>
          </p:cNvSpPr>
          <p:nvPr/>
        </p:nvSpPr>
        <p:spPr bwMode="auto">
          <a:xfrm flipV="1">
            <a:off x="4136981" y="3412672"/>
            <a:ext cx="17145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28">
            <a:extLst>
              <a:ext uri="{FF2B5EF4-FFF2-40B4-BE49-F238E27FC236}">
                <a16:creationId xmlns:a16="http://schemas.microsoft.com/office/drawing/2014/main" id="{B0CE616C-84DB-4428-8EF9-3FAA46D0692D}"/>
              </a:ext>
            </a:extLst>
          </p:cNvPr>
          <p:cNvSpPr txBox="1">
            <a:spLocks noChangeArrowheads="1"/>
          </p:cNvSpPr>
          <p:nvPr/>
        </p:nvSpPr>
        <p:spPr bwMode="auto">
          <a:xfrm>
            <a:off x="4308431" y="3126922"/>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Text Box 29">
            <a:extLst>
              <a:ext uri="{FF2B5EF4-FFF2-40B4-BE49-F238E27FC236}">
                <a16:creationId xmlns:a16="http://schemas.microsoft.com/office/drawing/2014/main" id="{86907870-1FB2-4DE1-8DFB-077D7106C9EF}"/>
              </a:ext>
            </a:extLst>
          </p:cNvPr>
          <p:cNvSpPr txBox="1">
            <a:spLocks noChangeArrowheads="1"/>
          </p:cNvSpPr>
          <p:nvPr/>
        </p:nvSpPr>
        <p:spPr bwMode="auto">
          <a:xfrm>
            <a:off x="6308681" y="3298372"/>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Text Box 30">
            <a:extLst>
              <a:ext uri="{FF2B5EF4-FFF2-40B4-BE49-F238E27FC236}">
                <a16:creationId xmlns:a16="http://schemas.microsoft.com/office/drawing/2014/main" id="{9DE1AF86-147B-41A8-9ACA-EA0F076F2D5E}"/>
              </a:ext>
            </a:extLst>
          </p:cNvPr>
          <p:cNvSpPr txBox="1">
            <a:spLocks noChangeArrowheads="1"/>
          </p:cNvSpPr>
          <p:nvPr/>
        </p:nvSpPr>
        <p:spPr bwMode="auto">
          <a:xfrm>
            <a:off x="4251281" y="3927022"/>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Capsule message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Line 31">
            <a:extLst>
              <a:ext uri="{FF2B5EF4-FFF2-40B4-BE49-F238E27FC236}">
                <a16:creationId xmlns:a16="http://schemas.microsoft.com/office/drawing/2014/main" id="{F238E33F-AF3F-476B-A850-97A26F5DCE67}"/>
              </a:ext>
            </a:extLst>
          </p:cNvPr>
          <p:cNvSpPr>
            <a:spLocks noChangeShapeType="1"/>
          </p:cNvSpPr>
          <p:nvPr/>
        </p:nvSpPr>
        <p:spPr bwMode="auto">
          <a:xfrm>
            <a:off x="4479881" y="3584122"/>
            <a:ext cx="0"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32">
            <a:extLst>
              <a:ext uri="{FF2B5EF4-FFF2-40B4-BE49-F238E27FC236}">
                <a16:creationId xmlns:a16="http://schemas.microsoft.com/office/drawing/2014/main" id="{353278ED-076A-4094-8732-7187C9BF10D8}"/>
              </a:ext>
            </a:extLst>
          </p:cNvPr>
          <p:cNvSpPr>
            <a:spLocks noChangeShapeType="1"/>
          </p:cNvSpPr>
          <p:nvPr/>
        </p:nvSpPr>
        <p:spPr bwMode="auto">
          <a:xfrm>
            <a:off x="6823031" y="329837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Line 33">
            <a:extLst>
              <a:ext uri="{FF2B5EF4-FFF2-40B4-BE49-F238E27FC236}">
                <a16:creationId xmlns:a16="http://schemas.microsoft.com/office/drawing/2014/main" id="{05F07106-D854-4446-9816-528176155C06}"/>
              </a:ext>
            </a:extLst>
          </p:cNvPr>
          <p:cNvSpPr>
            <a:spLocks noChangeShapeType="1"/>
          </p:cNvSpPr>
          <p:nvPr/>
        </p:nvSpPr>
        <p:spPr bwMode="auto">
          <a:xfrm>
            <a:off x="6651581" y="32983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Text Box 34">
            <a:extLst>
              <a:ext uri="{FF2B5EF4-FFF2-40B4-BE49-F238E27FC236}">
                <a16:creationId xmlns:a16="http://schemas.microsoft.com/office/drawing/2014/main" id="{F668C75F-7EDD-4C1A-8E84-DAFEF2367FDC}"/>
              </a:ext>
            </a:extLst>
          </p:cNvPr>
          <p:cNvSpPr txBox="1">
            <a:spLocks noChangeArrowheads="1"/>
          </p:cNvSpPr>
          <p:nvPr/>
        </p:nvSpPr>
        <p:spPr bwMode="auto">
          <a:xfrm>
            <a:off x="6594431" y="3012622"/>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Line 35">
            <a:extLst>
              <a:ext uri="{FF2B5EF4-FFF2-40B4-BE49-F238E27FC236}">
                <a16:creationId xmlns:a16="http://schemas.microsoft.com/office/drawing/2014/main" id="{FAE5461B-997F-4AD5-B783-A743FA60CAA5}"/>
              </a:ext>
            </a:extLst>
          </p:cNvPr>
          <p:cNvSpPr>
            <a:spLocks noChangeShapeType="1"/>
          </p:cNvSpPr>
          <p:nvPr/>
        </p:nvSpPr>
        <p:spPr bwMode="auto">
          <a:xfrm>
            <a:off x="6080081" y="3469822"/>
            <a:ext cx="2857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 Box 36">
            <a:extLst>
              <a:ext uri="{FF2B5EF4-FFF2-40B4-BE49-F238E27FC236}">
                <a16:creationId xmlns:a16="http://schemas.microsoft.com/office/drawing/2014/main" id="{E63AC9C7-1C86-4776-A220-EDBE3FC43CAD}"/>
              </a:ext>
            </a:extLst>
          </p:cNvPr>
          <p:cNvSpPr txBox="1">
            <a:spLocks noChangeArrowheads="1"/>
          </p:cNvSpPr>
          <p:nvPr/>
        </p:nvSpPr>
        <p:spPr bwMode="auto">
          <a:xfrm>
            <a:off x="7165931" y="3298372"/>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Line 37">
            <a:extLst>
              <a:ext uri="{FF2B5EF4-FFF2-40B4-BE49-F238E27FC236}">
                <a16:creationId xmlns:a16="http://schemas.microsoft.com/office/drawing/2014/main" id="{9C979B1E-09E3-463F-9EBB-EE88AE1F0AB6}"/>
              </a:ext>
            </a:extLst>
          </p:cNvPr>
          <p:cNvSpPr>
            <a:spLocks noChangeShapeType="1"/>
          </p:cNvSpPr>
          <p:nvPr/>
        </p:nvSpPr>
        <p:spPr bwMode="auto">
          <a:xfrm>
            <a:off x="8023181" y="329837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Line 38">
            <a:extLst>
              <a:ext uri="{FF2B5EF4-FFF2-40B4-BE49-F238E27FC236}">
                <a16:creationId xmlns:a16="http://schemas.microsoft.com/office/drawing/2014/main" id="{27857537-782D-4CA2-8EA6-8C5816BF5F66}"/>
              </a:ext>
            </a:extLst>
          </p:cNvPr>
          <p:cNvSpPr>
            <a:spLocks noChangeShapeType="1"/>
          </p:cNvSpPr>
          <p:nvPr/>
        </p:nvSpPr>
        <p:spPr bwMode="auto">
          <a:xfrm>
            <a:off x="7851731" y="32983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Text Box 39">
            <a:extLst>
              <a:ext uri="{FF2B5EF4-FFF2-40B4-BE49-F238E27FC236}">
                <a16:creationId xmlns:a16="http://schemas.microsoft.com/office/drawing/2014/main" id="{AA2938D1-9949-49C3-A580-37531F14F5A6}"/>
              </a:ext>
            </a:extLst>
          </p:cNvPr>
          <p:cNvSpPr txBox="1">
            <a:spLocks noChangeArrowheads="1"/>
          </p:cNvSpPr>
          <p:nvPr/>
        </p:nvSpPr>
        <p:spPr bwMode="auto">
          <a:xfrm>
            <a:off x="7794581" y="3012622"/>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Text Box 40">
            <a:extLst>
              <a:ext uri="{FF2B5EF4-FFF2-40B4-BE49-F238E27FC236}">
                <a16:creationId xmlns:a16="http://schemas.microsoft.com/office/drawing/2014/main" id="{5ABFAC09-CCB6-4940-A890-E192A9D388D7}"/>
              </a:ext>
            </a:extLst>
          </p:cNvPr>
          <p:cNvSpPr txBox="1">
            <a:spLocks noChangeArrowheads="1"/>
          </p:cNvSpPr>
          <p:nvPr/>
        </p:nvSpPr>
        <p:spPr bwMode="auto">
          <a:xfrm>
            <a:off x="7451681" y="3641272"/>
            <a:ext cx="5715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Jones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Waggoner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Line 41">
            <a:extLst>
              <a:ext uri="{FF2B5EF4-FFF2-40B4-BE49-F238E27FC236}">
                <a16:creationId xmlns:a16="http://schemas.microsoft.com/office/drawing/2014/main" id="{AAA83C5A-67D1-4E1E-9147-36F10F744AF7}"/>
              </a:ext>
            </a:extLst>
          </p:cNvPr>
          <p:cNvSpPr>
            <a:spLocks noChangeShapeType="1"/>
          </p:cNvSpPr>
          <p:nvPr/>
        </p:nvSpPr>
        <p:spPr bwMode="auto">
          <a:xfrm>
            <a:off x="8023181" y="3584122"/>
            <a:ext cx="0" cy="6286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42">
            <a:extLst>
              <a:ext uri="{FF2B5EF4-FFF2-40B4-BE49-F238E27FC236}">
                <a16:creationId xmlns:a16="http://schemas.microsoft.com/office/drawing/2014/main" id="{CEF1A0F7-DC9D-4BAA-8103-93A159796184}"/>
              </a:ext>
            </a:extLst>
          </p:cNvPr>
          <p:cNvSpPr txBox="1">
            <a:spLocks noChangeArrowheads="1"/>
          </p:cNvSpPr>
          <p:nvPr/>
        </p:nvSpPr>
        <p:spPr bwMode="auto">
          <a:xfrm>
            <a:off x="8023181" y="3641272"/>
            <a:ext cx="5715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Butler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Smith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Line 43">
            <a:extLst>
              <a:ext uri="{FF2B5EF4-FFF2-40B4-BE49-F238E27FC236}">
                <a16:creationId xmlns:a16="http://schemas.microsoft.com/office/drawing/2014/main" id="{68C85B4A-422B-43CB-8F21-0E5AC7EF7B54}"/>
              </a:ext>
            </a:extLst>
          </p:cNvPr>
          <p:cNvSpPr>
            <a:spLocks noChangeShapeType="1"/>
          </p:cNvSpPr>
          <p:nvPr/>
        </p:nvSpPr>
        <p:spPr bwMode="auto">
          <a:xfrm>
            <a:off x="8994731" y="329837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Line 44">
            <a:extLst>
              <a:ext uri="{FF2B5EF4-FFF2-40B4-BE49-F238E27FC236}">
                <a16:creationId xmlns:a16="http://schemas.microsoft.com/office/drawing/2014/main" id="{CB71F75D-0DDB-4862-A0FE-887DCD444BC1}"/>
              </a:ext>
            </a:extLst>
          </p:cNvPr>
          <p:cNvSpPr>
            <a:spLocks noChangeShapeType="1"/>
          </p:cNvSpPr>
          <p:nvPr/>
        </p:nvSpPr>
        <p:spPr bwMode="auto">
          <a:xfrm>
            <a:off x="8823281" y="32983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Text Box 45">
            <a:extLst>
              <a:ext uri="{FF2B5EF4-FFF2-40B4-BE49-F238E27FC236}">
                <a16:creationId xmlns:a16="http://schemas.microsoft.com/office/drawing/2014/main" id="{AB868C92-5A18-4557-93DC-3FA9F632DA87}"/>
              </a:ext>
            </a:extLst>
          </p:cNvPr>
          <p:cNvSpPr txBox="1">
            <a:spLocks noChangeArrowheads="1"/>
          </p:cNvSpPr>
          <p:nvPr/>
        </p:nvSpPr>
        <p:spPr bwMode="auto">
          <a:xfrm>
            <a:off x="8766131" y="3012622"/>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7" name="Line 46">
            <a:extLst>
              <a:ext uri="{FF2B5EF4-FFF2-40B4-BE49-F238E27FC236}">
                <a16:creationId xmlns:a16="http://schemas.microsoft.com/office/drawing/2014/main" id="{33975631-AF68-4FC1-AF59-5F0E4F6E50EF}"/>
              </a:ext>
            </a:extLst>
          </p:cNvPr>
          <p:cNvSpPr>
            <a:spLocks noChangeShapeType="1"/>
          </p:cNvSpPr>
          <p:nvPr/>
        </p:nvSpPr>
        <p:spPr bwMode="auto">
          <a:xfrm>
            <a:off x="6823031" y="2898322"/>
            <a:ext cx="22288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47">
            <a:extLst>
              <a:ext uri="{FF2B5EF4-FFF2-40B4-BE49-F238E27FC236}">
                <a16:creationId xmlns:a16="http://schemas.microsoft.com/office/drawing/2014/main" id="{4417D978-C5EA-4A9B-8459-12FA0A77E3FF}"/>
              </a:ext>
            </a:extLst>
          </p:cNvPr>
          <p:cNvSpPr txBox="1">
            <a:spLocks noChangeArrowheads="1"/>
          </p:cNvSpPr>
          <p:nvPr/>
        </p:nvSpPr>
        <p:spPr bwMode="auto">
          <a:xfrm>
            <a:off x="7851731" y="2612572"/>
            <a:ext cx="6286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126   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Text Box 48">
            <a:extLst>
              <a:ext uri="{FF2B5EF4-FFF2-40B4-BE49-F238E27FC236}">
                <a16:creationId xmlns:a16="http://schemas.microsoft.com/office/drawing/2014/main" id="{64310A80-D698-48A9-9355-E5A3388E5DCA}"/>
              </a:ext>
            </a:extLst>
          </p:cNvPr>
          <p:cNvSpPr txBox="1">
            <a:spLocks noChangeArrowheads="1"/>
          </p:cNvSpPr>
          <p:nvPr/>
        </p:nvSpPr>
        <p:spPr bwMode="auto">
          <a:xfrm>
            <a:off x="4651331" y="2898322"/>
            <a:ext cx="2857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0" name="Line 49">
            <a:extLst>
              <a:ext uri="{FF2B5EF4-FFF2-40B4-BE49-F238E27FC236}">
                <a16:creationId xmlns:a16="http://schemas.microsoft.com/office/drawing/2014/main" id="{39398713-FD40-4F30-AC77-626E1A416D6E}"/>
              </a:ext>
            </a:extLst>
          </p:cNvPr>
          <p:cNvSpPr>
            <a:spLocks noChangeShapeType="1"/>
          </p:cNvSpPr>
          <p:nvPr/>
        </p:nvSpPr>
        <p:spPr bwMode="auto">
          <a:xfrm>
            <a:off x="4194131" y="3526972"/>
            <a:ext cx="1143000" cy="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50">
            <a:extLst>
              <a:ext uri="{FF2B5EF4-FFF2-40B4-BE49-F238E27FC236}">
                <a16:creationId xmlns:a16="http://schemas.microsoft.com/office/drawing/2014/main" id="{30D2E71A-E08A-4A50-874A-8A2D24F0AAA9}"/>
              </a:ext>
            </a:extLst>
          </p:cNvPr>
          <p:cNvSpPr txBox="1">
            <a:spLocks noChangeArrowheads="1"/>
          </p:cNvSpPr>
          <p:nvPr/>
        </p:nvSpPr>
        <p:spPr bwMode="auto">
          <a:xfrm>
            <a:off x="4708481" y="3526972"/>
            <a:ext cx="285750"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 name="Text Box 51">
            <a:extLst>
              <a:ext uri="{FF2B5EF4-FFF2-40B4-BE49-F238E27FC236}">
                <a16:creationId xmlns:a16="http://schemas.microsoft.com/office/drawing/2014/main" id="{88AE7395-0D98-484A-AD29-E5295E75AA85}"/>
              </a:ext>
            </a:extLst>
          </p:cNvPr>
          <p:cNvSpPr txBox="1">
            <a:spLocks noChangeArrowheads="1"/>
          </p:cNvSpPr>
          <p:nvPr/>
        </p:nvSpPr>
        <p:spPr bwMode="auto">
          <a:xfrm>
            <a:off x="2765381" y="2612572"/>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Israel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Line 52">
            <a:extLst>
              <a:ext uri="{FF2B5EF4-FFF2-40B4-BE49-F238E27FC236}">
                <a16:creationId xmlns:a16="http://schemas.microsoft.com/office/drawing/2014/main" id="{845EF548-CDCB-45BA-B45D-0B3A96126437}"/>
              </a:ext>
            </a:extLst>
          </p:cNvPr>
          <p:cNvSpPr>
            <a:spLocks noChangeShapeType="1"/>
          </p:cNvSpPr>
          <p:nvPr/>
        </p:nvSpPr>
        <p:spPr bwMode="auto">
          <a:xfrm>
            <a:off x="8994731" y="3469822"/>
            <a:ext cx="628650" cy="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Text Box 53">
            <a:extLst>
              <a:ext uri="{FF2B5EF4-FFF2-40B4-BE49-F238E27FC236}">
                <a16:creationId xmlns:a16="http://schemas.microsoft.com/office/drawing/2014/main" id="{97AE47C1-2D8A-4DB5-94E5-F9066830DEFF}"/>
              </a:ext>
            </a:extLst>
          </p:cNvPr>
          <p:cNvSpPr txBox="1">
            <a:spLocks noChangeArrowheads="1"/>
          </p:cNvSpPr>
          <p:nvPr/>
        </p:nvSpPr>
        <p:spPr bwMode="auto">
          <a:xfrm>
            <a:off x="9223331" y="3641272"/>
            <a:ext cx="2857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FF0000"/>
                </a:solidFill>
                <a:effectLst/>
                <a:latin typeface="Times New Roman" panose="02020603050405020304" pitchFamily="18" charset="0"/>
              </a:rPr>
              <a:t>ῼ</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 name="Line 54">
            <a:extLst>
              <a:ext uri="{FF2B5EF4-FFF2-40B4-BE49-F238E27FC236}">
                <a16:creationId xmlns:a16="http://schemas.microsoft.com/office/drawing/2014/main" id="{9AC838E4-B41B-40AC-805C-B0F62684C2C8}"/>
              </a:ext>
            </a:extLst>
          </p:cNvPr>
          <p:cNvSpPr>
            <a:spLocks noChangeShapeType="1"/>
          </p:cNvSpPr>
          <p:nvPr/>
        </p:nvSpPr>
        <p:spPr bwMode="auto">
          <a:xfrm>
            <a:off x="4079831" y="5527222"/>
            <a:ext cx="55435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55">
            <a:extLst>
              <a:ext uri="{FF2B5EF4-FFF2-40B4-BE49-F238E27FC236}">
                <a16:creationId xmlns:a16="http://schemas.microsoft.com/office/drawing/2014/main" id="{679FBAE0-A583-4044-A58D-24DE9746737B}"/>
              </a:ext>
            </a:extLst>
          </p:cNvPr>
          <p:cNvSpPr>
            <a:spLocks noChangeShapeType="1"/>
          </p:cNvSpPr>
          <p:nvPr/>
        </p:nvSpPr>
        <p:spPr bwMode="auto">
          <a:xfrm flipH="1">
            <a:off x="3451181" y="5527222"/>
            <a:ext cx="7429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56">
            <a:extLst>
              <a:ext uri="{FF2B5EF4-FFF2-40B4-BE49-F238E27FC236}">
                <a16:creationId xmlns:a16="http://schemas.microsoft.com/office/drawing/2014/main" id="{0C33FEAB-4CB7-49CA-8E00-036839CF1DEE}"/>
              </a:ext>
            </a:extLst>
          </p:cNvPr>
          <p:cNvSpPr>
            <a:spLocks noChangeShapeType="1"/>
          </p:cNvSpPr>
          <p:nvPr/>
        </p:nvSpPr>
        <p:spPr bwMode="auto">
          <a:xfrm>
            <a:off x="3508331" y="527004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57">
            <a:extLst>
              <a:ext uri="{FF2B5EF4-FFF2-40B4-BE49-F238E27FC236}">
                <a16:creationId xmlns:a16="http://schemas.microsoft.com/office/drawing/2014/main" id="{25E23C28-85DA-40BC-9DDB-D9878704805F}"/>
              </a:ext>
            </a:extLst>
          </p:cNvPr>
          <p:cNvSpPr>
            <a:spLocks noChangeShapeType="1"/>
          </p:cNvSpPr>
          <p:nvPr/>
        </p:nvSpPr>
        <p:spPr bwMode="auto">
          <a:xfrm>
            <a:off x="4136981" y="524147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Text Box 58">
            <a:extLst>
              <a:ext uri="{FF2B5EF4-FFF2-40B4-BE49-F238E27FC236}">
                <a16:creationId xmlns:a16="http://schemas.microsoft.com/office/drawing/2014/main" id="{EEC61386-3868-4BF3-8E63-01F62CF9A31D}"/>
              </a:ext>
            </a:extLst>
          </p:cNvPr>
          <p:cNvSpPr txBox="1">
            <a:spLocks noChangeArrowheads="1"/>
          </p:cNvSpPr>
          <p:nvPr/>
        </p:nvSpPr>
        <p:spPr bwMode="auto">
          <a:xfrm>
            <a:off x="3336881" y="4984297"/>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 name="Text Box 59">
            <a:extLst>
              <a:ext uri="{FF2B5EF4-FFF2-40B4-BE49-F238E27FC236}">
                <a16:creationId xmlns:a16="http://schemas.microsoft.com/office/drawing/2014/main" id="{62D9EEB6-A049-4FF4-83A4-9A9C5C4B7677}"/>
              </a:ext>
            </a:extLst>
          </p:cNvPr>
          <p:cNvSpPr txBox="1">
            <a:spLocks noChangeArrowheads="1"/>
          </p:cNvSpPr>
          <p:nvPr/>
        </p:nvSpPr>
        <p:spPr bwMode="auto">
          <a:xfrm>
            <a:off x="3908381" y="4955722"/>
            <a:ext cx="4000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Text Box 60">
            <a:extLst>
              <a:ext uri="{FF2B5EF4-FFF2-40B4-BE49-F238E27FC236}">
                <a16:creationId xmlns:a16="http://schemas.microsoft.com/office/drawing/2014/main" id="{2E65A0C0-DAC8-413A-B7F2-7C7A56B2D575}"/>
              </a:ext>
            </a:extLst>
          </p:cNvPr>
          <p:cNvSpPr txBox="1">
            <a:spLocks noChangeArrowheads="1"/>
          </p:cNvSpPr>
          <p:nvPr/>
        </p:nvSpPr>
        <p:spPr bwMode="auto">
          <a:xfrm>
            <a:off x="3965531" y="5584372"/>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Pacelli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Line 61">
            <a:extLst>
              <a:ext uri="{FF2B5EF4-FFF2-40B4-BE49-F238E27FC236}">
                <a16:creationId xmlns:a16="http://schemas.microsoft.com/office/drawing/2014/main" id="{A0277C39-3847-489A-A039-B5D875E82A58}"/>
              </a:ext>
            </a:extLst>
          </p:cNvPr>
          <p:cNvSpPr>
            <a:spLocks noChangeShapeType="1"/>
          </p:cNvSpPr>
          <p:nvPr/>
        </p:nvSpPr>
        <p:spPr bwMode="auto">
          <a:xfrm>
            <a:off x="3336881" y="52414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3" name="Line 62">
            <a:extLst>
              <a:ext uri="{FF2B5EF4-FFF2-40B4-BE49-F238E27FC236}">
                <a16:creationId xmlns:a16="http://schemas.microsoft.com/office/drawing/2014/main" id="{6347BEA4-A460-4768-9084-A3C0CCE572DA}"/>
              </a:ext>
            </a:extLst>
          </p:cNvPr>
          <p:cNvSpPr>
            <a:spLocks noChangeShapeType="1"/>
          </p:cNvSpPr>
          <p:nvPr/>
        </p:nvSpPr>
        <p:spPr bwMode="auto">
          <a:xfrm>
            <a:off x="3565481" y="4841422"/>
            <a:ext cx="5143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Text Box 63">
            <a:extLst>
              <a:ext uri="{FF2B5EF4-FFF2-40B4-BE49-F238E27FC236}">
                <a16:creationId xmlns:a16="http://schemas.microsoft.com/office/drawing/2014/main" id="{CE803E71-8DA2-427C-B287-7813E45BEA63}"/>
              </a:ext>
            </a:extLst>
          </p:cNvPr>
          <p:cNvSpPr txBox="1">
            <a:spLocks noChangeArrowheads="1"/>
          </p:cNvSpPr>
          <p:nvPr/>
        </p:nvSpPr>
        <p:spPr bwMode="auto">
          <a:xfrm>
            <a:off x="3622631" y="5270047"/>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5" name="Line 64">
            <a:extLst>
              <a:ext uri="{FF2B5EF4-FFF2-40B4-BE49-F238E27FC236}">
                <a16:creationId xmlns:a16="http://schemas.microsoft.com/office/drawing/2014/main" id="{AF7F7E96-0252-4444-AEEB-E7F431E9B3E9}"/>
              </a:ext>
            </a:extLst>
          </p:cNvPr>
          <p:cNvSpPr>
            <a:spLocks noChangeShapeType="1"/>
          </p:cNvSpPr>
          <p:nvPr/>
        </p:nvSpPr>
        <p:spPr bwMode="auto">
          <a:xfrm flipV="1">
            <a:off x="4136981" y="5355772"/>
            <a:ext cx="17145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Text Box 65">
            <a:extLst>
              <a:ext uri="{FF2B5EF4-FFF2-40B4-BE49-F238E27FC236}">
                <a16:creationId xmlns:a16="http://schemas.microsoft.com/office/drawing/2014/main" id="{DEA16086-8732-4914-9A2C-DA9995B29196}"/>
              </a:ext>
            </a:extLst>
          </p:cNvPr>
          <p:cNvSpPr txBox="1">
            <a:spLocks noChangeArrowheads="1"/>
          </p:cNvSpPr>
          <p:nvPr/>
        </p:nvSpPr>
        <p:spPr bwMode="auto">
          <a:xfrm>
            <a:off x="2765381" y="4555672"/>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Babylon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7" name="Line 66">
            <a:extLst>
              <a:ext uri="{FF2B5EF4-FFF2-40B4-BE49-F238E27FC236}">
                <a16:creationId xmlns:a16="http://schemas.microsoft.com/office/drawing/2014/main" id="{CB57B81F-6626-484E-BD1D-1B6518F7409B}"/>
              </a:ext>
            </a:extLst>
          </p:cNvPr>
          <p:cNvSpPr>
            <a:spLocks noChangeShapeType="1"/>
          </p:cNvSpPr>
          <p:nvPr/>
        </p:nvSpPr>
        <p:spPr bwMode="auto">
          <a:xfrm>
            <a:off x="4479881" y="5355772"/>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Line 67">
            <a:extLst>
              <a:ext uri="{FF2B5EF4-FFF2-40B4-BE49-F238E27FC236}">
                <a16:creationId xmlns:a16="http://schemas.microsoft.com/office/drawing/2014/main" id="{1F790765-635C-45F5-B9A3-AAE58CF2ED2F}"/>
              </a:ext>
            </a:extLst>
          </p:cNvPr>
          <p:cNvSpPr>
            <a:spLocks noChangeShapeType="1"/>
          </p:cNvSpPr>
          <p:nvPr/>
        </p:nvSpPr>
        <p:spPr bwMode="auto">
          <a:xfrm>
            <a:off x="4365581" y="5355772"/>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68">
            <a:extLst>
              <a:ext uri="{FF2B5EF4-FFF2-40B4-BE49-F238E27FC236}">
                <a16:creationId xmlns:a16="http://schemas.microsoft.com/office/drawing/2014/main" id="{9D54F505-5314-4B6C-89AA-06BEA93E6669}"/>
              </a:ext>
            </a:extLst>
          </p:cNvPr>
          <p:cNvSpPr txBox="1">
            <a:spLocks noChangeArrowheads="1"/>
          </p:cNvSpPr>
          <p:nvPr/>
        </p:nvSpPr>
        <p:spPr bwMode="auto">
          <a:xfrm>
            <a:off x="4308431" y="4898572"/>
            <a:ext cx="428625"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May 13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0" name="Text Box 69">
            <a:extLst>
              <a:ext uri="{FF2B5EF4-FFF2-40B4-BE49-F238E27FC236}">
                <a16:creationId xmlns:a16="http://schemas.microsoft.com/office/drawing/2014/main" id="{6EC71702-4EFF-4109-A02A-1DB50A1D12C3}"/>
              </a:ext>
            </a:extLst>
          </p:cNvPr>
          <p:cNvSpPr txBox="1">
            <a:spLocks noChangeArrowheads="1"/>
          </p:cNvSpPr>
          <p:nvPr/>
        </p:nvSpPr>
        <p:spPr bwMode="auto">
          <a:xfrm>
            <a:off x="4308431" y="4669972"/>
            <a:ext cx="457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Fatima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 name="Line 70">
            <a:extLst>
              <a:ext uri="{FF2B5EF4-FFF2-40B4-BE49-F238E27FC236}">
                <a16:creationId xmlns:a16="http://schemas.microsoft.com/office/drawing/2014/main" id="{627AA2F1-F065-4AC9-98F7-7E45634E3FC9}"/>
              </a:ext>
            </a:extLst>
          </p:cNvPr>
          <p:cNvSpPr>
            <a:spLocks noChangeShapeType="1"/>
          </p:cNvSpPr>
          <p:nvPr/>
        </p:nvSpPr>
        <p:spPr bwMode="auto">
          <a:xfrm>
            <a:off x="4479881" y="5527222"/>
            <a:ext cx="0"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Text Box 71">
            <a:extLst>
              <a:ext uri="{FF2B5EF4-FFF2-40B4-BE49-F238E27FC236}">
                <a16:creationId xmlns:a16="http://schemas.microsoft.com/office/drawing/2014/main" id="{C1A2AC3F-C8A9-4FFF-B089-EEE0EC21789C}"/>
              </a:ext>
            </a:extLst>
          </p:cNvPr>
          <p:cNvSpPr txBox="1">
            <a:spLocks noChangeArrowheads="1"/>
          </p:cNvSpPr>
          <p:nvPr/>
        </p:nvSpPr>
        <p:spPr bwMode="auto">
          <a:xfrm>
            <a:off x="4194131" y="5870122"/>
            <a:ext cx="5143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Code of Canon Law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Text Box 72">
            <a:extLst>
              <a:ext uri="{FF2B5EF4-FFF2-40B4-BE49-F238E27FC236}">
                <a16:creationId xmlns:a16="http://schemas.microsoft.com/office/drawing/2014/main" id="{4DF1D62D-EAE7-40CF-8F56-4A22FCF04602}"/>
              </a:ext>
            </a:extLst>
          </p:cNvPr>
          <p:cNvSpPr txBox="1">
            <a:spLocks noChangeArrowheads="1"/>
          </p:cNvSpPr>
          <p:nvPr/>
        </p:nvSpPr>
        <p:spPr bwMode="auto">
          <a:xfrm>
            <a:off x="5165681" y="5527222"/>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Disap.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4" name="Line 73">
            <a:extLst>
              <a:ext uri="{FF2B5EF4-FFF2-40B4-BE49-F238E27FC236}">
                <a16:creationId xmlns:a16="http://schemas.microsoft.com/office/drawing/2014/main" id="{48BBAA20-A860-4E3C-9512-797E8EC629ED}"/>
              </a:ext>
            </a:extLst>
          </p:cNvPr>
          <p:cNvSpPr>
            <a:spLocks noChangeShapeType="1"/>
          </p:cNvSpPr>
          <p:nvPr/>
        </p:nvSpPr>
        <p:spPr bwMode="auto">
          <a:xfrm>
            <a:off x="5337131" y="5070022"/>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5" name="Line 74">
            <a:extLst>
              <a:ext uri="{FF2B5EF4-FFF2-40B4-BE49-F238E27FC236}">
                <a16:creationId xmlns:a16="http://schemas.microsoft.com/office/drawing/2014/main" id="{3A3032A2-B984-4454-A4C2-D01F5E38ED00}"/>
              </a:ext>
            </a:extLst>
          </p:cNvPr>
          <p:cNvSpPr>
            <a:spLocks noChangeShapeType="1"/>
          </p:cNvSpPr>
          <p:nvPr/>
        </p:nvSpPr>
        <p:spPr bwMode="auto">
          <a:xfrm>
            <a:off x="5165681" y="507002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Text Box 75">
            <a:extLst>
              <a:ext uri="{FF2B5EF4-FFF2-40B4-BE49-F238E27FC236}">
                <a16:creationId xmlns:a16="http://schemas.microsoft.com/office/drawing/2014/main" id="{E21A4AE6-D2DD-4D02-90C6-D0E037CF34EE}"/>
              </a:ext>
            </a:extLst>
          </p:cNvPr>
          <p:cNvSpPr txBox="1">
            <a:spLocks noChangeArrowheads="1"/>
          </p:cNvSpPr>
          <p:nvPr/>
        </p:nvSpPr>
        <p:spPr bwMode="auto">
          <a:xfrm>
            <a:off x="5165681" y="4784272"/>
            <a:ext cx="37147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Text Box 76">
            <a:extLst>
              <a:ext uri="{FF2B5EF4-FFF2-40B4-BE49-F238E27FC236}">
                <a16:creationId xmlns:a16="http://schemas.microsoft.com/office/drawing/2014/main" id="{F15BBC62-75AF-43D9-9C82-505808B867E0}"/>
              </a:ext>
            </a:extLst>
          </p:cNvPr>
          <p:cNvSpPr txBox="1">
            <a:spLocks noChangeArrowheads="1"/>
          </p:cNvSpPr>
          <p:nvPr/>
        </p:nvSpPr>
        <p:spPr bwMode="auto">
          <a:xfrm>
            <a:off x="5565731" y="5241472"/>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8" name="Line 77">
            <a:extLst>
              <a:ext uri="{FF2B5EF4-FFF2-40B4-BE49-F238E27FC236}">
                <a16:creationId xmlns:a16="http://schemas.microsoft.com/office/drawing/2014/main" id="{ED7760B5-796F-403A-9255-DB44D2D45D3E}"/>
              </a:ext>
            </a:extLst>
          </p:cNvPr>
          <p:cNvSpPr>
            <a:spLocks noChangeShapeType="1"/>
          </p:cNvSpPr>
          <p:nvPr/>
        </p:nvSpPr>
        <p:spPr bwMode="auto">
          <a:xfrm>
            <a:off x="6080081" y="524147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Line 78">
            <a:extLst>
              <a:ext uri="{FF2B5EF4-FFF2-40B4-BE49-F238E27FC236}">
                <a16:creationId xmlns:a16="http://schemas.microsoft.com/office/drawing/2014/main" id="{37FEF93A-5CAB-4A44-8656-A8D4CB67237C}"/>
              </a:ext>
            </a:extLst>
          </p:cNvPr>
          <p:cNvSpPr>
            <a:spLocks noChangeShapeType="1"/>
          </p:cNvSpPr>
          <p:nvPr/>
        </p:nvSpPr>
        <p:spPr bwMode="auto">
          <a:xfrm>
            <a:off x="5908631" y="52414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0" name="Text Box 79">
            <a:extLst>
              <a:ext uri="{FF2B5EF4-FFF2-40B4-BE49-F238E27FC236}">
                <a16:creationId xmlns:a16="http://schemas.microsoft.com/office/drawing/2014/main" id="{A81CDD94-DBF0-4AB3-8914-D3758E389F14}"/>
              </a:ext>
            </a:extLst>
          </p:cNvPr>
          <p:cNvSpPr txBox="1">
            <a:spLocks noChangeArrowheads="1"/>
          </p:cNvSpPr>
          <p:nvPr/>
        </p:nvSpPr>
        <p:spPr bwMode="auto">
          <a:xfrm>
            <a:off x="5851481" y="4955722"/>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 name="Line 80">
            <a:extLst>
              <a:ext uri="{FF2B5EF4-FFF2-40B4-BE49-F238E27FC236}">
                <a16:creationId xmlns:a16="http://schemas.microsoft.com/office/drawing/2014/main" id="{9CDC0679-5F16-4F80-BF52-C0BA926C7297}"/>
              </a:ext>
            </a:extLst>
          </p:cNvPr>
          <p:cNvSpPr>
            <a:spLocks noChangeShapeType="1"/>
          </p:cNvSpPr>
          <p:nvPr/>
        </p:nvSpPr>
        <p:spPr bwMode="auto">
          <a:xfrm>
            <a:off x="6080081" y="5412922"/>
            <a:ext cx="2857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Line 81">
            <a:extLst>
              <a:ext uri="{FF2B5EF4-FFF2-40B4-BE49-F238E27FC236}">
                <a16:creationId xmlns:a16="http://schemas.microsoft.com/office/drawing/2014/main" id="{AF0C8598-6288-4728-9997-E6A6D3355E87}"/>
              </a:ext>
            </a:extLst>
          </p:cNvPr>
          <p:cNvSpPr>
            <a:spLocks noChangeShapeType="1"/>
          </p:cNvSpPr>
          <p:nvPr/>
        </p:nvSpPr>
        <p:spPr bwMode="auto">
          <a:xfrm>
            <a:off x="5108531" y="5355772"/>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Line 82">
            <a:extLst>
              <a:ext uri="{FF2B5EF4-FFF2-40B4-BE49-F238E27FC236}">
                <a16:creationId xmlns:a16="http://schemas.microsoft.com/office/drawing/2014/main" id="{AC55DB75-2459-4585-B2DA-AE83619B8BB0}"/>
              </a:ext>
            </a:extLst>
          </p:cNvPr>
          <p:cNvSpPr>
            <a:spLocks noChangeShapeType="1"/>
          </p:cNvSpPr>
          <p:nvPr/>
        </p:nvSpPr>
        <p:spPr bwMode="auto">
          <a:xfrm>
            <a:off x="4994231" y="5355772"/>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Text Box 83">
            <a:extLst>
              <a:ext uri="{FF2B5EF4-FFF2-40B4-BE49-F238E27FC236}">
                <a16:creationId xmlns:a16="http://schemas.microsoft.com/office/drawing/2014/main" id="{87E0AEF9-2DF7-4CD5-A090-51F09C9B95E3}"/>
              </a:ext>
            </a:extLst>
          </p:cNvPr>
          <p:cNvSpPr txBox="1">
            <a:spLocks noChangeArrowheads="1"/>
          </p:cNvSpPr>
          <p:nvPr/>
        </p:nvSpPr>
        <p:spPr bwMode="auto">
          <a:xfrm>
            <a:off x="4879931" y="5012872"/>
            <a:ext cx="40005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Pious XII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 name="Text Box 84">
            <a:extLst>
              <a:ext uri="{FF2B5EF4-FFF2-40B4-BE49-F238E27FC236}">
                <a16:creationId xmlns:a16="http://schemas.microsoft.com/office/drawing/2014/main" id="{035735E5-A738-4048-8FB6-23A38036D290}"/>
              </a:ext>
            </a:extLst>
          </p:cNvPr>
          <p:cNvSpPr txBox="1">
            <a:spLocks noChangeArrowheads="1"/>
          </p:cNvSpPr>
          <p:nvPr/>
        </p:nvSpPr>
        <p:spPr bwMode="auto">
          <a:xfrm>
            <a:off x="5851481" y="5527222"/>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Dogma of Assumption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6" name="Text Box 85">
            <a:extLst>
              <a:ext uri="{FF2B5EF4-FFF2-40B4-BE49-F238E27FC236}">
                <a16:creationId xmlns:a16="http://schemas.microsoft.com/office/drawing/2014/main" id="{08FF60CF-6735-4EE2-AF44-D096F94F8C94}"/>
              </a:ext>
            </a:extLst>
          </p:cNvPr>
          <p:cNvSpPr txBox="1">
            <a:spLocks noChangeArrowheads="1"/>
          </p:cNvSpPr>
          <p:nvPr/>
        </p:nvSpPr>
        <p:spPr bwMode="auto">
          <a:xfrm>
            <a:off x="6537281" y="5584372"/>
            <a:ext cx="85725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Re-Organization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7" name="Text Box 86">
            <a:extLst>
              <a:ext uri="{FF2B5EF4-FFF2-40B4-BE49-F238E27FC236}">
                <a16:creationId xmlns:a16="http://schemas.microsoft.com/office/drawing/2014/main" id="{64BF5F50-809F-46EC-BD7A-9AFF8344745F}"/>
              </a:ext>
            </a:extLst>
          </p:cNvPr>
          <p:cNvSpPr txBox="1">
            <a:spLocks noChangeArrowheads="1"/>
          </p:cNvSpPr>
          <p:nvPr/>
        </p:nvSpPr>
        <p:spPr bwMode="auto">
          <a:xfrm>
            <a:off x="6308681" y="5241472"/>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8" name="Line 87">
            <a:extLst>
              <a:ext uri="{FF2B5EF4-FFF2-40B4-BE49-F238E27FC236}">
                <a16:creationId xmlns:a16="http://schemas.microsoft.com/office/drawing/2014/main" id="{1696B1D5-DB20-4481-BA98-71FDC274F579}"/>
              </a:ext>
            </a:extLst>
          </p:cNvPr>
          <p:cNvSpPr>
            <a:spLocks noChangeShapeType="1"/>
          </p:cNvSpPr>
          <p:nvPr/>
        </p:nvSpPr>
        <p:spPr bwMode="auto">
          <a:xfrm>
            <a:off x="6823031" y="524147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9" name="Line 88">
            <a:extLst>
              <a:ext uri="{FF2B5EF4-FFF2-40B4-BE49-F238E27FC236}">
                <a16:creationId xmlns:a16="http://schemas.microsoft.com/office/drawing/2014/main" id="{6DC9CCD0-D3EA-48BC-85DE-0DDE45CC70A3}"/>
              </a:ext>
            </a:extLst>
          </p:cNvPr>
          <p:cNvSpPr>
            <a:spLocks noChangeShapeType="1"/>
          </p:cNvSpPr>
          <p:nvPr/>
        </p:nvSpPr>
        <p:spPr bwMode="auto">
          <a:xfrm>
            <a:off x="6651581" y="52414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Text Box 89">
            <a:extLst>
              <a:ext uri="{FF2B5EF4-FFF2-40B4-BE49-F238E27FC236}">
                <a16:creationId xmlns:a16="http://schemas.microsoft.com/office/drawing/2014/main" id="{0D15E3AE-7F9F-4614-A357-7555748A9CB8}"/>
              </a:ext>
            </a:extLst>
          </p:cNvPr>
          <p:cNvSpPr txBox="1">
            <a:spLocks noChangeArrowheads="1"/>
          </p:cNvSpPr>
          <p:nvPr/>
        </p:nvSpPr>
        <p:spPr bwMode="auto">
          <a:xfrm>
            <a:off x="6594431" y="4955722"/>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1962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1" name="TextBox 90">
            <a:extLst>
              <a:ext uri="{FF2B5EF4-FFF2-40B4-BE49-F238E27FC236}">
                <a16:creationId xmlns:a16="http://schemas.microsoft.com/office/drawing/2014/main" id="{D2E6A932-9F71-4A5E-8C90-F13D079A6A5C}"/>
              </a:ext>
            </a:extLst>
          </p:cNvPr>
          <p:cNvSpPr txBox="1"/>
          <p:nvPr/>
        </p:nvSpPr>
        <p:spPr>
          <a:xfrm>
            <a:off x="857932" y="429710"/>
            <a:ext cx="10615748" cy="2031325"/>
          </a:xfrm>
          <a:prstGeom prst="rect">
            <a:avLst/>
          </a:prstGeom>
          <a:noFill/>
        </p:spPr>
        <p:txBody>
          <a:bodyPr wrap="square" rtlCol="0">
            <a:spAutoFit/>
          </a:bodyPr>
          <a:lstStyle/>
          <a:p>
            <a:r>
              <a:rPr lang="en-US" dirty="0">
                <a:latin typeface="Arial Narrow" panose="020B0606020202030204" pitchFamily="34" charset="0"/>
              </a:rPr>
              <a:t>In 1959, Pope John XXIII called a council that he wanted to look at the renewal of the Catholic Church, bring back Christian unity in the second Vatican Council. The second Vatican Council begins.  </a:t>
            </a:r>
            <a:r>
              <a:rPr lang="en-US" b="1" dirty="0">
                <a:latin typeface="Arial Narrow" panose="020B0606020202030204" pitchFamily="34" charset="0"/>
              </a:rPr>
              <a:t>What is the second Vatican Council about? </a:t>
            </a:r>
            <a:r>
              <a:rPr lang="en-US" dirty="0">
                <a:latin typeface="Arial Narrow" panose="020B0606020202030204" pitchFamily="34" charset="0"/>
              </a:rPr>
              <a:t>The second Vatican Council in 1962 was a reorganization of the Catholic Church structure. This is what conservative Catholics have warred against ever since.   A strong conservative Catholic would say that this was of Satan, that their church is in apostasy, and that the leadership is in apostasy, even the Pope himself. There are tens of thousands of conservative Catholics who say that the Pope today is a representative of the antichrist because they go back to the second Vatican Council and called it apostasy. </a:t>
            </a:r>
            <a:endParaRPr lang="en-US" dirty="0"/>
          </a:p>
        </p:txBody>
      </p:sp>
    </p:spTree>
    <p:extLst>
      <p:ext uri="{BB962C8B-B14F-4D97-AF65-F5344CB8AC3E}">
        <p14:creationId xmlns:p14="http://schemas.microsoft.com/office/powerpoint/2010/main" val="105705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973F06A-4D23-448E-B0D4-9017F7CFBDD4}"/>
              </a:ext>
            </a:extLst>
          </p:cNvPr>
          <p:cNvSpPr>
            <a:spLocks noGrp="1"/>
          </p:cNvSpPr>
          <p:nvPr>
            <p:ph type="sldNum" sz="quarter" idx="12"/>
          </p:nvPr>
        </p:nvSpPr>
        <p:spPr/>
        <p:txBody>
          <a:bodyPr/>
          <a:lstStyle/>
          <a:p>
            <a:fld id="{1E1B8BD3-EEEF-4896-BEE3-06C250004F3C}" type="slidenum">
              <a:rPr lang="en-US" smtClean="0"/>
              <a:pPr/>
              <a:t>28</a:t>
            </a:fld>
            <a:endParaRPr lang="en-US" dirty="0"/>
          </a:p>
        </p:txBody>
      </p:sp>
      <p:sp>
        <p:nvSpPr>
          <p:cNvPr id="3" name="Text Box 2">
            <a:extLst>
              <a:ext uri="{FF2B5EF4-FFF2-40B4-BE49-F238E27FC236}">
                <a16:creationId xmlns:a16="http://schemas.microsoft.com/office/drawing/2014/main" id="{ACD41A62-2249-4D65-BBF6-604523E5A0D0}"/>
              </a:ext>
            </a:extLst>
          </p:cNvPr>
          <p:cNvSpPr txBox="1">
            <a:spLocks noChangeArrowheads="1"/>
          </p:cNvSpPr>
          <p:nvPr/>
        </p:nvSpPr>
        <p:spPr bwMode="auto">
          <a:xfrm>
            <a:off x="2765381" y="2612572"/>
            <a:ext cx="6858000" cy="38290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Line 3">
            <a:extLst>
              <a:ext uri="{FF2B5EF4-FFF2-40B4-BE49-F238E27FC236}">
                <a16:creationId xmlns:a16="http://schemas.microsoft.com/office/drawing/2014/main" id="{45EBAECF-E048-4539-9B81-8C2983397471}"/>
              </a:ext>
            </a:extLst>
          </p:cNvPr>
          <p:cNvSpPr>
            <a:spLocks noChangeShapeType="1"/>
          </p:cNvSpPr>
          <p:nvPr/>
        </p:nvSpPr>
        <p:spPr bwMode="auto">
          <a:xfrm>
            <a:off x="4136981" y="3584122"/>
            <a:ext cx="5486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4">
            <a:extLst>
              <a:ext uri="{FF2B5EF4-FFF2-40B4-BE49-F238E27FC236}">
                <a16:creationId xmlns:a16="http://schemas.microsoft.com/office/drawing/2014/main" id="{256FB506-087D-47FF-8F8B-2EE1543212CD}"/>
              </a:ext>
            </a:extLst>
          </p:cNvPr>
          <p:cNvSpPr>
            <a:spLocks noChangeShapeType="1"/>
          </p:cNvSpPr>
          <p:nvPr/>
        </p:nvSpPr>
        <p:spPr bwMode="auto">
          <a:xfrm flipH="1">
            <a:off x="3451181" y="3584122"/>
            <a:ext cx="7429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5">
            <a:extLst>
              <a:ext uri="{FF2B5EF4-FFF2-40B4-BE49-F238E27FC236}">
                <a16:creationId xmlns:a16="http://schemas.microsoft.com/office/drawing/2014/main" id="{016BF4C0-CCD0-4761-80A3-9876A6686ED2}"/>
              </a:ext>
            </a:extLst>
          </p:cNvPr>
          <p:cNvSpPr txBox="1">
            <a:spLocks noChangeArrowheads="1"/>
          </p:cNvSpPr>
          <p:nvPr/>
        </p:nvSpPr>
        <p:spPr bwMode="auto">
          <a:xfrm>
            <a:off x="5165681" y="3584122"/>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Disap.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Line 6">
            <a:extLst>
              <a:ext uri="{FF2B5EF4-FFF2-40B4-BE49-F238E27FC236}">
                <a16:creationId xmlns:a16="http://schemas.microsoft.com/office/drawing/2014/main" id="{DEC723E7-ECE6-4690-89CF-692B19C0B220}"/>
              </a:ext>
            </a:extLst>
          </p:cNvPr>
          <p:cNvSpPr>
            <a:spLocks noChangeShapeType="1"/>
          </p:cNvSpPr>
          <p:nvPr/>
        </p:nvSpPr>
        <p:spPr bwMode="auto">
          <a:xfrm>
            <a:off x="3622631" y="329837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7">
            <a:extLst>
              <a:ext uri="{FF2B5EF4-FFF2-40B4-BE49-F238E27FC236}">
                <a16:creationId xmlns:a16="http://schemas.microsoft.com/office/drawing/2014/main" id="{3FF22E5F-BF7F-48D8-B288-35C7BB8656CE}"/>
              </a:ext>
            </a:extLst>
          </p:cNvPr>
          <p:cNvSpPr>
            <a:spLocks noChangeShapeType="1"/>
          </p:cNvSpPr>
          <p:nvPr/>
        </p:nvSpPr>
        <p:spPr bwMode="auto">
          <a:xfrm>
            <a:off x="5337131" y="329837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8">
            <a:extLst>
              <a:ext uri="{FF2B5EF4-FFF2-40B4-BE49-F238E27FC236}">
                <a16:creationId xmlns:a16="http://schemas.microsoft.com/office/drawing/2014/main" id="{D460D726-BAE0-42F0-9B85-A96F221679D4}"/>
              </a:ext>
            </a:extLst>
          </p:cNvPr>
          <p:cNvSpPr>
            <a:spLocks noChangeShapeType="1"/>
          </p:cNvSpPr>
          <p:nvPr/>
        </p:nvSpPr>
        <p:spPr bwMode="auto">
          <a:xfrm>
            <a:off x="4136981" y="329837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9">
            <a:extLst>
              <a:ext uri="{FF2B5EF4-FFF2-40B4-BE49-F238E27FC236}">
                <a16:creationId xmlns:a16="http://schemas.microsoft.com/office/drawing/2014/main" id="{444FB2A0-AD09-4198-BA04-9AC960F35FB8}"/>
              </a:ext>
            </a:extLst>
          </p:cNvPr>
          <p:cNvSpPr>
            <a:spLocks noChangeShapeType="1"/>
          </p:cNvSpPr>
          <p:nvPr/>
        </p:nvSpPr>
        <p:spPr bwMode="auto">
          <a:xfrm>
            <a:off x="5165681" y="32983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Text Box 10">
            <a:extLst>
              <a:ext uri="{FF2B5EF4-FFF2-40B4-BE49-F238E27FC236}">
                <a16:creationId xmlns:a16="http://schemas.microsoft.com/office/drawing/2014/main" id="{1A6009E8-DDCE-410A-B250-86D7353E74E6}"/>
              </a:ext>
            </a:extLst>
          </p:cNvPr>
          <p:cNvSpPr txBox="1">
            <a:spLocks noChangeArrowheads="1"/>
          </p:cNvSpPr>
          <p:nvPr/>
        </p:nvSpPr>
        <p:spPr bwMode="auto">
          <a:xfrm>
            <a:off x="3451181" y="3012622"/>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538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Text Box 11">
            <a:extLst>
              <a:ext uri="{FF2B5EF4-FFF2-40B4-BE49-F238E27FC236}">
                <a16:creationId xmlns:a16="http://schemas.microsoft.com/office/drawing/2014/main" id="{B00F1C3B-1639-40E3-A1E2-51F202DA6882}"/>
              </a:ext>
            </a:extLst>
          </p:cNvPr>
          <p:cNvSpPr txBox="1">
            <a:spLocks noChangeArrowheads="1"/>
          </p:cNvSpPr>
          <p:nvPr/>
        </p:nvSpPr>
        <p:spPr bwMode="auto">
          <a:xfrm>
            <a:off x="3908381" y="3012622"/>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Text Box 12">
            <a:extLst>
              <a:ext uri="{FF2B5EF4-FFF2-40B4-BE49-F238E27FC236}">
                <a16:creationId xmlns:a16="http://schemas.microsoft.com/office/drawing/2014/main" id="{3E73906F-031A-4887-B293-FE7E2B8DECDE}"/>
              </a:ext>
            </a:extLst>
          </p:cNvPr>
          <p:cNvSpPr txBox="1">
            <a:spLocks noChangeArrowheads="1"/>
          </p:cNvSpPr>
          <p:nvPr/>
        </p:nvSpPr>
        <p:spPr bwMode="auto">
          <a:xfrm>
            <a:off x="6537281" y="3641272"/>
            <a:ext cx="85725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Rejection of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Line 13">
            <a:extLst>
              <a:ext uri="{FF2B5EF4-FFF2-40B4-BE49-F238E27FC236}">
                <a16:creationId xmlns:a16="http://schemas.microsoft.com/office/drawing/2014/main" id="{B00F9CB6-1915-4908-BB5F-9527D3249858}"/>
              </a:ext>
            </a:extLst>
          </p:cNvPr>
          <p:cNvSpPr>
            <a:spLocks noChangeShapeType="1"/>
          </p:cNvSpPr>
          <p:nvPr/>
        </p:nvSpPr>
        <p:spPr bwMode="auto">
          <a:xfrm>
            <a:off x="4479881" y="3412672"/>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4">
            <a:extLst>
              <a:ext uri="{FF2B5EF4-FFF2-40B4-BE49-F238E27FC236}">
                <a16:creationId xmlns:a16="http://schemas.microsoft.com/office/drawing/2014/main" id="{F7FCF43A-C7A9-4FF3-AB5B-3F579B111910}"/>
              </a:ext>
            </a:extLst>
          </p:cNvPr>
          <p:cNvSpPr>
            <a:spLocks noChangeShapeType="1"/>
          </p:cNvSpPr>
          <p:nvPr/>
        </p:nvSpPr>
        <p:spPr bwMode="auto">
          <a:xfrm>
            <a:off x="4365581" y="3412672"/>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15">
            <a:extLst>
              <a:ext uri="{FF2B5EF4-FFF2-40B4-BE49-F238E27FC236}">
                <a16:creationId xmlns:a16="http://schemas.microsoft.com/office/drawing/2014/main" id="{7C565671-F4F4-4F67-ADA8-C627B661B277}"/>
              </a:ext>
            </a:extLst>
          </p:cNvPr>
          <p:cNvSpPr txBox="1">
            <a:spLocks noChangeArrowheads="1"/>
          </p:cNvSpPr>
          <p:nvPr/>
        </p:nvSpPr>
        <p:spPr bwMode="auto">
          <a:xfrm>
            <a:off x="3965531" y="3641272"/>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Line 16">
            <a:extLst>
              <a:ext uri="{FF2B5EF4-FFF2-40B4-BE49-F238E27FC236}">
                <a16:creationId xmlns:a16="http://schemas.microsoft.com/office/drawing/2014/main" id="{31F0E0E8-E5E7-46C3-8658-9EB96FE4EB30}"/>
              </a:ext>
            </a:extLst>
          </p:cNvPr>
          <p:cNvSpPr>
            <a:spLocks noChangeShapeType="1"/>
          </p:cNvSpPr>
          <p:nvPr/>
        </p:nvSpPr>
        <p:spPr bwMode="auto">
          <a:xfrm>
            <a:off x="3451181" y="326979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7">
            <a:extLst>
              <a:ext uri="{FF2B5EF4-FFF2-40B4-BE49-F238E27FC236}">
                <a16:creationId xmlns:a16="http://schemas.microsoft.com/office/drawing/2014/main" id="{6588C569-6F86-4E86-8E00-2E88408404AF}"/>
              </a:ext>
            </a:extLst>
          </p:cNvPr>
          <p:cNvSpPr>
            <a:spLocks noChangeShapeType="1"/>
          </p:cNvSpPr>
          <p:nvPr/>
        </p:nvSpPr>
        <p:spPr bwMode="auto">
          <a:xfrm>
            <a:off x="3622631" y="2898322"/>
            <a:ext cx="5143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Text Box 18">
            <a:extLst>
              <a:ext uri="{FF2B5EF4-FFF2-40B4-BE49-F238E27FC236}">
                <a16:creationId xmlns:a16="http://schemas.microsoft.com/office/drawing/2014/main" id="{DD0FE724-7CAD-4A3B-B23A-09EF7905DB5A}"/>
              </a:ext>
            </a:extLst>
          </p:cNvPr>
          <p:cNvSpPr txBox="1">
            <a:spLocks noChangeArrowheads="1"/>
          </p:cNvSpPr>
          <p:nvPr/>
        </p:nvSpPr>
        <p:spPr bwMode="auto">
          <a:xfrm>
            <a:off x="3736931" y="3298372"/>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19">
            <a:extLst>
              <a:ext uri="{FF2B5EF4-FFF2-40B4-BE49-F238E27FC236}">
                <a16:creationId xmlns:a16="http://schemas.microsoft.com/office/drawing/2014/main" id="{24C3E49F-BA57-4A06-8BAF-18FF7AB51EF8}"/>
              </a:ext>
            </a:extLst>
          </p:cNvPr>
          <p:cNvSpPr txBox="1">
            <a:spLocks noChangeArrowheads="1"/>
          </p:cNvSpPr>
          <p:nvPr/>
        </p:nvSpPr>
        <p:spPr bwMode="auto">
          <a:xfrm>
            <a:off x="4708481" y="3298372"/>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Text Box 20">
            <a:extLst>
              <a:ext uri="{FF2B5EF4-FFF2-40B4-BE49-F238E27FC236}">
                <a16:creationId xmlns:a16="http://schemas.microsoft.com/office/drawing/2014/main" id="{228D4C03-81A6-40AC-8EB3-931BF3F812AE}"/>
              </a:ext>
            </a:extLst>
          </p:cNvPr>
          <p:cNvSpPr txBox="1">
            <a:spLocks noChangeArrowheads="1"/>
          </p:cNvSpPr>
          <p:nvPr/>
        </p:nvSpPr>
        <p:spPr bwMode="auto">
          <a:xfrm>
            <a:off x="5108531" y="3012622"/>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Line 21">
            <a:extLst>
              <a:ext uri="{FF2B5EF4-FFF2-40B4-BE49-F238E27FC236}">
                <a16:creationId xmlns:a16="http://schemas.microsoft.com/office/drawing/2014/main" id="{79D3BC89-F687-47EC-AB17-1E3FB198FD8C}"/>
              </a:ext>
            </a:extLst>
          </p:cNvPr>
          <p:cNvSpPr>
            <a:spLocks noChangeShapeType="1"/>
          </p:cNvSpPr>
          <p:nvPr/>
        </p:nvSpPr>
        <p:spPr bwMode="auto">
          <a:xfrm>
            <a:off x="4251281" y="2898322"/>
            <a:ext cx="114300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Text Box 22">
            <a:extLst>
              <a:ext uri="{FF2B5EF4-FFF2-40B4-BE49-F238E27FC236}">
                <a16:creationId xmlns:a16="http://schemas.microsoft.com/office/drawing/2014/main" id="{E32F15C4-3666-4F05-844B-B40702C244F2}"/>
              </a:ext>
            </a:extLst>
          </p:cNvPr>
          <p:cNvSpPr txBox="1">
            <a:spLocks noChangeArrowheads="1"/>
          </p:cNvSpPr>
          <p:nvPr/>
        </p:nvSpPr>
        <p:spPr bwMode="auto">
          <a:xfrm>
            <a:off x="4365581" y="2612572"/>
            <a:ext cx="9144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1260   46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Text Box 23">
            <a:extLst>
              <a:ext uri="{FF2B5EF4-FFF2-40B4-BE49-F238E27FC236}">
                <a16:creationId xmlns:a16="http://schemas.microsoft.com/office/drawing/2014/main" id="{0F28E0C1-1AF9-4024-8B20-FDBA8E43709E}"/>
              </a:ext>
            </a:extLst>
          </p:cNvPr>
          <p:cNvSpPr txBox="1">
            <a:spLocks noChangeArrowheads="1"/>
          </p:cNvSpPr>
          <p:nvPr/>
        </p:nvSpPr>
        <p:spPr bwMode="auto">
          <a:xfrm>
            <a:off x="5508581" y="3298372"/>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Line 24">
            <a:extLst>
              <a:ext uri="{FF2B5EF4-FFF2-40B4-BE49-F238E27FC236}">
                <a16:creationId xmlns:a16="http://schemas.microsoft.com/office/drawing/2014/main" id="{8499C045-7B78-4B0B-A35C-BB8D6E60C51A}"/>
              </a:ext>
            </a:extLst>
          </p:cNvPr>
          <p:cNvSpPr>
            <a:spLocks noChangeShapeType="1"/>
          </p:cNvSpPr>
          <p:nvPr/>
        </p:nvSpPr>
        <p:spPr bwMode="auto">
          <a:xfrm>
            <a:off x="6080081" y="329837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25">
            <a:extLst>
              <a:ext uri="{FF2B5EF4-FFF2-40B4-BE49-F238E27FC236}">
                <a16:creationId xmlns:a16="http://schemas.microsoft.com/office/drawing/2014/main" id="{6B458C8A-C06B-43DC-856E-49FADB50EE25}"/>
              </a:ext>
            </a:extLst>
          </p:cNvPr>
          <p:cNvSpPr>
            <a:spLocks noChangeShapeType="1"/>
          </p:cNvSpPr>
          <p:nvPr/>
        </p:nvSpPr>
        <p:spPr bwMode="auto">
          <a:xfrm>
            <a:off x="5908631" y="32983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Text Box 26">
            <a:extLst>
              <a:ext uri="{FF2B5EF4-FFF2-40B4-BE49-F238E27FC236}">
                <a16:creationId xmlns:a16="http://schemas.microsoft.com/office/drawing/2014/main" id="{E16FE6FF-B164-4C26-A40C-2D5F7B72D9A1}"/>
              </a:ext>
            </a:extLst>
          </p:cNvPr>
          <p:cNvSpPr txBox="1">
            <a:spLocks noChangeArrowheads="1"/>
          </p:cNvSpPr>
          <p:nvPr/>
        </p:nvSpPr>
        <p:spPr bwMode="auto">
          <a:xfrm>
            <a:off x="5851481" y="3012622"/>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Line 27">
            <a:extLst>
              <a:ext uri="{FF2B5EF4-FFF2-40B4-BE49-F238E27FC236}">
                <a16:creationId xmlns:a16="http://schemas.microsoft.com/office/drawing/2014/main" id="{223F6028-EA56-49FB-88C7-E18D170991EF}"/>
              </a:ext>
            </a:extLst>
          </p:cNvPr>
          <p:cNvSpPr>
            <a:spLocks noChangeShapeType="1"/>
          </p:cNvSpPr>
          <p:nvPr/>
        </p:nvSpPr>
        <p:spPr bwMode="auto">
          <a:xfrm flipV="1">
            <a:off x="4136981" y="3412672"/>
            <a:ext cx="17145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28">
            <a:extLst>
              <a:ext uri="{FF2B5EF4-FFF2-40B4-BE49-F238E27FC236}">
                <a16:creationId xmlns:a16="http://schemas.microsoft.com/office/drawing/2014/main" id="{B0CE616C-84DB-4428-8EF9-3FAA46D0692D}"/>
              </a:ext>
            </a:extLst>
          </p:cNvPr>
          <p:cNvSpPr txBox="1">
            <a:spLocks noChangeArrowheads="1"/>
          </p:cNvSpPr>
          <p:nvPr/>
        </p:nvSpPr>
        <p:spPr bwMode="auto">
          <a:xfrm>
            <a:off x="4308431" y="3126922"/>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Text Box 29">
            <a:extLst>
              <a:ext uri="{FF2B5EF4-FFF2-40B4-BE49-F238E27FC236}">
                <a16:creationId xmlns:a16="http://schemas.microsoft.com/office/drawing/2014/main" id="{86907870-1FB2-4DE1-8DFB-077D7106C9EF}"/>
              </a:ext>
            </a:extLst>
          </p:cNvPr>
          <p:cNvSpPr txBox="1">
            <a:spLocks noChangeArrowheads="1"/>
          </p:cNvSpPr>
          <p:nvPr/>
        </p:nvSpPr>
        <p:spPr bwMode="auto">
          <a:xfrm>
            <a:off x="6308681" y="3298372"/>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Text Box 30">
            <a:extLst>
              <a:ext uri="{FF2B5EF4-FFF2-40B4-BE49-F238E27FC236}">
                <a16:creationId xmlns:a16="http://schemas.microsoft.com/office/drawing/2014/main" id="{9DE1AF86-147B-41A8-9ACA-EA0F076F2D5E}"/>
              </a:ext>
            </a:extLst>
          </p:cNvPr>
          <p:cNvSpPr txBox="1">
            <a:spLocks noChangeArrowheads="1"/>
          </p:cNvSpPr>
          <p:nvPr/>
        </p:nvSpPr>
        <p:spPr bwMode="auto">
          <a:xfrm>
            <a:off x="4251281" y="3927022"/>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Capsule message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Line 31">
            <a:extLst>
              <a:ext uri="{FF2B5EF4-FFF2-40B4-BE49-F238E27FC236}">
                <a16:creationId xmlns:a16="http://schemas.microsoft.com/office/drawing/2014/main" id="{F238E33F-AF3F-476B-A850-97A26F5DCE67}"/>
              </a:ext>
            </a:extLst>
          </p:cNvPr>
          <p:cNvSpPr>
            <a:spLocks noChangeShapeType="1"/>
          </p:cNvSpPr>
          <p:nvPr/>
        </p:nvSpPr>
        <p:spPr bwMode="auto">
          <a:xfrm>
            <a:off x="4479881" y="3584122"/>
            <a:ext cx="0"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32">
            <a:extLst>
              <a:ext uri="{FF2B5EF4-FFF2-40B4-BE49-F238E27FC236}">
                <a16:creationId xmlns:a16="http://schemas.microsoft.com/office/drawing/2014/main" id="{353278ED-076A-4094-8732-7187C9BF10D8}"/>
              </a:ext>
            </a:extLst>
          </p:cNvPr>
          <p:cNvSpPr>
            <a:spLocks noChangeShapeType="1"/>
          </p:cNvSpPr>
          <p:nvPr/>
        </p:nvSpPr>
        <p:spPr bwMode="auto">
          <a:xfrm>
            <a:off x="6823031" y="329837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Line 33">
            <a:extLst>
              <a:ext uri="{FF2B5EF4-FFF2-40B4-BE49-F238E27FC236}">
                <a16:creationId xmlns:a16="http://schemas.microsoft.com/office/drawing/2014/main" id="{05F07106-D854-4446-9816-528176155C06}"/>
              </a:ext>
            </a:extLst>
          </p:cNvPr>
          <p:cNvSpPr>
            <a:spLocks noChangeShapeType="1"/>
          </p:cNvSpPr>
          <p:nvPr/>
        </p:nvSpPr>
        <p:spPr bwMode="auto">
          <a:xfrm>
            <a:off x="6651581" y="32983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Text Box 34">
            <a:extLst>
              <a:ext uri="{FF2B5EF4-FFF2-40B4-BE49-F238E27FC236}">
                <a16:creationId xmlns:a16="http://schemas.microsoft.com/office/drawing/2014/main" id="{F668C75F-7EDD-4C1A-8E84-DAFEF2367FDC}"/>
              </a:ext>
            </a:extLst>
          </p:cNvPr>
          <p:cNvSpPr txBox="1">
            <a:spLocks noChangeArrowheads="1"/>
          </p:cNvSpPr>
          <p:nvPr/>
        </p:nvSpPr>
        <p:spPr bwMode="auto">
          <a:xfrm>
            <a:off x="6594431" y="3012622"/>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Line 35">
            <a:extLst>
              <a:ext uri="{FF2B5EF4-FFF2-40B4-BE49-F238E27FC236}">
                <a16:creationId xmlns:a16="http://schemas.microsoft.com/office/drawing/2014/main" id="{FAE5461B-997F-4AD5-B783-A743FA60CAA5}"/>
              </a:ext>
            </a:extLst>
          </p:cNvPr>
          <p:cNvSpPr>
            <a:spLocks noChangeShapeType="1"/>
          </p:cNvSpPr>
          <p:nvPr/>
        </p:nvSpPr>
        <p:spPr bwMode="auto">
          <a:xfrm>
            <a:off x="6080081" y="3469822"/>
            <a:ext cx="2857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 Box 36">
            <a:extLst>
              <a:ext uri="{FF2B5EF4-FFF2-40B4-BE49-F238E27FC236}">
                <a16:creationId xmlns:a16="http://schemas.microsoft.com/office/drawing/2014/main" id="{E63AC9C7-1C86-4776-A220-EDBE3FC43CAD}"/>
              </a:ext>
            </a:extLst>
          </p:cNvPr>
          <p:cNvSpPr txBox="1">
            <a:spLocks noChangeArrowheads="1"/>
          </p:cNvSpPr>
          <p:nvPr/>
        </p:nvSpPr>
        <p:spPr bwMode="auto">
          <a:xfrm>
            <a:off x="7165931" y="3298372"/>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Line 37">
            <a:extLst>
              <a:ext uri="{FF2B5EF4-FFF2-40B4-BE49-F238E27FC236}">
                <a16:creationId xmlns:a16="http://schemas.microsoft.com/office/drawing/2014/main" id="{9C979B1E-09E3-463F-9EBB-EE88AE1F0AB6}"/>
              </a:ext>
            </a:extLst>
          </p:cNvPr>
          <p:cNvSpPr>
            <a:spLocks noChangeShapeType="1"/>
          </p:cNvSpPr>
          <p:nvPr/>
        </p:nvSpPr>
        <p:spPr bwMode="auto">
          <a:xfrm>
            <a:off x="8023181" y="329837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Line 38">
            <a:extLst>
              <a:ext uri="{FF2B5EF4-FFF2-40B4-BE49-F238E27FC236}">
                <a16:creationId xmlns:a16="http://schemas.microsoft.com/office/drawing/2014/main" id="{27857537-782D-4CA2-8EA6-8C5816BF5F66}"/>
              </a:ext>
            </a:extLst>
          </p:cNvPr>
          <p:cNvSpPr>
            <a:spLocks noChangeShapeType="1"/>
          </p:cNvSpPr>
          <p:nvPr/>
        </p:nvSpPr>
        <p:spPr bwMode="auto">
          <a:xfrm>
            <a:off x="7851731" y="32983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Text Box 39">
            <a:extLst>
              <a:ext uri="{FF2B5EF4-FFF2-40B4-BE49-F238E27FC236}">
                <a16:creationId xmlns:a16="http://schemas.microsoft.com/office/drawing/2014/main" id="{AA2938D1-9949-49C3-A580-37531F14F5A6}"/>
              </a:ext>
            </a:extLst>
          </p:cNvPr>
          <p:cNvSpPr txBox="1">
            <a:spLocks noChangeArrowheads="1"/>
          </p:cNvSpPr>
          <p:nvPr/>
        </p:nvSpPr>
        <p:spPr bwMode="auto">
          <a:xfrm>
            <a:off x="7794581" y="3012622"/>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Text Box 40">
            <a:extLst>
              <a:ext uri="{FF2B5EF4-FFF2-40B4-BE49-F238E27FC236}">
                <a16:creationId xmlns:a16="http://schemas.microsoft.com/office/drawing/2014/main" id="{5ABFAC09-CCB6-4940-A890-E192A9D388D7}"/>
              </a:ext>
            </a:extLst>
          </p:cNvPr>
          <p:cNvSpPr txBox="1">
            <a:spLocks noChangeArrowheads="1"/>
          </p:cNvSpPr>
          <p:nvPr/>
        </p:nvSpPr>
        <p:spPr bwMode="auto">
          <a:xfrm>
            <a:off x="7451681" y="3641272"/>
            <a:ext cx="5715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Jones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Waggoner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Line 41">
            <a:extLst>
              <a:ext uri="{FF2B5EF4-FFF2-40B4-BE49-F238E27FC236}">
                <a16:creationId xmlns:a16="http://schemas.microsoft.com/office/drawing/2014/main" id="{AAA83C5A-67D1-4E1E-9147-36F10F744AF7}"/>
              </a:ext>
            </a:extLst>
          </p:cNvPr>
          <p:cNvSpPr>
            <a:spLocks noChangeShapeType="1"/>
          </p:cNvSpPr>
          <p:nvPr/>
        </p:nvSpPr>
        <p:spPr bwMode="auto">
          <a:xfrm>
            <a:off x="8023181" y="3584122"/>
            <a:ext cx="0" cy="6286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42">
            <a:extLst>
              <a:ext uri="{FF2B5EF4-FFF2-40B4-BE49-F238E27FC236}">
                <a16:creationId xmlns:a16="http://schemas.microsoft.com/office/drawing/2014/main" id="{CEF1A0F7-DC9D-4BAA-8103-93A159796184}"/>
              </a:ext>
            </a:extLst>
          </p:cNvPr>
          <p:cNvSpPr txBox="1">
            <a:spLocks noChangeArrowheads="1"/>
          </p:cNvSpPr>
          <p:nvPr/>
        </p:nvSpPr>
        <p:spPr bwMode="auto">
          <a:xfrm>
            <a:off x="8023181" y="3641272"/>
            <a:ext cx="5715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Butler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Smith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Line 43">
            <a:extLst>
              <a:ext uri="{FF2B5EF4-FFF2-40B4-BE49-F238E27FC236}">
                <a16:creationId xmlns:a16="http://schemas.microsoft.com/office/drawing/2014/main" id="{68C85B4A-422B-43CB-8F21-0E5AC7EF7B54}"/>
              </a:ext>
            </a:extLst>
          </p:cNvPr>
          <p:cNvSpPr>
            <a:spLocks noChangeShapeType="1"/>
          </p:cNvSpPr>
          <p:nvPr/>
        </p:nvSpPr>
        <p:spPr bwMode="auto">
          <a:xfrm>
            <a:off x="8994731" y="329837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Line 44">
            <a:extLst>
              <a:ext uri="{FF2B5EF4-FFF2-40B4-BE49-F238E27FC236}">
                <a16:creationId xmlns:a16="http://schemas.microsoft.com/office/drawing/2014/main" id="{CB71F75D-0DDB-4862-A0FE-887DCD444BC1}"/>
              </a:ext>
            </a:extLst>
          </p:cNvPr>
          <p:cNvSpPr>
            <a:spLocks noChangeShapeType="1"/>
          </p:cNvSpPr>
          <p:nvPr/>
        </p:nvSpPr>
        <p:spPr bwMode="auto">
          <a:xfrm>
            <a:off x="8823281" y="32983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Text Box 45">
            <a:extLst>
              <a:ext uri="{FF2B5EF4-FFF2-40B4-BE49-F238E27FC236}">
                <a16:creationId xmlns:a16="http://schemas.microsoft.com/office/drawing/2014/main" id="{AB868C92-5A18-4557-93DC-3FA9F632DA87}"/>
              </a:ext>
            </a:extLst>
          </p:cNvPr>
          <p:cNvSpPr txBox="1">
            <a:spLocks noChangeArrowheads="1"/>
          </p:cNvSpPr>
          <p:nvPr/>
        </p:nvSpPr>
        <p:spPr bwMode="auto">
          <a:xfrm>
            <a:off x="8766131" y="3012622"/>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7" name="Line 46">
            <a:extLst>
              <a:ext uri="{FF2B5EF4-FFF2-40B4-BE49-F238E27FC236}">
                <a16:creationId xmlns:a16="http://schemas.microsoft.com/office/drawing/2014/main" id="{33975631-AF68-4FC1-AF59-5F0E4F6E50EF}"/>
              </a:ext>
            </a:extLst>
          </p:cNvPr>
          <p:cNvSpPr>
            <a:spLocks noChangeShapeType="1"/>
          </p:cNvSpPr>
          <p:nvPr/>
        </p:nvSpPr>
        <p:spPr bwMode="auto">
          <a:xfrm>
            <a:off x="6823031" y="2898322"/>
            <a:ext cx="22288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47">
            <a:extLst>
              <a:ext uri="{FF2B5EF4-FFF2-40B4-BE49-F238E27FC236}">
                <a16:creationId xmlns:a16="http://schemas.microsoft.com/office/drawing/2014/main" id="{4417D978-C5EA-4A9B-8459-12FA0A77E3FF}"/>
              </a:ext>
            </a:extLst>
          </p:cNvPr>
          <p:cNvSpPr txBox="1">
            <a:spLocks noChangeArrowheads="1"/>
          </p:cNvSpPr>
          <p:nvPr/>
        </p:nvSpPr>
        <p:spPr bwMode="auto">
          <a:xfrm>
            <a:off x="7851731" y="2612572"/>
            <a:ext cx="6286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126   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Text Box 48">
            <a:extLst>
              <a:ext uri="{FF2B5EF4-FFF2-40B4-BE49-F238E27FC236}">
                <a16:creationId xmlns:a16="http://schemas.microsoft.com/office/drawing/2014/main" id="{64310A80-D698-48A9-9355-E5A3388E5DCA}"/>
              </a:ext>
            </a:extLst>
          </p:cNvPr>
          <p:cNvSpPr txBox="1">
            <a:spLocks noChangeArrowheads="1"/>
          </p:cNvSpPr>
          <p:nvPr/>
        </p:nvSpPr>
        <p:spPr bwMode="auto">
          <a:xfrm>
            <a:off x="4651331" y="2898322"/>
            <a:ext cx="2857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0" name="Line 49">
            <a:extLst>
              <a:ext uri="{FF2B5EF4-FFF2-40B4-BE49-F238E27FC236}">
                <a16:creationId xmlns:a16="http://schemas.microsoft.com/office/drawing/2014/main" id="{39398713-FD40-4F30-AC77-626E1A416D6E}"/>
              </a:ext>
            </a:extLst>
          </p:cNvPr>
          <p:cNvSpPr>
            <a:spLocks noChangeShapeType="1"/>
          </p:cNvSpPr>
          <p:nvPr/>
        </p:nvSpPr>
        <p:spPr bwMode="auto">
          <a:xfrm>
            <a:off x="4194131" y="3526972"/>
            <a:ext cx="1143000" cy="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50">
            <a:extLst>
              <a:ext uri="{FF2B5EF4-FFF2-40B4-BE49-F238E27FC236}">
                <a16:creationId xmlns:a16="http://schemas.microsoft.com/office/drawing/2014/main" id="{30D2E71A-E08A-4A50-874A-8A2D24F0AAA9}"/>
              </a:ext>
            </a:extLst>
          </p:cNvPr>
          <p:cNvSpPr txBox="1">
            <a:spLocks noChangeArrowheads="1"/>
          </p:cNvSpPr>
          <p:nvPr/>
        </p:nvSpPr>
        <p:spPr bwMode="auto">
          <a:xfrm>
            <a:off x="4708481" y="3526972"/>
            <a:ext cx="285750"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 name="Text Box 51">
            <a:extLst>
              <a:ext uri="{FF2B5EF4-FFF2-40B4-BE49-F238E27FC236}">
                <a16:creationId xmlns:a16="http://schemas.microsoft.com/office/drawing/2014/main" id="{88AE7395-0D98-484A-AD29-E5295E75AA85}"/>
              </a:ext>
            </a:extLst>
          </p:cNvPr>
          <p:cNvSpPr txBox="1">
            <a:spLocks noChangeArrowheads="1"/>
          </p:cNvSpPr>
          <p:nvPr/>
        </p:nvSpPr>
        <p:spPr bwMode="auto">
          <a:xfrm>
            <a:off x="2765381" y="2612572"/>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Israel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Line 52">
            <a:extLst>
              <a:ext uri="{FF2B5EF4-FFF2-40B4-BE49-F238E27FC236}">
                <a16:creationId xmlns:a16="http://schemas.microsoft.com/office/drawing/2014/main" id="{845EF548-CDCB-45BA-B45D-0B3A96126437}"/>
              </a:ext>
            </a:extLst>
          </p:cNvPr>
          <p:cNvSpPr>
            <a:spLocks noChangeShapeType="1"/>
          </p:cNvSpPr>
          <p:nvPr/>
        </p:nvSpPr>
        <p:spPr bwMode="auto">
          <a:xfrm>
            <a:off x="8994731" y="3469822"/>
            <a:ext cx="628650" cy="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Text Box 53">
            <a:extLst>
              <a:ext uri="{FF2B5EF4-FFF2-40B4-BE49-F238E27FC236}">
                <a16:creationId xmlns:a16="http://schemas.microsoft.com/office/drawing/2014/main" id="{97AE47C1-2D8A-4DB5-94E5-F9066830DEFF}"/>
              </a:ext>
            </a:extLst>
          </p:cNvPr>
          <p:cNvSpPr txBox="1">
            <a:spLocks noChangeArrowheads="1"/>
          </p:cNvSpPr>
          <p:nvPr/>
        </p:nvSpPr>
        <p:spPr bwMode="auto">
          <a:xfrm>
            <a:off x="9223331" y="3641272"/>
            <a:ext cx="2857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FF0000"/>
                </a:solidFill>
                <a:effectLst/>
                <a:latin typeface="Times New Roman" panose="02020603050405020304" pitchFamily="18" charset="0"/>
              </a:rPr>
              <a:t>ῼ</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 name="Line 54">
            <a:extLst>
              <a:ext uri="{FF2B5EF4-FFF2-40B4-BE49-F238E27FC236}">
                <a16:creationId xmlns:a16="http://schemas.microsoft.com/office/drawing/2014/main" id="{9AC838E4-B41B-40AC-805C-B0F62684C2C8}"/>
              </a:ext>
            </a:extLst>
          </p:cNvPr>
          <p:cNvSpPr>
            <a:spLocks noChangeShapeType="1"/>
          </p:cNvSpPr>
          <p:nvPr/>
        </p:nvSpPr>
        <p:spPr bwMode="auto">
          <a:xfrm>
            <a:off x="4079831" y="5527222"/>
            <a:ext cx="55435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55">
            <a:extLst>
              <a:ext uri="{FF2B5EF4-FFF2-40B4-BE49-F238E27FC236}">
                <a16:creationId xmlns:a16="http://schemas.microsoft.com/office/drawing/2014/main" id="{679FBAE0-A583-4044-A58D-24DE9746737B}"/>
              </a:ext>
            </a:extLst>
          </p:cNvPr>
          <p:cNvSpPr>
            <a:spLocks noChangeShapeType="1"/>
          </p:cNvSpPr>
          <p:nvPr/>
        </p:nvSpPr>
        <p:spPr bwMode="auto">
          <a:xfrm flipH="1">
            <a:off x="3451181" y="5527222"/>
            <a:ext cx="7429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56">
            <a:extLst>
              <a:ext uri="{FF2B5EF4-FFF2-40B4-BE49-F238E27FC236}">
                <a16:creationId xmlns:a16="http://schemas.microsoft.com/office/drawing/2014/main" id="{0C33FEAB-4CB7-49CA-8E00-036839CF1DEE}"/>
              </a:ext>
            </a:extLst>
          </p:cNvPr>
          <p:cNvSpPr>
            <a:spLocks noChangeShapeType="1"/>
          </p:cNvSpPr>
          <p:nvPr/>
        </p:nvSpPr>
        <p:spPr bwMode="auto">
          <a:xfrm>
            <a:off x="3508331" y="5270047"/>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57">
            <a:extLst>
              <a:ext uri="{FF2B5EF4-FFF2-40B4-BE49-F238E27FC236}">
                <a16:creationId xmlns:a16="http://schemas.microsoft.com/office/drawing/2014/main" id="{25E23C28-85DA-40BC-9DDB-D9878704805F}"/>
              </a:ext>
            </a:extLst>
          </p:cNvPr>
          <p:cNvSpPr>
            <a:spLocks noChangeShapeType="1"/>
          </p:cNvSpPr>
          <p:nvPr/>
        </p:nvSpPr>
        <p:spPr bwMode="auto">
          <a:xfrm>
            <a:off x="4136981" y="524147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Text Box 58">
            <a:extLst>
              <a:ext uri="{FF2B5EF4-FFF2-40B4-BE49-F238E27FC236}">
                <a16:creationId xmlns:a16="http://schemas.microsoft.com/office/drawing/2014/main" id="{EEC61386-3868-4BF3-8E63-01F62CF9A31D}"/>
              </a:ext>
            </a:extLst>
          </p:cNvPr>
          <p:cNvSpPr txBox="1">
            <a:spLocks noChangeArrowheads="1"/>
          </p:cNvSpPr>
          <p:nvPr/>
        </p:nvSpPr>
        <p:spPr bwMode="auto">
          <a:xfrm>
            <a:off x="3336881" y="4984297"/>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 name="Text Box 59">
            <a:extLst>
              <a:ext uri="{FF2B5EF4-FFF2-40B4-BE49-F238E27FC236}">
                <a16:creationId xmlns:a16="http://schemas.microsoft.com/office/drawing/2014/main" id="{62D9EEB6-A049-4FF4-83A4-9A9C5C4B7677}"/>
              </a:ext>
            </a:extLst>
          </p:cNvPr>
          <p:cNvSpPr txBox="1">
            <a:spLocks noChangeArrowheads="1"/>
          </p:cNvSpPr>
          <p:nvPr/>
        </p:nvSpPr>
        <p:spPr bwMode="auto">
          <a:xfrm>
            <a:off x="3908381" y="4955722"/>
            <a:ext cx="4000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Text Box 60">
            <a:extLst>
              <a:ext uri="{FF2B5EF4-FFF2-40B4-BE49-F238E27FC236}">
                <a16:creationId xmlns:a16="http://schemas.microsoft.com/office/drawing/2014/main" id="{2E65A0C0-DAC8-413A-B7F2-7C7A56B2D575}"/>
              </a:ext>
            </a:extLst>
          </p:cNvPr>
          <p:cNvSpPr txBox="1">
            <a:spLocks noChangeArrowheads="1"/>
          </p:cNvSpPr>
          <p:nvPr/>
        </p:nvSpPr>
        <p:spPr bwMode="auto">
          <a:xfrm>
            <a:off x="3965531" y="5584372"/>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Pacelli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Line 61">
            <a:extLst>
              <a:ext uri="{FF2B5EF4-FFF2-40B4-BE49-F238E27FC236}">
                <a16:creationId xmlns:a16="http://schemas.microsoft.com/office/drawing/2014/main" id="{A0277C39-3847-489A-A039-B5D875E82A58}"/>
              </a:ext>
            </a:extLst>
          </p:cNvPr>
          <p:cNvSpPr>
            <a:spLocks noChangeShapeType="1"/>
          </p:cNvSpPr>
          <p:nvPr/>
        </p:nvSpPr>
        <p:spPr bwMode="auto">
          <a:xfrm>
            <a:off x="3336881" y="52414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3" name="Line 62">
            <a:extLst>
              <a:ext uri="{FF2B5EF4-FFF2-40B4-BE49-F238E27FC236}">
                <a16:creationId xmlns:a16="http://schemas.microsoft.com/office/drawing/2014/main" id="{6347BEA4-A460-4768-9084-A3C0CCE572DA}"/>
              </a:ext>
            </a:extLst>
          </p:cNvPr>
          <p:cNvSpPr>
            <a:spLocks noChangeShapeType="1"/>
          </p:cNvSpPr>
          <p:nvPr/>
        </p:nvSpPr>
        <p:spPr bwMode="auto">
          <a:xfrm>
            <a:off x="3565481" y="4841422"/>
            <a:ext cx="5143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Text Box 63">
            <a:extLst>
              <a:ext uri="{FF2B5EF4-FFF2-40B4-BE49-F238E27FC236}">
                <a16:creationId xmlns:a16="http://schemas.microsoft.com/office/drawing/2014/main" id="{CE803E71-8DA2-427C-B287-7813E45BEA63}"/>
              </a:ext>
            </a:extLst>
          </p:cNvPr>
          <p:cNvSpPr txBox="1">
            <a:spLocks noChangeArrowheads="1"/>
          </p:cNvSpPr>
          <p:nvPr/>
        </p:nvSpPr>
        <p:spPr bwMode="auto">
          <a:xfrm>
            <a:off x="3622631" y="5270047"/>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5" name="Line 64">
            <a:extLst>
              <a:ext uri="{FF2B5EF4-FFF2-40B4-BE49-F238E27FC236}">
                <a16:creationId xmlns:a16="http://schemas.microsoft.com/office/drawing/2014/main" id="{AF7F7E96-0252-4444-AEEB-E7F431E9B3E9}"/>
              </a:ext>
            </a:extLst>
          </p:cNvPr>
          <p:cNvSpPr>
            <a:spLocks noChangeShapeType="1"/>
          </p:cNvSpPr>
          <p:nvPr/>
        </p:nvSpPr>
        <p:spPr bwMode="auto">
          <a:xfrm flipV="1">
            <a:off x="4136981" y="5355772"/>
            <a:ext cx="17145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Text Box 65">
            <a:extLst>
              <a:ext uri="{FF2B5EF4-FFF2-40B4-BE49-F238E27FC236}">
                <a16:creationId xmlns:a16="http://schemas.microsoft.com/office/drawing/2014/main" id="{DEA16086-8732-4914-9A2C-DA9995B29196}"/>
              </a:ext>
            </a:extLst>
          </p:cNvPr>
          <p:cNvSpPr txBox="1">
            <a:spLocks noChangeArrowheads="1"/>
          </p:cNvSpPr>
          <p:nvPr/>
        </p:nvSpPr>
        <p:spPr bwMode="auto">
          <a:xfrm>
            <a:off x="2765381" y="4555672"/>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Babylon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7" name="Line 66">
            <a:extLst>
              <a:ext uri="{FF2B5EF4-FFF2-40B4-BE49-F238E27FC236}">
                <a16:creationId xmlns:a16="http://schemas.microsoft.com/office/drawing/2014/main" id="{CB57B81F-6626-484E-BD1D-1B6518F7409B}"/>
              </a:ext>
            </a:extLst>
          </p:cNvPr>
          <p:cNvSpPr>
            <a:spLocks noChangeShapeType="1"/>
          </p:cNvSpPr>
          <p:nvPr/>
        </p:nvSpPr>
        <p:spPr bwMode="auto">
          <a:xfrm>
            <a:off x="4479881" y="5355772"/>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Line 67">
            <a:extLst>
              <a:ext uri="{FF2B5EF4-FFF2-40B4-BE49-F238E27FC236}">
                <a16:creationId xmlns:a16="http://schemas.microsoft.com/office/drawing/2014/main" id="{1F790765-635C-45F5-B9A3-AAE58CF2ED2F}"/>
              </a:ext>
            </a:extLst>
          </p:cNvPr>
          <p:cNvSpPr>
            <a:spLocks noChangeShapeType="1"/>
          </p:cNvSpPr>
          <p:nvPr/>
        </p:nvSpPr>
        <p:spPr bwMode="auto">
          <a:xfrm>
            <a:off x="4365581" y="5355772"/>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68">
            <a:extLst>
              <a:ext uri="{FF2B5EF4-FFF2-40B4-BE49-F238E27FC236}">
                <a16:creationId xmlns:a16="http://schemas.microsoft.com/office/drawing/2014/main" id="{9D54F505-5314-4B6C-89AA-06BEA93E6669}"/>
              </a:ext>
            </a:extLst>
          </p:cNvPr>
          <p:cNvSpPr txBox="1">
            <a:spLocks noChangeArrowheads="1"/>
          </p:cNvSpPr>
          <p:nvPr/>
        </p:nvSpPr>
        <p:spPr bwMode="auto">
          <a:xfrm>
            <a:off x="4308431" y="4898572"/>
            <a:ext cx="428625"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May 13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0" name="Text Box 69">
            <a:extLst>
              <a:ext uri="{FF2B5EF4-FFF2-40B4-BE49-F238E27FC236}">
                <a16:creationId xmlns:a16="http://schemas.microsoft.com/office/drawing/2014/main" id="{6EC71702-4EFF-4109-A02A-1DB50A1D12C3}"/>
              </a:ext>
            </a:extLst>
          </p:cNvPr>
          <p:cNvSpPr txBox="1">
            <a:spLocks noChangeArrowheads="1"/>
          </p:cNvSpPr>
          <p:nvPr/>
        </p:nvSpPr>
        <p:spPr bwMode="auto">
          <a:xfrm>
            <a:off x="4308431" y="4669972"/>
            <a:ext cx="457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Fatima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 name="Line 70">
            <a:extLst>
              <a:ext uri="{FF2B5EF4-FFF2-40B4-BE49-F238E27FC236}">
                <a16:creationId xmlns:a16="http://schemas.microsoft.com/office/drawing/2014/main" id="{627AA2F1-F065-4AC9-98F7-7E45634E3FC9}"/>
              </a:ext>
            </a:extLst>
          </p:cNvPr>
          <p:cNvSpPr>
            <a:spLocks noChangeShapeType="1"/>
          </p:cNvSpPr>
          <p:nvPr/>
        </p:nvSpPr>
        <p:spPr bwMode="auto">
          <a:xfrm>
            <a:off x="4479881" y="5527222"/>
            <a:ext cx="0"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Text Box 71">
            <a:extLst>
              <a:ext uri="{FF2B5EF4-FFF2-40B4-BE49-F238E27FC236}">
                <a16:creationId xmlns:a16="http://schemas.microsoft.com/office/drawing/2014/main" id="{C1A2AC3F-C8A9-4FFF-B089-EEE0EC21789C}"/>
              </a:ext>
            </a:extLst>
          </p:cNvPr>
          <p:cNvSpPr txBox="1">
            <a:spLocks noChangeArrowheads="1"/>
          </p:cNvSpPr>
          <p:nvPr/>
        </p:nvSpPr>
        <p:spPr bwMode="auto">
          <a:xfrm>
            <a:off x="4194131" y="5870122"/>
            <a:ext cx="5143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Code of Canon Law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Text Box 72">
            <a:extLst>
              <a:ext uri="{FF2B5EF4-FFF2-40B4-BE49-F238E27FC236}">
                <a16:creationId xmlns:a16="http://schemas.microsoft.com/office/drawing/2014/main" id="{4DF1D62D-EAE7-40CF-8F56-4A22FCF04602}"/>
              </a:ext>
            </a:extLst>
          </p:cNvPr>
          <p:cNvSpPr txBox="1">
            <a:spLocks noChangeArrowheads="1"/>
          </p:cNvSpPr>
          <p:nvPr/>
        </p:nvSpPr>
        <p:spPr bwMode="auto">
          <a:xfrm>
            <a:off x="5165681" y="5527222"/>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Disap.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4" name="Line 73">
            <a:extLst>
              <a:ext uri="{FF2B5EF4-FFF2-40B4-BE49-F238E27FC236}">
                <a16:creationId xmlns:a16="http://schemas.microsoft.com/office/drawing/2014/main" id="{48BBAA20-A860-4E3C-9512-797E8EC629ED}"/>
              </a:ext>
            </a:extLst>
          </p:cNvPr>
          <p:cNvSpPr>
            <a:spLocks noChangeShapeType="1"/>
          </p:cNvSpPr>
          <p:nvPr/>
        </p:nvSpPr>
        <p:spPr bwMode="auto">
          <a:xfrm>
            <a:off x="5337131" y="5070022"/>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5" name="Line 74">
            <a:extLst>
              <a:ext uri="{FF2B5EF4-FFF2-40B4-BE49-F238E27FC236}">
                <a16:creationId xmlns:a16="http://schemas.microsoft.com/office/drawing/2014/main" id="{3A3032A2-B984-4454-A4C2-D01F5E38ED00}"/>
              </a:ext>
            </a:extLst>
          </p:cNvPr>
          <p:cNvSpPr>
            <a:spLocks noChangeShapeType="1"/>
          </p:cNvSpPr>
          <p:nvPr/>
        </p:nvSpPr>
        <p:spPr bwMode="auto">
          <a:xfrm>
            <a:off x="5165681" y="507002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Text Box 75">
            <a:extLst>
              <a:ext uri="{FF2B5EF4-FFF2-40B4-BE49-F238E27FC236}">
                <a16:creationId xmlns:a16="http://schemas.microsoft.com/office/drawing/2014/main" id="{E21A4AE6-D2DD-4D02-90C6-D0E037CF34EE}"/>
              </a:ext>
            </a:extLst>
          </p:cNvPr>
          <p:cNvSpPr txBox="1">
            <a:spLocks noChangeArrowheads="1"/>
          </p:cNvSpPr>
          <p:nvPr/>
        </p:nvSpPr>
        <p:spPr bwMode="auto">
          <a:xfrm>
            <a:off x="5165681" y="4784272"/>
            <a:ext cx="37147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Text Box 76">
            <a:extLst>
              <a:ext uri="{FF2B5EF4-FFF2-40B4-BE49-F238E27FC236}">
                <a16:creationId xmlns:a16="http://schemas.microsoft.com/office/drawing/2014/main" id="{F15BBC62-75AF-43D9-9C82-505808B867E0}"/>
              </a:ext>
            </a:extLst>
          </p:cNvPr>
          <p:cNvSpPr txBox="1">
            <a:spLocks noChangeArrowheads="1"/>
          </p:cNvSpPr>
          <p:nvPr/>
        </p:nvSpPr>
        <p:spPr bwMode="auto">
          <a:xfrm>
            <a:off x="5565731" y="5241472"/>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8" name="Line 77">
            <a:extLst>
              <a:ext uri="{FF2B5EF4-FFF2-40B4-BE49-F238E27FC236}">
                <a16:creationId xmlns:a16="http://schemas.microsoft.com/office/drawing/2014/main" id="{ED7760B5-796F-403A-9255-DB44D2D45D3E}"/>
              </a:ext>
            </a:extLst>
          </p:cNvPr>
          <p:cNvSpPr>
            <a:spLocks noChangeShapeType="1"/>
          </p:cNvSpPr>
          <p:nvPr/>
        </p:nvSpPr>
        <p:spPr bwMode="auto">
          <a:xfrm>
            <a:off x="6080081" y="524147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Line 78">
            <a:extLst>
              <a:ext uri="{FF2B5EF4-FFF2-40B4-BE49-F238E27FC236}">
                <a16:creationId xmlns:a16="http://schemas.microsoft.com/office/drawing/2014/main" id="{37FEF93A-5CAB-4A44-8656-A8D4CB67237C}"/>
              </a:ext>
            </a:extLst>
          </p:cNvPr>
          <p:cNvSpPr>
            <a:spLocks noChangeShapeType="1"/>
          </p:cNvSpPr>
          <p:nvPr/>
        </p:nvSpPr>
        <p:spPr bwMode="auto">
          <a:xfrm>
            <a:off x="5908631" y="52414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0" name="Text Box 79">
            <a:extLst>
              <a:ext uri="{FF2B5EF4-FFF2-40B4-BE49-F238E27FC236}">
                <a16:creationId xmlns:a16="http://schemas.microsoft.com/office/drawing/2014/main" id="{A81CDD94-DBF0-4AB3-8914-D3758E389F14}"/>
              </a:ext>
            </a:extLst>
          </p:cNvPr>
          <p:cNvSpPr txBox="1">
            <a:spLocks noChangeArrowheads="1"/>
          </p:cNvSpPr>
          <p:nvPr/>
        </p:nvSpPr>
        <p:spPr bwMode="auto">
          <a:xfrm>
            <a:off x="5851481" y="4955722"/>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 name="Line 80">
            <a:extLst>
              <a:ext uri="{FF2B5EF4-FFF2-40B4-BE49-F238E27FC236}">
                <a16:creationId xmlns:a16="http://schemas.microsoft.com/office/drawing/2014/main" id="{9CDC0679-5F16-4F80-BF52-C0BA926C7297}"/>
              </a:ext>
            </a:extLst>
          </p:cNvPr>
          <p:cNvSpPr>
            <a:spLocks noChangeShapeType="1"/>
          </p:cNvSpPr>
          <p:nvPr/>
        </p:nvSpPr>
        <p:spPr bwMode="auto">
          <a:xfrm>
            <a:off x="6080081" y="5412922"/>
            <a:ext cx="2857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Line 81">
            <a:extLst>
              <a:ext uri="{FF2B5EF4-FFF2-40B4-BE49-F238E27FC236}">
                <a16:creationId xmlns:a16="http://schemas.microsoft.com/office/drawing/2014/main" id="{AF0C8598-6288-4728-9997-E6A6D3355E87}"/>
              </a:ext>
            </a:extLst>
          </p:cNvPr>
          <p:cNvSpPr>
            <a:spLocks noChangeShapeType="1"/>
          </p:cNvSpPr>
          <p:nvPr/>
        </p:nvSpPr>
        <p:spPr bwMode="auto">
          <a:xfrm>
            <a:off x="5108531" y="5355772"/>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Line 82">
            <a:extLst>
              <a:ext uri="{FF2B5EF4-FFF2-40B4-BE49-F238E27FC236}">
                <a16:creationId xmlns:a16="http://schemas.microsoft.com/office/drawing/2014/main" id="{AC55DB75-2459-4585-B2DA-AE83619B8BB0}"/>
              </a:ext>
            </a:extLst>
          </p:cNvPr>
          <p:cNvSpPr>
            <a:spLocks noChangeShapeType="1"/>
          </p:cNvSpPr>
          <p:nvPr/>
        </p:nvSpPr>
        <p:spPr bwMode="auto">
          <a:xfrm>
            <a:off x="4994231" y="5355772"/>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Text Box 83">
            <a:extLst>
              <a:ext uri="{FF2B5EF4-FFF2-40B4-BE49-F238E27FC236}">
                <a16:creationId xmlns:a16="http://schemas.microsoft.com/office/drawing/2014/main" id="{87E0AEF9-2DF7-4CD5-A090-51F09C9B95E3}"/>
              </a:ext>
            </a:extLst>
          </p:cNvPr>
          <p:cNvSpPr txBox="1">
            <a:spLocks noChangeArrowheads="1"/>
          </p:cNvSpPr>
          <p:nvPr/>
        </p:nvSpPr>
        <p:spPr bwMode="auto">
          <a:xfrm>
            <a:off x="4879931" y="5012872"/>
            <a:ext cx="40005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Pious XII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 name="Text Box 84">
            <a:extLst>
              <a:ext uri="{FF2B5EF4-FFF2-40B4-BE49-F238E27FC236}">
                <a16:creationId xmlns:a16="http://schemas.microsoft.com/office/drawing/2014/main" id="{035735E5-A738-4048-8FB6-23A38036D290}"/>
              </a:ext>
            </a:extLst>
          </p:cNvPr>
          <p:cNvSpPr txBox="1">
            <a:spLocks noChangeArrowheads="1"/>
          </p:cNvSpPr>
          <p:nvPr/>
        </p:nvSpPr>
        <p:spPr bwMode="auto">
          <a:xfrm>
            <a:off x="5851481" y="5527222"/>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Dogma of Assumption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6" name="Text Box 85">
            <a:extLst>
              <a:ext uri="{FF2B5EF4-FFF2-40B4-BE49-F238E27FC236}">
                <a16:creationId xmlns:a16="http://schemas.microsoft.com/office/drawing/2014/main" id="{08FF60CF-6735-4EE2-AF44-D096F94F8C94}"/>
              </a:ext>
            </a:extLst>
          </p:cNvPr>
          <p:cNvSpPr txBox="1">
            <a:spLocks noChangeArrowheads="1"/>
          </p:cNvSpPr>
          <p:nvPr/>
        </p:nvSpPr>
        <p:spPr bwMode="auto">
          <a:xfrm>
            <a:off x="6537281" y="5584372"/>
            <a:ext cx="85725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Re-Organization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7" name="Text Box 86">
            <a:extLst>
              <a:ext uri="{FF2B5EF4-FFF2-40B4-BE49-F238E27FC236}">
                <a16:creationId xmlns:a16="http://schemas.microsoft.com/office/drawing/2014/main" id="{64BF5F50-809F-46EC-BD7A-9AFF8344745F}"/>
              </a:ext>
            </a:extLst>
          </p:cNvPr>
          <p:cNvSpPr txBox="1">
            <a:spLocks noChangeArrowheads="1"/>
          </p:cNvSpPr>
          <p:nvPr/>
        </p:nvSpPr>
        <p:spPr bwMode="auto">
          <a:xfrm>
            <a:off x="6308681" y="5241472"/>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8" name="Line 87">
            <a:extLst>
              <a:ext uri="{FF2B5EF4-FFF2-40B4-BE49-F238E27FC236}">
                <a16:creationId xmlns:a16="http://schemas.microsoft.com/office/drawing/2014/main" id="{1696B1D5-DB20-4481-BA98-71FDC274F579}"/>
              </a:ext>
            </a:extLst>
          </p:cNvPr>
          <p:cNvSpPr>
            <a:spLocks noChangeShapeType="1"/>
          </p:cNvSpPr>
          <p:nvPr/>
        </p:nvSpPr>
        <p:spPr bwMode="auto">
          <a:xfrm>
            <a:off x="6823031" y="5241472"/>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9" name="Line 88">
            <a:extLst>
              <a:ext uri="{FF2B5EF4-FFF2-40B4-BE49-F238E27FC236}">
                <a16:creationId xmlns:a16="http://schemas.microsoft.com/office/drawing/2014/main" id="{6DC9CCD0-D3EA-48BC-85DE-0DDE45CC70A3}"/>
              </a:ext>
            </a:extLst>
          </p:cNvPr>
          <p:cNvSpPr>
            <a:spLocks noChangeShapeType="1"/>
          </p:cNvSpPr>
          <p:nvPr/>
        </p:nvSpPr>
        <p:spPr bwMode="auto">
          <a:xfrm>
            <a:off x="6651581" y="5241472"/>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Text Box 89">
            <a:extLst>
              <a:ext uri="{FF2B5EF4-FFF2-40B4-BE49-F238E27FC236}">
                <a16:creationId xmlns:a16="http://schemas.microsoft.com/office/drawing/2014/main" id="{0D15E3AE-7F9F-4614-A357-7555748A9CB8}"/>
              </a:ext>
            </a:extLst>
          </p:cNvPr>
          <p:cNvSpPr txBox="1">
            <a:spLocks noChangeArrowheads="1"/>
          </p:cNvSpPr>
          <p:nvPr/>
        </p:nvSpPr>
        <p:spPr bwMode="auto">
          <a:xfrm>
            <a:off x="6594431" y="4955722"/>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1962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1" name="TextBox 90">
            <a:extLst>
              <a:ext uri="{FF2B5EF4-FFF2-40B4-BE49-F238E27FC236}">
                <a16:creationId xmlns:a16="http://schemas.microsoft.com/office/drawing/2014/main" id="{D2E6A932-9F71-4A5E-8C90-F13D079A6A5C}"/>
              </a:ext>
            </a:extLst>
          </p:cNvPr>
          <p:cNvSpPr txBox="1"/>
          <p:nvPr/>
        </p:nvSpPr>
        <p:spPr>
          <a:xfrm>
            <a:off x="886507" y="526329"/>
            <a:ext cx="10615748" cy="1200329"/>
          </a:xfrm>
          <a:prstGeom prst="rect">
            <a:avLst/>
          </a:prstGeom>
          <a:noFill/>
        </p:spPr>
        <p:txBody>
          <a:bodyPr wrap="square" rtlCol="0">
            <a:spAutoFit/>
          </a:bodyPr>
          <a:lstStyle/>
          <a:p>
            <a:r>
              <a:rPr lang="en-US" dirty="0">
                <a:latin typeface="Arial Narrow" panose="020B0606020202030204" pitchFamily="34" charset="0"/>
              </a:rPr>
              <a:t>From a Catholic point of view, this call for unity, to reorganize their church was not a bad thing. All conservative Catholics wanted to use the second Vatican Council to condemn modern heresy and new doctrines, but that didn’t happen. Instead the thought that was introduced was that the Catholic Church should develop and change with society and history and experience radical reformation. From the view of the counterfeit, that was a good thing, they needed it.</a:t>
            </a:r>
          </a:p>
        </p:txBody>
      </p:sp>
    </p:spTree>
    <p:extLst>
      <p:ext uri="{BB962C8B-B14F-4D97-AF65-F5344CB8AC3E}">
        <p14:creationId xmlns:p14="http://schemas.microsoft.com/office/powerpoint/2010/main" val="32404217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4E016E1-F115-4DE4-B6BC-BB3FB8AEF7EB}"/>
              </a:ext>
            </a:extLst>
          </p:cNvPr>
          <p:cNvSpPr>
            <a:spLocks noGrp="1"/>
          </p:cNvSpPr>
          <p:nvPr>
            <p:ph type="sldNum" sz="quarter" idx="12"/>
          </p:nvPr>
        </p:nvSpPr>
        <p:spPr/>
        <p:txBody>
          <a:bodyPr/>
          <a:lstStyle/>
          <a:p>
            <a:fld id="{1E1B8BD3-EEEF-4896-BEE3-06C250004F3C}" type="slidenum">
              <a:rPr lang="en-US" smtClean="0"/>
              <a:pPr/>
              <a:t>29</a:t>
            </a:fld>
            <a:endParaRPr lang="en-US" dirty="0"/>
          </a:p>
        </p:txBody>
      </p:sp>
      <p:sp>
        <p:nvSpPr>
          <p:cNvPr id="3" name="Text Box 2">
            <a:extLst>
              <a:ext uri="{FF2B5EF4-FFF2-40B4-BE49-F238E27FC236}">
                <a16:creationId xmlns:a16="http://schemas.microsoft.com/office/drawing/2014/main" id="{8A755C2A-61C2-400B-AB4C-D8C2E7D08F48}"/>
              </a:ext>
            </a:extLst>
          </p:cNvPr>
          <p:cNvSpPr txBox="1">
            <a:spLocks noChangeArrowheads="1"/>
          </p:cNvSpPr>
          <p:nvPr/>
        </p:nvSpPr>
        <p:spPr bwMode="auto">
          <a:xfrm>
            <a:off x="2512832" y="296364"/>
            <a:ext cx="6858000" cy="38290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Line 3">
            <a:extLst>
              <a:ext uri="{FF2B5EF4-FFF2-40B4-BE49-F238E27FC236}">
                <a16:creationId xmlns:a16="http://schemas.microsoft.com/office/drawing/2014/main" id="{AC4C5C51-2F92-4869-82FC-F54C465DB121}"/>
              </a:ext>
            </a:extLst>
          </p:cNvPr>
          <p:cNvSpPr>
            <a:spLocks noChangeShapeType="1"/>
          </p:cNvSpPr>
          <p:nvPr/>
        </p:nvSpPr>
        <p:spPr bwMode="auto">
          <a:xfrm>
            <a:off x="3884432" y="1267914"/>
            <a:ext cx="5486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4">
            <a:extLst>
              <a:ext uri="{FF2B5EF4-FFF2-40B4-BE49-F238E27FC236}">
                <a16:creationId xmlns:a16="http://schemas.microsoft.com/office/drawing/2014/main" id="{F9904F5C-F076-4909-94A3-BCBB194FFF4E}"/>
              </a:ext>
            </a:extLst>
          </p:cNvPr>
          <p:cNvSpPr>
            <a:spLocks noChangeShapeType="1"/>
          </p:cNvSpPr>
          <p:nvPr/>
        </p:nvSpPr>
        <p:spPr bwMode="auto">
          <a:xfrm flipH="1">
            <a:off x="3198632" y="1267914"/>
            <a:ext cx="7429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5">
            <a:extLst>
              <a:ext uri="{FF2B5EF4-FFF2-40B4-BE49-F238E27FC236}">
                <a16:creationId xmlns:a16="http://schemas.microsoft.com/office/drawing/2014/main" id="{F99AA5C2-121A-4CE4-B805-C01B01A6D0EA}"/>
              </a:ext>
            </a:extLst>
          </p:cNvPr>
          <p:cNvSpPr txBox="1">
            <a:spLocks noChangeArrowheads="1"/>
          </p:cNvSpPr>
          <p:nvPr/>
        </p:nvSpPr>
        <p:spPr bwMode="auto">
          <a:xfrm>
            <a:off x="4913132" y="1267914"/>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Disap.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Line 6">
            <a:extLst>
              <a:ext uri="{FF2B5EF4-FFF2-40B4-BE49-F238E27FC236}">
                <a16:creationId xmlns:a16="http://schemas.microsoft.com/office/drawing/2014/main" id="{D0C6E525-4F05-44AA-A193-CB30BE875139}"/>
              </a:ext>
            </a:extLst>
          </p:cNvPr>
          <p:cNvSpPr>
            <a:spLocks noChangeShapeType="1"/>
          </p:cNvSpPr>
          <p:nvPr/>
        </p:nvSpPr>
        <p:spPr bwMode="auto">
          <a:xfrm>
            <a:off x="3370082" y="98216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7">
            <a:extLst>
              <a:ext uri="{FF2B5EF4-FFF2-40B4-BE49-F238E27FC236}">
                <a16:creationId xmlns:a16="http://schemas.microsoft.com/office/drawing/2014/main" id="{1E64D5F1-9F9F-4EF4-89E4-8DEA3BF1DC9F}"/>
              </a:ext>
            </a:extLst>
          </p:cNvPr>
          <p:cNvSpPr>
            <a:spLocks noChangeShapeType="1"/>
          </p:cNvSpPr>
          <p:nvPr/>
        </p:nvSpPr>
        <p:spPr bwMode="auto">
          <a:xfrm>
            <a:off x="5084582" y="98216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8">
            <a:extLst>
              <a:ext uri="{FF2B5EF4-FFF2-40B4-BE49-F238E27FC236}">
                <a16:creationId xmlns:a16="http://schemas.microsoft.com/office/drawing/2014/main" id="{BBCF6624-3ECC-44E5-B48F-570283C7E1CA}"/>
              </a:ext>
            </a:extLst>
          </p:cNvPr>
          <p:cNvSpPr>
            <a:spLocks noChangeShapeType="1"/>
          </p:cNvSpPr>
          <p:nvPr/>
        </p:nvSpPr>
        <p:spPr bwMode="auto">
          <a:xfrm>
            <a:off x="3884432" y="98216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9">
            <a:extLst>
              <a:ext uri="{FF2B5EF4-FFF2-40B4-BE49-F238E27FC236}">
                <a16:creationId xmlns:a16="http://schemas.microsoft.com/office/drawing/2014/main" id="{6FFE1994-0486-471F-85D8-1CCBB99A02D5}"/>
              </a:ext>
            </a:extLst>
          </p:cNvPr>
          <p:cNvSpPr>
            <a:spLocks noChangeShapeType="1"/>
          </p:cNvSpPr>
          <p:nvPr/>
        </p:nvSpPr>
        <p:spPr bwMode="auto">
          <a:xfrm>
            <a:off x="4913132" y="9821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Text Box 10">
            <a:extLst>
              <a:ext uri="{FF2B5EF4-FFF2-40B4-BE49-F238E27FC236}">
                <a16:creationId xmlns:a16="http://schemas.microsoft.com/office/drawing/2014/main" id="{77ADED7E-2974-4C3E-B6DC-0DA424F4B1B0}"/>
              </a:ext>
            </a:extLst>
          </p:cNvPr>
          <p:cNvSpPr txBox="1">
            <a:spLocks noChangeArrowheads="1"/>
          </p:cNvSpPr>
          <p:nvPr/>
        </p:nvSpPr>
        <p:spPr bwMode="auto">
          <a:xfrm>
            <a:off x="3198632" y="696414"/>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538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Text Box 11">
            <a:extLst>
              <a:ext uri="{FF2B5EF4-FFF2-40B4-BE49-F238E27FC236}">
                <a16:creationId xmlns:a16="http://schemas.microsoft.com/office/drawing/2014/main" id="{1EB3BABE-05D5-4771-953C-E930CF302806}"/>
              </a:ext>
            </a:extLst>
          </p:cNvPr>
          <p:cNvSpPr txBox="1">
            <a:spLocks noChangeArrowheads="1"/>
          </p:cNvSpPr>
          <p:nvPr/>
        </p:nvSpPr>
        <p:spPr bwMode="auto">
          <a:xfrm>
            <a:off x="3655832" y="696414"/>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Text Box 12">
            <a:extLst>
              <a:ext uri="{FF2B5EF4-FFF2-40B4-BE49-F238E27FC236}">
                <a16:creationId xmlns:a16="http://schemas.microsoft.com/office/drawing/2014/main" id="{2A4B881F-CFF0-4D8D-8BF3-FA19D1A285F3}"/>
              </a:ext>
            </a:extLst>
          </p:cNvPr>
          <p:cNvSpPr txBox="1">
            <a:spLocks noChangeArrowheads="1"/>
          </p:cNvSpPr>
          <p:nvPr/>
        </p:nvSpPr>
        <p:spPr bwMode="auto">
          <a:xfrm>
            <a:off x="6284732" y="1325064"/>
            <a:ext cx="85725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Rejection of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Line 13">
            <a:extLst>
              <a:ext uri="{FF2B5EF4-FFF2-40B4-BE49-F238E27FC236}">
                <a16:creationId xmlns:a16="http://schemas.microsoft.com/office/drawing/2014/main" id="{2F5F7233-ADFB-467D-95E7-3078F3334F25}"/>
              </a:ext>
            </a:extLst>
          </p:cNvPr>
          <p:cNvSpPr>
            <a:spLocks noChangeShapeType="1"/>
          </p:cNvSpPr>
          <p:nvPr/>
        </p:nvSpPr>
        <p:spPr bwMode="auto">
          <a:xfrm>
            <a:off x="4227332" y="1096464"/>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4">
            <a:extLst>
              <a:ext uri="{FF2B5EF4-FFF2-40B4-BE49-F238E27FC236}">
                <a16:creationId xmlns:a16="http://schemas.microsoft.com/office/drawing/2014/main" id="{5FECDE23-B00D-4003-BFC1-6B254ABDDD0D}"/>
              </a:ext>
            </a:extLst>
          </p:cNvPr>
          <p:cNvSpPr>
            <a:spLocks noChangeShapeType="1"/>
          </p:cNvSpPr>
          <p:nvPr/>
        </p:nvSpPr>
        <p:spPr bwMode="auto">
          <a:xfrm>
            <a:off x="4113032" y="1096464"/>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15">
            <a:extLst>
              <a:ext uri="{FF2B5EF4-FFF2-40B4-BE49-F238E27FC236}">
                <a16:creationId xmlns:a16="http://schemas.microsoft.com/office/drawing/2014/main" id="{011E3DE2-15A3-4185-9B6B-B125F6D6ADAA}"/>
              </a:ext>
            </a:extLst>
          </p:cNvPr>
          <p:cNvSpPr txBox="1">
            <a:spLocks noChangeArrowheads="1"/>
          </p:cNvSpPr>
          <p:nvPr/>
        </p:nvSpPr>
        <p:spPr bwMode="auto">
          <a:xfrm>
            <a:off x="3712982" y="1325064"/>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Line 16">
            <a:extLst>
              <a:ext uri="{FF2B5EF4-FFF2-40B4-BE49-F238E27FC236}">
                <a16:creationId xmlns:a16="http://schemas.microsoft.com/office/drawing/2014/main" id="{A3B77447-28F2-4766-88ED-871E8A4FCF1A}"/>
              </a:ext>
            </a:extLst>
          </p:cNvPr>
          <p:cNvSpPr>
            <a:spLocks noChangeShapeType="1"/>
          </p:cNvSpPr>
          <p:nvPr/>
        </p:nvSpPr>
        <p:spPr bwMode="auto">
          <a:xfrm>
            <a:off x="3198632" y="95358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7">
            <a:extLst>
              <a:ext uri="{FF2B5EF4-FFF2-40B4-BE49-F238E27FC236}">
                <a16:creationId xmlns:a16="http://schemas.microsoft.com/office/drawing/2014/main" id="{C8676095-0D06-4502-8521-6D312F447F43}"/>
              </a:ext>
            </a:extLst>
          </p:cNvPr>
          <p:cNvSpPr>
            <a:spLocks noChangeShapeType="1"/>
          </p:cNvSpPr>
          <p:nvPr/>
        </p:nvSpPr>
        <p:spPr bwMode="auto">
          <a:xfrm>
            <a:off x="3370082" y="582114"/>
            <a:ext cx="5143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Text Box 18">
            <a:extLst>
              <a:ext uri="{FF2B5EF4-FFF2-40B4-BE49-F238E27FC236}">
                <a16:creationId xmlns:a16="http://schemas.microsoft.com/office/drawing/2014/main" id="{44E33241-7D8F-462F-8DF9-326459BF0A12}"/>
              </a:ext>
            </a:extLst>
          </p:cNvPr>
          <p:cNvSpPr txBox="1">
            <a:spLocks noChangeArrowheads="1"/>
          </p:cNvSpPr>
          <p:nvPr/>
        </p:nvSpPr>
        <p:spPr bwMode="auto">
          <a:xfrm>
            <a:off x="3484382" y="982164"/>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19">
            <a:extLst>
              <a:ext uri="{FF2B5EF4-FFF2-40B4-BE49-F238E27FC236}">
                <a16:creationId xmlns:a16="http://schemas.microsoft.com/office/drawing/2014/main" id="{2DD5C063-98CF-4852-B53A-15A2F77B358B}"/>
              </a:ext>
            </a:extLst>
          </p:cNvPr>
          <p:cNvSpPr txBox="1">
            <a:spLocks noChangeArrowheads="1"/>
          </p:cNvSpPr>
          <p:nvPr/>
        </p:nvSpPr>
        <p:spPr bwMode="auto">
          <a:xfrm>
            <a:off x="4455932" y="982164"/>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Text Box 20">
            <a:extLst>
              <a:ext uri="{FF2B5EF4-FFF2-40B4-BE49-F238E27FC236}">
                <a16:creationId xmlns:a16="http://schemas.microsoft.com/office/drawing/2014/main" id="{2FAE7D4F-92AA-42BF-A1C0-E54BDE7C3A53}"/>
              </a:ext>
            </a:extLst>
          </p:cNvPr>
          <p:cNvSpPr txBox="1">
            <a:spLocks noChangeArrowheads="1"/>
          </p:cNvSpPr>
          <p:nvPr/>
        </p:nvSpPr>
        <p:spPr bwMode="auto">
          <a:xfrm>
            <a:off x="4855982" y="696414"/>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Line 21">
            <a:extLst>
              <a:ext uri="{FF2B5EF4-FFF2-40B4-BE49-F238E27FC236}">
                <a16:creationId xmlns:a16="http://schemas.microsoft.com/office/drawing/2014/main" id="{4118301B-C27D-46EC-A2F1-FF9477FA18FB}"/>
              </a:ext>
            </a:extLst>
          </p:cNvPr>
          <p:cNvSpPr>
            <a:spLocks noChangeShapeType="1"/>
          </p:cNvSpPr>
          <p:nvPr/>
        </p:nvSpPr>
        <p:spPr bwMode="auto">
          <a:xfrm>
            <a:off x="3998732" y="582114"/>
            <a:ext cx="114300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Text Box 22">
            <a:extLst>
              <a:ext uri="{FF2B5EF4-FFF2-40B4-BE49-F238E27FC236}">
                <a16:creationId xmlns:a16="http://schemas.microsoft.com/office/drawing/2014/main" id="{FA89FDD4-64B6-4975-BAF5-7CA971C3C9C2}"/>
              </a:ext>
            </a:extLst>
          </p:cNvPr>
          <p:cNvSpPr txBox="1">
            <a:spLocks noChangeArrowheads="1"/>
          </p:cNvSpPr>
          <p:nvPr/>
        </p:nvSpPr>
        <p:spPr bwMode="auto">
          <a:xfrm>
            <a:off x="4113032" y="296364"/>
            <a:ext cx="9144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1260   46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Text Box 23">
            <a:extLst>
              <a:ext uri="{FF2B5EF4-FFF2-40B4-BE49-F238E27FC236}">
                <a16:creationId xmlns:a16="http://schemas.microsoft.com/office/drawing/2014/main" id="{9C52C669-C192-40E0-B1DD-76095A8D2DF1}"/>
              </a:ext>
            </a:extLst>
          </p:cNvPr>
          <p:cNvSpPr txBox="1">
            <a:spLocks noChangeArrowheads="1"/>
          </p:cNvSpPr>
          <p:nvPr/>
        </p:nvSpPr>
        <p:spPr bwMode="auto">
          <a:xfrm>
            <a:off x="5256032" y="982164"/>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Line 24">
            <a:extLst>
              <a:ext uri="{FF2B5EF4-FFF2-40B4-BE49-F238E27FC236}">
                <a16:creationId xmlns:a16="http://schemas.microsoft.com/office/drawing/2014/main" id="{E6AD699E-658E-4059-AE55-18616622E28B}"/>
              </a:ext>
            </a:extLst>
          </p:cNvPr>
          <p:cNvSpPr>
            <a:spLocks noChangeShapeType="1"/>
          </p:cNvSpPr>
          <p:nvPr/>
        </p:nvSpPr>
        <p:spPr bwMode="auto">
          <a:xfrm>
            <a:off x="5827532" y="98216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25">
            <a:extLst>
              <a:ext uri="{FF2B5EF4-FFF2-40B4-BE49-F238E27FC236}">
                <a16:creationId xmlns:a16="http://schemas.microsoft.com/office/drawing/2014/main" id="{4C9D1133-E4C2-41D5-869A-048A3F3E1885}"/>
              </a:ext>
            </a:extLst>
          </p:cNvPr>
          <p:cNvSpPr>
            <a:spLocks noChangeShapeType="1"/>
          </p:cNvSpPr>
          <p:nvPr/>
        </p:nvSpPr>
        <p:spPr bwMode="auto">
          <a:xfrm>
            <a:off x="5656082" y="9821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Text Box 26">
            <a:extLst>
              <a:ext uri="{FF2B5EF4-FFF2-40B4-BE49-F238E27FC236}">
                <a16:creationId xmlns:a16="http://schemas.microsoft.com/office/drawing/2014/main" id="{8BB09BD9-CF38-42DA-96E3-D2A3435E5299}"/>
              </a:ext>
            </a:extLst>
          </p:cNvPr>
          <p:cNvSpPr txBox="1">
            <a:spLocks noChangeArrowheads="1"/>
          </p:cNvSpPr>
          <p:nvPr/>
        </p:nvSpPr>
        <p:spPr bwMode="auto">
          <a:xfrm>
            <a:off x="5598932" y="696414"/>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Line 27">
            <a:extLst>
              <a:ext uri="{FF2B5EF4-FFF2-40B4-BE49-F238E27FC236}">
                <a16:creationId xmlns:a16="http://schemas.microsoft.com/office/drawing/2014/main" id="{655DCDC6-7CC7-41DE-984C-B12BCF4FC978}"/>
              </a:ext>
            </a:extLst>
          </p:cNvPr>
          <p:cNvSpPr>
            <a:spLocks noChangeShapeType="1"/>
          </p:cNvSpPr>
          <p:nvPr/>
        </p:nvSpPr>
        <p:spPr bwMode="auto">
          <a:xfrm flipV="1">
            <a:off x="3884432" y="1096464"/>
            <a:ext cx="17145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28">
            <a:extLst>
              <a:ext uri="{FF2B5EF4-FFF2-40B4-BE49-F238E27FC236}">
                <a16:creationId xmlns:a16="http://schemas.microsoft.com/office/drawing/2014/main" id="{A2441E48-C04C-45DC-9467-E8A4ADC3C9AB}"/>
              </a:ext>
            </a:extLst>
          </p:cNvPr>
          <p:cNvSpPr txBox="1">
            <a:spLocks noChangeArrowheads="1"/>
          </p:cNvSpPr>
          <p:nvPr/>
        </p:nvSpPr>
        <p:spPr bwMode="auto">
          <a:xfrm>
            <a:off x="4055882" y="810714"/>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Text Box 29">
            <a:extLst>
              <a:ext uri="{FF2B5EF4-FFF2-40B4-BE49-F238E27FC236}">
                <a16:creationId xmlns:a16="http://schemas.microsoft.com/office/drawing/2014/main" id="{99855624-B2B6-48BC-BB00-B81CFD7AD585}"/>
              </a:ext>
            </a:extLst>
          </p:cNvPr>
          <p:cNvSpPr txBox="1">
            <a:spLocks noChangeArrowheads="1"/>
          </p:cNvSpPr>
          <p:nvPr/>
        </p:nvSpPr>
        <p:spPr bwMode="auto">
          <a:xfrm>
            <a:off x="6056132" y="982164"/>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Text Box 30">
            <a:extLst>
              <a:ext uri="{FF2B5EF4-FFF2-40B4-BE49-F238E27FC236}">
                <a16:creationId xmlns:a16="http://schemas.microsoft.com/office/drawing/2014/main" id="{A15833EE-3117-40A7-9FC7-B7793B7DC32A}"/>
              </a:ext>
            </a:extLst>
          </p:cNvPr>
          <p:cNvSpPr txBox="1">
            <a:spLocks noChangeArrowheads="1"/>
          </p:cNvSpPr>
          <p:nvPr/>
        </p:nvSpPr>
        <p:spPr bwMode="auto">
          <a:xfrm>
            <a:off x="3998732" y="1610814"/>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Capsule message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Line 31">
            <a:extLst>
              <a:ext uri="{FF2B5EF4-FFF2-40B4-BE49-F238E27FC236}">
                <a16:creationId xmlns:a16="http://schemas.microsoft.com/office/drawing/2014/main" id="{342E655A-BCAA-4A5D-ADE4-167C00D5802A}"/>
              </a:ext>
            </a:extLst>
          </p:cNvPr>
          <p:cNvSpPr>
            <a:spLocks noChangeShapeType="1"/>
          </p:cNvSpPr>
          <p:nvPr/>
        </p:nvSpPr>
        <p:spPr bwMode="auto">
          <a:xfrm>
            <a:off x="4227332" y="1267914"/>
            <a:ext cx="0"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32">
            <a:extLst>
              <a:ext uri="{FF2B5EF4-FFF2-40B4-BE49-F238E27FC236}">
                <a16:creationId xmlns:a16="http://schemas.microsoft.com/office/drawing/2014/main" id="{587DE397-DEC6-4735-AF8A-996E123A4B34}"/>
              </a:ext>
            </a:extLst>
          </p:cNvPr>
          <p:cNvSpPr>
            <a:spLocks noChangeShapeType="1"/>
          </p:cNvSpPr>
          <p:nvPr/>
        </p:nvSpPr>
        <p:spPr bwMode="auto">
          <a:xfrm>
            <a:off x="6570482" y="98216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Line 33">
            <a:extLst>
              <a:ext uri="{FF2B5EF4-FFF2-40B4-BE49-F238E27FC236}">
                <a16:creationId xmlns:a16="http://schemas.microsoft.com/office/drawing/2014/main" id="{87ADFAE0-D901-45D3-84E2-14D62E49780A}"/>
              </a:ext>
            </a:extLst>
          </p:cNvPr>
          <p:cNvSpPr>
            <a:spLocks noChangeShapeType="1"/>
          </p:cNvSpPr>
          <p:nvPr/>
        </p:nvSpPr>
        <p:spPr bwMode="auto">
          <a:xfrm>
            <a:off x="6399032" y="9821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Text Box 34">
            <a:extLst>
              <a:ext uri="{FF2B5EF4-FFF2-40B4-BE49-F238E27FC236}">
                <a16:creationId xmlns:a16="http://schemas.microsoft.com/office/drawing/2014/main" id="{ED78DC07-F77E-47B0-A7B2-5386AD9435C0}"/>
              </a:ext>
            </a:extLst>
          </p:cNvPr>
          <p:cNvSpPr txBox="1">
            <a:spLocks noChangeArrowheads="1"/>
          </p:cNvSpPr>
          <p:nvPr/>
        </p:nvSpPr>
        <p:spPr bwMode="auto">
          <a:xfrm>
            <a:off x="6341882" y="696414"/>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Line 35">
            <a:extLst>
              <a:ext uri="{FF2B5EF4-FFF2-40B4-BE49-F238E27FC236}">
                <a16:creationId xmlns:a16="http://schemas.microsoft.com/office/drawing/2014/main" id="{E108760B-9404-41BD-A2DD-DCFBF365F06A}"/>
              </a:ext>
            </a:extLst>
          </p:cNvPr>
          <p:cNvSpPr>
            <a:spLocks noChangeShapeType="1"/>
          </p:cNvSpPr>
          <p:nvPr/>
        </p:nvSpPr>
        <p:spPr bwMode="auto">
          <a:xfrm>
            <a:off x="5827532" y="1153614"/>
            <a:ext cx="2857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 Box 36">
            <a:extLst>
              <a:ext uri="{FF2B5EF4-FFF2-40B4-BE49-F238E27FC236}">
                <a16:creationId xmlns:a16="http://schemas.microsoft.com/office/drawing/2014/main" id="{74117B19-BE52-40CD-892D-0FB88A10D5AD}"/>
              </a:ext>
            </a:extLst>
          </p:cNvPr>
          <p:cNvSpPr txBox="1">
            <a:spLocks noChangeArrowheads="1"/>
          </p:cNvSpPr>
          <p:nvPr/>
        </p:nvSpPr>
        <p:spPr bwMode="auto">
          <a:xfrm>
            <a:off x="6913382" y="982164"/>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Line 37">
            <a:extLst>
              <a:ext uri="{FF2B5EF4-FFF2-40B4-BE49-F238E27FC236}">
                <a16:creationId xmlns:a16="http://schemas.microsoft.com/office/drawing/2014/main" id="{BF74DE84-099E-4537-A443-E6B40D197BA4}"/>
              </a:ext>
            </a:extLst>
          </p:cNvPr>
          <p:cNvSpPr>
            <a:spLocks noChangeShapeType="1"/>
          </p:cNvSpPr>
          <p:nvPr/>
        </p:nvSpPr>
        <p:spPr bwMode="auto">
          <a:xfrm>
            <a:off x="7770632" y="98216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Line 38">
            <a:extLst>
              <a:ext uri="{FF2B5EF4-FFF2-40B4-BE49-F238E27FC236}">
                <a16:creationId xmlns:a16="http://schemas.microsoft.com/office/drawing/2014/main" id="{01BAF013-17D0-47F0-948D-9E8764F03941}"/>
              </a:ext>
            </a:extLst>
          </p:cNvPr>
          <p:cNvSpPr>
            <a:spLocks noChangeShapeType="1"/>
          </p:cNvSpPr>
          <p:nvPr/>
        </p:nvSpPr>
        <p:spPr bwMode="auto">
          <a:xfrm>
            <a:off x="7599182" y="9821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Text Box 39">
            <a:extLst>
              <a:ext uri="{FF2B5EF4-FFF2-40B4-BE49-F238E27FC236}">
                <a16:creationId xmlns:a16="http://schemas.microsoft.com/office/drawing/2014/main" id="{27788F94-88DE-4680-BEE6-B30883F76397}"/>
              </a:ext>
            </a:extLst>
          </p:cNvPr>
          <p:cNvSpPr txBox="1">
            <a:spLocks noChangeArrowheads="1"/>
          </p:cNvSpPr>
          <p:nvPr/>
        </p:nvSpPr>
        <p:spPr bwMode="auto">
          <a:xfrm>
            <a:off x="7542032" y="696414"/>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Text Box 40">
            <a:extLst>
              <a:ext uri="{FF2B5EF4-FFF2-40B4-BE49-F238E27FC236}">
                <a16:creationId xmlns:a16="http://schemas.microsoft.com/office/drawing/2014/main" id="{C911F448-7E21-4012-A2A4-2E462A020236}"/>
              </a:ext>
            </a:extLst>
          </p:cNvPr>
          <p:cNvSpPr txBox="1">
            <a:spLocks noChangeArrowheads="1"/>
          </p:cNvSpPr>
          <p:nvPr/>
        </p:nvSpPr>
        <p:spPr bwMode="auto">
          <a:xfrm>
            <a:off x="7199132" y="1325064"/>
            <a:ext cx="5715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Jones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Waggoner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Line 41">
            <a:extLst>
              <a:ext uri="{FF2B5EF4-FFF2-40B4-BE49-F238E27FC236}">
                <a16:creationId xmlns:a16="http://schemas.microsoft.com/office/drawing/2014/main" id="{96195D3B-8DA7-4770-8D95-B730B6002261}"/>
              </a:ext>
            </a:extLst>
          </p:cNvPr>
          <p:cNvSpPr>
            <a:spLocks noChangeShapeType="1"/>
          </p:cNvSpPr>
          <p:nvPr/>
        </p:nvSpPr>
        <p:spPr bwMode="auto">
          <a:xfrm>
            <a:off x="7770632" y="1267914"/>
            <a:ext cx="0" cy="6286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42">
            <a:extLst>
              <a:ext uri="{FF2B5EF4-FFF2-40B4-BE49-F238E27FC236}">
                <a16:creationId xmlns:a16="http://schemas.microsoft.com/office/drawing/2014/main" id="{166B09F3-36C7-4DCA-A075-125049935AAD}"/>
              </a:ext>
            </a:extLst>
          </p:cNvPr>
          <p:cNvSpPr txBox="1">
            <a:spLocks noChangeArrowheads="1"/>
          </p:cNvSpPr>
          <p:nvPr/>
        </p:nvSpPr>
        <p:spPr bwMode="auto">
          <a:xfrm>
            <a:off x="7770632" y="1325064"/>
            <a:ext cx="5715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Butler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Smith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Line 43">
            <a:extLst>
              <a:ext uri="{FF2B5EF4-FFF2-40B4-BE49-F238E27FC236}">
                <a16:creationId xmlns:a16="http://schemas.microsoft.com/office/drawing/2014/main" id="{CCFAC282-C2AF-4D5B-86B3-17CCBE9EF5C2}"/>
              </a:ext>
            </a:extLst>
          </p:cNvPr>
          <p:cNvSpPr>
            <a:spLocks noChangeShapeType="1"/>
          </p:cNvSpPr>
          <p:nvPr/>
        </p:nvSpPr>
        <p:spPr bwMode="auto">
          <a:xfrm>
            <a:off x="8742182" y="98216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Line 44">
            <a:extLst>
              <a:ext uri="{FF2B5EF4-FFF2-40B4-BE49-F238E27FC236}">
                <a16:creationId xmlns:a16="http://schemas.microsoft.com/office/drawing/2014/main" id="{50ED56DF-30DE-4D71-9649-DA7EB6170EE4}"/>
              </a:ext>
            </a:extLst>
          </p:cNvPr>
          <p:cNvSpPr>
            <a:spLocks noChangeShapeType="1"/>
          </p:cNvSpPr>
          <p:nvPr/>
        </p:nvSpPr>
        <p:spPr bwMode="auto">
          <a:xfrm>
            <a:off x="8570732" y="9821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Text Box 45">
            <a:extLst>
              <a:ext uri="{FF2B5EF4-FFF2-40B4-BE49-F238E27FC236}">
                <a16:creationId xmlns:a16="http://schemas.microsoft.com/office/drawing/2014/main" id="{556EDE85-1715-4C2E-A49E-40208978DB4D}"/>
              </a:ext>
            </a:extLst>
          </p:cNvPr>
          <p:cNvSpPr txBox="1">
            <a:spLocks noChangeArrowheads="1"/>
          </p:cNvSpPr>
          <p:nvPr/>
        </p:nvSpPr>
        <p:spPr bwMode="auto">
          <a:xfrm>
            <a:off x="8513582" y="696414"/>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7" name="Line 46">
            <a:extLst>
              <a:ext uri="{FF2B5EF4-FFF2-40B4-BE49-F238E27FC236}">
                <a16:creationId xmlns:a16="http://schemas.microsoft.com/office/drawing/2014/main" id="{744237A7-C9A9-4724-A8C8-0C82E92B4B45}"/>
              </a:ext>
            </a:extLst>
          </p:cNvPr>
          <p:cNvSpPr>
            <a:spLocks noChangeShapeType="1"/>
          </p:cNvSpPr>
          <p:nvPr/>
        </p:nvSpPr>
        <p:spPr bwMode="auto">
          <a:xfrm>
            <a:off x="6570482" y="582114"/>
            <a:ext cx="22288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47">
            <a:extLst>
              <a:ext uri="{FF2B5EF4-FFF2-40B4-BE49-F238E27FC236}">
                <a16:creationId xmlns:a16="http://schemas.microsoft.com/office/drawing/2014/main" id="{D0F2DAD9-4942-4A7C-A618-F6A7348175CC}"/>
              </a:ext>
            </a:extLst>
          </p:cNvPr>
          <p:cNvSpPr txBox="1">
            <a:spLocks noChangeArrowheads="1"/>
          </p:cNvSpPr>
          <p:nvPr/>
        </p:nvSpPr>
        <p:spPr bwMode="auto">
          <a:xfrm>
            <a:off x="7599182" y="296364"/>
            <a:ext cx="6286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126   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Text Box 48">
            <a:extLst>
              <a:ext uri="{FF2B5EF4-FFF2-40B4-BE49-F238E27FC236}">
                <a16:creationId xmlns:a16="http://schemas.microsoft.com/office/drawing/2014/main" id="{62CA55A8-3E0D-42BA-81A7-504E0CAC0F88}"/>
              </a:ext>
            </a:extLst>
          </p:cNvPr>
          <p:cNvSpPr txBox="1">
            <a:spLocks noChangeArrowheads="1"/>
          </p:cNvSpPr>
          <p:nvPr/>
        </p:nvSpPr>
        <p:spPr bwMode="auto">
          <a:xfrm>
            <a:off x="4398782" y="582114"/>
            <a:ext cx="2857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0" name="Line 49">
            <a:extLst>
              <a:ext uri="{FF2B5EF4-FFF2-40B4-BE49-F238E27FC236}">
                <a16:creationId xmlns:a16="http://schemas.microsoft.com/office/drawing/2014/main" id="{034C0EE2-ABAD-4F80-B115-4422E7218897}"/>
              </a:ext>
            </a:extLst>
          </p:cNvPr>
          <p:cNvSpPr>
            <a:spLocks noChangeShapeType="1"/>
          </p:cNvSpPr>
          <p:nvPr/>
        </p:nvSpPr>
        <p:spPr bwMode="auto">
          <a:xfrm>
            <a:off x="3941582" y="1210764"/>
            <a:ext cx="1143000" cy="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50">
            <a:extLst>
              <a:ext uri="{FF2B5EF4-FFF2-40B4-BE49-F238E27FC236}">
                <a16:creationId xmlns:a16="http://schemas.microsoft.com/office/drawing/2014/main" id="{95C0D5F0-8534-44BF-9E3D-FB8D5BA5A238}"/>
              </a:ext>
            </a:extLst>
          </p:cNvPr>
          <p:cNvSpPr txBox="1">
            <a:spLocks noChangeArrowheads="1"/>
          </p:cNvSpPr>
          <p:nvPr/>
        </p:nvSpPr>
        <p:spPr bwMode="auto">
          <a:xfrm>
            <a:off x="4455932" y="1210764"/>
            <a:ext cx="285750"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 name="Text Box 51">
            <a:extLst>
              <a:ext uri="{FF2B5EF4-FFF2-40B4-BE49-F238E27FC236}">
                <a16:creationId xmlns:a16="http://schemas.microsoft.com/office/drawing/2014/main" id="{3C2AE74B-B733-4AC0-8A12-2E277A60EA31}"/>
              </a:ext>
            </a:extLst>
          </p:cNvPr>
          <p:cNvSpPr txBox="1">
            <a:spLocks noChangeArrowheads="1"/>
          </p:cNvSpPr>
          <p:nvPr/>
        </p:nvSpPr>
        <p:spPr bwMode="auto">
          <a:xfrm>
            <a:off x="2512832" y="296364"/>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Israel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Line 52">
            <a:extLst>
              <a:ext uri="{FF2B5EF4-FFF2-40B4-BE49-F238E27FC236}">
                <a16:creationId xmlns:a16="http://schemas.microsoft.com/office/drawing/2014/main" id="{119B9627-69F0-4E76-BD62-1BAD49039CD9}"/>
              </a:ext>
            </a:extLst>
          </p:cNvPr>
          <p:cNvSpPr>
            <a:spLocks noChangeShapeType="1"/>
          </p:cNvSpPr>
          <p:nvPr/>
        </p:nvSpPr>
        <p:spPr bwMode="auto">
          <a:xfrm>
            <a:off x="8742182" y="1153614"/>
            <a:ext cx="628650" cy="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Text Box 53">
            <a:extLst>
              <a:ext uri="{FF2B5EF4-FFF2-40B4-BE49-F238E27FC236}">
                <a16:creationId xmlns:a16="http://schemas.microsoft.com/office/drawing/2014/main" id="{85C52AC0-727E-47B9-A05A-2EF51BBECEBE}"/>
              </a:ext>
            </a:extLst>
          </p:cNvPr>
          <p:cNvSpPr txBox="1">
            <a:spLocks noChangeArrowheads="1"/>
          </p:cNvSpPr>
          <p:nvPr/>
        </p:nvSpPr>
        <p:spPr bwMode="auto">
          <a:xfrm>
            <a:off x="8970782" y="1325064"/>
            <a:ext cx="2857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FF0000"/>
                </a:solidFill>
                <a:effectLst/>
                <a:latin typeface="Times New Roman" panose="02020603050405020304" pitchFamily="18" charset="0"/>
              </a:rPr>
              <a:t>ῼ</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 name="Line 54">
            <a:extLst>
              <a:ext uri="{FF2B5EF4-FFF2-40B4-BE49-F238E27FC236}">
                <a16:creationId xmlns:a16="http://schemas.microsoft.com/office/drawing/2014/main" id="{D60328D3-3D12-4005-8104-4544AF4C5919}"/>
              </a:ext>
            </a:extLst>
          </p:cNvPr>
          <p:cNvSpPr>
            <a:spLocks noChangeShapeType="1"/>
          </p:cNvSpPr>
          <p:nvPr/>
        </p:nvSpPr>
        <p:spPr bwMode="auto">
          <a:xfrm>
            <a:off x="3827282" y="3211014"/>
            <a:ext cx="55435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55">
            <a:extLst>
              <a:ext uri="{FF2B5EF4-FFF2-40B4-BE49-F238E27FC236}">
                <a16:creationId xmlns:a16="http://schemas.microsoft.com/office/drawing/2014/main" id="{20127712-4939-486F-B5D7-B28B29D1E760}"/>
              </a:ext>
            </a:extLst>
          </p:cNvPr>
          <p:cNvSpPr>
            <a:spLocks noChangeShapeType="1"/>
          </p:cNvSpPr>
          <p:nvPr/>
        </p:nvSpPr>
        <p:spPr bwMode="auto">
          <a:xfrm flipH="1">
            <a:off x="3198632" y="3211014"/>
            <a:ext cx="7429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56">
            <a:extLst>
              <a:ext uri="{FF2B5EF4-FFF2-40B4-BE49-F238E27FC236}">
                <a16:creationId xmlns:a16="http://schemas.microsoft.com/office/drawing/2014/main" id="{0F53BAAD-1996-456A-AD44-480459475B4D}"/>
              </a:ext>
            </a:extLst>
          </p:cNvPr>
          <p:cNvSpPr>
            <a:spLocks noChangeShapeType="1"/>
          </p:cNvSpPr>
          <p:nvPr/>
        </p:nvSpPr>
        <p:spPr bwMode="auto">
          <a:xfrm>
            <a:off x="3255782" y="295383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57">
            <a:extLst>
              <a:ext uri="{FF2B5EF4-FFF2-40B4-BE49-F238E27FC236}">
                <a16:creationId xmlns:a16="http://schemas.microsoft.com/office/drawing/2014/main" id="{3278EF98-F2DA-4B3A-A2BE-D2A07FC6AA68}"/>
              </a:ext>
            </a:extLst>
          </p:cNvPr>
          <p:cNvSpPr>
            <a:spLocks noChangeShapeType="1"/>
          </p:cNvSpPr>
          <p:nvPr/>
        </p:nvSpPr>
        <p:spPr bwMode="auto">
          <a:xfrm>
            <a:off x="3884432" y="292526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Text Box 58">
            <a:extLst>
              <a:ext uri="{FF2B5EF4-FFF2-40B4-BE49-F238E27FC236}">
                <a16:creationId xmlns:a16="http://schemas.microsoft.com/office/drawing/2014/main" id="{69F1801F-CA36-458B-BB6B-63CCF3AA246E}"/>
              </a:ext>
            </a:extLst>
          </p:cNvPr>
          <p:cNvSpPr txBox="1">
            <a:spLocks noChangeArrowheads="1"/>
          </p:cNvSpPr>
          <p:nvPr/>
        </p:nvSpPr>
        <p:spPr bwMode="auto">
          <a:xfrm>
            <a:off x="3084332" y="2668089"/>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 name="Text Box 59">
            <a:extLst>
              <a:ext uri="{FF2B5EF4-FFF2-40B4-BE49-F238E27FC236}">
                <a16:creationId xmlns:a16="http://schemas.microsoft.com/office/drawing/2014/main" id="{868DDB56-4919-48DE-810E-808725C541AD}"/>
              </a:ext>
            </a:extLst>
          </p:cNvPr>
          <p:cNvSpPr txBox="1">
            <a:spLocks noChangeArrowheads="1"/>
          </p:cNvSpPr>
          <p:nvPr/>
        </p:nvSpPr>
        <p:spPr bwMode="auto">
          <a:xfrm>
            <a:off x="3655832" y="2639514"/>
            <a:ext cx="4000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Text Box 60">
            <a:extLst>
              <a:ext uri="{FF2B5EF4-FFF2-40B4-BE49-F238E27FC236}">
                <a16:creationId xmlns:a16="http://schemas.microsoft.com/office/drawing/2014/main" id="{2574B9E7-72BA-4F4E-B1B1-8A6465954EE9}"/>
              </a:ext>
            </a:extLst>
          </p:cNvPr>
          <p:cNvSpPr txBox="1">
            <a:spLocks noChangeArrowheads="1"/>
          </p:cNvSpPr>
          <p:nvPr/>
        </p:nvSpPr>
        <p:spPr bwMode="auto">
          <a:xfrm>
            <a:off x="3712982" y="3268164"/>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Pacelli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Line 61">
            <a:extLst>
              <a:ext uri="{FF2B5EF4-FFF2-40B4-BE49-F238E27FC236}">
                <a16:creationId xmlns:a16="http://schemas.microsoft.com/office/drawing/2014/main" id="{DF05D3FF-0656-4176-B3B8-EFC3EA888CA7}"/>
              </a:ext>
            </a:extLst>
          </p:cNvPr>
          <p:cNvSpPr>
            <a:spLocks noChangeShapeType="1"/>
          </p:cNvSpPr>
          <p:nvPr/>
        </p:nvSpPr>
        <p:spPr bwMode="auto">
          <a:xfrm>
            <a:off x="3084332" y="29252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3" name="Line 62">
            <a:extLst>
              <a:ext uri="{FF2B5EF4-FFF2-40B4-BE49-F238E27FC236}">
                <a16:creationId xmlns:a16="http://schemas.microsoft.com/office/drawing/2014/main" id="{9BE26735-ADCD-45B0-9F98-E9EF806EBAEC}"/>
              </a:ext>
            </a:extLst>
          </p:cNvPr>
          <p:cNvSpPr>
            <a:spLocks noChangeShapeType="1"/>
          </p:cNvSpPr>
          <p:nvPr/>
        </p:nvSpPr>
        <p:spPr bwMode="auto">
          <a:xfrm>
            <a:off x="3312932" y="2525214"/>
            <a:ext cx="5143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Text Box 63">
            <a:extLst>
              <a:ext uri="{FF2B5EF4-FFF2-40B4-BE49-F238E27FC236}">
                <a16:creationId xmlns:a16="http://schemas.microsoft.com/office/drawing/2014/main" id="{96AF0F7D-C7D4-4D50-A42F-AE79DE3CA713}"/>
              </a:ext>
            </a:extLst>
          </p:cNvPr>
          <p:cNvSpPr txBox="1">
            <a:spLocks noChangeArrowheads="1"/>
          </p:cNvSpPr>
          <p:nvPr/>
        </p:nvSpPr>
        <p:spPr bwMode="auto">
          <a:xfrm>
            <a:off x="3370082" y="2953839"/>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5" name="Line 64">
            <a:extLst>
              <a:ext uri="{FF2B5EF4-FFF2-40B4-BE49-F238E27FC236}">
                <a16:creationId xmlns:a16="http://schemas.microsoft.com/office/drawing/2014/main" id="{A654F94B-7C05-4B99-8B5A-C8147136F9F6}"/>
              </a:ext>
            </a:extLst>
          </p:cNvPr>
          <p:cNvSpPr>
            <a:spLocks noChangeShapeType="1"/>
          </p:cNvSpPr>
          <p:nvPr/>
        </p:nvSpPr>
        <p:spPr bwMode="auto">
          <a:xfrm flipV="1">
            <a:off x="3884432" y="3039564"/>
            <a:ext cx="17145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Text Box 65">
            <a:extLst>
              <a:ext uri="{FF2B5EF4-FFF2-40B4-BE49-F238E27FC236}">
                <a16:creationId xmlns:a16="http://schemas.microsoft.com/office/drawing/2014/main" id="{5B13F332-4B80-4AB6-83F3-BB1C33124262}"/>
              </a:ext>
            </a:extLst>
          </p:cNvPr>
          <p:cNvSpPr txBox="1">
            <a:spLocks noChangeArrowheads="1"/>
          </p:cNvSpPr>
          <p:nvPr/>
        </p:nvSpPr>
        <p:spPr bwMode="auto">
          <a:xfrm>
            <a:off x="2512832" y="2239464"/>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Babylon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7" name="Line 66">
            <a:extLst>
              <a:ext uri="{FF2B5EF4-FFF2-40B4-BE49-F238E27FC236}">
                <a16:creationId xmlns:a16="http://schemas.microsoft.com/office/drawing/2014/main" id="{13CDD17F-F8FA-45C7-BD19-21B6B3D85325}"/>
              </a:ext>
            </a:extLst>
          </p:cNvPr>
          <p:cNvSpPr>
            <a:spLocks noChangeShapeType="1"/>
          </p:cNvSpPr>
          <p:nvPr/>
        </p:nvSpPr>
        <p:spPr bwMode="auto">
          <a:xfrm>
            <a:off x="4227332" y="3039564"/>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Line 67">
            <a:extLst>
              <a:ext uri="{FF2B5EF4-FFF2-40B4-BE49-F238E27FC236}">
                <a16:creationId xmlns:a16="http://schemas.microsoft.com/office/drawing/2014/main" id="{243DC894-84B4-4BE7-8EB1-5911DF0BD709}"/>
              </a:ext>
            </a:extLst>
          </p:cNvPr>
          <p:cNvSpPr>
            <a:spLocks noChangeShapeType="1"/>
          </p:cNvSpPr>
          <p:nvPr/>
        </p:nvSpPr>
        <p:spPr bwMode="auto">
          <a:xfrm>
            <a:off x="4113032" y="3039564"/>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68">
            <a:extLst>
              <a:ext uri="{FF2B5EF4-FFF2-40B4-BE49-F238E27FC236}">
                <a16:creationId xmlns:a16="http://schemas.microsoft.com/office/drawing/2014/main" id="{4FE0B91D-CDF7-4D07-986E-092B7A81DC63}"/>
              </a:ext>
            </a:extLst>
          </p:cNvPr>
          <p:cNvSpPr txBox="1">
            <a:spLocks noChangeArrowheads="1"/>
          </p:cNvSpPr>
          <p:nvPr/>
        </p:nvSpPr>
        <p:spPr bwMode="auto">
          <a:xfrm>
            <a:off x="4055882" y="2582364"/>
            <a:ext cx="428625"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May 13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0" name="Text Box 69">
            <a:extLst>
              <a:ext uri="{FF2B5EF4-FFF2-40B4-BE49-F238E27FC236}">
                <a16:creationId xmlns:a16="http://schemas.microsoft.com/office/drawing/2014/main" id="{1F62464E-31BB-4530-BC3C-7909A79CB3E4}"/>
              </a:ext>
            </a:extLst>
          </p:cNvPr>
          <p:cNvSpPr txBox="1">
            <a:spLocks noChangeArrowheads="1"/>
          </p:cNvSpPr>
          <p:nvPr/>
        </p:nvSpPr>
        <p:spPr bwMode="auto">
          <a:xfrm>
            <a:off x="4055882" y="2353764"/>
            <a:ext cx="457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Fatima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 name="Line 70">
            <a:extLst>
              <a:ext uri="{FF2B5EF4-FFF2-40B4-BE49-F238E27FC236}">
                <a16:creationId xmlns:a16="http://schemas.microsoft.com/office/drawing/2014/main" id="{667D5672-F961-479A-8297-FA9AD42A2906}"/>
              </a:ext>
            </a:extLst>
          </p:cNvPr>
          <p:cNvSpPr>
            <a:spLocks noChangeShapeType="1"/>
          </p:cNvSpPr>
          <p:nvPr/>
        </p:nvSpPr>
        <p:spPr bwMode="auto">
          <a:xfrm>
            <a:off x="4227332" y="3211014"/>
            <a:ext cx="0"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Text Box 71">
            <a:extLst>
              <a:ext uri="{FF2B5EF4-FFF2-40B4-BE49-F238E27FC236}">
                <a16:creationId xmlns:a16="http://schemas.microsoft.com/office/drawing/2014/main" id="{A6208179-0E6C-46DA-B4AB-3F0127DE972A}"/>
              </a:ext>
            </a:extLst>
          </p:cNvPr>
          <p:cNvSpPr txBox="1">
            <a:spLocks noChangeArrowheads="1"/>
          </p:cNvSpPr>
          <p:nvPr/>
        </p:nvSpPr>
        <p:spPr bwMode="auto">
          <a:xfrm>
            <a:off x="3941582" y="3553914"/>
            <a:ext cx="5143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Code of Canon Law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Text Box 72">
            <a:extLst>
              <a:ext uri="{FF2B5EF4-FFF2-40B4-BE49-F238E27FC236}">
                <a16:creationId xmlns:a16="http://schemas.microsoft.com/office/drawing/2014/main" id="{CC6167F1-1B41-4C21-A252-C9D36D994E85}"/>
              </a:ext>
            </a:extLst>
          </p:cNvPr>
          <p:cNvSpPr txBox="1">
            <a:spLocks noChangeArrowheads="1"/>
          </p:cNvSpPr>
          <p:nvPr/>
        </p:nvSpPr>
        <p:spPr bwMode="auto">
          <a:xfrm>
            <a:off x="4913132" y="3211014"/>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Disap.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4" name="Line 73">
            <a:extLst>
              <a:ext uri="{FF2B5EF4-FFF2-40B4-BE49-F238E27FC236}">
                <a16:creationId xmlns:a16="http://schemas.microsoft.com/office/drawing/2014/main" id="{C1F1798B-5205-4C00-9C5F-D9C84F0A960E}"/>
              </a:ext>
            </a:extLst>
          </p:cNvPr>
          <p:cNvSpPr>
            <a:spLocks noChangeShapeType="1"/>
          </p:cNvSpPr>
          <p:nvPr/>
        </p:nvSpPr>
        <p:spPr bwMode="auto">
          <a:xfrm>
            <a:off x="5084582" y="2753814"/>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5" name="Line 74">
            <a:extLst>
              <a:ext uri="{FF2B5EF4-FFF2-40B4-BE49-F238E27FC236}">
                <a16:creationId xmlns:a16="http://schemas.microsoft.com/office/drawing/2014/main" id="{E5641E72-C555-41B6-B714-99EF726F4486}"/>
              </a:ext>
            </a:extLst>
          </p:cNvPr>
          <p:cNvSpPr>
            <a:spLocks noChangeShapeType="1"/>
          </p:cNvSpPr>
          <p:nvPr/>
        </p:nvSpPr>
        <p:spPr bwMode="auto">
          <a:xfrm>
            <a:off x="4913132" y="275381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Text Box 75">
            <a:extLst>
              <a:ext uri="{FF2B5EF4-FFF2-40B4-BE49-F238E27FC236}">
                <a16:creationId xmlns:a16="http://schemas.microsoft.com/office/drawing/2014/main" id="{0B75178D-FB15-4254-AA15-01648EDEB074}"/>
              </a:ext>
            </a:extLst>
          </p:cNvPr>
          <p:cNvSpPr txBox="1">
            <a:spLocks noChangeArrowheads="1"/>
          </p:cNvSpPr>
          <p:nvPr/>
        </p:nvSpPr>
        <p:spPr bwMode="auto">
          <a:xfrm>
            <a:off x="4913132" y="2468064"/>
            <a:ext cx="37147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Text Box 76">
            <a:extLst>
              <a:ext uri="{FF2B5EF4-FFF2-40B4-BE49-F238E27FC236}">
                <a16:creationId xmlns:a16="http://schemas.microsoft.com/office/drawing/2014/main" id="{B14C9E93-0BC8-4FCE-B686-1456C3DDDADA}"/>
              </a:ext>
            </a:extLst>
          </p:cNvPr>
          <p:cNvSpPr txBox="1">
            <a:spLocks noChangeArrowheads="1"/>
          </p:cNvSpPr>
          <p:nvPr/>
        </p:nvSpPr>
        <p:spPr bwMode="auto">
          <a:xfrm>
            <a:off x="5313182" y="2925264"/>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8" name="Line 77">
            <a:extLst>
              <a:ext uri="{FF2B5EF4-FFF2-40B4-BE49-F238E27FC236}">
                <a16:creationId xmlns:a16="http://schemas.microsoft.com/office/drawing/2014/main" id="{A758A486-931F-4567-8CED-34AD4EBADE60}"/>
              </a:ext>
            </a:extLst>
          </p:cNvPr>
          <p:cNvSpPr>
            <a:spLocks noChangeShapeType="1"/>
          </p:cNvSpPr>
          <p:nvPr/>
        </p:nvSpPr>
        <p:spPr bwMode="auto">
          <a:xfrm>
            <a:off x="5827532" y="292526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Line 78">
            <a:extLst>
              <a:ext uri="{FF2B5EF4-FFF2-40B4-BE49-F238E27FC236}">
                <a16:creationId xmlns:a16="http://schemas.microsoft.com/office/drawing/2014/main" id="{A98D1350-AF2A-41C1-8A58-2DB5C8FB3C44}"/>
              </a:ext>
            </a:extLst>
          </p:cNvPr>
          <p:cNvSpPr>
            <a:spLocks noChangeShapeType="1"/>
          </p:cNvSpPr>
          <p:nvPr/>
        </p:nvSpPr>
        <p:spPr bwMode="auto">
          <a:xfrm>
            <a:off x="5656082" y="29252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0" name="Text Box 79">
            <a:extLst>
              <a:ext uri="{FF2B5EF4-FFF2-40B4-BE49-F238E27FC236}">
                <a16:creationId xmlns:a16="http://schemas.microsoft.com/office/drawing/2014/main" id="{F1A9F99F-8514-4FFD-9D1B-8FC3E8EBF532}"/>
              </a:ext>
            </a:extLst>
          </p:cNvPr>
          <p:cNvSpPr txBox="1">
            <a:spLocks noChangeArrowheads="1"/>
          </p:cNvSpPr>
          <p:nvPr/>
        </p:nvSpPr>
        <p:spPr bwMode="auto">
          <a:xfrm>
            <a:off x="5598932" y="2639514"/>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 name="Line 80">
            <a:extLst>
              <a:ext uri="{FF2B5EF4-FFF2-40B4-BE49-F238E27FC236}">
                <a16:creationId xmlns:a16="http://schemas.microsoft.com/office/drawing/2014/main" id="{71BA487D-F14A-4C57-B877-6B2BC42CA02D}"/>
              </a:ext>
            </a:extLst>
          </p:cNvPr>
          <p:cNvSpPr>
            <a:spLocks noChangeShapeType="1"/>
          </p:cNvSpPr>
          <p:nvPr/>
        </p:nvSpPr>
        <p:spPr bwMode="auto">
          <a:xfrm>
            <a:off x="5827532" y="3096714"/>
            <a:ext cx="2857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Line 81">
            <a:extLst>
              <a:ext uri="{FF2B5EF4-FFF2-40B4-BE49-F238E27FC236}">
                <a16:creationId xmlns:a16="http://schemas.microsoft.com/office/drawing/2014/main" id="{C93C524C-7968-4346-B21D-90FBF67FD89F}"/>
              </a:ext>
            </a:extLst>
          </p:cNvPr>
          <p:cNvSpPr>
            <a:spLocks noChangeShapeType="1"/>
          </p:cNvSpPr>
          <p:nvPr/>
        </p:nvSpPr>
        <p:spPr bwMode="auto">
          <a:xfrm>
            <a:off x="4855982" y="3039564"/>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Line 82">
            <a:extLst>
              <a:ext uri="{FF2B5EF4-FFF2-40B4-BE49-F238E27FC236}">
                <a16:creationId xmlns:a16="http://schemas.microsoft.com/office/drawing/2014/main" id="{B7613504-849F-40AB-8336-B748BDDF283F}"/>
              </a:ext>
            </a:extLst>
          </p:cNvPr>
          <p:cNvSpPr>
            <a:spLocks noChangeShapeType="1"/>
          </p:cNvSpPr>
          <p:nvPr/>
        </p:nvSpPr>
        <p:spPr bwMode="auto">
          <a:xfrm>
            <a:off x="4741682" y="3039564"/>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Text Box 83">
            <a:extLst>
              <a:ext uri="{FF2B5EF4-FFF2-40B4-BE49-F238E27FC236}">
                <a16:creationId xmlns:a16="http://schemas.microsoft.com/office/drawing/2014/main" id="{A53A5A76-2F47-4D02-8176-5745BA46664E}"/>
              </a:ext>
            </a:extLst>
          </p:cNvPr>
          <p:cNvSpPr txBox="1">
            <a:spLocks noChangeArrowheads="1"/>
          </p:cNvSpPr>
          <p:nvPr/>
        </p:nvSpPr>
        <p:spPr bwMode="auto">
          <a:xfrm>
            <a:off x="4627382" y="2696664"/>
            <a:ext cx="40005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Pious XII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 name="Text Box 84">
            <a:extLst>
              <a:ext uri="{FF2B5EF4-FFF2-40B4-BE49-F238E27FC236}">
                <a16:creationId xmlns:a16="http://schemas.microsoft.com/office/drawing/2014/main" id="{8727C82F-4779-4B15-AB92-DAA6F610056D}"/>
              </a:ext>
            </a:extLst>
          </p:cNvPr>
          <p:cNvSpPr txBox="1">
            <a:spLocks noChangeArrowheads="1"/>
          </p:cNvSpPr>
          <p:nvPr/>
        </p:nvSpPr>
        <p:spPr bwMode="auto">
          <a:xfrm>
            <a:off x="5598932" y="3211014"/>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Dogma of Assumption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6" name="Text Box 85">
            <a:extLst>
              <a:ext uri="{FF2B5EF4-FFF2-40B4-BE49-F238E27FC236}">
                <a16:creationId xmlns:a16="http://schemas.microsoft.com/office/drawing/2014/main" id="{4B5A1FD8-CA87-428F-A9DE-D086FC9380AC}"/>
              </a:ext>
            </a:extLst>
          </p:cNvPr>
          <p:cNvSpPr txBox="1">
            <a:spLocks noChangeArrowheads="1"/>
          </p:cNvSpPr>
          <p:nvPr/>
        </p:nvSpPr>
        <p:spPr bwMode="auto">
          <a:xfrm>
            <a:off x="6227582" y="3268164"/>
            <a:ext cx="10287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a:ln>
                <a:noFill/>
              </a:ln>
              <a:solidFill>
                <a:srgbClr val="000000"/>
              </a:solidFill>
              <a:effectLst/>
              <a:latin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Reject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7" name="Text Box 86">
            <a:extLst>
              <a:ext uri="{FF2B5EF4-FFF2-40B4-BE49-F238E27FC236}">
                <a16:creationId xmlns:a16="http://schemas.microsoft.com/office/drawing/2014/main" id="{B2FBB5E2-0FC1-4E87-855A-D13031783763}"/>
              </a:ext>
            </a:extLst>
          </p:cNvPr>
          <p:cNvSpPr txBox="1">
            <a:spLocks noChangeArrowheads="1"/>
          </p:cNvSpPr>
          <p:nvPr/>
        </p:nvSpPr>
        <p:spPr bwMode="auto">
          <a:xfrm>
            <a:off x="6056132" y="2925264"/>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8" name="Line 87">
            <a:extLst>
              <a:ext uri="{FF2B5EF4-FFF2-40B4-BE49-F238E27FC236}">
                <a16:creationId xmlns:a16="http://schemas.microsoft.com/office/drawing/2014/main" id="{8775969E-6C9D-4973-9FA7-A5DF623BBC5D}"/>
              </a:ext>
            </a:extLst>
          </p:cNvPr>
          <p:cNvSpPr>
            <a:spLocks noChangeShapeType="1"/>
          </p:cNvSpPr>
          <p:nvPr/>
        </p:nvSpPr>
        <p:spPr bwMode="auto">
          <a:xfrm>
            <a:off x="6570482" y="292526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9" name="Line 88">
            <a:extLst>
              <a:ext uri="{FF2B5EF4-FFF2-40B4-BE49-F238E27FC236}">
                <a16:creationId xmlns:a16="http://schemas.microsoft.com/office/drawing/2014/main" id="{EFBE3D98-02A4-4DEB-9B0F-3A230E72D022}"/>
              </a:ext>
            </a:extLst>
          </p:cNvPr>
          <p:cNvSpPr>
            <a:spLocks noChangeShapeType="1"/>
          </p:cNvSpPr>
          <p:nvPr/>
        </p:nvSpPr>
        <p:spPr bwMode="auto">
          <a:xfrm>
            <a:off x="6399032" y="29252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Text Box 89">
            <a:extLst>
              <a:ext uri="{FF2B5EF4-FFF2-40B4-BE49-F238E27FC236}">
                <a16:creationId xmlns:a16="http://schemas.microsoft.com/office/drawing/2014/main" id="{BE9E8E3E-2AEB-4C17-8002-B6046E5723F1}"/>
              </a:ext>
            </a:extLst>
          </p:cNvPr>
          <p:cNvSpPr txBox="1">
            <a:spLocks noChangeArrowheads="1"/>
          </p:cNvSpPr>
          <p:nvPr/>
        </p:nvSpPr>
        <p:spPr bwMode="auto">
          <a:xfrm>
            <a:off x="6341882" y="2639514"/>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1962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1" name="TextBox 90">
            <a:extLst>
              <a:ext uri="{FF2B5EF4-FFF2-40B4-BE49-F238E27FC236}">
                <a16:creationId xmlns:a16="http://schemas.microsoft.com/office/drawing/2014/main" id="{52252927-66DC-41F0-8F3E-BAD28209D7E1}"/>
              </a:ext>
            </a:extLst>
          </p:cNvPr>
          <p:cNvSpPr txBox="1"/>
          <p:nvPr/>
        </p:nvSpPr>
        <p:spPr>
          <a:xfrm>
            <a:off x="561568" y="4405720"/>
            <a:ext cx="11103428" cy="2339102"/>
          </a:xfrm>
          <a:prstGeom prst="rect">
            <a:avLst/>
          </a:prstGeom>
          <a:noFill/>
        </p:spPr>
        <p:txBody>
          <a:bodyPr wrap="square" rtlCol="0">
            <a:spAutoFit/>
          </a:bodyPr>
          <a:lstStyle/>
          <a:p>
            <a:r>
              <a:rPr lang="en-US" sz="1600" dirty="0">
                <a:latin typeface="Arial Narrow" panose="020B0606020202030204" pitchFamily="34" charset="0"/>
              </a:rPr>
              <a:t>Something else happened in 1962, because this second Vatican Council went over a period of time. In 1962 there was a meeting. </a:t>
            </a:r>
            <a:r>
              <a:rPr lang="en-US" sz="1600" b="1" dirty="0">
                <a:latin typeface="Arial Narrow" panose="020B0606020202030204" pitchFamily="34" charset="0"/>
              </a:rPr>
              <a:t>So what is the purpose of the Catholic Church now? </a:t>
            </a:r>
            <a:r>
              <a:rPr lang="en-US" sz="1600" dirty="0">
                <a:latin typeface="Arial Narrow" panose="020B0606020202030204" pitchFamily="34" charset="0"/>
              </a:rPr>
              <a:t>It is not to persecute God’s people, or control the kings. </a:t>
            </a:r>
            <a:r>
              <a:rPr lang="en-US" sz="1600" b="1" dirty="0">
                <a:latin typeface="Arial Narrow" panose="020B0606020202030204" pitchFamily="34" charset="0"/>
              </a:rPr>
              <a:t>They have been given a job function in 1917. What is that job function? </a:t>
            </a:r>
            <a:r>
              <a:rPr lang="en-US" sz="1600" dirty="0">
                <a:latin typeface="Arial Narrow" panose="020B0606020202030204" pitchFamily="34" charset="0"/>
              </a:rPr>
              <a:t>To destroy the King of the South. And this is a new Pope, John XXIII. </a:t>
            </a:r>
          </a:p>
          <a:p>
            <a:r>
              <a:rPr lang="en-US" sz="1600" dirty="0">
                <a:latin typeface="Arial Narrow" panose="020B0606020202030204" pitchFamily="34" charset="0"/>
              </a:rPr>
              <a:t> </a:t>
            </a:r>
          </a:p>
          <a:p>
            <a:r>
              <a:rPr lang="en-US" sz="1600" dirty="0">
                <a:latin typeface="Arial Narrow" panose="020B0606020202030204" pitchFamily="34" charset="0"/>
              </a:rPr>
              <a:t>In 1962, he is in the second Vatican Council and he wants to encourage unity with the other churches. There is one church that he wants but he doesn’t have access to, and that is the Russian East Orthodox Church. And they can’t come because the Soviet Union won’t let them. So in 1962 there was a secret meeting. They met in France and this was between representatives of the Soviet Union and representatives of the Catholic Church, one cardinal in particular. What they negotiated was an agreement.</a:t>
            </a:r>
          </a:p>
          <a:p>
            <a:r>
              <a:rPr lang="en-US" dirty="0"/>
              <a:t> </a:t>
            </a:r>
          </a:p>
        </p:txBody>
      </p:sp>
    </p:spTree>
    <p:extLst>
      <p:ext uri="{BB962C8B-B14F-4D97-AF65-F5344CB8AC3E}">
        <p14:creationId xmlns:p14="http://schemas.microsoft.com/office/powerpoint/2010/main" val="15025310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E1B8BD3-EEEF-4896-BEE3-06C250004F3C}" type="slidenum">
              <a:rPr lang="en-US" smtClean="0"/>
              <a:pPr/>
              <a:t>3</a:t>
            </a:fld>
            <a:endParaRPr lang="en-US" dirty="0"/>
          </a:p>
        </p:txBody>
      </p:sp>
      <p:sp>
        <p:nvSpPr>
          <p:cNvPr id="8212" name="Line 20"/>
          <p:cNvSpPr>
            <a:spLocks noChangeShapeType="1"/>
          </p:cNvSpPr>
          <p:nvPr/>
        </p:nvSpPr>
        <p:spPr bwMode="auto">
          <a:xfrm>
            <a:off x="109785150" y="105913238"/>
            <a:ext cx="257175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8213" name="Line 21"/>
          <p:cNvSpPr>
            <a:spLocks noChangeShapeType="1"/>
          </p:cNvSpPr>
          <p:nvPr/>
        </p:nvSpPr>
        <p:spPr bwMode="auto">
          <a:xfrm>
            <a:off x="10978515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4" name="Line 22"/>
          <p:cNvSpPr>
            <a:spLocks noChangeShapeType="1"/>
          </p:cNvSpPr>
          <p:nvPr/>
        </p:nvSpPr>
        <p:spPr bwMode="auto">
          <a:xfrm>
            <a:off x="11235690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5" name="Line 23"/>
          <p:cNvSpPr>
            <a:spLocks noChangeShapeType="1"/>
          </p:cNvSpPr>
          <p:nvPr/>
        </p:nvSpPr>
        <p:spPr bwMode="auto">
          <a:xfrm>
            <a:off x="104055470" y="87071565"/>
            <a:ext cx="257175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8216" name="Line 24"/>
          <p:cNvSpPr>
            <a:spLocks noChangeShapeType="1"/>
          </p:cNvSpPr>
          <p:nvPr/>
        </p:nvSpPr>
        <p:spPr bwMode="auto">
          <a:xfrm>
            <a:off x="104055470" y="87071565"/>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7" name="Line 25"/>
          <p:cNvSpPr>
            <a:spLocks noChangeShapeType="1"/>
          </p:cNvSpPr>
          <p:nvPr/>
        </p:nvSpPr>
        <p:spPr bwMode="auto">
          <a:xfrm>
            <a:off x="106627220" y="87071565"/>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8" name="Line 26"/>
          <p:cNvSpPr>
            <a:spLocks noChangeShapeType="1"/>
          </p:cNvSpPr>
          <p:nvPr/>
        </p:nvSpPr>
        <p:spPr bwMode="auto">
          <a:xfrm>
            <a:off x="109785150" y="105913238"/>
            <a:ext cx="257175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8219" name="Line 27"/>
          <p:cNvSpPr>
            <a:spLocks noChangeShapeType="1"/>
          </p:cNvSpPr>
          <p:nvPr/>
        </p:nvSpPr>
        <p:spPr bwMode="auto">
          <a:xfrm>
            <a:off x="10978515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20" name="Line 28"/>
          <p:cNvSpPr>
            <a:spLocks noChangeShapeType="1"/>
          </p:cNvSpPr>
          <p:nvPr/>
        </p:nvSpPr>
        <p:spPr bwMode="auto">
          <a:xfrm>
            <a:off x="11235690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65" name="Text Box 27">
            <a:extLst>
              <a:ext uri="{FF2B5EF4-FFF2-40B4-BE49-F238E27FC236}">
                <a16:creationId xmlns:a16="http://schemas.microsoft.com/office/drawing/2014/main" id="{C8C4F565-F3F7-4EA5-9974-0B647EB40B76}"/>
              </a:ext>
            </a:extLst>
          </p:cNvPr>
          <p:cNvSpPr txBox="1">
            <a:spLocks noChangeArrowheads="1"/>
          </p:cNvSpPr>
          <p:nvPr/>
        </p:nvSpPr>
        <p:spPr bwMode="auto">
          <a:xfrm>
            <a:off x="530996" y="268272"/>
            <a:ext cx="1182394"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outerShdw blurRad="38100" dist="38100" dir="2700000" algn="tl">
                    <a:srgbClr val="C0C0C0"/>
                  </a:outerShdw>
                </a:effectLst>
                <a:latin typeface="Arial Narrow" panose="020B0606020202030204" pitchFamily="34" charset="0"/>
              </a:rPr>
              <a:t>Review</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nvGrpSpPr>
          <p:cNvPr id="3" name="Group 2">
            <a:extLst>
              <a:ext uri="{FF2B5EF4-FFF2-40B4-BE49-F238E27FC236}">
                <a16:creationId xmlns:a16="http://schemas.microsoft.com/office/drawing/2014/main" id="{04A8B535-203C-40F2-96EA-8680E6039DB4}"/>
              </a:ext>
            </a:extLst>
          </p:cNvPr>
          <p:cNvGrpSpPr>
            <a:grpSpLocks/>
          </p:cNvGrpSpPr>
          <p:nvPr/>
        </p:nvGrpSpPr>
        <p:grpSpPr bwMode="auto">
          <a:xfrm>
            <a:off x="2073709" y="268272"/>
            <a:ext cx="6858000" cy="3629025"/>
            <a:chOff x="106756200" y="105841800"/>
            <a:chExt cx="6858000" cy="3629025"/>
          </a:xfrm>
        </p:grpSpPr>
        <p:sp>
          <p:nvSpPr>
            <p:cNvPr id="4" name="Text Box 3">
              <a:extLst>
                <a:ext uri="{FF2B5EF4-FFF2-40B4-BE49-F238E27FC236}">
                  <a16:creationId xmlns:a16="http://schemas.microsoft.com/office/drawing/2014/main" id="{F79DA9A5-E1AC-4AFD-ADD2-80B81FA32E5B}"/>
                </a:ext>
              </a:extLst>
            </p:cNvPr>
            <p:cNvSpPr txBox="1">
              <a:spLocks noChangeArrowheads="1"/>
            </p:cNvSpPr>
            <p:nvPr/>
          </p:nvSpPr>
          <p:spPr bwMode="auto">
            <a:xfrm>
              <a:off x="106756200" y="105984675"/>
              <a:ext cx="6858000" cy="3486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Line 4">
              <a:extLst>
                <a:ext uri="{FF2B5EF4-FFF2-40B4-BE49-F238E27FC236}">
                  <a16:creationId xmlns:a16="http://schemas.microsoft.com/office/drawing/2014/main" id="{524B8FAF-E815-40A3-A519-E9A812DA896E}"/>
                </a:ext>
              </a:extLst>
            </p:cNvPr>
            <p:cNvSpPr>
              <a:spLocks noChangeShapeType="1"/>
            </p:cNvSpPr>
            <p:nvPr/>
          </p:nvSpPr>
          <p:spPr bwMode="auto">
            <a:xfrm>
              <a:off x="109670850" y="107013375"/>
              <a:ext cx="382905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5">
              <a:extLst>
                <a:ext uri="{FF2B5EF4-FFF2-40B4-BE49-F238E27FC236}">
                  <a16:creationId xmlns:a16="http://schemas.microsoft.com/office/drawing/2014/main" id="{A5F9BF59-9C34-488A-9C01-FA4A6AE77751}"/>
                </a:ext>
              </a:extLst>
            </p:cNvPr>
            <p:cNvSpPr txBox="1">
              <a:spLocks noChangeArrowheads="1"/>
            </p:cNvSpPr>
            <p:nvPr/>
          </p:nvSpPr>
          <p:spPr bwMode="auto">
            <a:xfrm>
              <a:off x="106756200" y="106156125"/>
              <a:ext cx="2286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Line 6">
              <a:extLst>
                <a:ext uri="{FF2B5EF4-FFF2-40B4-BE49-F238E27FC236}">
                  <a16:creationId xmlns:a16="http://schemas.microsoft.com/office/drawing/2014/main" id="{0D804610-B7A6-4C59-B772-EB7EDB82AB61}"/>
                </a:ext>
              </a:extLst>
            </p:cNvPr>
            <p:cNvSpPr>
              <a:spLocks noChangeShapeType="1"/>
            </p:cNvSpPr>
            <p:nvPr/>
          </p:nvSpPr>
          <p:spPr bwMode="auto">
            <a:xfrm>
              <a:off x="109670850" y="106670475"/>
              <a:ext cx="1"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7">
              <a:extLst>
                <a:ext uri="{FF2B5EF4-FFF2-40B4-BE49-F238E27FC236}">
                  <a16:creationId xmlns:a16="http://schemas.microsoft.com/office/drawing/2014/main" id="{DEC735B4-B686-46F5-B43A-B71077936F98}"/>
                </a:ext>
              </a:extLst>
            </p:cNvPr>
            <p:cNvSpPr>
              <a:spLocks noChangeShapeType="1"/>
            </p:cNvSpPr>
            <p:nvPr/>
          </p:nvSpPr>
          <p:spPr bwMode="auto">
            <a:xfrm>
              <a:off x="109556550" y="106670475"/>
              <a:ext cx="2286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8">
              <a:extLst>
                <a:ext uri="{FF2B5EF4-FFF2-40B4-BE49-F238E27FC236}">
                  <a16:creationId xmlns:a16="http://schemas.microsoft.com/office/drawing/2014/main" id="{BC7CD2B5-218B-4594-B868-66A39AE973FA}"/>
                </a:ext>
              </a:extLst>
            </p:cNvPr>
            <p:cNvSpPr>
              <a:spLocks noChangeShapeType="1"/>
            </p:cNvSpPr>
            <p:nvPr/>
          </p:nvSpPr>
          <p:spPr bwMode="auto">
            <a:xfrm>
              <a:off x="109728000" y="106727625"/>
              <a:ext cx="800100" cy="2286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9">
              <a:extLst>
                <a:ext uri="{FF2B5EF4-FFF2-40B4-BE49-F238E27FC236}">
                  <a16:creationId xmlns:a16="http://schemas.microsoft.com/office/drawing/2014/main" id="{582BEF1D-E2FB-4CFE-A680-12A6724DAD59}"/>
                </a:ext>
              </a:extLst>
            </p:cNvPr>
            <p:cNvSpPr>
              <a:spLocks noChangeShapeType="1"/>
            </p:cNvSpPr>
            <p:nvPr/>
          </p:nvSpPr>
          <p:spPr bwMode="auto">
            <a:xfrm flipH="1">
              <a:off x="107327700" y="107013375"/>
              <a:ext cx="2343150" cy="1"/>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1034" name="Picture 10">
              <a:extLst>
                <a:ext uri="{FF2B5EF4-FFF2-40B4-BE49-F238E27FC236}">
                  <a16:creationId xmlns:a16="http://schemas.microsoft.com/office/drawing/2014/main" id="{7A4570C5-8957-4495-A43B-31D66A7BA31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899075" y="106013250"/>
              <a:ext cx="260032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1" name="Text Box 11">
              <a:extLst>
                <a:ext uri="{FF2B5EF4-FFF2-40B4-BE49-F238E27FC236}">
                  <a16:creationId xmlns:a16="http://schemas.microsoft.com/office/drawing/2014/main" id="{ED47A882-9232-4658-AE5F-F5EBB1A83CFF}"/>
                </a:ext>
              </a:extLst>
            </p:cNvPr>
            <p:cNvSpPr txBox="1">
              <a:spLocks noChangeArrowheads="1"/>
            </p:cNvSpPr>
            <p:nvPr/>
          </p:nvSpPr>
          <p:spPr bwMode="auto">
            <a:xfrm>
              <a:off x="108127800" y="106184700"/>
              <a:ext cx="742950"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 Rev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Text Box 12">
              <a:extLst>
                <a:ext uri="{FF2B5EF4-FFF2-40B4-BE49-F238E27FC236}">
                  <a16:creationId xmlns:a16="http://schemas.microsoft.com/office/drawing/2014/main" id="{ACB4358E-723A-4264-BCCB-8D8844BF64D1}"/>
                </a:ext>
              </a:extLst>
            </p:cNvPr>
            <p:cNvSpPr txBox="1">
              <a:spLocks noChangeArrowheads="1"/>
            </p:cNvSpPr>
            <p:nvPr/>
          </p:nvSpPr>
          <p:spPr bwMode="auto">
            <a:xfrm>
              <a:off x="109270800" y="107070525"/>
              <a:ext cx="8001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Captivity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Deadly wound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Line 13">
              <a:extLst>
                <a:ext uri="{FF2B5EF4-FFF2-40B4-BE49-F238E27FC236}">
                  <a16:creationId xmlns:a16="http://schemas.microsoft.com/office/drawing/2014/main" id="{F74D725E-E99A-43D5-83C3-DAFF2AADD2F5}"/>
                </a:ext>
              </a:extLst>
            </p:cNvPr>
            <p:cNvSpPr>
              <a:spLocks noChangeShapeType="1"/>
            </p:cNvSpPr>
            <p:nvPr/>
          </p:nvSpPr>
          <p:spPr bwMode="auto">
            <a:xfrm>
              <a:off x="109213650" y="10672762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14">
              <a:extLst>
                <a:ext uri="{FF2B5EF4-FFF2-40B4-BE49-F238E27FC236}">
                  <a16:creationId xmlns:a16="http://schemas.microsoft.com/office/drawing/2014/main" id="{8D1E0207-1312-4C43-9DA7-CB3C1AA29DAB}"/>
                </a:ext>
              </a:extLst>
            </p:cNvPr>
            <p:cNvSpPr>
              <a:spLocks noChangeShapeType="1"/>
            </p:cNvSpPr>
            <p:nvPr/>
          </p:nvSpPr>
          <p:spPr bwMode="auto">
            <a:xfrm>
              <a:off x="107670600" y="10672762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5">
              <a:extLst>
                <a:ext uri="{FF2B5EF4-FFF2-40B4-BE49-F238E27FC236}">
                  <a16:creationId xmlns:a16="http://schemas.microsoft.com/office/drawing/2014/main" id="{0922332D-A047-4544-A4AA-6B38ADD6D4CD}"/>
                </a:ext>
              </a:extLst>
            </p:cNvPr>
            <p:cNvSpPr>
              <a:spLocks noChangeShapeType="1"/>
            </p:cNvSpPr>
            <p:nvPr/>
          </p:nvSpPr>
          <p:spPr bwMode="auto">
            <a:xfrm>
              <a:off x="108870750" y="10672762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Line 16">
              <a:extLst>
                <a:ext uri="{FF2B5EF4-FFF2-40B4-BE49-F238E27FC236}">
                  <a16:creationId xmlns:a16="http://schemas.microsoft.com/office/drawing/2014/main" id="{AB22500C-4440-401F-A465-7E9DD58017E9}"/>
                </a:ext>
              </a:extLst>
            </p:cNvPr>
            <p:cNvSpPr>
              <a:spLocks noChangeShapeType="1"/>
            </p:cNvSpPr>
            <p:nvPr/>
          </p:nvSpPr>
          <p:spPr bwMode="auto">
            <a:xfrm>
              <a:off x="108070650" y="10672762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7">
              <a:extLst>
                <a:ext uri="{FF2B5EF4-FFF2-40B4-BE49-F238E27FC236}">
                  <a16:creationId xmlns:a16="http://schemas.microsoft.com/office/drawing/2014/main" id="{0FDB1B7B-9C58-4FB8-8119-3432DFB267F0}"/>
                </a:ext>
              </a:extLst>
            </p:cNvPr>
            <p:cNvSpPr>
              <a:spLocks noChangeShapeType="1"/>
            </p:cNvSpPr>
            <p:nvPr/>
          </p:nvSpPr>
          <p:spPr bwMode="auto">
            <a:xfrm>
              <a:off x="108470700" y="10672762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Line 18">
              <a:extLst>
                <a:ext uri="{FF2B5EF4-FFF2-40B4-BE49-F238E27FC236}">
                  <a16:creationId xmlns:a16="http://schemas.microsoft.com/office/drawing/2014/main" id="{5BA9786A-0FA8-4702-AC3B-1AC7E46DF8EC}"/>
                </a:ext>
              </a:extLst>
            </p:cNvPr>
            <p:cNvSpPr>
              <a:spLocks noChangeShapeType="1"/>
            </p:cNvSpPr>
            <p:nvPr/>
          </p:nvSpPr>
          <p:spPr bwMode="auto">
            <a:xfrm>
              <a:off x="108699300" y="106727625"/>
              <a:ext cx="3429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Text Box 19">
              <a:extLst>
                <a:ext uri="{FF2B5EF4-FFF2-40B4-BE49-F238E27FC236}">
                  <a16:creationId xmlns:a16="http://schemas.microsoft.com/office/drawing/2014/main" id="{315A4711-0A57-4443-8F6F-00783653FB2F}"/>
                </a:ext>
              </a:extLst>
            </p:cNvPr>
            <p:cNvSpPr txBox="1">
              <a:spLocks noChangeArrowheads="1"/>
            </p:cNvSpPr>
            <p:nvPr/>
          </p:nvSpPr>
          <p:spPr bwMode="auto">
            <a:xfrm>
              <a:off x="108670725" y="106499025"/>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Text Box 20">
              <a:extLst>
                <a:ext uri="{FF2B5EF4-FFF2-40B4-BE49-F238E27FC236}">
                  <a16:creationId xmlns:a16="http://schemas.microsoft.com/office/drawing/2014/main" id="{212603B6-4FF7-4E7D-8A8C-3CB489BD7770}"/>
                </a:ext>
              </a:extLst>
            </p:cNvPr>
            <p:cNvSpPr txBox="1">
              <a:spLocks noChangeArrowheads="1"/>
            </p:cNvSpPr>
            <p:nvPr/>
          </p:nvSpPr>
          <p:spPr bwMode="auto">
            <a:xfrm>
              <a:off x="107699175" y="105841800"/>
              <a:ext cx="885825" cy="233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1260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Text Box 21">
              <a:extLst>
                <a:ext uri="{FF2B5EF4-FFF2-40B4-BE49-F238E27FC236}">
                  <a16:creationId xmlns:a16="http://schemas.microsoft.com/office/drawing/2014/main" id="{284D9061-7CE0-45A2-982D-F5541B4D25CB}"/>
                </a:ext>
              </a:extLst>
            </p:cNvPr>
            <p:cNvSpPr txBox="1">
              <a:spLocks noChangeArrowheads="1"/>
            </p:cNvSpPr>
            <p:nvPr/>
          </p:nvSpPr>
          <p:spPr bwMode="auto">
            <a:xfrm>
              <a:off x="110356650" y="10638472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Text Box 22">
              <a:extLst>
                <a:ext uri="{FF2B5EF4-FFF2-40B4-BE49-F238E27FC236}">
                  <a16:creationId xmlns:a16="http://schemas.microsoft.com/office/drawing/2014/main" id="{67618158-0A57-460E-BD2E-EE52E702ADF6}"/>
                </a:ext>
              </a:extLst>
            </p:cNvPr>
            <p:cNvSpPr txBox="1">
              <a:spLocks noChangeArrowheads="1"/>
            </p:cNvSpPr>
            <p:nvPr/>
          </p:nvSpPr>
          <p:spPr bwMode="auto">
            <a:xfrm>
              <a:off x="110299500" y="107070525"/>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Died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captivity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Line 23">
              <a:extLst>
                <a:ext uri="{FF2B5EF4-FFF2-40B4-BE49-F238E27FC236}">
                  <a16:creationId xmlns:a16="http://schemas.microsoft.com/office/drawing/2014/main" id="{907B5683-091B-406D-B2DB-E3D6647B527B}"/>
                </a:ext>
              </a:extLst>
            </p:cNvPr>
            <p:cNvSpPr>
              <a:spLocks noChangeShapeType="1"/>
            </p:cNvSpPr>
            <p:nvPr/>
          </p:nvSpPr>
          <p:spPr bwMode="auto">
            <a:xfrm>
              <a:off x="110585250" y="10672762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Line 24">
              <a:extLst>
                <a:ext uri="{FF2B5EF4-FFF2-40B4-BE49-F238E27FC236}">
                  <a16:creationId xmlns:a16="http://schemas.microsoft.com/office/drawing/2014/main" id="{12F00732-F9B4-4BFB-B84D-BF4DC414747F}"/>
                </a:ext>
              </a:extLst>
            </p:cNvPr>
            <p:cNvSpPr>
              <a:spLocks noChangeShapeType="1"/>
            </p:cNvSpPr>
            <p:nvPr/>
          </p:nvSpPr>
          <p:spPr bwMode="auto">
            <a:xfrm>
              <a:off x="110470950" y="106727625"/>
              <a:ext cx="2286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25">
              <a:extLst>
                <a:ext uri="{FF2B5EF4-FFF2-40B4-BE49-F238E27FC236}">
                  <a16:creationId xmlns:a16="http://schemas.microsoft.com/office/drawing/2014/main" id="{31F6381C-D10C-45C0-BB61-005D600A89F9}"/>
                </a:ext>
              </a:extLst>
            </p:cNvPr>
            <p:cNvSpPr>
              <a:spLocks noChangeShapeType="1"/>
            </p:cNvSpPr>
            <p:nvPr/>
          </p:nvSpPr>
          <p:spPr bwMode="auto">
            <a:xfrm>
              <a:off x="111442500" y="10672762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Text Box 26">
              <a:extLst>
                <a:ext uri="{FF2B5EF4-FFF2-40B4-BE49-F238E27FC236}">
                  <a16:creationId xmlns:a16="http://schemas.microsoft.com/office/drawing/2014/main" id="{B2A45957-B92F-478C-8B02-614E875865EA}"/>
                </a:ext>
              </a:extLst>
            </p:cNvPr>
            <p:cNvSpPr txBox="1">
              <a:spLocks noChangeArrowheads="1"/>
            </p:cNvSpPr>
            <p:nvPr/>
          </p:nvSpPr>
          <p:spPr bwMode="auto">
            <a:xfrm>
              <a:off x="111213900" y="10649902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1809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Line 27">
              <a:extLst>
                <a:ext uri="{FF2B5EF4-FFF2-40B4-BE49-F238E27FC236}">
                  <a16:creationId xmlns:a16="http://schemas.microsoft.com/office/drawing/2014/main" id="{52845607-C1A2-4A0F-88F4-29AFAE70E3D3}"/>
                </a:ext>
              </a:extLst>
            </p:cNvPr>
            <p:cNvSpPr>
              <a:spLocks noChangeShapeType="1"/>
            </p:cNvSpPr>
            <p:nvPr/>
          </p:nvSpPr>
          <p:spPr bwMode="auto">
            <a:xfrm flipV="1">
              <a:off x="112871250" y="106441875"/>
              <a:ext cx="1" cy="57150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28">
              <a:extLst>
                <a:ext uri="{FF2B5EF4-FFF2-40B4-BE49-F238E27FC236}">
                  <a16:creationId xmlns:a16="http://schemas.microsoft.com/office/drawing/2014/main" id="{706EA699-0626-4F90-B3CB-DE19D7AE8372}"/>
                </a:ext>
              </a:extLst>
            </p:cNvPr>
            <p:cNvSpPr txBox="1">
              <a:spLocks noChangeArrowheads="1"/>
            </p:cNvSpPr>
            <p:nvPr/>
          </p:nvSpPr>
          <p:spPr bwMode="auto">
            <a:xfrm>
              <a:off x="112528350" y="107070525"/>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Resurrect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Line 29">
              <a:extLst>
                <a:ext uri="{FF2B5EF4-FFF2-40B4-BE49-F238E27FC236}">
                  <a16:creationId xmlns:a16="http://schemas.microsoft.com/office/drawing/2014/main" id="{6D115508-5B9B-4294-80B3-CD3B0F098EBD}"/>
                </a:ext>
              </a:extLst>
            </p:cNvPr>
            <p:cNvSpPr>
              <a:spLocks noChangeShapeType="1"/>
            </p:cNvSpPr>
            <p:nvPr/>
          </p:nvSpPr>
          <p:spPr bwMode="auto">
            <a:xfrm>
              <a:off x="109785150" y="108727875"/>
              <a:ext cx="382905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Text Box 30">
              <a:extLst>
                <a:ext uri="{FF2B5EF4-FFF2-40B4-BE49-F238E27FC236}">
                  <a16:creationId xmlns:a16="http://schemas.microsoft.com/office/drawing/2014/main" id="{568E1437-A491-4CB6-BD6F-EE22AA2FB964}"/>
                </a:ext>
              </a:extLst>
            </p:cNvPr>
            <p:cNvSpPr txBox="1">
              <a:spLocks noChangeArrowheads="1"/>
            </p:cNvSpPr>
            <p:nvPr/>
          </p:nvSpPr>
          <p:spPr bwMode="auto">
            <a:xfrm>
              <a:off x="106870500" y="107870625"/>
              <a:ext cx="2286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B</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Line 31">
              <a:extLst>
                <a:ext uri="{FF2B5EF4-FFF2-40B4-BE49-F238E27FC236}">
                  <a16:creationId xmlns:a16="http://schemas.microsoft.com/office/drawing/2014/main" id="{EA23AE1F-5047-4C44-85B5-94A525BA1085}"/>
                </a:ext>
              </a:extLst>
            </p:cNvPr>
            <p:cNvSpPr>
              <a:spLocks noChangeShapeType="1"/>
            </p:cNvSpPr>
            <p:nvPr/>
          </p:nvSpPr>
          <p:spPr bwMode="auto">
            <a:xfrm>
              <a:off x="109785150" y="108384975"/>
              <a:ext cx="1"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32">
              <a:extLst>
                <a:ext uri="{FF2B5EF4-FFF2-40B4-BE49-F238E27FC236}">
                  <a16:creationId xmlns:a16="http://schemas.microsoft.com/office/drawing/2014/main" id="{A4CCB884-E97F-44EC-B322-53CDE8A07E98}"/>
                </a:ext>
              </a:extLst>
            </p:cNvPr>
            <p:cNvSpPr>
              <a:spLocks noChangeShapeType="1"/>
            </p:cNvSpPr>
            <p:nvPr/>
          </p:nvSpPr>
          <p:spPr bwMode="auto">
            <a:xfrm>
              <a:off x="109670850" y="108384975"/>
              <a:ext cx="2286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Text Box 33">
              <a:extLst>
                <a:ext uri="{FF2B5EF4-FFF2-40B4-BE49-F238E27FC236}">
                  <a16:creationId xmlns:a16="http://schemas.microsoft.com/office/drawing/2014/main" id="{7413040C-8CD0-458B-B281-657BA2BB9FCC}"/>
                </a:ext>
              </a:extLst>
            </p:cNvPr>
            <p:cNvSpPr txBox="1">
              <a:spLocks noChangeArrowheads="1"/>
            </p:cNvSpPr>
            <p:nvPr/>
          </p:nvSpPr>
          <p:spPr bwMode="auto">
            <a:xfrm>
              <a:off x="109556550" y="107842050"/>
              <a:ext cx="400050" cy="485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TOE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8" name="Line 34">
              <a:extLst>
                <a:ext uri="{FF2B5EF4-FFF2-40B4-BE49-F238E27FC236}">
                  <a16:creationId xmlns:a16="http://schemas.microsoft.com/office/drawing/2014/main" id="{70467D9D-5749-4435-B9EF-D9ED668E3DF0}"/>
                </a:ext>
              </a:extLst>
            </p:cNvPr>
            <p:cNvSpPr>
              <a:spLocks noChangeShapeType="1"/>
            </p:cNvSpPr>
            <p:nvPr/>
          </p:nvSpPr>
          <p:spPr bwMode="auto">
            <a:xfrm flipH="1">
              <a:off x="107442000" y="108727875"/>
              <a:ext cx="2343150" cy="1"/>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Text Box 35">
              <a:extLst>
                <a:ext uri="{FF2B5EF4-FFF2-40B4-BE49-F238E27FC236}">
                  <a16:creationId xmlns:a16="http://schemas.microsoft.com/office/drawing/2014/main" id="{742F36B4-5E88-4542-B0BD-5060FE34F0A8}"/>
                </a:ext>
              </a:extLst>
            </p:cNvPr>
            <p:cNvSpPr txBox="1">
              <a:spLocks noChangeArrowheads="1"/>
            </p:cNvSpPr>
            <p:nvPr/>
          </p:nvSpPr>
          <p:spPr bwMode="auto">
            <a:xfrm>
              <a:off x="109327950" y="108785025"/>
              <a:ext cx="9715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Deadly wound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Berlin Wall fell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7" name="Text Box 36">
              <a:extLst>
                <a:ext uri="{FF2B5EF4-FFF2-40B4-BE49-F238E27FC236}">
                  <a16:creationId xmlns:a16="http://schemas.microsoft.com/office/drawing/2014/main" id="{66357388-22BC-45FB-81B1-F3A98A57165C}"/>
                </a:ext>
              </a:extLst>
            </p:cNvPr>
            <p:cNvSpPr txBox="1">
              <a:spLocks noChangeArrowheads="1"/>
            </p:cNvSpPr>
            <p:nvPr/>
          </p:nvSpPr>
          <p:spPr bwMode="auto">
            <a:xfrm>
              <a:off x="108184950" y="107842050"/>
              <a:ext cx="885825" cy="233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Cold War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8" name="Text Box 37">
              <a:extLst>
                <a:ext uri="{FF2B5EF4-FFF2-40B4-BE49-F238E27FC236}">
                  <a16:creationId xmlns:a16="http://schemas.microsoft.com/office/drawing/2014/main" id="{7FD8F66E-0845-44D2-9FF0-5C3197977253}"/>
                </a:ext>
              </a:extLst>
            </p:cNvPr>
            <p:cNvSpPr txBox="1">
              <a:spLocks noChangeArrowheads="1"/>
            </p:cNvSpPr>
            <p:nvPr/>
          </p:nvSpPr>
          <p:spPr bwMode="auto">
            <a:xfrm>
              <a:off x="110528100" y="10809922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1991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9" name="Text Box 38">
              <a:extLst>
                <a:ext uri="{FF2B5EF4-FFF2-40B4-BE49-F238E27FC236}">
                  <a16:creationId xmlns:a16="http://schemas.microsoft.com/office/drawing/2014/main" id="{0A9FC141-3BB4-4BDE-830D-A8C111F01650}"/>
                </a:ext>
              </a:extLst>
            </p:cNvPr>
            <p:cNvSpPr txBox="1">
              <a:spLocks noChangeArrowheads="1"/>
            </p:cNvSpPr>
            <p:nvPr/>
          </p:nvSpPr>
          <p:spPr bwMode="auto">
            <a:xfrm>
              <a:off x="110413800" y="108785025"/>
              <a:ext cx="6286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Died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USSR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dissolved</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0" name="Line 39">
              <a:extLst>
                <a:ext uri="{FF2B5EF4-FFF2-40B4-BE49-F238E27FC236}">
                  <a16:creationId xmlns:a16="http://schemas.microsoft.com/office/drawing/2014/main" id="{163863E3-7B88-47AB-B7EA-176DFB758E59}"/>
                </a:ext>
              </a:extLst>
            </p:cNvPr>
            <p:cNvSpPr>
              <a:spLocks noChangeShapeType="1"/>
            </p:cNvSpPr>
            <p:nvPr/>
          </p:nvSpPr>
          <p:spPr bwMode="auto">
            <a:xfrm>
              <a:off x="110699550" y="10844212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 name="Line 40">
              <a:extLst>
                <a:ext uri="{FF2B5EF4-FFF2-40B4-BE49-F238E27FC236}">
                  <a16:creationId xmlns:a16="http://schemas.microsoft.com/office/drawing/2014/main" id="{DA887420-36AC-4B4B-9B0D-D41970E53ABD}"/>
                </a:ext>
              </a:extLst>
            </p:cNvPr>
            <p:cNvSpPr>
              <a:spLocks noChangeShapeType="1"/>
            </p:cNvSpPr>
            <p:nvPr/>
          </p:nvSpPr>
          <p:spPr bwMode="auto">
            <a:xfrm>
              <a:off x="110585250" y="108442125"/>
              <a:ext cx="2286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Line 41">
              <a:extLst>
                <a:ext uri="{FF2B5EF4-FFF2-40B4-BE49-F238E27FC236}">
                  <a16:creationId xmlns:a16="http://schemas.microsoft.com/office/drawing/2014/main" id="{B8EEE34B-8D11-464F-AFA0-75EAAB570B0E}"/>
                </a:ext>
              </a:extLst>
            </p:cNvPr>
            <p:cNvSpPr>
              <a:spLocks noChangeShapeType="1"/>
            </p:cNvSpPr>
            <p:nvPr/>
          </p:nvSpPr>
          <p:spPr bwMode="auto">
            <a:xfrm flipV="1">
              <a:off x="112985550" y="108156375"/>
              <a:ext cx="1" cy="57150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3" name="Text Box 42">
              <a:extLst>
                <a:ext uri="{FF2B5EF4-FFF2-40B4-BE49-F238E27FC236}">
                  <a16:creationId xmlns:a16="http://schemas.microsoft.com/office/drawing/2014/main" id="{C399DAA5-5257-4559-BC2D-6F8F234898EE}"/>
                </a:ext>
              </a:extLst>
            </p:cNvPr>
            <p:cNvSpPr txBox="1">
              <a:spLocks noChangeArrowheads="1"/>
            </p:cNvSpPr>
            <p:nvPr/>
          </p:nvSpPr>
          <p:spPr bwMode="auto">
            <a:xfrm>
              <a:off x="112642650" y="108785025"/>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Resurrect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4" name="Text Box 43">
              <a:extLst>
                <a:ext uri="{FF2B5EF4-FFF2-40B4-BE49-F238E27FC236}">
                  <a16:creationId xmlns:a16="http://schemas.microsoft.com/office/drawing/2014/main" id="{B9AE02C5-58DE-430B-9D22-2EC3138F58CD}"/>
                </a:ext>
              </a:extLst>
            </p:cNvPr>
            <p:cNvSpPr txBox="1">
              <a:spLocks noChangeArrowheads="1"/>
            </p:cNvSpPr>
            <p:nvPr/>
          </p:nvSpPr>
          <p:spPr bwMode="auto">
            <a:xfrm>
              <a:off x="109442250" y="106184700"/>
              <a:ext cx="457200" cy="485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TOE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5" name="Line 44">
              <a:extLst>
                <a:ext uri="{FF2B5EF4-FFF2-40B4-BE49-F238E27FC236}">
                  <a16:creationId xmlns:a16="http://schemas.microsoft.com/office/drawing/2014/main" id="{011FEF47-138C-4B83-ACFA-141659E5B712}"/>
                </a:ext>
              </a:extLst>
            </p:cNvPr>
            <p:cNvSpPr>
              <a:spLocks noChangeShapeType="1"/>
            </p:cNvSpPr>
            <p:nvPr/>
          </p:nvSpPr>
          <p:spPr bwMode="auto">
            <a:xfrm>
              <a:off x="109842300" y="108442125"/>
              <a:ext cx="800100" cy="2286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Text Box 45">
              <a:extLst>
                <a:ext uri="{FF2B5EF4-FFF2-40B4-BE49-F238E27FC236}">
                  <a16:creationId xmlns:a16="http://schemas.microsoft.com/office/drawing/2014/main" id="{9184B190-6261-4319-A8F6-0522B02854D8}"/>
                </a:ext>
              </a:extLst>
            </p:cNvPr>
            <p:cNvSpPr txBox="1">
              <a:spLocks noChangeArrowheads="1"/>
            </p:cNvSpPr>
            <p:nvPr/>
          </p:nvSpPr>
          <p:spPr bwMode="auto">
            <a:xfrm rot="993438">
              <a:off x="109899450" y="106556175"/>
              <a:ext cx="5143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Papacy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Text Box 46">
              <a:extLst>
                <a:ext uri="{FF2B5EF4-FFF2-40B4-BE49-F238E27FC236}">
                  <a16:creationId xmlns:a16="http://schemas.microsoft.com/office/drawing/2014/main" id="{698E67AA-A0AB-44BF-9DE8-51E7EF2BFD8C}"/>
                </a:ext>
              </a:extLst>
            </p:cNvPr>
            <p:cNvSpPr txBox="1">
              <a:spLocks noChangeArrowheads="1"/>
            </p:cNvSpPr>
            <p:nvPr/>
          </p:nvSpPr>
          <p:spPr bwMode="auto">
            <a:xfrm rot="993438">
              <a:off x="110011380" y="108286961"/>
              <a:ext cx="6286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Gorbechev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8" name="Line 47">
              <a:extLst>
                <a:ext uri="{FF2B5EF4-FFF2-40B4-BE49-F238E27FC236}">
                  <a16:creationId xmlns:a16="http://schemas.microsoft.com/office/drawing/2014/main" id="{9ABFE837-1892-4507-A274-DD014221D94B}"/>
                </a:ext>
              </a:extLst>
            </p:cNvPr>
            <p:cNvSpPr>
              <a:spLocks noChangeShapeType="1"/>
            </p:cNvSpPr>
            <p:nvPr/>
          </p:nvSpPr>
          <p:spPr bwMode="auto">
            <a:xfrm>
              <a:off x="107956350" y="10841355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Line 48">
              <a:extLst>
                <a:ext uri="{FF2B5EF4-FFF2-40B4-BE49-F238E27FC236}">
                  <a16:creationId xmlns:a16="http://schemas.microsoft.com/office/drawing/2014/main" id="{FB17A9B9-8E4E-4938-9546-B2D90CA8C3EC}"/>
                </a:ext>
              </a:extLst>
            </p:cNvPr>
            <p:cNvSpPr>
              <a:spLocks noChangeShapeType="1"/>
            </p:cNvSpPr>
            <p:nvPr/>
          </p:nvSpPr>
          <p:spPr bwMode="auto">
            <a:xfrm>
              <a:off x="107784900" y="108413550"/>
              <a:ext cx="3429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0" name="Text Box 49">
              <a:extLst>
                <a:ext uri="{FF2B5EF4-FFF2-40B4-BE49-F238E27FC236}">
                  <a16:creationId xmlns:a16="http://schemas.microsoft.com/office/drawing/2014/main" id="{178A1803-E228-45B3-A73A-E94511E22BFE}"/>
                </a:ext>
              </a:extLst>
            </p:cNvPr>
            <p:cNvSpPr txBox="1">
              <a:spLocks noChangeArrowheads="1"/>
            </p:cNvSpPr>
            <p:nvPr/>
          </p:nvSpPr>
          <p:spPr bwMode="auto">
            <a:xfrm>
              <a:off x="107756325" y="108184950"/>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 name="Line 50">
              <a:extLst>
                <a:ext uri="{FF2B5EF4-FFF2-40B4-BE49-F238E27FC236}">
                  <a16:creationId xmlns:a16="http://schemas.microsoft.com/office/drawing/2014/main" id="{4E166838-498E-4744-B620-9E06BD7F01F1}"/>
                </a:ext>
              </a:extLst>
            </p:cNvPr>
            <p:cNvSpPr>
              <a:spLocks noChangeShapeType="1"/>
            </p:cNvSpPr>
            <p:nvPr/>
          </p:nvSpPr>
          <p:spPr bwMode="auto">
            <a:xfrm flipH="1">
              <a:off x="108070650" y="106413300"/>
              <a:ext cx="0" cy="28575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Line 51">
              <a:extLst>
                <a:ext uri="{FF2B5EF4-FFF2-40B4-BE49-F238E27FC236}">
                  <a16:creationId xmlns:a16="http://schemas.microsoft.com/office/drawing/2014/main" id="{15FE0A7B-9C2A-4184-B3FC-89AEAE14DEDF}"/>
                </a:ext>
              </a:extLst>
            </p:cNvPr>
            <p:cNvSpPr>
              <a:spLocks noChangeShapeType="1"/>
            </p:cNvSpPr>
            <p:nvPr/>
          </p:nvSpPr>
          <p:spPr bwMode="auto">
            <a:xfrm>
              <a:off x="107499150" y="106699050"/>
              <a:ext cx="34290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Line 52">
              <a:extLst>
                <a:ext uri="{FF2B5EF4-FFF2-40B4-BE49-F238E27FC236}">
                  <a16:creationId xmlns:a16="http://schemas.microsoft.com/office/drawing/2014/main" id="{7A750B1A-3287-43E5-947C-E2431F62DC98}"/>
                </a:ext>
              </a:extLst>
            </p:cNvPr>
            <p:cNvSpPr>
              <a:spLocks noChangeShapeType="1"/>
            </p:cNvSpPr>
            <p:nvPr/>
          </p:nvSpPr>
          <p:spPr bwMode="auto">
            <a:xfrm>
              <a:off x="108070650" y="106413300"/>
              <a:ext cx="1371600" cy="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Line 53">
              <a:extLst>
                <a:ext uri="{FF2B5EF4-FFF2-40B4-BE49-F238E27FC236}">
                  <a16:creationId xmlns:a16="http://schemas.microsoft.com/office/drawing/2014/main" id="{F9CAAB6E-F38B-4E9C-B67F-0A721D559695}"/>
                </a:ext>
              </a:extLst>
            </p:cNvPr>
            <p:cNvSpPr>
              <a:spLocks noChangeShapeType="1"/>
            </p:cNvSpPr>
            <p:nvPr/>
          </p:nvSpPr>
          <p:spPr bwMode="auto">
            <a:xfrm>
              <a:off x="108127800" y="108184950"/>
              <a:ext cx="1428750" cy="0"/>
            </a:xfrm>
            <a:prstGeom prst="line">
              <a:avLst/>
            </a:prstGeom>
            <a:noFill/>
            <a:ln w="25400">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85" name="TextBox 84">
            <a:extLst>
              <a:ext uri="{FF2B5EF4-FFF2-40B4-BE49-F238E27FC236}">
                <a16:creationId xmlns:a16="http://schemas.microsoft.com/office/drawing/2014/main" id="{9D3E0DD6-4DDC-4AAF-922F-AB4A1059101A}"/>
              </a:ext>
            </a:extLst>
          </p:cNvPr>
          <p:cNvSpPr txBox="1"/>
          <p:nvPr/>
        </p:nvSpPr>
        <p:spPr>
          <a:xfrm>
            <a:off x="843134" y="4244482"/>
            <a:ext cx="10519299" cy="1477328"/>
          </a:xfrm>
          <a:prstGeom prst="rect">
            <a:avLst/>
          </a:prstGeom>
          <a:noFill/>
        </p:spPr>
        <p:txBody>
          <a:bodyPr wrap="square" rtlCol="0">
            <a:spAutoFit/>
          </a:bodyPr>
          <a:lstStyle/>
          <a:p>
            <a:r>
              <a:rPr lang="en-US" dirty="0">
                <a:latin typeface="Arial Narrow" panose="020B0606020202030204" pitchFamily="34" charset="0"/>
              </a:rPr>
              <a:t>So we went into Dan11:40, and we did a compare and contrast. We took the history we know well, the French revolution, the deadly wound in 1798, and the knowledge that it would resurrect.  We perhaps needed reminding, that this is also a captivity, and that there would also have to be a death, and it's preceded by a war. So once we had all these details laid out; the 1798, we were ready to approach part B of verse 40.</a:t>
            </a:r>
          </a:p>
          <a:p>
            <a:r>
              <a:rPr lang="en-US" dirty="0"/>
              <a:t> </a:t>
            </a:r>
          </a:p>
        </p:txBody>
      </p:sp>
    </p:spTree>
    <p:extLst>
      <p:ext uri="{BB962C8B-B14F-4D97-AF65-F5344CB8AC3E}">
        <p14:creationId xmlns:p14="http://schemas.microsoft.com/office/powerpoint/2010/main" val="4479198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4E016E1-F115-4DE4-B6BC-BB3FB8AEF7EB}"/>
              </a:ext>
            </a:extLst>
          </p:cNvPr>
          <p:cNvSpPr>
            <a:spLocks noGrp="1"/>
          </p:cNvSpPr>
          <p:nvPr>
            <p:ph type="sldNum" sz="quarter" idx="12"/>
          </p:nvPr>
        </p:nvSpPr>
        <p:spPr/>
        <p:txBody>
          <a:bodyPr/>
          <a:lstStyle/>
          <a:p>
            <a:fld id="{1E1B8BD3-EEEF-4896-BEE3-06C250004F3C}" type="slidenum">
              <a:rPr lang="en-US" smtClean="0"/>
              <a:pPr/>
              <a:t>30</a:t>
            </a:fld>
            <a:endParaRPr lang="en-US" dirty="0"/>
          </a:p>
        </p:txBody>
      </p:sp>
      <p:sp>
        <p:nvSpPr>
          <p:cNvPr id="3" name="Text Box 2">
            <a:extLst>
              <a:ext uri="{FF2B5EF4-FFF2-40B4-BE49-F238E27FC236}">
                <a16:creationId xmlns:a16="http://schemas.microsoft.com/office/drawing/2014/main" id="{8A755C2A-61C2-400B-AB4C-D8C2E7D08F48}"/>
              </a:ext>
            </a:extLst>
          </p:cNvPr>
          <p:cNvSpPr txBox="1">
            <a:spLocks noChangeArrowheads="1"/>
          </p:cNvSpPr>
          <p:nvPr/>
        </p:nvSpPr>
        <p:spPr bwMode="auto">
          <a:xfrm>
            <a:off x="2512832" y="296364"/>
            <a:ext cx="6858000" cy="38290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Line 3">
            <a:extLst>
              <a:ext uri="{FF2B5EF4-FFF2-40B4-BE49-F238E27FC236}">
                <a16:creationId xmlns:a16="http://schemas.microsoft.com/office/drawing/2014/main" id="{AC4C5C51-2F92-4869-82FC-F54C465DB121}"/>
              </a:ext>
            </a:extLst>
          </p:cNvPr>
          <p:cNvSpPr>
            <a:spLocks noChangeShapeType="1"/>
          </p:cNvSpPr>
          <p:nvPr/>
        </p:nvSpPr>
        <p:spPr bwMode="auto">
          <a:xfrm>
            <a:off x="3884432" y="1267914"/>
            <a:ext cx="5486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4">
            <a:extLst>
              <a:ext uri="{FF2B5EF4-FFF2-40B4-BE49-F238E27FC236}">
                <a16:creationId xmlns:a16="http://schemas.microsoft.com/office/drawing/2014/main" id="{F9904F5C-F076-4909-94A3-BCBB194FFF4E}"/>
              </a:ext>
            </a:extLst>
          </p:cNvPr>
          <p:cNvSpPr>
            <a:spLocks noChangeShapeType="1"/>
          </p:cNvSpPr>
          <p:nvPr/>
        </p:nvSpPr>
        <p:spPr bwMode="auto">
          <a:xfrm flipH="1">
            <a:off x="3198632" y="1267914"/>
            <a:ext cx="7429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5">
            <a:extLst>
              <a:ext uri="{FF2B5EF4-FFF2-40B4-BE49-F238E27FC236}">
                <a16:creationId xmlns:a16="http://schemas.microsoft.com/office/drawing/2014/main" id="{F99AA5C2-121A-4CE4-B805-C01B01A6D0EA}"/>
              </a:ext>
            </a:extLst>
          </p:cNvPr>
          <p:cNvSpPr txBox="1">
            <a:spLocks noChangeArrowheads="1"/>
          </p:cNvSpPr>
          <p:nvPr/>
        </p:nvSpPr>
        <p:spPr bwMode="auto">
          <a:xfrm>
            <a:off x="4913132" y="1267914"/>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Disap.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Line 6">
            <a:extLst>
              <a:ext uri="{FF2B5EF4-FFF2-40B4-BE49-F238E27FC236}">
                <a16:creationId xmlns:a16="http://schemas.microsoft.com/office/drawing/2014/main" id="{D0C6E525-4F05-44AA-A193-CB30BE875139}"/>
              </a:ext>
            </a:extLst>
          </p:cNvPr>
          <p:cNvSpPr>
            <a:spLocks noChangeShapeType="1"/>
          </p:cNvSpPr>
          <p:nvPr/>
        </p:nvSpPr>
        <p:spPr bwMode="auto">
          <a:xfrm>
            <a:off x="3370082" y="98216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7">
            <a:extLst>
              <a:ext uri="{FF2B5EF4-FFF2-40B4-BE49-F238E27FC236}">
                <a16:creationId xmlns:a16="http://schemas.microsoft.com/office/drawing/2014/main" id="{1E64D5F1-9F9F-4EF4-89E4-8DEA3BF1DC9F}"/>
              </a:ext>
            </a:extLst>
          </p:cNvPr>
          <p:cNvSpPr>
            <a:spLocks noChangeShapeType="1"/>
          </p:cNvSpPr>
          <p:nvPr/>
        </p:nvSpPr>
        <p:spPr bwMode="auto">
          <a:xfrm>
            <a:off x="5084582" y="98216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8">
            <a:extLst>
              <a:ext uri="{FF2B5EF4-FFF2-40B4-BE49-F238E27FC236}">
                <a16:creationId xmlns:a16="http://schemas.microsoft.com/office/drawing/2014/main" id="{BBCF6624-3ECC-44E5-B48F-570283C7E1CA}"/>
              </a:ext>
            </a:extLst>
          </p:cNvPr>
          <p:cNvSpPr>
            <a:spLocks noChangeShapeType="1"/>
          </p:cNvSpPr>
          <p:nvPr/>
        </p:nvSpPr>
        <p:spPr bwMode="auto">
          <a:xfrm>
            <a:off x="3884432" y="98216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9">
            <a:extLst>
              <a:ext uri="{FF2B5EF4-FFF2-40B4-BE49-F238E27FC236}">
                <a16:creationId xmlns:a16="http://schemas.microsoft.com/office/drawing/2014/main" id="{6FFE1994-0486-471F-85D8-1CCBB99A02D5}"/>
              </a:ext>
            </a:extLst>
          </p:cNvPr>
          <p:cNvSpPr>
            <a:spLocks noChangeShapeType="1"/>
          </p:cNvSpPr>
          <p:nvPr/>
        </p:nvSpPr>
        <p:spPr bwMode="auto">
          <a:xfrm>
            <a:off x="4913132" y="9821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Text Box 10">
            <a:extLst>
              <a:ext uri="{FF2B5EF4-FFF2-40B4-BE49-F238E27FC236}">
                <a16:creationId xmlns:a16="http://schemas.microsoft.com/office/drawing/2014/main" id="{77ADED7E-2974-4C3E-B6DC-0DA424F4B1B0}"/>
              </a:ext>
            </a:extLst>
          </p:cNvPr>
          <p:cNvSpPr txBox="1">
            <a:spLocks noChangeArrowheads="1"/>
          </p:cNvSpPr>
          <p:nvPr/>
        </p:nvSpPr>
        <p:spPr bwMode="auto">
          <a:xfrm>
            <a:off x="3198632" y="696414"/>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538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Text Box 11">
            <a:extLst>
              <a:ext uri="{FF2B5EF4-FFF2-40B4-BE49-F238E27FC236}">
                <a16:creationId xmlns:a16="http://schemas.microsoft.com/office/drawing/2014/main" id="{1EB3BABE-05D5-4771-953C-E930CF302806}"/>
              </a:ext>
            </a:extLst>
          </p:cNvPr>
          <p:cNvSpPr txBox="1">
            <a:spLocks noChangeArrowheads="1"/>
          </p:cNvSpPr>
          <p:nvPr/>
        </p:nvSpPr>
        <p:spPr bwMode="auto">
          <a:xfrm>
            <a:off x="3655832" y="696414"/>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Text Box 12">
            <a:extLst>
              <a:ext uri="{FF2B5EF4-FFF2-40B4-BE49-F238E27FC236}">
                <a16:creationId xmlns:a16="http://schemas.microsoft.com/office/drawing/2014/main" id="{2A4B881F-CFF0-4D8D-8BF3-FA19D1A285F3}"/>
              </a:ext>
            </a:extLst>
          </p:cNvPr>
          <p:cNvSpPr txBox="1">
            <a:spLocks noChangeArrowheads="1"/>
          </p:cNvSpPr>
          <p:nvPr/>
        </p:nvSpPr>
        <p:spPr bwMode="auto">
          <a:xfrm>
            <a:off x="6284732" y="1325064"/>
            <a:ext cx="85725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Rejection of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Line 13">
            <a:extLst>
              <a:ext uri="{FF2B5EF4-FFF2-40B4-BE49-F238E27FC236}">
                <a16:creationId xmlns:a16="http://schemas.microsoft.com/office/drawing/2014/main" id="{2F5F7233-ADFB-467D-95E7-3078F3334F25}"/>
              </a:ext>
            </a:extLst>
          </p:cNvPr>
          <p:cNvSpPr>
            <a:spLocks noChangeShapeType="1"/>
          </p:cNvSpPr>
          <p:nvPr/>
        </p:nvSpPr>
        <p:spPr bwMode="auto">
          <a:xfrm>
            <a:off x="4227332" y="1096464"/>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4">
            <a:extLst>
              <a:ext uri="{FF2B5EF4-FFF2-40B4-BE49-F238E27FC236}">
                <a16:creationId xmlns:a16="http://schemas.microsoft.com/office/drawing/2014/main" id="{5FECDE23-B00D-4003-BFC1-6B254ABDDD0D}"/>
              </a:ext>
            </a:extLst>
          </p:cNvPr>
          <p:cNvSpPr>
            <a:spLocks noChangeShapeType="1"/>
          </p:cNvSpPr>
          <p:nvPr/>
        </p:nvSpPr>
        <p:spPr bwMode="auto">
          <a:xfrm>
            <a:off x="4113032" y="1096464"/>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15">
            <a:extLst>
              <a:ext uri="{FF2B5EF4-FFF2-40B4-BE49-F238E27FC236}">
                <a16:creationId xmlns:a16="http://schemas.microsoft.com/office/drawing/2014/main" id="{011E3DE2-15A3-4185-9B6B-B125F6D6ADAA}"/>
              </a:ext>
            </a:extLst>
          </p:cNvPr>
          <p:cNvSpPr txBox="1">
            <a:spLocks noChangeArrowheads="1"/>
          </p:cNvSpPr>
          <p:nvPr/>
        </p:nvSpPr>
        <p:spPr bwMode="auto">
          <a:xfrm>
            <a:off x="3712982" y="1325064"/>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Line 16">
            <a:extLst>
              <a:ext uri="{FF2B5EF4-FFF2-40B4-BE49-F238E27FC236}">
                <a16:creationId xmlns:a16="http://schemas.microsoft.com/office/drawing/2014/main" id="{A3B77447-28F2-4766-88ED-871E8A4FCF1A}"/>
              </a:ext>
            </a:extLst>
          </p:cNvPr>
          <p:cNvSpPr>
            <a:spLocks noChangeShapeType="1"/>
          </p:cNvSpPr>
          <p:nvPr/>
        </p:nvSpPr>
        <p:spPr bwMode="auto">
          <a:xfrm>
            <a:off x="3198632" y="95358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7">
            <a:extLst>
              <a:ext uri="{FF2B5EF4-FFF2-40B4-BE49-F238E27FC236}">
                <a16:creationId xmlns:a16="http://schemas.microsoft.com/office/drawing/2014/main" id="{C8676095-0D06-4502-8521-6D312F447F43}"/>
              </a:ext>
            </a:extLst>
          </p:cNvPr>
          <p:cNvSpPr>
            <a:spLocks noChangeShapeType="1"/>
          </p:cNvSpPr>
          <p:nvPr/>
        </p:nvSpPr>
        <p:spPr bwMode="auto">
          <a:xfrm>
            <a:off x="3370082" y="582114"/>
            <a:ext cx="5143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Text Box 18">
            <a:extLst>
              <a:ext uri="{FF2B5EF4-FFF2-40B4-BE49-F238E27FC236}">
                <a16:creationId xmlns:a16="http://schemas.microsoft.com/office/drawing/2014/main" id="{44E33241-7D8F-462F-8DF9-326459BF0A12}"/>
              </a:ext>
            </a:extLst>
          </p:cNvPr>
          <p:cNvSpPr txBox="1">
            <a:spLocks noChangeArrowheads="1"/>
          </p:cNvSpPr>
          <p:nvPr/>
        </p:nvSpPr>
        <p:spPr bwMode="auto">
          <a:xfrm>
            <a:off x="3484382" y="982164"/>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19">
            <a:extLst>
              <a:ext uri="{FF2B5EF4-FFF2-40B4-BE49-F238E27FC236}">
                <a16:creationId xmlns:a16="http://schemas.microsoft.com/office/drawing/2014/main" id="{2DD5C063-98CF-4852-B53A-15A2F77B358B}"/>
              </a:ext>
            </a:extLst>
          </p:cNvPr>
          <p:cNvSpPr txBox="1">
            <a:spLocks noChangeArrowheads="1"/>
          </p:cNvSpPr>
          <p:nvPr/>
        </p:nvSpPr>
        <p:spPr bwMode="auto">
          <a:xfrm>
            <a:off x="4455932" y="982164"/>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Text Box 20">
            <a:extLst>
              <a:ext uri="{FF2B5EF4-FFF2-40B4-BE49-F238E27FC236}">
                <a16:creationId xmlns:a16="http://schemas.microsoft.com/office/drawing/2014/main" id="{2FAE7D4F-92AA-42BF-A1C0-E54BDE7C3A53}"/>
              </a:ext>
            </a:extLst>
          </p:cNvPr>
          <p:cNvSpPr txBox="1">
            <a:spLocks noChangeArrowheads="1"/>
          </p:cNvSpPr>
          <p:nvPr/>
        </p:nvSpPr>
        <p:spPr bwMode="auto">
          <a:xfrm>
            <a:off x="4855982" y="696414"/>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Line 21">
            <a:extLst>
              <a:ext uri="{FF2B5EF4-FFF2-40B4-BE49-F238E27FC236}">
                <a16:creationId xmlns:a16="http://schemas.microsoft.com/office/drawing/2014/main" id="{4118301B-C27D-46EC-A2F1-FF9477FA18FB}"/>
              </a:ext>
            </a:extLst>
          </p:cNvPr>
          <p:cNvSpPr>
            <a:spLocks noChangeShapeType="1"/>
          </p:cNvSpPr>
          <p:nvPr/>
        </p:nvSpPr>
        <p:spPr bwMode="auto">
          <a:xfrm>
            <a:off x="3998732" y="582114"/>
            <a:ext cx="114300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Text Box 22">
            <a:extLst>
              <a:ext uri="{FF2B5EF4-FFF2-40B4-BE49-F238E27FC236}">
                <a16:creationId xmlns:a16="http://schemas.microsoft.com/office/drawing/2014/main" id="{FA89FDD4-64B6-4975-BAF5-7CA971C3C9C2}"/>
              </a:ext>
            </a:extLst>
          </p:cNvPr>
          <p:cNvSpPr txBox="1">
            <a:spLocks noChangeArrowheads="1"/>
          </p:cNvSpPr>
          <p:nvPr/>
        </p:nvSpPr>
        <p:spPr bwMode="auto">
          <a:xfrm>
            <a:off x="4113032" y="296364"/>
            <a:ext cx="9144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1260   46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Text Box 23">
            <a:extLst>
              <a:ext uri="{FF2B5EF4-FFF2-40B4-BE49-F238E27FC236}">
                <a16:creationId xmlns:a16="http://schemas.microsoft.com/office/drawing/2014/main" id="{9C52C669-C192-40E0-B1DD-76095A8D2DF1}"/>
              </a:ext>
            </a:extLst>
          </p:cNvPr>
          <p:cNvSpPr txBox="1">
            <a:spLocks noChangeArrowheads="1"/>
          </p:cNvSpPr>
          <p:nvPr/>
        </p:nvSpPr>
        <p:spPr bwMode="auto">
          <a:xfrm>
            <a:off x="5256032" y="982164"/>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Line 24">
            <a:extLst>
              <a:ext uri="{FF2B5EF4-FFF2-40B4-BE49-F238E27FC236}">
                <a16:creationId xmlns:a16="http://schemas.microsoft.com/office/drawing/2014/main" id="{E6AD699E-658E-4059-AE55-18616622E28B}"/>
              </a:ext>
            </a:extLst>
          </p:cNvPr>
          <p:cNvSpPr>
            <a:spLocks noChangeShapeType="1"/>
          </p:cNvSpPr>
          <p:nvPr/>
        </p:nvSpPr>
        <p:spPr bwMode="auto">
          <a:xfrm>
            <a:off x="5827532" y="98216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25">
            <a:extLst>
              <a:ext uri="{FF2B5EF4-FFF2-40B4-BE49-F238E27FC236}">
                <a16:creationId xmlns:a16="http://schemas.microsoft.com/office/drawing/2014/main" id="{4C9D1133-E4C2-41D5-869A-048A3F3E1885}"/>
              </a:ext>
            </a:extLst>
          </p:cNvPr>
          <p:cNvSpPr>
            <a:spLocks noChangeShapeType="1"/>
          </p:cNvSpPr>
          <p:nvPr/>
        </p:nvSpPr>
        <p:spPr bwMode="auto">
          <a:xfrm>
            <a:off x="5656082" y="9821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Text Box 26">
            <a:extLst>
              <a:ext uri="{FF2B5EF4-FFF2-40B4-BE49-F238E27FC236}">
                <a16:creationId xmlns:a16="http://schemas.microsoft.com/office/drawing/2014/main" id="{8BB09BD9-CF38-42DA-96E3-D2A3435E5299}"/>
              </a:ext>
            </a:extLst>
          </p:cNvPr>
          <p:cNvSpPr txBox="1">
            <a:spLocks noChangeArrowheads="1"/>
          </p:cNvSpPr>
          <p:nvPr/>
        </p:nvSpPr>
        <p:spPr bwMode="auto">
          <a:xfrm>
            <a:off x="5598932" y="696414"/>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Line 27">
            <a:extLst>
              <a:ext uri="{FF2B5EF4-FFF2-40B4-BE49-F238E27FC236}">
                <a16:creationId xmlns:a16="http://schemas.microsoft.com/office/drawing/2014/main" id="{655DCDC6-7CC7-41DE-984C-B12BCF4FC978}"/>
              </a:ext>
            </a:extLst>
          </p:cNvPr>
          <p:cNvSpPr>
            <a:spLocks noChangeShapeType="1"/>
          </p:cNvSpPr>
          <p:nvPr/>
        </p:nvSpPr>
        <p:spPr bwMode="auto">
          <a:xfrm flipV="1">
            <a:off x="3884432" y="1096464"/>
            <a:ext cx="17145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28">
            <a:extLst>
              <a:ext uri="{FF2B5EF4-FFF2-40B4-BE49-F238E27FC236}">
                <a16:creationId xmlns:a16="http://schemas.microsoft.com/office/drawing/2014/main" id="{A2441E48-C04C-45DC-9467-E8A4ADC3C9AB}"/>
              </a:ext>
            </a:extLst>
          </p:cNvPr>
          <p:cNvSpPr txBox="1">
            <a:spLocks noChangeArrowheads="1"/>
          </p:cNvSpPr>
          <p:nvPr/>
        </p:nvSpPr>
        <p:spPr bwMode="auto">
          <a:xfrm>
            <a:off x="4055882" y="810714"/>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Text Box 29">
            <a:extLst>
              <a:ext uri="{FF2B5EF4-FFF2-40B4-BE49-F238E27FC236}">
                <a16:creationId xmlns:a16="http://schemas.microsoft.com/office/drawing/2014/main" id="{99855624-B2B6-48BC-BB00-B81CFD7AD585}"/>
              </a:ext>
            </a:extLst>
          </p:cNvPr>
          <p:cNvSpPr txBox="1">
            <a:spLocks noChangeArrowheads="1"/>
          </p:cNvSpPr>
          <p:nvPr/>
        </p:nvSpPr>
        <p:spPr bwMode="auto">
          <a:xfrm>
            <a:off x="6056132" y="982164"/>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Text Box 30">
            <a:extLst>
              <a:ext uri="{FF2B5EF4-FFF2-40B4-BE49-F238E27FC236}">
                <a16:creationId xmlns:a16="http://schemas.microsoft.com/office/drawing/2014/main" id="{A15833EE-3117-40A7-9FC7-B7793B7DC32A}"/>
              </a:ext>
            </a:extLst>
          </p:cNvPr>
          <p:cNvSpPr txBox="1">
            <a:spLocks noChangeArrowheads="1"/>
          </p:cNvSpPr>
          <p:nvPr/>
        </p:nvSpPr>
        <p:spPr bwMode="auto">
          <a:xfrm>
            <a:off x="3998732" y="1610814"/>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Capsule message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Line 31">
            <a:extLst>
              <a:ext uri="{FF2B5EF4-FFF2-40B4-BE49-F238E27FC236}">
                <a16:creationId xmlns:a16="http://schemas.microsoft.com/office/drawing/2014/main" id="{342E655A-BCAA-4A5D-ADE4-167C00D5802A}"/>
              </a:ext>
            </a:extLst>
          </p:cNvPr>
          <p:cNvSpPr>
            <a:spLocks noChangeShapeType="1"/>
          </p:cNvSpPr>
          <p:nvPr/>
        </p:nvSpPr>
        <p:spPr bwMode="auto">
          <a:xfrm>
            <a:off x="4227332" y="1267914"/>
            <a:ext cx="0"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32">
            <a:extLst>
              <a:ext uri="{FF2B5EF4-FFF2-40B4-BE49-F238E27FC236}">
                <a16:creationId xmlns:a16="http://schemas.microsoft.com/office/drawing/2014/main" id="{587DE397-DEC6-4735-AF8A-996E123A4B34}"/>
              </a:ext>
            </a:extLst>
          </p:cNvPr>
          <p:cNvSpPr>
            <a:spLocks noChangeShapeType="1"/>
          </p:cNvSpPr>
          <p:nvPr/>
        </p:nvSpPr>
        <p:spPr bwMode="auto">
          <a:xfrm>
            <a:off x="6570482" y="98216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Line 33">
            <a:extLst>
              <a:ext uri="{FF2B5EF4-FFF2-40B4-BE49-F238E27FC236}">
                <a16:creationId xmlns:a16="http://schemas.microsoft.com/office/drawing/2014/main" id="{87ADFAE0-D901-45D3-84E2-14D62E49780A}"/>
              </a:ext>
            </a:extLst>
          </p:cNvPr>
          <p:cNvSpPr>
            <a:spLocks noChangeShapeType="1"/>
          </p:cNvSpPr>
          <p:nvPr/>
        </p:nvSpPr>
        <p:spPr bwMode="auto">
          <a:xfrm>
            <a:off x="6399032" y="9821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Text Box 34">
            <a:extLst>
              <a:ext uri="{FF2B5EF4-FFF2-40B4-BE49-F238E27FC236}">
                <a16:creationId xmlns:a16="http://schemas.microsoft.com/office/drawing/2014/main" id="{ED78DC07-F77E-47B0-A7B2-5386AD9435C0}"/>
              </a:ext>
            </a:extLst>
          </p:cNvPr>
          <p:cNvSpPr txBox="1">
            <a:spLocks noChangeArrowheads="1"/>
          </p:cNvSpPr>
          <p:nvPr/>
        </p:nvSpPr>
        <p:spPr bwMode="auto">
          <a:xfrm>
            <a:off x="6341882" y="696414"/>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Line 35">
            <a:extLst>
              <a:ext uri="{FF2B5EF4-FFF2-40B4-BE49-F238E27FC236}">
                <a16:creationId xmlns:a16="http://schemas.microsoft.com/office/drawing/2014/main" id="{E108760B-9404-41BD-A2DD-DCFBF365F06A}"/>
              </a:ext>
            </a:extLst>
          </p:cNvPr>
          <p:cNvSpPr>
            <a:spLocks noChangeShapeType="1"/>
          </p:cNvSpPr>
          <p:nvPr/>
        </p:nvSpPr>
        <p:spPr bwMode="auto">
          <a:xfrm>
            <a:off x="5827532" y="1153614"/>
            <a:ext cx="2857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 Box 36">
            <a:extLst>
              <a:ext uri="{FF2B5EF4-FFF2-40B4-BE49-F238E27FC236}">
                <a16:creationId xmlns:a16="http://schemas.microsoft.com/office/drawing/2014/main" id="{74117B19-BE52-40CD-892D-0FB88A10D5AD}"/>
              </a:ext>
            </a:extLst>
          </p:cNvPr>
          <p:cNvSpPr txBox="1">
            <a:spLocks noChangeArrowheads="1"/>
          </p:cNvSpPr>
          <p:nvPr/>
        </p:nvSpPr>
        <p:spPr bwMode="auto">
          <a:xfrm>
            <a:off x="6913382" y="982164"/>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Line 37">
            <a:extLst>
              <a:ext uri="{FF2B5EF4-FFF2-40B4-BE49-F238E27FC236}">
                <a16:creationId xmlns:a16="http://schemas.microsoft.com/office/drawing/2014/main" id="{BF74DE84-099E-4537-A443-E6B40D197BA4}"/>
              </a:ext>
            </a:extLst>
          </p:cNvPr>
          <p:cNvSpPr>
            <a:spLocks noChangeShapeType="1"/>
          </p:cNvSpPr>
          <p:nvPr/>
        </p:nvSpPr>
        <p:spPr bwMode="auto">
          <a:xfrm>
            <a:off x="7770632" y="98216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Line 38">
            <a:extLst>
              <a:ext uri="{FF2B5EF4-FFF2-40B4-BE49-F238E27FC236}">
                <a16:creationId xmlns:a16="http://schemas.microsoft.com/office/drawing/2014/main" id="{01BAF013-17D0-47F0-948D-9E8764F03941}"/>
              </a:ext>
            </a:extLst>
          </p:cNvPr>
          <p:cNvSpPr>
            <a:spLocks noChangeShapeType="1"/>
          </p:cNvSpPr>
          <p:nvPr/>
        </p:nvSpPr>
        <p:spPr bwMode="auto">
          <a:xfrm>
            <a:off x="7599182" y="9821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Text Box 39">
            <a:extLst>
              <a:ext uri="{FF2B5EF4-FFF2-40B4-BE49-F238E27FC236}">
                <a16:creationId xmlns:a16="http://schemas.microsoft.com/office/drawing/2014/main" id="{27788F94-88DE-4680-BEE6-B30883F76397}"/>
              </a:ext>
            </a:extLst>
          </p:cNvPr>
          <p:cNvSpPr txBox="1">
            <a:spLocks noChangeArrowheads="1"/>
          </p:cNvSpPr>
          <p:nvPr/>
        </p:nvSpPr>
        <p:spPr bwMode="auto">
          <a:xfrm>
            <a:off x="7542032" y="696414"/>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Text Box 40">
            <a:extLst>
              <a:ext uri="{FF2B5EF4-FFF2-40B4-BE49-F238E27FC236}">
                <a16:creationId xmlns:a16="http://schemas.microsoft.com/office/drawing/2014/main" id="{C911F448-7E21-4012-A2A4-2E462A020236}"/>
              </a:ext>
            </a:extLst>
          </p:cNvPr>
          <p:cNvSpPr txBox="1">
            <a:spLocks noChangeArrowheads="1"/>
          </p:cNvSpPr>
          <p:nvPr/>
        </p:nvSpPr>
        <p:spPr bwMode="auto">
          <a:xfrm>
            <a:off x="7199132" y="1325064"/>
            <a:ext cx="5715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Jones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Waggoner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Line 41">
            <a:extLst>
              <a:ext uri="{FF2B5EF4-FFF2-40B4-BE49-F238E27FC236}">
                <a16:creationId xmlns:a16="http://schemas.microsoft.com/office/drawing/2014/main" id="{96195D3B-8DA7-4770-8D95-B730B6002261}"/>
              </a:ext>
            </a:extLst>
          </p:cNvPr>
          <p:cNvSpPr>
            <a:spLocks noChangeShapeType="1"/>
          </p:cNvSpPr>
          <p:nvPr/>
        </p:nvSpPr>
        <p:spPr bwMode="auto">
          <a:xfrm>
            <a:off x="7770632" y="1267914"/>
            <a:ext cx="0" cy="6286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42">
            <a:extLst>
              <a:ext uri="{FF2B5EF4-FFF2-40B4-BE49-F238E27FC236}">
                <a16:creationId xmlns:a16="http://schemas.microsoft.com/office/drawing/2014/main" id="{166B09F3-36C7-4DCA-A075-125049935AAD}"/>
              </a:ext>
            </a:extLst>
          </p:cNvPr>
          <p:cNvSpPr txBox="1">
            <a:spLocks noChangeArrowheads="1"/>
          </p:cNvSpPr>
          <p:nvPr/>
        </p:nvSpPr>
        <p:spPr bwMode="auto">
          <a:xfrm>
            <a:off x="7770632" y="1325064"/>
            <a:ext cx="5715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Butler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Smith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Line 43">
            <a:extLst>
              <a:ext uri="{FF2B5EF4-FFF2-40B4-BE49-F238E27FC236}">
                <a16:creationId xmlns:a16="http://schemas.microsoft.com/office/drawing/2014/main" id="{CCFAC282-C2AF-4D5B-86B3-17CCBE9EF5C2}"/>
              </a:ext>
            </a:extLst>
          </p:cNvPr>
          <p:cNvSpPr>
            <a:spLocks noChangeShapeType="1"/>
          </p:cNvSpPr>
          <p:nvPr/>
        </p:nvSpPr>
        <p:spPr bwMode="auto">
          <a:xfrm>
            <a:off x="8742182" y="98216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Line 44">
            <a:extLst>
              <a:ext uri="{FF2B5EF4-FFF2-40B4-BE49-F238E27FC236}">
                <a16:creationId xmlns:a16="http://schemas.microsoft.com/office/drawing/2014/main" id="{50ED56DF-30DE-4D71-9649-DA7EB6170EE4}"/>
              </a:ext>
            </a:extLst>
          </p:cNvPr>
          <p:cNvSpPr>
            <a:spLocks noChangeShapeType="1"/>
          </p:cNvSpPr>
          <p:nvPr/>
        </p:nvSpPr>
        <p:spPr bwMode="auto">
          <a:xfrm>
            <a:off x="8570732" y="9821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Text Box 45">
            <a:extLst>
              <a:ext uri="{FF2B5EF4-FFF2-40B4-BE49-F238E27FC236}">
                <a16:creationId xmlns:a16="http://schemas.microsoft.com/office/drawing/2014/main" id="{556EDE85-1715-4C2E-A49E-40208978DB4D}"/>
              </a:ext>
            </a:extLst>
          </p:cNvPr>
          <p:cNvSpPr txBox="1">
            <a:spLocks noChangeArrowheads="1"/>
          </p:cNvSpPr>
          <p:nvPr/>
        </p:nvSpPr>
        <p:spPr bwMode="auto">
          <a:xfrm>
            <a:off x="8513582" y="696414"/>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7" name="Line 46">
            <a:extLst>
              <a:ext uri="{FF2B5EF4-FFF2-40B4-BE49-F238E27FC236}">
                <a16:creationId xmlns:a16="http://schemas.microsoft.com/office/drawing/2014/main" id="{744237A7-C9A9-4724-A8C8-0C82E92B4B45}"/>
              </a:ext>
            </a:extLst>
          </p:cNvPr>
          <p:cNvSpPr>
            <a:spLocks noChangeShapeType="1"/>
          </p:cNvSpPr>
          <p:nvPr/>
        </p:nvSpPr>
        <p:spPr bwMode="auto">
          <a:xfrm>
            <a:off x="6570482" y="582114"/>
            <a:ext cx="22288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47">
            <a:extLst>
              <a:ext uri="{FF2B5EF4-FFF2-40B4-BE49-F238E27FC236}">
                <a16:creationId xmlns:a16="http://schemas.microsoft.com/office/drawing/2014/main" id="{D0F2DAD9-4942-4A7C-A618-F6A7348175CC}"/>
              </a:ext>
            </a:extLst>
          </p:cNvPr>
          <p:cNvSpPr txBox="1">
            <a:spLocks noChangeArrowheads="1"/>
          </p:cNvSpPr>
          <p:nvPr/>
        </p:nvSpPr>
        <p:spPr bwMode="auto">
          <a:xfrm>
            <a:off x="7599182" y="296364"/>
            <a:ext cx="6286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126   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Text Box 48">
            <a:extLst>
              <a:ext uri="{FF2B5EF4-FFF2-40B4-BE49-F238E27FC236}">
                <a16:creationId xmlns:a16="http://schemas.microsoft.com/office/drawing/2014/main" id="{62CA55A8-3E0D-42BA-81A7-504E0CAC0F88}"/>
              </a:ext>
            </a:extLst>
          </p:cNvPr>
          <p:cNvSpPr txBox="1">
            <a:spLocks noChangeArrowheads="1"/>
          </p:cNvSpPr>
          <p:nvPr/>
        </p:nvSpPr>
        <p:spPr bwMode="auto">
          <a:xfrm>
            <a:off x="4398782" y="582114"/>
            <a:ext cx="2857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0" name="Line 49">
            <a:extLst>
              <a:ext uri="{FF2B5EF4-FFF2-40B4-BE49-F238E27FC236}">
                <a16:creationId xmlns:a16="http://schemas.microsoft.com/office/drawing/2014/main" id="{034C0EE2-ABAD-4F80-B115-4422E7218897}"/>
              </a:ext>
            </a:extLst>
          </p:cNvPr>
          <p:cNvSpPr>
            <a:spLocks noChangeShapeType="1"/>
          </p:cNvSpPr>
          <p:nvPr/>
        </p:nvSpPr>
        <p:spPr bwMode="auto">
          <a:xfrm>
            <a:off x="3941582" y="1210764"/>
            <a:ext cx="1143000" cy="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50">
            <a:extLst>
              <a:ext uri="{FF2B5EF4-FFF2-40B4-BE49-F238E27FC236}">
                <a16:creationId xmlns:a16="http://schemas.microsoft.com/office/drawing/2014/main" id="{95C0D5F0-8534-44BF-9E3D-FB8D5BA5A238}"/>
              </a:ext>
            </a:extLst>
          </p:cNvPr>
          <p:cNvSpPr txBox="1">
            <a:spLocks noChangeArrowheads="1"/>
          </p:cNvSpPr>
          <p:nvPr/>
        </p:nvSpPr>
        <p:spPr bwMode="auto">
          <a:xfrm>
            <a:off x="4455932" y="1210764"/>
            <a:ext cx="285750"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 name="Text Box 51">
            <a:extLst>
              <a:ext uri="{FF2B5EF4-FFF2-40B4-BE49-F238E27FC236}">
                <a16:creationId xmlns:a16="http://schemas.microsoft.com/office/drawing/2014/main" id="{3C2AE74B-B733-4AC0-8A12-2E277A60EA31}"/>
              </a:ext>
            </a:extLst>
          </p:cNvPr>
          <p:cNvSpPr txBox="1">
            <a:spLocks noChangeArrowheads="1"/>
          </p:cNvSpPr>
          <p:nvPr/>
        </p:nvSpPr>
        <p:spPr bwMode="auto">
          <a:xfrm>
            <a:off x="2512832" y="296364"/>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Israel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Line 52">
            <a:extLst>
              <a:ext uri="{FF2B5EF4-FFF2-40B4-BE49-F238E27FC236}">
                <a16:creationId xmlns:a16="http://schemas.microsoft.com/office/drawing/2014/main" id="{119B9627-69F0-4E76-BD62-1BAD49039CD9}"/>
              </a:ext>
            </a:extLst>
          </p:cNvPr>
          <p:cNvSpPr>
            <a:spLocks noChangeShapeType="1"/>
          </p:cNvSpPr>
          <p:nvPr/>
        </p:nvSpPr>
        <p:spPr bwMode="auto">
          <a:xfrm>
            <a:off x="8742182" y="1153614"/>
            <a:ext cx="628650" cy="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Text Box 53">
            <a:extLst>
              <a:ext uri="{FF2B5EF4-FFF2-40B4-BE49-F238E27FC236}">
                <a16:creationId xmlns:a16="http://schemas.microsoft.com/office/drawing/2014/main" id="{85C52AC0-727E-47B9-A05A-2EF51BBECEBE}"/>
              </a:ext>
            </a:extLst>
          </p:cNvPr>
          <p:cNvSpPr txBox="1">
            <a:spLocks noChangeArrowheads="1"/>
          </p:cNvSpPr>
          <p:nvPr/>
        </p:nvSpPr>
        <p:spPr bwMode="auto">
          <a:xfrm>
            <a:off x="8970782" y="1325064"/>
            <a:ext cx="2857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FF0000"/>
                </a:solidFill>
                <a:effectLst/>
                <a:latin typeface="Times New Roman" panose="02020603050405020304" pitchFamily="18" charset="0"/>
              </a:rPr>
              <a:t>ῼ</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 name="Line 54">
            <a:extLst>
              <a:ext uri="{FF2B5EF4-FFF2-40B4-BE49-F238E27FC236}">
                <a16:creationId xmlns:a16="http://schemas.microsoft.com/office/drawing/2014/main" id="{D60328D3-3D12-4005-8104-4544AF4C5919}"/>
              </a:ext>
            </a:extLst>
          </p:cNvPr>
          <p:cNvSpPr>
            <a:spLocks noChangeShapeType="1"/>
          </p:cNvSpPr>
          <p:nvPr/>
        </p:nvSpPr>
        <p:spPr bwMode="auto">
          <a:xfrm>
            <a:off x="3827282" y="3211014"/>
            <a:ext cx="55435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55">
            <a:extLst>
              <a:ext uri="{FF2B5EF4-FFF2-40B4-BE49-F238E27FC236}">
                <a16:creationId xmlns:a16="http://schemas.microsoft.com/office/drawing/2014/main" id="{20127712-4939-486F-B5D7-B28B29D1E760}"/>
              </a:ext>
            </a:extLst>
          </p:cNvPr>
          <p:cNvSpPr>
            <a:spLocks noChangeShapeType="1"/>
          </p:cNvSpPr>
          <p:nvPr/>
        </p:nvSpPr>
        <p:spPr bwMode="auto">
          <a:xfrm flipH="1">
            <a:off x="3198632" y="3211014"/>
            <a:ext cx="7429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56">
            <a:extLst>
              <a:ext uri="{FF2B5EF4-FFF2-40B4-BE49-F238E27FC236}">
                <a16:creationId xmlns:a16="http://schemas.microsoft.com/office/drawing/2014/main" id="{0F53BAAD-1996-456A-AD44-480459475B4D}"/>
              </a:ext>
            </a:extLst>
          </p:cNvPr>
          <p:cNvSpPr>
            <a:spLocks noChangeShapeType="1"/>
          </p:cNvSpPr>
          <p:nvPr/>
        </p:nvSpPr>
        <p:spPr bwMode="auto">
          <a:xfrm>
            <a:off x="3255782" y="295383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57">
            <a:extLst>
              <a:ext uri="{FF2B5EF4-FFF2-40B4-BE49-F238E27FC236}">
                <a16:creationId xmlns:a16="http://schemas.microsoft.com/office/drawing/2014/main" id="{3278EF98-F2DA-4B3A-A2BE-D2A07FC6AA68}"/>
              </a:ext>
            </a:extLst>
          </p:cNvPr>
          <p:cNvSpPr>
            <a:spLocks noChangeShapeType="1"/>
          </p:cNvSpPr>
          <p:nvPr/>
        </p:nvSpPr>
        <p:spPr bwMode="auto">
          <a:xfrm>
            <a:off x="3884432" y="292526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Text Box 58">
            <a:extLst>
              <a:ext uri="{FF2B5EF4-FFF2-40B4-BE49-F238E27FC236}">
                <a16:creationId xmlns:a16="http://schemas.microsoft.com/office/drawing/2014/main" id="{69F1801F-CA36-458B-BB6B-63CCF3AA246E}"/>
              </a:ext>
            </a:extLst>
          </p:cNvPr>
          <p:cNvSpPr txBox="1">
            <a:spLocks noChangeArrowheads="1"/>
          </p:cNvSpPr>
          <p:nvPr/>
        </p:nvSpPr>
        <p:spPr bwMode="auto">
          <a:xfrm>
            <a:off x="3084332" y="2668089"/>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 name="Text Box 59">
            <a:extLst>
              <a:ext uri="{FF2B5EF4-FFF2-40B4-BE49-F238E27FC236}">
                <a16:creationId xmlns:a16="http://schemas.microsoft.com/office/drawing/2014/main" id="{868DDB56-4919-48DE-810E-808725C541AD}"/>
              </a:ext>
            </a:extLst>
          </p:cNvPr>
          <p:cNvSpPr txBox="1">
            <a:spLocks noChangeArrowheads="1"/>
          </p:cNvSpPr>
          <p:nvPr/>
        </p:nvSpPr>
        <p:spPr bwMode="auto">
          <a:xfrm>
            <a:off x="3655832" y="2639514"/>
            <a:ext cx="4000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Text Box 60">
            <a:extLst>
              <a:ext uri="{FF2B5EF4-FFF2-40B4-BE49-F238E27FC236}">
                <a16:creationId xmlns:a16="http://schemas.microsoft.com/office/drawing/2014/main" id="{2574B9E7-72BA-4F4E-B1B1-8A6465954EE9}"/>
              </a:ext>
            </a:extLst>
          </p:cNvPr>
          <p:cNvSpPr txBox="1">
            <a:spLocks noChangeArrowheads="1"/>
          </p:cNvSpPr>
          <p:nvPr/>
        </p:nvSpPr>
        <p:spPr bwMode="auto">
          <a:xfrm>
            <a:off x="3712982" y="3268164"/>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Pacelli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Line 61">
            <a:extLst>
              <a:ext uri="{FF2B5EF4-FFF2-40B4-BE49-F238E27FC236}">
                <a16:creationId xmlns:a16="http://schemas.microsoft.com/office/drawing/2014/main" id="{DF05D3FF-0656-4176-B3B8-EFC3EA888CA7}"/>
              </a:ext>
            </a:extLst>
          </p:cNvPr>
          <p:cNvSpPr>
            <a:spLocks noChangeShapeType="1"/>
          </p:cNvSpPr>
          <p:nvPr/>
        </p:nvSpPr>
        <p:spPr bwMode="auto">
          <a:xfrm>
            <a:off x="3084332" y="29252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3" name="Line 62">
            <a:extLst>
              <a:ext uri="{FF2B5EF4-FFF2-40B4-BE49-F238E27FC236}">
                <a16:creationId xmlns:a16="http://schemas.microsoft.com/office/drawing/2014/main" id="{9BE26735-ADCD-45B0-9F98-E9EF806EBAEC}"/>
              </a:ext>
            </a:extLst>
          </p:cNvPr>
          <p:cNvSpPr>
            <a:spLocks noChangeShapeType="1"/>
          </p:cNvSpPr>
          <p:nvPr/>
        </p:nvSpPr>
        <p:spPr bwMode="auto">
          <a:xfrm>
            <a:off x="3312932" y="2525214"/>
            <a:ext cx="5143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Text Box 63">
            <a:extLst>
              <a:ext uri="{FF2B5EF4-FFF2-40B4-BE49-F238E27FC236}">
                <a16:creationId xmlns:a16="http://schemas.microsoft.com/office/drawing/2014/main" id="{96AF0F7D-C7D4-4D50-A42F-AE79DE3CA713}"/>
              </a:ext>
            </a:extLst>
          </p:cNvPr>
          <p:cNvSpPr txBox="1">
            <a:spLocks noChangeArrowheads="1"/>
          </p:cNvSpPr>
          <p:nvPr/>
        </p:nvSpPr>
        <p:spPr bwMode="auto">
          <a:xfrm>
            <a:off x="3370082" y="2953839"/>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5" name="Line 64">
            <a:extLst>
              <a:ext uri="{FF2B5EF4-FFF2-40B4-BE49-F238E27FC236}">
                <a16:creationId xmlns:a16="http://schemas.microsoft.com/office/drawing/2014/main" id="{A654F94B-7C05-4B99-8B5A-C8147136F9F6}"/>
              </a:ext>
            </a:extLst>
          </p:cNvPr>
          <p:cNvSpPr>
            <a:spLocks noChangeShapeType="1"/>
          </p:cNvSpPr>
          <p:nvPr/>
        </p:nvSpPr>
        <p:spPr bwMode="auto">
          <a:xfrm flipV="1">
            <a:off x="3884432" y="3039564"/>
            <a:ext cx="17145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Text Box 65">
            <a:extLst>
              <a:ext uri="{FF2B5EF4-FFF2-40B4-BE49-F238E27FC236}">
                <a16:creationId xmlns:a16="http://schemas.microsoft.com/office/drawing/2014/main" id="{5B13F332-4B80-4AB6-83F3-BB1C33124262}"/>
              </a:ext>
            </a:extLst>
          </p:cNvPr>
          <p:cNvSpPr txBox="1">
            <a:spLocks noChangeArrowheads="1"/>
          </p:cNvSpPr>
          <p:nvPr/>
        </p:nvSpPr>
        <p:spPr bwMode="auto">
          <a:xfrm>
            <a:off x="2512832" y="2239464"/>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Babylon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7" name="Line 66">
            <a:extLst>
              <a:ext uri="{FF2B5EF4-FFF2-40B4-BE49-F238E27FC236}">
                <a16:creationId xmlns:a16="http://schemas.microsoft.com/office/drawing/2014/main" id="{13CDD17F-F8FA-45C7-BD19-21B6B3D85325}"/>
              </a:ext>
            </a:extLst>
          </p:cNvPr>
          <p:cNvSpPr>
            <a:spLocks noChangeShapeType="1"/>
          </p:cNvSpPr>
          <p:nvPr/>
        </p:nvSpPr>
        <p:spPr bwMode="auto">
          <a:xfrm>
            <a:off x="4227332" y="3039564"/>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Line 67">
            <a:extLst>
              <a:ext uri="{FF2B5EF4-FFF2-40B4-BE49-F238E27FC236}">
                <a16:creationId xmlns:a16="http://schemas.microsoft.com/office/drawing/2014/main" id="{243DC894-84B4-4BE7-8EB1-5911DF0BD709}"/>
              </a:ext>
            </a:extLst>
          </p:cNvPr>
          <p:cNvSpPr>
            <a:spLocks noChangeShapeType="1"/>
          </p:cNvSpPr>
          <p:nvPr/>
        </p:nvSpPr>
        <p:spPr bwMode="auto">
          <a:xfrm>
            <a:off x="4113032" y="3039564"/>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68">
            <a:extLst>
              <a:ext uri="{FF2B5EF4-FFF2-40B4-BE49-F238E27FC236}">
                <a16:creationId xmlns:a16="http://schemas.microsoft.com/office/drawing/2014/main" id="{4FE0B91D-CDF7-4D07-986E-092B7A81DC63}"/>
              </a:ext>
            </a:extLst>
          </p:cNvPr>
          <p:cNvSpPr txBox="1">
            <a:spLocks noChangeArrowheads="1"/>
          </p:cNvSpPr>
          <p:nvPr/>
        </p:nvSpPr>
        <p:spPr bwMode="auto">
          <a:xfrm>
            <a:off x="4055882" y="2582364"/>
            <a:ext cx="428625"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May 13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0" name="Text Box 69">
            <a:extLst>
              <a:ext uri="{FF2B5EF4-FFF2-40B4-BE49-F238E27FC236}">
                <a16:creationId xmlns:a16="http://schemas.microsoft.com/office/drawing/2014/main" id="{1F62464E-31BB-4530-BC3C-7909A79CB3E4}"/>
              </a:ext>
            </a:extLst>
          </p:cNvPr>
          <p:cNvSpPr txBox="1">
            <a:spLocks noChangeArrowheads="1"/>
          </p:cNvSpPr>
          <p:nvPr/>
        </p:nvSpPr>
        <p:spPr bwMode="auto">
          <a:xfrm>
            <a:off x="4055882" y="2353764"/>
            <a:ext cx="457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Fatima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 name="Line 70">
            <a:extLst>
              <a:ext uri="{FF2B5EF4-FFF2-40B4-BE49-F238E27FC236}">
                <a16:creationId xmlns:a16="http://schemas.microsoft.com/office/drawing/2014/main" id="{667D5672-F961-479A-8297-FA9AD42A2906}"/>
              </a:ext>
            </a:extLst>
          </p:cNvPr>
          <p:cNvSpPr>
            <a:spLocks noChangeShapeType="1"/>
          </p:cNvSpPr>
          <p:nvPr/>
        </p:nvSpPr>
        <p:spPr bwMode="auto">
          <a:xfrm>
            <a:off x="4227332" y="3211014"/>
            <a:ext cx="0"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Text Box 71">
            <a:extLst>
              <a:ext uri="{FF2B5EF4-FFF2-40B4-BE49-F238E27FC236}">
                <a16:creationId xmlns:a16="http://schemas.microsoft.com/office/drawing/2014/main" id="{A6208179-0E6C-46DA-B4AB-3F0127DE972A}"/>
              </a:ext>
            </a:extLst>
          </p:cNvPr>
          <p:cNvSpPr txBox="1">
            <a:spLocks noChangeArrowheads="1"/>
          </p:cNvSpPr>
          <p:nvPr/>
        </p:nvSpPr>
        <p:spPr bwMode="auto">
          <a:xfrm>
            <a:off x="3941582" y="3553914"/>
            <a:ext cx="5143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Code of Canon Law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Text Box 72">
            <a:extLst>
              <a:ext uri="{FF2B5EF4-FFF2-40B4-BE49-F238E27FC236}">
                <a16:creationId xmlns:a16="http://schemas.microsoft.com/office/drawing/2014/main" id="{CC6167F1-1B41-4C21-A252-C9D36D994E85}"/>
              </a:ext>
            </a:extLst>
          </p:cNvPr>
          <p:cNvSpPr txBox="1">
            <a:spLocks noChangeArrowheads="1"/>
          </p:cNvSpPr>
          <p:nvPr/>
        </p:nvSpPr>
        <p:spPr bwMode="auto">
          <a:xfrm>
            <a:off x="4913132" y="3211014"/>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Disap.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4" name="Line 73">
            <a:extLst>
              <a:ext uri="{FF2B5EF4-FFF2-40B4-BE49-F238E27FC236}">
                <a16:creationId xmlns:a16="http://schemas.microsoft.com/office/drawing/2014/main" id="{C1F1798B-5205-4C00-9C5F-D9C84F0A960E}"/>
              </a:ext>
            </a:extLst>
          </p:cNvPr>
          <p:cNvSpPr>
            <a:spLocks noChangeShapeType="1"/>
          </p:cNvSpPr>
          <p:nvPr/>
        </p:nvSpPr>
        <p:spPr bwMode="auto">
          <a:xfrm>
            <a:off x="5084582" y="2753814"/>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5" name="Line 74">
            <a:extLst>
              <a:ext uri="{FF2B5EF4-FFF2-40B4-BE49-F238E27FC236}">
                <a16:creationId xmlns:a16="http://schemas.microsoft.com/office/drawing/2014/main" id="{E5641E72-C555-41B6-B714-99EF726F4486}"/>
              </a:ext>
            </a:extLst>
          </p:cNvPr>
          <p:cNvSpPr>
            <a:spLocks noChangeShapeType="1"/>
          </p:cNvSpPr>
          <p:nvPr/>
        </p:nvSpPr>
        <p:spPr bwMode="auto">
          <a:xfrm>
            <a:off x="4913132" y="275381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Text Box 75">
            <a:extLst>
              <a:ext uri="{FF2B5EF4-FFF2-40B4-BE49-F238E27FC236}">
                <a16:creationId xmlns:a16="http://schemas.microsoft.com/office/drawing/2014/main" id="{0B75178D-FB15-4254-AA15-01648EDEB074}"/>
              </a:ext>
            </a:extLst>
          </p:cNvPr>
          <p:cNvSpPr txBox="1">
            <a:spLocks noChangeArrowheads="1"/>
          </p:cNvSpPr>
          <p:nvPr/>
        </p:nvSpPr>
        <p:spPr bwMode="auto">
          <a:xfrm>
            <a:off x="4913132" y="2468064"/>
            <a:ext cx="37147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Text Box 76">
            <a:extLst>
              <a:ext uri="{FF2B5EF4-FFF2-40B4-BE49-F238E27FC236}">
                <a16:creationId xmlns:a16="http://schemas.microsoft.com/office/drawing/2014/main" id="{B14C9E93-0BC8-4FCE-B686-1456C3DDDADA}"/>
              </a:ext>
            </a:extLst>
          </p:cNvPr>
          <p:cNvSpPr txBox="1">
            <a:spLocks noChangeArrowheads="1"/>
          </p:cNvSpPr>
          <p:nvPr/>
        </p:nvSpPr>
        <p:spPr bwMode="auto">
          <a:xfrm>
            <a:off x="5313182" y="2925264"/>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8" name="Line 77">
            <a:extLst>
              <a:ext uri="{FF2B5EF4-FFF2-40B4-BE49-F238E27FC236}">
                <a16:creationId xmlns:a16="http://schemas.microsoft.com/office/drawing/2014/main" id="{A758A486-931F-4567-8CED-34AD4EBADE60}"/>
              </a:ext>
            </a:extLst>
          </p:cNvPr>
          <p:cNvSpPr>
            <a:spLocks noChangeShapeType="1"/>
          </p:cNvSpPr>
          <p:nvPr/>
        </p:nvSpPr>
        <p:spPr bwMode="auto">
          <a:xfrm>
            <a:off x="5827532" y="292526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Line 78">
            <a:extLst>
              <a:ext uri="{FF2B5EF4-FFF2-40B4-BE49-F238E27FC236}">
                <a16:creationId xmlns:a16="http://schemas.microsoft.com/office/drawing/2014/main" id="{A98D1350-AF2A-41C1-8A58-2DB5C8FB3C44}"/>
              </a:ext>
            </a:extLst>
          </p:cNvPr>
          <p:cNvSpPr>
            <a:spLocks noChangeShapeType="1"/>
          </p:cNvSpPr>
          <p:nvPr/>
        </p:nvSpPr>
        <p:spPr bwMode="auto">
          <a:xfrm>
            <a:off x="5656082" y="29252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0" name="Text Box 79">
            <a:extLst>
              <a:ext uri="{FF2B5EF4-FFF2-40B4-BE49-F238E27FC236}">
                <a16:creationId xmlns:a16="http://schemas.microsoft.com/office/drawing/2014/main" id="{F1A9F99F-8514-4FFD-9D1B-8FC3E8EBF532}"/>
              </a:ext>
            </a:extLst>
          </p:cNvPr>
          <p:cNvSpPr txBox="1">
            <a:spLocks noChangeArrowheads="1"/>
          </p:cNvSpPr>
          <p:nvPr/>
        </p:nvSpPr>
        <p:spPr bwMode="auto">
          <a:xfrm>
            <a:off x="5598932" y="2639514"/>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 name="Line 80">
            <a:extLst>
              <a:ext uri="{FF2B5EF4-FFF2-40B4-BE49-F238E27FC236}">
                <a16:creationId xmlns:a16="http://schemas.microsoft.com/office/drawing/2014/main" id="{71BA487D-F14A-4C57-B877-6B2BC42CA02D}"/>
              </a:ext>
            </a:extLst>
          </p:cNvPr>
          <p:cNvSpPr>
            <a:spLocks noChangeShapeType="1"/>
          </p:cNvSpPr>
          <p:nvPr/>
        </p:nvSpPr>
        <p:spPr bwMode="auto">
          <a:xfrm>
            <a:off x="5827532" y="3096714"/>
            <a:ext cx="2857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Line 81">
            <a:extLst>
              <a:ext uri="{FF2B5EF4-FFF2-40B4-BE49-F238E27FC236}">
                <a16:creationId xmlns:a16="http://schemas.microsoft.com/office/drawing/2014/main" id="{C93C524C-7968-4346-B21D-90FBF67FD89F}"/>
              </a:ext>
            </a:extLst>
          </p:cNvPr>
          <p:cNvSpPr>
            <a:spLocks noChangeShapeType="1"/>
          </p:cNvSpPr>
          <p:nvPr/>
        </p:nvSpPr>
        <p:spPr bwMode="auto">
          <a:xfrm>
            <a:off x="4855982" y="3039564"/>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Line 82">
            <a:extLst>
              <a:ext uri="{FF2B5EF4-FFF2-40B4-BE49-F238E27FC236}">
                <a16:creationId xmlns:a16="http://schemas.microsoft.com/office/drawing/2014/main" id="{B7613504-849F-40AB-8336-B748BDDF283F}"/>
              </a:ext>
            </a:extLst>
          </p:cNvPr>
          <p:cNvSpPr>
            <a:spLocks noChangeShapeType="1"/>
          </p:cNvSpPr>
          <p:nvPr/>
        </p:nvSpPr>
        <p:spPr bwMode="auto">
          <a:xfrm>
            <a:off x="4741682" y="3039564"/>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Text Box 83">
            <a:extLst>
              <a:ext uri="{FF2B5EF4-FFF2-40B4-BE49-F238E27FC236}">
                <a16:creationId xmlns:a16="http://schemas.microsoft.com/office/drawing/2014/main" id="{A53A5A76-2F47-4D02-8176-5745BA46664E}"/>
              </a:ext>
            </a:extLst>
          </p:cNvPr>
          <p:cNvSpPr txBox="1">
            <a:spLocks noChangeArrowheads="1"/>
          </p:cNvSpPr>
          <p:nvPr/>
        </p:nvSpPr>
        <p:spPr bwMode="auto">
          <a:xfrm>
            <a:off x="4627382" y="2696664"/>
            <a:ext cx="40005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Pious XII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 name="Text Box 84">
            <a:extLst>
              <a:ext uri="{FF2B5EF4-FFF2-40B4-BE49-F238E27FC236}">
                <a16:creationId xmlns:a16="http://schemas.microsoft.com/office/drawing/2014/main" id="{8727C82F-4779-4B15-AB92-DAA6F610056D}"/>
              </a:ext>
            </a:extLst>
          </p:cNvPr>
          <p:cNvSpPr txBox="1">
            <a:spLocks noChangeArrowheads="1"/>
          </p:cNvSpPr>
          <p:nvPr/>
        </p:nvSpPr>
        <p:spPr bwMode="auto">
          <a:xfrm>
            <a:off x="5598932" y="3211014"/>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Dogma of Assumption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6" name="Text Box 85">
            <a:extLst>
              <a:ext uri="{FF2B5EF4-FFF2-40B4-BE49-F238E27FC236}">
                <a16:creationId xmlns:a16="http://schemas.microsoft.com/office/drawing/2014/main" id="{4B5A1FD8-CA87-428F-A9DE-D086FC9380AC}"/>
              </a:ext>
            </a:extLst>
          </p:cNvPr>
          <p:cNvSpPr txBox="1">
            <a:spLocks noChangeArrowheads="1"/>
          </p:cNvSpPr>
          <p:nvPr/>
        </p:nvSpPr>
        <p:spPr bwMode="auto">
          <a:xfrm>
            <a:off x="6227582" y="3268164"/>
            <a:ext cx="10287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a:ln>
                <a:noFill/>
              </a:ln>
              <a:solidFill>
                <a:srgbClr val="000000"/>
              </a:solidFill>
              <a:effectLst/>
              <a:latin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Reject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7" name="Text Box 86">
            <a:extLst>
              <a:ext uri="{FF2B5EF4-FFF2-40B4-BE49-F238E27FC236}">
                <a16:creationId xmlns:a16="http://schemas.microsoft.com/office/drawing/2014/main" id="{B2FBB5E2-0FC1-4E87-855A-D13031783763}"/>
              </a:ext>
            </a:extLst>
          </p:cNvPr>
          <p:cNvSpPr txBox="1">
            <a:spLocks noChangeArrowheads="1"/>
          </p:cNvSpPr>
          <p:nvPr/>
        </p:nvSpPr>
        <p:spPr bwMode="auto">
          <a:xfrm>
            <a:off x="6056132" y="2925264"/>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8" name="Line 87">
            <a:extLst>
              <a:ext uri="{FF2B5EF4-FFF2-40B4-BE49-F238E27FC236}">
                <a16:creationId xmlns:a16="http://schemas.microsoft.com/office/drawing/2014/main" id="{8775969E-6C9D-4973-9FA7-A5DF623BBC5D}"/>
              </a:ext>
            </a:extLst>
          </p:cNvPr>
          <p:cNvSpPr>
            <a:spLocks noChangeShapeType="1"/>
          </p:cNvSpPr>
          <p:nvPr/>
        </p:nvSpPr>
        <p:spPr bwMode="auto">
          <a:xfrm>
            <a:off x="6570482" y="292526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9" name="Line 88">
            <a:extLst>
              <a:ext uri="{FF2B5EF4-FFF2-40B4-BE49-F238E27FC236}">
                <a16:creationId xmlns:a16="http://schemas.microsoft.com/office/drawing/2014/main" id="{EFBE3D98-02A4-4DEB-9B0F-3A230E72D022}"/>
              </a:ext>
            </a:extLst>
          </p:cNvPr>
          <p:cNvSpPr>
            <a:spLocks noChangeShapeType="1"/>
          </p:cNvSpPr>
          <p:nvPr/>
        </p:nvSpPr>
        <p:spPr bwMode="auto">
          <a:xfrm>
            <a:off x="6399032" y="29252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Text Box 89">
            <a:extLst>
              <a:ext uri="{FF2B5EF4-FFF2-40B4-BE49-F238E27FC236}">
                <a16:creationId xmlns:a16="http://schemas.microsoft.com/office/drawing/2014/main" id="{BE9E8E3E-2AEB-4C17-8002-B6046E5723F1}"/>
              </a:ext>
            </a:extLst>
          </p:cNvPr>
          <p:cNvSpPr txBox="1">
            <a:spLocks noChangeArrowheads="1"/>
          </p:cNvSpPr>
          <p:nvPr/>
        </p:nvSpPr>
        <p:spPr bwMode="auto">
          <a:xfrm>
            <a:off x="6341882" y="2639514"/>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1962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1" name="TextBox 90">
            <a:extLst>
              <a:ext uri="{FF2B5EF4-FFF2-40B4-BE49-F238E27FC236}">
                <a16:creationId xmlns:a16="http://schemas.microsoft.com/office/drawing/2014/main" id="{52252927-66DC-41F0-8F3E-BAD28209D7E1}"/>
              </a:ext>
            </a:extLst>
          </p:cNvPr>
          <p:cNvSpPr txBox="1"/>
          <p:nvPr/>
        </p:nvSpPr>
        <p:spPr>
          <a:xfrm>
            <a:off x="561568" y="4405720"/>
            <a:ext cx="11103428" cy="1846659"/>
          </a:xfrm>
          <a:prstGeom prst="rect">
            <a:avLst/>
          </a:prstGeom>
          <a:noFill/>
        </p:spPr>
        <p:txBody>
          <a:bodyPr wrap="square" rtlCol="0">
            <a:spAutoFit/>
          </a:bodyPr>
          <a:lstStyle/>
          <a:p>
            <a:r>
              <a:rPr lang="en-US" sz="1600" dirty="0">
                <a:latin typeface="Arial Narrow" panose="020B0606020202030204" pitchFamily="34" charset="0"/>
              </a:rPr>
              <a:t>Come 1962, the Catholic Church is ready to do something at the second Vatican Council. They have drawn up all these papers, this document that is a strong condemnation of communism, and they were supposed to make the strongest condemnation of communism that they have ever made. They never read that or released that document, it is in their archives. You can find it but it is still written in Latin, and it was never read.   The reason they chose not to condemn communism is because they go into a secret agreement with the Soviet Union. If the Eastern Orthodox Church is allowed to attend the council, the Vatican promises not to condemn Communism. They compromise, and it is a clear rejection of their job function given at Fatima. 1962 is compromise, the secret alliance between the Papacy and the King of the South who they were meant to destroy. The Popes in that time, beginning with John XXIII, were not so against Communism, because they were not listening to their prophet.</a:t>
            </a:r>
            <a:endParaRPr lang="en-US" dirty="0"/>
          </a:p>
        </p:txBody>
      </p:sp>
    </p:spTree>
    <p:extLst>
      <p:ext uri="{BB962C8B-B14F-4D97-AF65-F5344CB8AC3E}">
        <p14:creationId xmlns:p14="http://schemas.microsoft.com/office/powerpoint/2010/main" val="34167681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4E016E1-F115-4DE4-B6BC-BB3FB8AEF7EB}"/>
              </a:ext>
            </a:extLst>
          </p:cNvPr>
          <p:cNvSpPr>
            <a:spLocks noGrp="1"/>
          </p:cNvSpPr>
          <p:nvPr>
            <p:ph type="sldNum" sz="quarter" idx="12"/>
          </p:nvPr>
        </p:nvSpPr>
        <p:spPr/>
        <p:txBody>
          <a:bodyPr/>
          <a:lstStyle/>
          <a:p>
            <a:fld id="{1E1B8BD3-EEEF-4896-BEE3-06C250004F3C}" type="slidenum">
              <a:rPr lang="en-US" smtClean="0"/>
              <a:pPr/>
              <a:t>31</a:t>
            </a:fld>
            <a:endParaRPr lang="en-US" dirty="0"/>
          </a:p>
        </p:txBody>
      </p:sp>
      <p:sp>
        <p:nvSpPr>
          <p:cNvPr id="3" name="Text Box 2">
            <a:extLst>
              <a:ext uri="{FF2B5EF4-FFF2-40B4-BE49-F238E27FC236}">
                <a16:creationId xmlns:a16="http://schemas.microsoft.com/office/drawing/2014/main" id="{8A755C2A-61C2-400B-AB4C-D8C2E7D08F48}"/>
              </a:ext>
            </a:extLst>
          </p:cNvPr>
          <p:cNvSpPr txBox="1">
            <a:spLocks noChangeArrowheads="1"/>
          </p:cNvSpPr>
          <p:nvPr/>
        </p:nvSpPr>
        <p:spPr bwMode="auto">
          <a:xfrm>
            <a:off x="2512832" y="296364"/>
            <a:ext cx="6858000" cy="38290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Line 3">
            <a:extLst>
              <a:ext uri="{FF2B5EF4-FFF2-40B4-BE49-F238E27FC236}">
                <a16:creationId xmlns:a16="http://schemas.microsoft.com/office/drawing/2014/main" id="{AC4C5C51-2F92-4869-82FC-F54C465DB121}"/>
              </a:ext>
            </a:extLst>
          </p:cNvPr>
          <p:cNvSpPr>
            <a:spLocks noChangeShapeType="1"/>
          </p:cNvSpPr>
          <p:nvPr/>
        </p:nvSpPr>
        <p:spPr bwMode="auto">
          <a:xfrm>
            <a:off x="3884432" y="1267914"/>
            <a:ext cx="5486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4">
            <a:extLst>
              <a:ext uri="{FF2B5EF4-FFF2-40B4-BE49-F238E27FC236}">
                <a16:creationId xmlns:a16="http://schemas.microsoft.com/office/drawing/2014/main" id="{F9904F5C-F076-4909-94A3-BCBB194FFF4E}"/>
              </a:ext>
            </a:extLst>
          </p:cNvPr>
          <p:cNvSpPr>
            <a:spLocks noChangeShapeType="1"/>
          </p:cNvSpPr>
          <p:nvPr/>
        </p:nvSpPr>
        <p:spPr bwMode="auto">
          <a:xfrm flipH="1">
            <a:off x="3198632" y="1267914"/>
            <a:ext cx="7429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5">
            <a:extLst>
              <a:ext uri="{FF2B5EF4-FFF2-40B4-BE49-F238E27FC236}">
                <a16:creationId xmlns:a16="http://schemas.microsoft.com/office/drawing/2014/main" id="{F99AA5C2-121A-4CE4-B805-C01B01A6D0EA}"/>
              </a:ext>
            </a:extLst>
          </p:cNvPr>
          <p:cNvSpPr txBox="1">
            <a:spLocks noChangeArrowheads="1"/>
          </p:cNvSpPr>
          <p:nvPr/>
        </p:nvSpPr>
        <p:spPr bwMode="auto">
          <a:xfrm>
            <a:off x="4913132" y="1267914"/>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Disap.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Line 6">
            <a:extLst>
              <a:ext uri="{FF2B5EF4-FFF2-40B4-BE49-F238E27FC236}">
                <a16:creationId xmlns:a16="http://schemas.microsoft.com/office/drawing/2014/main" id="{D0C6E525-4F05-44AA-A193-CB30BE875139}"/>
              </a:ext>
            </a:extLst>
          </p:cNvPr>
          <p:cNvSpPr>
            <a:spLocks noChangeShapeType="1"/>
          </p:cNvSpPr>
          <p:nvPr/>
        </p:nvSpPr>
        <p:spPr bwMode="auto">
          <a:xfrm>
            <a:off x="3370082" y="98216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7">
            <a:extLst>
              <a:ext uri="{FF2B5EF4-FFF2-40B4-BE49-F238E27FC236}">
                <a16:creationId xmlns:a16="http://schemas.microsoft.com/office/drawing/2014/main" id="{1E64D5F1-9F9F-4EF4-89E4-8DEA3BF1DC9F}"/>
              </a:ext>
            </a:extLst>
          </p:cNvPr>
          <p:cNvSpPr>
            <a:spLocks noChangeShapeType="1"/>
          </p:cNvSpPr>
          <p:nvPr/>
        </p:nvSpPr>
        <p:spPr bwMode="auto">
          <a:xfrm>
            <a:off x="5084582" y="98216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8">
            <a:extLst>
              <a:ext uri="{FF2B5EF4-FFF2-40B4-BE49-F238E27FC236}">
                <a16:creationId xmlns:a16="http://schemas.microsoft.com/office/drawing/2014/main" id="{BBCF6624-3ECC-44E5-B48F-570283C7E1CA}"/>
              </a:ext>
            </a:extLst>
          </p:cNvPr>
          <p:cNvSpPr>
            <a:spLocks noChangeShapeType="1"/>
          </p:cNvSpPr>
          <p:nvPr/>
        </p:nvSpPr>
        <p:spPr bwMode="auto">
          <a:xfrm>
            <a:off x="3884432" y="98216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9">
            <a:extLst>
              <a:ext uri="{FF2B5EF4-FFF2-40B4-BE49-F238E27FC236}">
                <a16:creationId xmlns:a16="http://schemas.microsoft.com/office/drawing/2014/main" id="{6FFE1994-0486-471F-85D8-1CCBB99A02D5}"/>
              </a:ext>
            </a:extLst>
          </p:cNvPr>
          <p:cNvSpPr>
            <a:spLocks noChangeShapeType="1"/>
          </p:cNvSpPr>
          <p:nvPr/>
        </p:nvSpPr>
        <p:spPr bwMode="auto">
          <a:xfrm>
            <a:off x="4913132" y="9821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Text Box 10">
            <a:extLst>
              <a:ext uri="{FF2B5EF4-FFF2-40B4-BE49-F238E27FC236}">
                <a16:creationId xmlns:a16="http://schemas.microsoft.com/office/drawing/2014/main" id="{77ADED7E-2974-4C3E-B6DC-0DA424F4B1B0}"/>
              </a:ext>
            </a:extLst>
          </p:cNvPr>
          <p:cNvSpPr txBox="1">
            <a:spLocks noChangeArrowheads="1"/>
          </p:cNvSpPr>
          <p:nvPr/>
        </p:nvSpPr>
        <p:spPr bwMode="auto">
          <a:xfrm>
            <a:off x="3198632" y="696414"/>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538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Text Box 11">
            <a:extLst>
              <a:ext uri="{FF2B5EF4-FFF2-40B4-BE49-F238E27FC236}">
                <a16:creationId xmlns:a16="http://schemas.microsoft.com/office/drawing/2014/main" id="{1EB3BABE-05D5-4771-953C-E930CF302806}"/>
              </a:ext>
            </a:extLst>
          </p:cNvPr>
          <p:cNvSpPr txBox="1">
            <a:spLocks noChangeArrowheads="1"/>
          </p:cNvSpPr>
          <p:nvPr/>
        </p:nvSpPr>
        <p:spPr bwMode="auto">
          <a:xfrm>
            <a:off x="3655832" y="696414"/>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Text Box 12">
            <a:extLst>
              <a:ext uri="{FF2B5EF4-FFF2-40B4-BE49-F238E27FC236}">
                <a16:creationId xmlns:a16="http://schemas.microsoft.com/office/drawing/2014/main" id="{2A4B881F-CFF0-4D8D-8BF3-FA19D1A285F3}"/>
              </a:ext>
            </a:extLst>
          </p:cNvPr>
          <p:cNvSpPr txBox="1">
            <a:spLocks noChangeArrowheads="1"/>
          </p:cNvSpPr>
          <p:nvPr/>
        </p:nvSpPr>
        <p:spPr bwMode="auto">
          <a:xfrm>
            <a:off x="6284732" y="1325064"/>
            <a:ext cx="85725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Rejection of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Line 13">
            <a:extLst>
              <a:ext uri="{FF2B5EF4-FFF2-40B4-BE49-F238E27FC236}">
                <a16:creationId xmlns:a16="http://schemas.microsoft.com/office/drawing/2014/main" id="{2F5F7233-ADFB-467D-95E7-3078F3334F25}"/>
              </a:ext>
            </a:extLst>
          </p:cNvPr>
          <p:cNvSpPr>
            <a:spLocks noChangeShapeType="1"/>
          </p:cNvSpPr>
          <p:nvPr/>
        </p:nvSpPr>
        <p:spPr bwMode="auto">
          <a:xfrm>
            <a:off x="4227332" y="1096464"/>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4">
            <a:extLst>
              <a:ext uri="{FF2B5EF4-FFF2-40B4-BE49-F238E27FC236}">
                <a16:creationId xmlns:a16="http://schemas.microsoft.com/office/drawing/2014/main" id="{5FECDE23-B00D-4003-BFC1-6B254ABDDD0D}"/>
              </a:ext>
            </a:extLst>
          </p:cNvPr>
          <p:cNvSpPr>
            <a:spLocks noChangeShapeType="1"/>
          </p:cNvSpPr>
          <p:nvPr/>
        </p:nvSpPr>
        <p:spPr bwMode="auto">
          <a:xfrm>
            <a:off x="4113032" y="1096464"/>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15">
            <a:extLst>
              <a:ext uri="{FF2B5EF4-FFF2-40B4-BE49-F238E27FC236}">
                <a16:creationId xmlns:a16="http://schemas.microsoft.com/office/drawing/2014/main" id="{011E3DE2-15A3-4185-9B6B-B125F6D6ADAA}"/>
              </a:ext>
            </a:extLst>
          </p:cNvPr>
          <p:cNvSpPr txBox="1">
            <a:spLocks noChangeArrowheads="1"/>
          </p:cNvSpPr>
          <p:nvPr/>
        </p:nvSpPr>
        <p:spPr bwMode="auto">
          <a:xfrm>
            <a:off x="3712982" y="1325064"/>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Line 16">
            <a:extLst>
              <a:ext uri="{FF2B5EF4-FFF2-40B4-BE49-F238E27FC236}">
                <a16:creationId xmlns:a16="http://schemas.microsoft.com/office/drawing/2014/main" id="{A3B77447-28F2-4766-88ED-871E8A4FCF1A}"/>
              </a:ext>
            </a:extLst>
          </p:cNvPr>
          <p:cNvSpPr>
            <a:spLocks noChangeShapeType="1"/>
          </p:cNvSpPr>
          <p:nvPr/>
        </p:nvSpPr>
        <p:spPr bwMode="auto">
          <a:xfrm>
            <a:off x="3198632" y="95358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7">
            <a:extLst>
              <a:ext uri="{FF2B5EF4-FFF2-40B4-BE49-F238E27FC236}">
                <a16:creationId xmlns:a16="http://schemas.microsoft.com/office/drawing/2014/main" id="{C8676095-0D06-4502-8521-6D312F447F43}"/>
              </a:ext>
            </a:extLst>
          </p:cNvPr>
          <p:cNvSpPr>
            <a:spLocks noChangeShapeType="1"/>
          </p:cNvSpPr>
          <p:nvPr/>
        </p:nvSpPr>
        <p:spPr bwMode="auto">
          <a:xfrm>
            <a:off x="3370082" y="582114"/>
            <a:ext cx="5143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Text Box 18">
            <a:extLst>
              <a:ext uri="{FF2B5EF4-FFF2-40B4-BE49-F238E27FC236}">
                <a16:creationId xmlns:a16="http://schemas.microsoft.com/office/drawing/2014/main" id="{44E33241-7D8F-462F-8DF9-326459BF0A12}"/>
              </a:ext>
            </a:extLst>
          </p:cNvPr>
          <p:cNvSpPr txBox="1">
            <a:spLocks noChangeArrowheads="1"/>
          </p:cNvSpPr>
          <p:nvPr/>
        </p:nvSpPr>
        <p:spPr bwMode="auto">
          <a:xfrm>
            <a:off x="3484382" y="982164"/>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19">
            <a:extLst>
              <a:ext uri="{FF2B5EF4-FFF2-40B4-BE49-F238E27FC236}">
                <a16:creationId xmlns:a16="http://schemas.microsoft.com/office/drawing/2014/main" id="{2DD5C063-98CF-4852-B53A-15A2F77B358B}"/>
              </a:ext>
            </a:extLst>
          </p:cNvPr>
          <p:cNvSpPr txBox="1">
            <a:spLocks noChangeArrowheads="1"/>
          </p:cNvSpPr>
          <p:nvPr/>
        </p:nvSpPr>
        <p:spPr bwMode="auto">
          <a:xfrm>
            <a:off x="4455932" y="982164"/>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Text Box 20">
            <a:extLst>
              <a:ext uri="{FF2B5EF4-FFF2-40B4-BE49-F238E27FC236}">
                <a16:creationId xmlns:a16="http://schemas.microsoft.com/office/drawing/2014/main" id="{2FAE7D4F-92AA-42BF-A1C0-E54BDE7C3A53}"/>
              </a:ext>
            </a:extLst>
          </p:cNvPr>
          <p:cNvSpPr txBox="1">
            <a:spLocks noChangeArrowheads="1"/>
          </p:cNvSpPr>
          <p:nvPr/>
        </p:nvSpPr>
        <p:spPr bwMode="auto">
          <a:xfrm>
            <a:off x="4855982" y="696414"/>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Line 21">
            <a:extLst>
              <a:ext uri="{FF2B5EF4-FFF2-40B4-BE49-F238E27FC236}">
                <a16:creationId xmlns:a16="http://schemas.microsoft.com/office/drawing/2014/main" id="{4118301B-C27D-46EC-A2F1-FF9477FA18FB}"/>
              </a:ext>
            </a:extLst>
          </p:cNvPr>
          <p:cNvSpPr>
            <a:spLocks noChangeShapeType="1"/>
          </p:cNvSpPr>
          <p:nvPr/>
        </p:nvSpPr>
        <p:spPr bwMode="auto">
          <a:xfrm>
            <a:off x="3998732" y="582114"/>
            <a:ext cx="114300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Text Box 22">
            <a:extLst>
              <a:ext uri="{FF2B5EF4-FFF2-40B4-BE49-F238E27FC236}">
                <a16:creationId xmlns:a16="http://schemas.microsoft.com/office/drawing/2014/main" id="{FA89FDD4-64B6-4975-BAF5-7CA971C3C9C2}"/>
              </a:ext>
            </a:extLst>
          </p:cNvPr>
          <p:cNvSpPr txBox="1">
            <a:spLocks noChangeArrowheads="1"/>
          </p:cNvSpPr>
          <p:nvPr/>
        </p:nvSpPr>
        <p:spPr bwMode="auto">
          <a:xfrm>
            <a:off x="4113032" y="296364"/>
            <a:ext cx="9144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1260   46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Text Box 23">
            <a:extLst>
              <a:ext uri="{FF2B5EF4-FFF2-40B4-BE49-F238E27FC236}">
                <a16:creationId xmlns:a16="http://schemas.microsoft.com/office/drawing/2014/main" id="{9C52C669-C192-40E0-B1DD-76095A8D2DF1}"/>
              </a:ext>
            </a:extLst>
          </p:cNvPr>
          <p:cNvSpPr txBox="1">
            <a:spLocks noChangeArrowheads="1"/>
          </p:cNvSpPr>
          <p:nvPr/>
        </p:nvSpPr>
        <p:spPr bwMode="auto">
          <a:xfrm>
            <a:off x="5256032" y="982164"/>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Line 24">
            <a:extLst>
              <a:ext uri="{FF2B5EF4-FFF2-40B4-BE49-F238E27FC236}">
                <a16:creationId xmlns:a16="http://schemas.microsoft.com/office/drawing/2014/main" id="{E6AD699E-658E-4059-AE55-18616622E28B}"/>
              </a:ext>
            </a:extLst>
          </p:cNvPr>
          <p:cNvSpPr>
            <a:spLocks noChangeShapeType="1"/>
          </p:cNvSpPr>
          <p:nvPr/>
        </p:nvSpPr>
        <p:spPr bwMode="auto">
          <a:xfrm>
            <a:off x="5827532" y="98216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25">
            <a:extLst>
              <a:ext uri="{FF2B5EF4-FFF2-40B4-BE49-F238E27FC236}">
                <a16:creationId xmlns:a16="http://schemas.microsoft.com/office/drawing/2014/main" id="{4C9D1133-E4C2-41D5-869A-048A3F3E1885}"/>
              </a:ext>
            </a:extLst>
          </p:cNvPr>
          <p:cNvSpPr>
            <a:spLocks noChangeShapeType="1"/>
          </p:cNvSpPr>
          <p:nvPr/>
        </p:nvSpPr>
        <p:spPr bwMode="auto">
          <a:xfrm>
            <a:off x="5656082" y="9821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Text Box 26">
            <a:extLst>
              <a:ext uri="{FF2B5EF4-FFF2-40B4-BE49-F238E27FC236}">
                <a16:creationId xmlns:a16="http://schemas.microsoft.com/office/drawing/2014/main" id="{8BB09BD9-CF38-42DA-96E3-D2A3435E5299}"/>
              </a:ext>
            </a:extLst>
          </p:cNvPr>
          <p:cNvSpPr txBox="1">
            <a:spLocks noChangeArrowheads="1"/>
          </p:cNvSpPr>
          <p:nvPr/>
        </p:nvSpPr>
        <p:spPr bwMode="auto">
          <a:xfrm>
            <a:off x="5598932" y="696414"/>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Line 27">
            <a:extLst>
              <a:ext uri="{FF2B5EF4-FFF2-40B4-BE49-F238E27FC236}">
                <a16:creationId xmlns:a16="http://schemas.microsoft.com/office/drawing/2014/main" id="{655DCDC6-7CC7-41DE-984C-B12BCF4FC978}"/>
              </a:ext>
            </a:extLst>
          </p:cNvPr>
          <p:cNvSpPr>
            <a:spLocks noChangeShapeType="1"/>
          </p:cNvSpPr>
          <p:nvPr/>
        </p:nvSpPr>
        <p:spPr bwMode="auto">
          <a:xfrm flipV="1">
            <a:off x="3884432" y="1096464"/>
            <a:ext cx="17145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28">
            <a:extLst>
              <a:ext uri="{FF2B5EF4-FFF2-40B4-BE49-F238E27FC236}">
                <a16:creationId xmlns:a16="http://schemas.microsoft.com/office/drawing/2014/main" id="{A2441E48-C04C-45DC-9467-E8A4ADC3C9AB}"/>
              </a:ext>
            </a:extLst>
          </p:cNvPr>
          <p:cNvSpPr txBox="1">
            <a:spLocks noChangeArrowheads="1"/>
          </p:cNvSpPr>
          <p:nvPr/>
        </p:nvSpPr>
        <p:spPr bwMode="auto">
          <a:xfrm>
            <a:off x="4055882" y="810714"/>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Text Box 29">
            <a:extLst>
              <a:ext uri="{FF2B5EF4-FFF2-40B4-BE49-F238E27FC236}">
                <a16:creationId xmlns:a16="http://schemas.microsoft.com/office/drawing/2014/main" id="{99855624-B2B6-48BC-BB00-B81CFD7AD585}"/>
              </a:ext>
            </a:extLst>
          </p:cNvPr>
          <p:cNvSpPr txBox="1">
            <a:spLocks noChangeArrowheads="1"/>
          </p:cNvSpPr>
          <p:nvPr/>
        </p:nvSpPr>
        <p:spPr bwMode="auto">
          <a:xfrm>
            <a:off x="6056132" y="982164"/>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Text Box 30">
            <a:extLst>
              <a:ext uri="{FF2B5EF4-FFF2-40B4-BE49-F238E27FC236}">
                <a16:creationId xmlns:a16="http://schemas.microsoft.com/office/drawing/2014/main" id="{A15833EE-3117-40A7-9FC7-B7793B7DC32A}"/>
              </a:ext>
            </a:extLst>
          </p:cNvPr>
          <p:cNvSpPr txBox="1">
            <a:spLocks noChangeArrowheads="1"/>
          </p:cNvSpPr>
          <p:nvPr/>
        </p:nvSpPr>
        <p:spPr bwMode="auto">
          <a:xfrm>
            <a:off x="3998732" y="1610814"/>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Capsule message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Line 31">
            <a:extLst>
              <a:ext uri="{FF2B5EF4-FFF2-40B4-BE49-F238E27FC236}">
                <a16:creationId xmlns:a16="http://schemas.microsoft.com/office/drawing/2014/main" id="{342E655A-BCAA-4A5D-ADE4-167C00D5802A}"/>
              </a:ext>
            </a:extLst>
          </p:cNvPr>
          <p:cNvSpPr>
            <a:spLocks noChangeShapeType="1"/>
          </p:cNvSpPr>
          <p:nvPr/>
        </p:nvSpPr>
        <p:spPr bwMode="auto">
          <a:xfrm>
            <a:off x="4227332" y="1267914"/>
            <a:ext cx="0"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32">
            <a:extLst>
              <a:ext uri="{FF2B5EF4-FFF2-40B4-BE49-F238E27FC236}">
                <a16:creationId xmlns:a16="http://schemas.microsoft.com/office/drawing/2014/main" id="{587DE397-DEC6-4735-AF8A-996E123A4B34}"/>
              </a:ext>
            </a:extLst>
          </p:cNvPr>
          <p:cNvSpPr>
            <a:spLocks noChangeShapeType="1"/>
          </p:cNvSpPr>
          <p:nvPr/>
        </p:nvSpPr>
        <p:spPr bwMode="auto">
          <a:xfrm>
            <a:off x="6570482" y="98216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Line 33">
            <a:extLst>
              <a:ext uri="{FF2B5EF4-FFF2-40B4-BE49-F238E27FC236}">
                <a16:creationId xmlns:a16="http://schemas.microsoft.com/office/drawing/2014/main" id="{87ADFAE0-D901-45D3-84E2-14D62E49780A}"/>
              </a:ext>
            </a:extLst>
          </p:cNvPr>
          <p:cNvSpPr>
            <a:spLocks noChangeShapeType="1"/>
          </p:cNvSpPr>
          <p:nvPr/>
        </p:nvSpPr>
        <p:spPr bwMode="auto">
          <a:xfrm>
            <a:off x="6399032" y="9821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Text Box 34">
            <a:extLst>
              <a:ext uri="{FF2B5EF4-FFF2-40B4-BE49-F238E27FC236}">
                <a16:creationId xmlns:a16="http://schemas.microsoft.com/office/drawing/2014/main" id="{ED78DC07-F77E-47B0-A7B2-5386AD9435C0}"/>
              </a:ext>
            </a:extLst>
          </p:cNvPr>
          <p:cNvSpPr txBox="1">
            <a:spLocks noChangeArrowheads="1"/>
          </p:cNvSpPr>
          <p:nvPr/>
        </p:nvSpPr>
        <p:spPr bwMode="auto">
          <a:xfrm>
            <a:off x="6341882" y="696414"/>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Line 35">
            <a:extLst>
              <a:ext uri="{FF2B5EF4-FFF2-40B4-BE49-F238E27FC236}">
                <a16:creationId xmlns:a16="http://schemas.microsoft.com/office/drawing/2014/main" id="{E108760B-9404-41BD-A2DD-DCFBF365F06A}"/>
              </a:ext>
            </a:extLst>
          </p:cNvPr>
          <p:cNvSpPr>
            <a:spLocks noChangeShapeType="1"/>
          </p:cNvSpPr>
          <p:nvPr/>
        </p:nvSpPr>
        <p:spPr bwMode="auto">
          <a:xfrm>
            <a:off x="5827532" y="1153614"/>
            <a:ext cx="2857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 Box 36">
            <a:extLst>
              <a:ext uri="{FF2B5EF4-FFF2-40B4-BE49-F238E27FC236}">
                <a16:creationId xmlns:a16="http://schemas.microsoft.com/office/drawing/2014/main" id="{74117B19-BE52-40CD-892D-0FB88A10D5AD}"/>
              </a:ext>
            </a:extLst>
          </p:cNvPr>
          <p:cNvSpPr txBox="1">
            <a:spLocks noChangeArrowheads="1"/>
          </p:cNvSpPr>
          <p:nvPr/>
        </p:nvSpPr>
        <p:spPr bwMode="auto">
          <a:xfrm>
            <a:off x="6913382" y="982164"/>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Line 37">
            <a:extLst>
              <a:ext uri="{FF2B5EF4-FFF2-40B4-BE49-F238E27FC236}">
                <a16:creationId xmlns:a16="http://schemas.microsoft.com/office/drawing/2014/main" id="{BF74DE84-099E-4537-A443-E6B40D197BA4}"/>
              </a:ext>
            </a:extLst>
          </p:cNvPr>
          <p:cNvSpPr>
            <a:spLocks noChangeShapeType="1"/>
          </p:cNvSpPr>
          <p:nvPr/>
        </p:nvSpPr>
        <p:spPr bwMode="auto">
          <a:xfrm>
            <a:off x="7770632" y="98216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Line 38">
            <a:extLst>
              <a:ext uri="{FF2B5EF4-FFF2-40B4-BE49-F238E27FC236}">
                <a16:creationId xmlns:a16="http://schemas.microsoft.com/office/drawing/2014/main" id="{01BAF013-17D0-47F0-948D-9E8764F03941}"/>
              </a:ext>
            </a:extLst>
          </p:cNvPr>
          <p:cNvSpPr>
            <a:spLocks noChangeShapeType="1"/>
          </p:cNvSpPr>
          <p:nvPr/>
        </p:nvSpPr>
        <p:spPr bwMode="auto">
          <a:xfrm>
            <a:off x="7599182" y="9821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Text Box 39">
            <a:extLst>
              <a:ext uri="{FF2B5EF4-FFF2-40B4-BE49-F238E27FC236}">
                <a16:creationId xmlns:a16="http://schemas.microsoft.com/office/drawing/2014/main" id="{27788F94-88DE-4680-BEE6-B30883F76397}"/>
              </a:ext>
            </a:extLst>
          </p:cNvPr>
          <p:cNvSpPr txBox="1">
            <a:spLocks noChangeArrowheads="1"/>
          </p:cNvSpPr>
          <p:nvPr/>
        </p:nvSpPr>
        <p:spPr bwMode="auto">
          <a:xfrm>
            <a:off x="7542032" y="696414"/>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Text Box 40">
            <a:extLst>
              <a:ext uri="{FF2B5EF4-FFF2-40B4-BE49-F238E27FC236}">
                <a16:creationId xmlns:a16="http://schemas.microsoft.com/office/drawing/2014/main" id="{C911F448-7E21-4012-A2A4-2E462A020236}"/>
              </a:ext>
            </a:extLst>
          </p:cNvPr>
          <p:cNvSpPr txBox="1">
            <a:spLocks noChangeArrowheads="1"/>
          </p:cNvSpPr>
          <p:nvPr/>
        </p:nvSpPr>
        <p:spPr bwMode="auto">
          <a:xfrm>
            <a:off x="7199132" y="1325064"/>
            <a:ext cx="5715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Jones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Waggoner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Line 41">
            <a:extLst>
              <a:ext uri="{FF2B5EF4-FFF2-40B4-BE49-F238E27FC236}">
                <a16:creationId xmlns:a16="http://schemas.microsoft.com/office/drawing/2014/main" id="{96195D3B-8DA7-4770-8D95-B730B6002261}"/>
              </a:ext>
            </a:extLst>
          </p:cNvPr>
          <p:cNvSpPr>
            <a:spLocks noChangeShapeType="1"/>
          </p:cNvSpPr>
          <p:nvPr/>
        </p:nvSpPr>
        <p:spPr bwMode="auto">
          <a:xfrm>
            <a:off x="7770632" y="1267914"/>
            <a:ext cx="0" cy="6286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42">
            <a:extLst>
              <a:ext uri="{FF2B5EF4-FFF2-40B4-BE49-F238E27FC236}">
                <a16:creationId xmlns:a16="http://schemas.microsoft.com/office/drawing/2014/main" id="{166B09F3-36C7-4DCA-A075-125049935AAD}"/>
              </a:ext>
            </a:extLst>
          </p:cNvPr>
          <p:cNvSpPr txBox="1">
            <a:spLocks noChangeArrowheads="1"/>
          </p:cNvSpPr>
          <p:nvPr/>
        </p:nvSpPr>
        <p:spPr bwMode="auto">
          <a:xfrm>
            <a:off x="7770632" y="1325064"/>
            <a:ext cx="5715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Butler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Smith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Line 43">
            <a:extLst>
              <a:ext uri="{FF2B5EF4-FFF2-40B4-BE49-F238E27FC236}">
                <a16:creationId xmlns:a16="http://schemas.microsoft.com/office/drawing/2014/main" id="{CCFAC282-C2AF-4D5B-86B3-17CCBE9EF5C2}"/>
              </a:ext>
            </a:extLst>
          </p:cNvPr>
          <p:cNvSpPr>
            <a:spLocks noChangeShapeType="1"/>
          </p:cNvSpPr>
          <p:nvPr/>
        </p:nvSpPr>
        <p:spPr bwMode="auto">
          <a:xfrm>
            <a:off x="8742182" y="98216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Line 44">
            <a:extLst>
              <a:ext uri="{FF2B5EF4-FFF2-40B4-BE49-F238E27FC236}">
                <a16:creationId xmlns:a16="http://schemas.microsoft.com/office/drawing/2014/main" id="{50ED56DF-30DE-4D71-9649-DA7EB6170EE4}"/>
              </a:ext>
            </a:extLst>
          </p:cNvPr>
          <p:cNvSpPr>
            <a:spLocks noChangeShapeType="1"/>
          </p:cNvSpPr>
          <p:nvPr/>
        </p:nvSpPr>
        <p:spPr bwMode="auto">
          <a:xfrm>
            <a:off x="8570732" y="9821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Text Box 45">
            <a:extLst>
              <a:ext uri="{FF2B5EF4-FFF2-40B4-BE49-F238E27FC236}">
                <a16:creationId xmlns:a16="http://schemas.microsoft.com/office/drawing/2014/main" id="{556EDE85-1715-4C2E-A49E-40208978DB4D}"/>
              </a:ext>
            </a:extLst>
          </p:cNvPr>
          <p:cNvSpPr txBox="1">
            <a:spLocks noChangeArrowheads="1"/>
          </p:cNvSpPr>
          <p:nvPr/>
        </p:nvSpPr>
        <p:spPr bwMode="auto">
          <a:xfrm>
            <a:off x="8513582" y="696414"/>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7" name="Line 46">
            <a:extLst>
              <a:ext uri="{FF2B5EF4-FFF2-40B4-BE49-F238E27FC236}">
                <a16:creationId xmlns:a16="http://schemas.microsoft.com/office/drawing/2014/main" id="{744237A7-C9A9-4724-A8C8-0C82E92B4B45}"/>
              </a:ext>
            </a:extLst>
          </p:cNvPr>
          <p:cNvSpPr>
            <a:spLocks noChangeShapeType="1"/>
          </p:cNvSpPr>
          <p:nvPr/>
        </p:nvSpPr>
        <p:spPr bwMode="auto">
          <a:xfrm>
            <a:off x="6570482" y="582114"/>
            <a:ext cx="22288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47">
            <a:extLst>
              <a:ext uri="{FF2B5EF4-FFF2-40B4-BE49-F238E27FC236}">
                <a16:creationId xmlns:a16="http://schemas.microsoft.com/office/drawing/2014/main" id="{D0F2DAD9-4942-4A7C-A618-F6A7348175CC}"/>
              </a:ext>
            </a:extLst>
          </p:cNvPr>
          <p:cNvSpPr txBox="1">
            <a:spLocks noChangeArrowheads="1"/>
          </p:cNvSpPr>
          <p:nvPr/>
        </p:nvSpPr>
        <p:spPr bwMode="auto">
          <a:xfrm>
            <a:off x="7599182" y="296364"/>
            <a:ext cx="6286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126   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Text Box 48">
            <a:extLst>
              <a:ext uri="{FF2B5EF4-FFF2-40B4-BE49-F238E27FC236}">
                <a16:creationId xmlns:a16="http://schemas.microsoft.com/office/drawing/2014/main" id="{62CA55A8-3E0D-42BA-81A7-504E0CAC0F88}"/>
              </a:ext>
            </a:extLst>
          </p:cNvPr>
          <p:cNvSpPr txBox="1">
            <a:spLocks noChangeArrowheads="1"/>
          </p:cNvSpPr>
          <p:nvPr/>
        </p:nvSpPr>
        <p:spPr bwMode="auto">
          <a:xfrm>
            <a:off x="4398782" y="582114"/>
            <a:ext cx="2857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0" name="Line 49">
            <a:extLst>
              <a:ext uri="{FF2B5EF4-FFF2-40B4-BE49-F238E27FC236}">
                <a16:creationId xmlns:a16="http://schemas.microsoft.com/office/drawing/2014/main" id="{034C0EE2-ABAD-4F80-B115-4422E7218897}"/>
              </a:ext>
            </a:extLst>
          </p:cNvPr>
          <p:cNvSpPr>
            <a:spLocks noChangeShapeType="1"/>
          </p:cNvSpPr>
          <p:nvPr/>
        </p:nvSpPr>
        <p:spPr bwMode="auto">
          <a:xfrm>
            <a:off x="3941582" y="1210764"/>
            <a:ext cx="1143000" cy="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50">
            <a:extLst>
              <a:ext uri="{FF2B5EF4-FFF2-40B4-BE49-F238E27FC236}">
                <a16:creationId xmlns:a16="http://schemas.microsoft.com/office/drawing/2014/main" id="{95C0D5F0-8534-44BF-9E3D-FB8D5BA5A238}"/>
              </a:ext>
            </a:extLst>
          </p:cNvPr>
          <p:cNvSpPr txBox="1">
            <a:spLocks noChangeArrowheads="1"/>
          </p:cNvSpPr>
          <p:nvPr/>
        </p:nvSpPr>
        <p:spPr bwMode="auto">
          <a:xfrm>
            <a:off x="4455932" y="1210764"/>
            <a:ext cx="285750"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 name="Text Box 51">
            <a:extLst>
              <a:ext uri="{FF2B5EF4-FFF2-40B4-BE49-F238E27FC236}">
                <a16:creationId xmlns:a16="http://schemas.microsoft.com/office/drawing/2014/main" id="{3C2AE74B-B733-4AC0-8A12-2E277A60EA31}"/>
              </a:ext>
            </a:extLst>
          </p:cNvPr>
          <p:cNvSpPr txBox="1">
            <a:spLocks noChangeArrowheads="1"/>
          </p:cNvSpPr>
          <p:nvPr/>
        </p:nvSpPr>
        <p:spPr bwMode="auto">
          <a:xfrm>
            <a:off x="2512832" y="296364"/>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Israel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Line 52">
            <a:extLst>
              <a:ext uri="{FF2B5EF4-FFF2-40B4-BE49-F238E27FC236}">
                <a16:creationId xmlns:a16="http://schemas.microsoft.com/office/drawing/2014/main" id="{119B9627-69F0-4E76-BD62-1BAD49039CD9}"/>
              </a:ext>
            </a:extLst>
          </p:cNvPr>
          <p:cNvSpPr>
            <a:spLocks noChangeShapeType="1"/>
          </p:cNvSpPr>
          <p:nvPr/>
        </p:nvSpPr>
        <p:spPr bwMode="auto">
          <a:xfrm>
            <a:off x="8742182" y="1153614"/>
            <a:ext cx="628650" cy="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Text Box 53">
            <a:extLst>
              <a:ext uri="{FF2B5EF4-FFF2-40B4-BE49-F238E27FC236}">
                <a16:creationId xmlns:a16="http://schemas.microsoft.com/office/drawing/2014/main" id="{85C52AC0-727E-47B9-A05A-2EF51BBECEBE}"/>
              </a:ext>
            </a:extLst>
          </p:cNvPr>
          <p:cNvSpPr txBox="1">
            <a:spLocks noChangeArrowheads="1"/>
          </p:cNvSpPr>
          <p:nvPr/>
        </p:nvSpPr>
        <p:spPr bwMode="auto">
          <a:xfrm>
            <a:off x="8970782" y="1325064"/>
            <a:ext cx="2857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FF0000"/>
                </a:solidFill>
                <a:effectLst/>
                <a:latin typeface="Times New Roman" panose="02020603050405020304" pitchFamily="18" charset="0"/>
              </a:rPr>
              <a:t>ῼ</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 name="Line 54">
            <a:extLst>
              <a:ext uri="{FF2B5EF4-FFF2-40B4-BE49-F238E27FC236}">
                <a16:creationId xmlns:a16="http://schemas.microsoft.com/office/drawing/2014/main" id="{D60328D3-3D12-4005-8104-4544AF4C5919}"/>
              </a:ext>
            </a:extLst>
          </p:cNvPr>
          <p:cNvSpPr>
            <a:spLocks noChangeShapeType="1"/>
          </p:cNvSpPr>
          <p:nvPr/>
        </p:nvSpPr>
        <p:spPr bwMode="auto">
          <a:xfrm>
            <a:off x="3827282" y="3211014"/>
            <a:ext cx="55435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55">
            <a:extLst>
              <a:ext uri="{FF2B5EF4-FFF2-40B4-BE49-F238E27FC236}">
                <a16:creationId xmlns:a16="http://schemas.microsoft.com/office/drawing/2014/main" id="{20127712-4939-486F-B5D7-B28B29D1E760}"/>
              </a:ext>
            </a:extLst>
          </p:cNvPr>
          <p:cNvSpPr>
            <a:spLocks noChangeShapeType="1"/>
          </p:cNvSpPr>
          <p:nvPr/>
        </p:nvSpPr>
        <p:spPr bwMode="auto">
          <a:xfrm flipH="1">
            <a:off x="3198632" y="3211014"/>
            <a:ext cx="7429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56">
            <a:extLst>
              <a:ext uri="{FF2B5EF4-FFF2-40B4-BE49-F238E27FC236}">
                <a16:creationId xmlns:a16="http://schemas.microsoft.com/office/drawing/2014/main" id="{0F53BAAD-1996-456A-AD44-480459475B4D}"/>
              </a:ext>
            </a:extLst>
          </p:cNvPr>
          <p:cNvSpPr>
            <a:spLocks noChangeShapeType="1"/>
          </p:cNvSpPr>
          <p:nvPr/>
        </p:nvSpPr>
        <p:spPr bwMode="auto">
          <a:xfrm>
            <a:off x="3255782" y="295383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57">
            <a:extLst>
              <a:ext uri="{FF2B5EF4-FFF2-40B4-BE49-F238E27FC236}">
                <a16:creationId xmlns:a16="http://schemas.microsoft.com/office/drawing/2014/main" id="{3278EF98-F2DA-4B3A-A2BE-D2A07FC6AA68}"/>
              </a:ext>
            </a:extLst>
          </p:cNvPr>
          <p:cNvSpPr>
            <a:spLocks noChangeShapeType="1"/>
          </p:cNvSpPr>
          <p:nvPr/>
        </p:nvSpPr>
        <p:spPr bwMode="auto">
          <a:xfrm>
            <a:off x="3884432" y="292526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Text Box 58">
            <a:extLst>
              <a:ext uri="{FF2B5EF4-FFF2-40B4-BE49-F238E27FC236}">
                <a16:creationId xmlns:a16="http://schemas.microsoft.com/office/drawing/2014/main" id="{69F1801F-CA36-458B-BB6B-63CCF3AA246E}"/>
              </a:ext>
            </a:extLst>
          </p:cNvPr>
          <p:cNvSpPr txBox="1">
            <a:spLocks noChangeArrowheads="1"/>
          </p:cNvSpPr>
          <p:nvPr/>
        </p:nvSpPr>
        <p:spPr bwMode="auto">
          <a:xfrm>
            <a:off x="3084332" y="2668089"/>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 name="Text Box 59">
            <a:extLst>
              <a:ext uri="{FF2B5EF4-FFF2-40B4-BE49-F238E27FC236}">
                <a16:creationId xmlns:a16="http://schemas.microsoft.com/office/drawing/2014/main" id="{868DDB56-4919-48DE-810E-808725C541AD}"/>
              </a:ext>
            </a:extLst>
          </p:cNvPr>
          <p:cNvSpPr txBox="1">
            <a:spLocks noChangeArrowheads="1"/>
          </p:cNvSpPr>
          <p:nvPr/>
        </p:nvSpPr>
        <p:spPr bwMode="auto">
          <a:xfrm>
            <a:off x="3655832" y="2639514"/>
            <a:ext cx="4000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Text Box 60">
            <a:extLst>
              <a:ext uri="{FF2B5EF4-FFF2-40B4-BE49-F238E27FC236}">
                <a16:creationId xmlns:a16="http://schemas.microsoft.com/office/drawing/2014/main" id="{2574B9E7-72BA-4F4E-B1B1-8A6465954EE9}"/>
              </a:ext>
            </a:extLst>
          </p:cNvPr>
          <p:cNvSpPr txBox="1">
            <a:spLocks noChangeArrowheads="1"/>
          </p:cNvSpPr>
          <p:nvPr/>
        </p:nvSpPr>
        <p:spPr bwMode="auto">
          <a:xfrm>
            <a:off x="3712982" y="3268164"/>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Pacelli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Line 61">
            <a:extLst>
              <a:ext uri="{FF2B5EF4-FFF2-40B4-BE49-F238E27FC236}">
                <a16:creationId xmlns:a16="http://schemas.microsoft.com/office/drawing/2014/main" id="{DF05D3FF-0656-4176-B3B8-EFC3EA888CA7}"/>
              </a:ext>
            </a:extLst>
          </p:cNvPr>
          <p:cNvSpPr>
            <a:spLocks noChangeShapeType="1"/>
          </p:cNvSpPr>
          <p:nvPr/>
        </p:nvSpPr>
        <p:spPr bwMode="auto">
          <a:xfrm>
            <a:off x="3084332" y="29252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3" name="Line 62">
            <a:extLst>
              <a:ext uri="{FF2B5EF4-FFF2-40B4-BE49-F238E27FC236}">
                <a16:creationId xmlns:a16="http://schemas.microsoft.com/office/drawing/2014/main" id="{9BE26735-ADCD-45B0-9F98-E9EF806EBAEC}"/>
              </a:ext>
            </a:extLst>
          </p:cNvPr>
          <p:cNvSpPr>
            <a:spLocks noChangeShapeType="1"/>
          </p:cNvSpPr>
          <p:nvPr/>
        </p:nvSpPr>
        <p:spPr bwMode="auto">
          <a:xfrm>
            <a:off x="3312932" y="2525214"/>
            <a:ext cx="5143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Text Box 63">
            <a:extLst>
              <a:ext uri="{FF2B5EF4-FFF2-40B4-BE49-F238E27FC236}">
                <a16:creationId xmlns:a16="http://schemas.microsoft.com/office/drawing/2014/main" id="{96AF0F7D-C7D4-4D50-A42F-AE79DE3CA713}"/>
              </a:ext>
            </a:extLst>
          </p:cNvPr>
          <p:cNvSpPr txBox="1">
            <a:spLocks noChangeArrowheads="1"/>
          </p:cNvSpPr>
          <p:nvPr/>
        </p:nvSpPr>
        <p:spPr bwMode="auto">
          <a:xfrm>
            <a:off x="3370082" y="2953839"/>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5" name="Line 64">
            <a:extLst>
              <a:ext uri="{FF2B5EF4-FFF2-40B4-BE49-F238E27FC236}">
                <a16:creationId xmlns:a16="http://schemas.microsoft.com/office/drawing/2014/main" id="{A654F94B-7C05-4B99-8B5A-C8147136F9F6}"/>
              </a:ext>
            </a:extLst>
          </p:cNvPr>
          <p:cNvSpPr>
            <a:spLocks noChangeShapeType="1"/>
          </p:cNvSpPr>
          <p:nvPr/>
        </p:nvSpPr>
        <p:spPr bwMode="auto">
          <a:xfrm flipV="1">
            <a:off x="3884432" y="3039564"/>
            <a:ext cx="17145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Text Box 65">
            <a:extLst>
              <a:ext uri="{FF2B5EF4-FFF2-40B4-BE49-F238E27FC236}">
                <a16:creationId xmlns:a16="http://schemas.microsoft.com/office/drawing/2014/main" id="{5B13F332-4B80-4AB6-83F3-BB1C33124262}"/>
              </a:ext>
            </a:extLst>
          </p:cNvPr>
          <p:cNvSpPr txBox="1">
            <a:spLocks noChangeArrowheads="1"/>
          </p:cNvSpPr>
          <p:nvPr/>
        </p:nvSpPr>
        <p:spPr bwMode="auto">
          <a:xfrm>
            <a:off x="2512832" y="2239464"/>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Babylon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7" name="Line 66">
            <a:extLst>
              <a:ext uri="{FF2B5EF4-FFF2-40B4-BE49-F238E27FC236}">
                <a16:creationId xmlns:a16="http://schemas.microsoft.com/office/drawing/2014/main" id="{13CDD17F-F8FA-45C7-BD19-21B6B3D85325}"/>
              </a:ext>
            </a:extLst>
          </p:cNvPr>
          <p:cNvSpPr>
            <a:spLocks noChangeShapeType="1"/>
          </p:cNvSpPr>
          <p:nvPr/>
        </p:nvSpPr>
        <p:spPr bwMode="auto">
          <a:xfrm>
            <a:off x="4227332" y="3039564"/>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Line 67">
            <a:extLst>
              <a:ext uri="{FF2B5EF4-FFF2-40B4-BE49-F238E27FC236}">
                <a16:creationId xmlns:a16="http://schemas.microsoft.com/office/drawing/2014/main" id="{243DC894-84B4-4BE7-8EB1-5911DF0BD709}"/>
              </a:ext>
            </a:extLst>
          </p:cNvPr>
          <p:cNvSpPr>
            <a:spLocks noChangeShapeType="1"/>
          </p:cNvSpPr>
          <p:nvPr/>
        </p:nvSpPr>
        <p:spPr bwMode="auto">
          <a:xfrm>
            <a:off x="4113032" y="3039564"/>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68">
            <a:extLst>
              <a:ext uri="{FF2B5EF4-FFF2-40B4-BE49-F238E27FC236}">
                <a16:creationId xmlns:a16="http://schemas.microsoft.com/office/drawing/2014/main" id="{4FE0B91D-CDF7-4D07-986E-092B7A81DC63}"/>
              </a:ext>
            </a:extLst>
          </p:cNvPr>
          <p:cNvSpPr txBox="1">
            <a:spLocks noChangeArrowheads="1"/>
          </p:cNvSpPr>
          <p:nvPr/>
        </p:nvSpPr>
        <p:spPr bwMode="auto">
          <a:xfrm>
            <a:off x="4055882" y="2582364"/>
            <a:ext cx="428625"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May 13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0" name="Text Box 69">
            <a:extLst>
              <a:ext uri="{FF2B5EF4-FFF2-40B4-BE49-F238E27FC236}">
                <a16:creationId xmlns:a16="http://schemas.microsoft.com/office/drawing/2014/main" id="{1F62464E-31BB-4530-BC3C-7909A79CB3E4}"/>
              </a:ext>
            </a:extLst>
          </p:cNvPr>
          <p:cNvSpPr txBox="1">
            <a:spLocks noChangeArrowheads="1"/>
          </p:cNvSpPr>
          <p:nvPr/>
        </p:nvSpPr>
        <p:spPr bwMode="auto">
          <a:xfrm>
            <a:off x="4055882" y="2353764"/>
            <a:ext cx="457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Fatima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 name="Line 70">
            <a:extLst>
              <a:ext uri="{FF2B5EF4-FFF2-40B4-BE49-F238E27FC236}">
                <a16:creationId xmlns:a16="http://schemas.microsoft.com/office/drawing/2014/main" id="{667D5672-F961-479A-8297-FA9AD42A2906}"/>
              </a:ext>
            </a:extLst>
          </p:cNvPr>
          <p:cNvSpPr>
            <a:spLocks noChangeShapeType="1"/>
          </p:cNvSpPr>
          <p:nvPr/>
        </p:nvSpPr>
        <p:spPr bwMode="auto">
          <a:xfrm>
            <a:off x="4227332" y="3211014"/>
            <a:ext cx="0"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Text Box 71">
            <a:extLst>
              <a:ext uri="{FF2B5EF4-FFF2-40B4-BE49-F238E27FC236}">
                <a16:creationId xmlns:a16="http://schemas.microsoft.com/office/drawing/2014/main" id="{A6208179-0E6C-46DA-B4AB-3F0127DE972A}"/>
              </a:ext>
            </a:extLst>
          </p:cNvPr>
          <p:cNvSpPr txBox="1">
            <a:spLocks noChangeArrowheads="1"/>
          </p:cNvSpPr>
          <p:nvPr/>
        </p:nvSpPr>
        <p:spPr bwMode="auto">
          <a:xfrm>
            <a:off x="3941582" y="3553914"/>
            <a:ext cx="5143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Code of Canon Law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Text Box 72">
            <a:extLst>
              <a:ext uri="{FF2B5EF4-FFF2-40B4-BE49-F238E27FC236}">
                <a16:creationId xmlns:a16="http://schemas.microsoft.com/office/drawing/2014/main" id="{CC6167F1-1B41-4C21-A252-C9D36D994E85}"/>
              </a:ext>
            </a:extLst>
          </p:cNvPr>
          <p:cNvSpPr txBox="1">
            <a:spLocks noChangeArrowheads="1"/>
          </p:cNvSpPr>
          <p:nvPr/>
        </p:nvSpPr>
        <p:spPr bwMode="auto">
          <a:xfrm>
            <a:off x="4913132" y="3211014"/>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Disap.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4" name="Line 73">
            <a:extLst>
              <a:ext uri="{FF2B5EF4-FFF2-40B4-BE49-F238E27FC236}">
                <a16:creationId xmlns:a16="http://schemas.microsoft.com/office/drawing/2014/main" id="{C1F1798B-5205-4C00-9C5F-D9C84F0A960E}"/>
              </a:ext>
            </a:extLst>
          </p:cNvPr>
          <p:cNvSpPr>
            <a:spLocks noChangeShapeType="1"/>
          </p:cNvSpPr>
          <p:nvPr/>
        </p:nvSpPr>
        <p:spPr bwMode="auto">
          <a:xfrm>
            <a:off x="5084582" y="2753814"/>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5" name="Line 74">
            <a:extLst>
              <a:ext uri="{FF2B5EF4-FFF2-40B4-BE49-F238E27FC236}">
                <a16:creationId xmlns:a16="http://schemas.microsoft.com/office/drawing/2014/main" id="{E5641E72-C555-41B6-B714-99EF726F4486}"/>
              </a:ext>
            </a:extLst>
          </p:cNvPr>
          <p:cNvSpPr>
            <a:spLocks noChangeShapeType="1"/>
          </p:cNvSpPr>
          <p:nvPr/>
        </p:nvSpPr>
        <p:spPr bwMode="auto">
          <a:xfrm>
            <a:off x="4913132" y="275381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Text Box 75">
            <a:extLst>
              <a:ext uri="{FF2B5EF4-FFF2-40B4-BE49-F238E27FC236}">
                <a16:creationId xmlns:a16="http://schemas.microsoft.com/office/drawing/2014/main" id="{0B75178D-FB15-4254-AA15-01648EDEB074}"/>
              </a:ext>
            </a:extLst>
          </p:cNvPr>
          <p:cNvSpPr txBox="1">
            <a:spLocks noChangeArrowheads="1"/>
          </p:cNvSpPr>
          <p:nvPr/>
        </p:nvSpPr>
        <p:spPr bwMode="auto">
          <a:xfrm>
            <a:off x="4913132" y="2468064"/>
            <a:ext cx="37147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Text Box 76">
            <a:extLst>
              <a:ext uri="{FF2B5EF4-FFF2-40B4-BE49-F238E27FC236}">
                <a16:creationId xmlns:a16="http://schemas.microsoft.com/office/drawing/2014/main" id="{B14C9E93-0BC8-4FCE-B686-1456C3DDDADA}"/>
              </a:ext>
            </a:extLst>
          </p:cNvPr>
          <p:cNvSpPr txBox="1">
            <a:spLocks noChangeArrowheads="1"/>
          </p:cNvSpPr>
          <p:nvPr/>
        </p:nvSpPr>
        <p:spPr bwMode="auto">
          <a:xfrm>
            <a:off x="5313182" y="2925264"/>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8" name="Line 77">
            <a:extLst>
              <a:ext uri="{FF2B5EF4-FFF2-40B4-BE49-F238E27FC236}">
                <a16:creationId xmlns:a16="http://schemas.microsoft.com/office/drawing/2014/main" id="{A758A486-931F-4567-8CED-34AD4EBADE60}"/>
              </a:ext>
            </a:extLst>
          </p:cNvPr>
          <p:cNvSpPr>
            <a:spLocks noChangeShapeType="1"/>
          </p:cNvSpPr>
          <p:nvPr/>
        </p:nvSpPr>
        <p:spPr bwMode="auto">
          <a:xfrm>
            <a:off x="5827532" y="292526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Line 78">
            <a:extLst>
              <a:ext uri="{FF2B5EF4-FFF2-40B4-BE49-F238E27FC236}">
                <a16:creationId xmlns:a16="http://schemas.microsoft.com/office/drawing/2014/main" id="{A98D1350-AF2A-41C1-8A58-2DB5C8FB3C44}"/>
              </a:ext>
            </a:extLst>
          </p:cNvPr>
          <p:cNvSpPr>
            <a:spLocks noChangeShapeType="1"/>
          </p:cNvSpPr>
          <p:nvPr/>
        </p:nvSpPr>
        <p:spPr bwMode="auto">
          <a:xfrm>
            <a:off x="5656082" y="29252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0" name="Text Box 79">
            <a:extLst>
              <a:ext uri="{FF2B5EF4-FFF2-40B4-BE49-F238E27FC236}">
                <a16:creationId xmlns:a16="http://schemas.microsoft.com/office/drawing/2014/main" id="{F1A9F99F-8514-4FFD-9D1B-8FC3E8EBF532}"/>
              </a:ext>
            </a:extLst>
          </p:cNvPr>
          <p:cNvSpPr txBox="1">
            <a:spLocks noChangeArrowheads="1"/>
          </p:cNvSpPr>
          <p:nvPr/>
        </p:nvSpPr>
        <p:spPr bwMode="auto">
          <a:xfrm>
            <a:off x="5598932" y="2639514"/>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 name="Line 80">
            <a:extLst>
              <a:ext uri="{FF2B5EF4-FFF2-40B4-BE49-F238E27FC236}">
                <a16:creationId xmlns:a16="http://schemas.microsoft.com/office/drawing/2014/main" id="{71BA487D-F14A-4C57-B877-6B2BC42CA02D}"/>
              </a:ext>
            </a:extLst>
          </p:cNvPr>
          <p:cNvSpPr>
            <a:spLocks noChangeShapeType="1"/>
          </p:cNvSpPr>
          <p:nvPr/>
        </p:nvSpPr>
        <p:spPr bwMode="auto">
          <a:xfrm>
            <a:off x="5827532" y="3096714"/>
            <a:ext cx="2857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Line 81">
            <a:extLst>
              <a:ext uri="{FF2B5EF4-FFF2-40B4-BE49-F238E27FC236}">
                <a16:creationId xmlns:a16="http://schemas.microsoft.com/office/drawing/2014/main" id="{C93C524C-7968-4346-B21D-90FBF67FD89F}"/>
              </a:ext>
            </a:extLst>
          </p:cNvPr>
          <p:cNvSpPr>
            <a:spLocks noChangeShapeType="1"/>
          </p:cNvSpPr>
          <p:nvPr/>
        </p:nvSpPr>
        <p:spPr bwMode="auto">
          <a:xfrm>
            <a:off x="4855982" y="3039564"/>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Line 82">
            <a:extLst>
              <a:ext uri="{FF2B5EF4-FFF2-40B4-BE49-F238E27FC236}">
                <a16:creationId xmlns:a16="http://schemas.microsoft.com/office/drawing/2014/main" id="{B7613504-849F-40AB-8336-B748BDDF283F}"/>
              </a:ext>
            </a:extLst>
          </p:cNvPr>
          <p:cNvSpPr>
            <a:spLocks noChangeShapeType="1"/>
          </p:cNvSpPr>
          <p:nvPr/>
        </p:nvSpPr>
        <p:spPr bwMode="auto">
          <a:xfrm>
            <a:off x="4741682" y="3039564"/>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Text Box 83">
            <a:extLst>
              <a:ext uri="{FF2B5EF4-FFF2-40B4-BE49-F238E27FC236}">
                <a16:creationId xmlns:a16="http://schemas.microsoft.com/office/drawing/2014/main" id="{A53A5A76-2F47-4D02-8176-5745BA46664E}"/>
              </a:ext>
            </a:extLst>
          </p:cNvPr>
          <p:cNvSpPr txBox="1">
            <a:spLocks noChangeArrowheads="1"/>
          </p:cNvSpPr>
          <p:nvPr/>
        </p:nvSpPr>
        <p:spPr bwMode="auto">
          <a:xfrm>
            <a:off x="4627382" y="2696664"/>
            <a:ext cx="40005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Pious XII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 name="Text Box 84">
            <a:extLst>
              <a:ext uri="{FF2B5EF4-FFF2-40B4-BE49-F238E27FC236}">
                <a16:creationId xmlns:a16="http://schemas.microsoft.com/office/drawing/2014/main" id="{8727C82F-4779-4B15-AB92-DAA6F610056D}"/>
              </a:ext>
            </a:extLst>
          </p:cNvPr>
          <p:cNvSpPr txBox="1">
            <a:spLocks noChangeArrowheads="1"/>
          </p:cNvSpPr>
          <p:nvPr/>
        </p:nvSpPr>
        <p:spPr bwMode="auto">
          <a:xfrm>
            <a:off x="5598932" y="3211014"/>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Dogma of Assumption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6" name="Text Box 85">
            <a:extLst>
              <a:ext uri="{FF2B5EF4-FFF2-40B4-BE49-F238E27FC236}">
                <a16:creationId xmlns:a16="http://schemas.microsoft.com/office/drawing/2014/main" id="{4B5A1FD8-CA87-428F-A9DE-D086FC9380AC}"/>
              </a:ext>
            </a:extLst>
          </p:cNvPr>
          <p:cNvSpPr txBox="1">
            <a:spLocks noChangeArrowheads="1"/>
          </p:cNvSpPr>
          <p:nvPr/>
        </p:nvSpPr>
        <p:spPr bwMode="auto">
          <a:xfrm>
            <a:off x="6227582" y="3268164"/>
            <a:ext cx="10287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a:ln>
                <a:noFill/>
              </a:ln>
              <a:solidFill>
                <a:srgbClr val="000000"/>
              </a:solidFill>
              <a:effectLst/>
              <a:latin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Reject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7" name="Text Box 86">
            <a:extLst>
              <a:ext uri="{FF2B5EF4-FFF2-40B4-BE49-F238E27FC236}">
                <a16:creationId xmlns:a16="http://schemas.microsoft.com/office/drawing/2014/main" id="{B2FBB5E2-0FC1-4E87-855A-D13031783763}"/>
              </a:ext>
            </a:extLst>
          </p:cNvPr>
          <p:cNvSpPr txBox="1">
            <a:spLocks noChangeArrowheads="1"/>
          </p:cNvSpPr>
          <p:nvPr/>
        </p:nvSpPr>
        <p:spPr bwMode="auto">
          <a:xfrm>
            <a:off x="6056132" y="2925264"/>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8" name="Line 87">
            <a:extLst>
              <a:ext uri="{FF2B5EF4-FFF2-40B4-BE49-F238E27FC236}">
                <a16:creationId xmlns:a16="http://schemas.microsoft.com/office/drawing/2014/main" id="{8775969E-6C9D-4973-9FA7-A5DF623BBC5D}"/>
              </a:ext>
            </a:extLst>
          </p:cNvPr>
          <p:cNvSpPr>
            <a:spLocks noChangeShapeType="1"/>
          </p:cNvSpPr>
          <p:nvPr/>
        </p:nvSpPr>
        <p:spPr bwMode="auto">
          <a:xfrm>
            <a:off x="6570482" y="292526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9" name="Line 88">
            <a:extLst>
              <a:ext uri="{FF2B5EF4-FFF2-40B4-BE49-F238E27FC236}">
                <a16:creationId xmlns:a16="http://schemas.microsoft.com/office/drawing/2014/main" id="{EFBE3D98-02A4-4DEB-9B0F-3A230E72D022}"/>
              </a:ext>
            </a:extLst>
          </p:cNvPr>
          <p:cNvSpPr>
            <a:spLocks noChangeShapeType="1"/>
          </p:cNvSpPr>
          <p:nvPr/>
        </p:nvSpPr>
        <p:spPr bwMode="auto">
          <a:xfrm>
            <a:off x="6399032" y="292526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Text Box 89">
            <a:extLst>
              <a:ext uri="{FF2B5EF4-FFF2-40B4-BE49-F238E27FC236}">
                <a16:creationId xmlns:a16="http://schemas.microsoft.com/office/drawing/2014/main" id="{BE9E8E3E-2AEB-4C17-8002-B6046E5723F1}"/>
              </a:ext>
            </a:extLst>
          </p:cNvPr>
          <p:cNvSpPr txBox="1">
            <a:spLocks noChangeArrowheads="1"/>
          </p:cNvSpPr>
          <p:nvPr/>
        </p:nvSpPr>
        <p:spPr bwMode="auto">
          <a:xfrm>
            <a:off x="6341882" y="2639514"/>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1962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1" name="TextBox 90">
            <a:extLst>
              <a:ext uri="{FF2B5EF4-FFF2-40B4-BE49-F238E27FC236}">
                <a16:creationId xmlns:a16="http://schemas.microsoft.com/office/drawing/2014/main" id="{52252927-66DC-41F0-8F3E-BAD28209D7E1}"/>
              </a:ext>
            </a:extLst>
          </p:cNvPr>
          <p:cNvSpPr txBox="1"/>
          <p:nvPr/>
        </p:nvSpPr>
        <p:spPr>
          <a:xfrm>
            <a:off x="561568" y="4810396"/>
            <a:ext cx="11103428" cy="1200329"/>
          </a:xfrm>
          <a:prstGeom prst="rect">
            <a:avLst/>
          </a:prstGeom>
          <a:noFill/>
        </p:spPr>
        <p:txBody>
          <a:bodyPr wrap="square" rtlCol="0">
            <a:spAutoFit/>
          </a:bodyPr>
          <a:lstStyle/>
          <a:p>
            <a:r>
              <a:rPr lang="en-US" dirty="0">
                <a:latin typeface="Arial Narrow" panose="020B0606020202030204" pitchFamily="34" charset="0"/>
              </a:rPr>
              <a:t>This is all the history of Lucia (1917 – 1962). She lives until 2005, but these Popes were too proud to meet with her and refused to listen to her. Particularly the ones that come in this history (1950 – 1962), they rejected the messages of Fatima. There was some pretense, but they never lived up to that.</a:t>
            </a:r>
          </a:p>
          <a:p>
            <a:r>
              <a:rPr lang="en-US" dirty="0"/>
              <a:t> </a:t>
            </a:r>
          </a:p>
        </p:txBody>
      </p:sp>
    </p:spTree>
    <p:extLst>
      <p:ext uri="{BB962C8B-B14F-4D97-AF65-F5344CB8AC3E}">
        <p14:creationId xmlns:p14="http://schemas.microsoft.com/office/powerpoint/2010/main" val="40094720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1203F5E-1265-407A-8AEA-055A930F6ED3}"/>
              </a:ext>
            </a:extLst>
          </p:cNvPr>
          <p:cNvSpPr>
            <a:spLocks noGrp="1"/>
          </p:cNvSpPr>
          <p:nvPr>
            <p:ph type="sldNum" sz="quarter" idx="12"/>
          </p:nvPr>
        </p:nvSpPr>
        <p:spPr/>
        <p:txBody>
          <a:bodyPr/>
          <a:lstStyle/>
          <a:p>
            <a:fld id="{1E1B8BD3-EEEF-4896-BEE3-06C250004F3C}" type="slidenum">
              <a:rPr lang="en-US" smtClean="0"/>
              <a:pPr/>
              <a:t>32</a:t>
            </a:fld>
            <a:endParaRPr lang="en-US" dirty="0"/>
          </a:p>
        </p:txBody>
      </p:sp>
      <p:sp>
        <p:nvSpPr>
          <p:cNvPr id="3" name="Text Box 2">
            <a:extLst>
              <a:ext uri="{FF2B5EF4-FFF2-40B4-BE49-F238E27FC236}">
                <a16:creationId xmlns:a16="http://schemas.microsoft.com/office/drawing/2014/main" id="{3538C2C3-6B34-4B11-AA6C-3A170A0BDEB3}"/>
              </a:ext>
            </a:extLst>
          </p:cNvPr>
          <p:cNvSpPr txBox="1">
            <a:spLocks noChangeArrowheads="1"/>
          </p:cNvSpPr>
          <p:nvPr/>
        </p:nvSpPr>
        <p:spPr bwMode="auto">
          <a:xfrm>
            <a:off x="4672558" y="391885"/>
            <a:ext cx="6858000" cy="40576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Line 3">
            <a:extLst>
              <a:ext uri="{FF2B5EF4-FFF2-40B4-BE49-F238E27FC236}">
                <a16:creationId xmlns:a16="http://schemas.microsoft.com/office/drawing/2014/main" id="{2A066FBB-1D09-47DB-BD20-73BE9CAA3EDB}"/>
              </a:ext>
            </a:extLst>
          </p:cNvPr>
          <p:cNvSpPr>
            <a:spLocks noChangeShapeType="1"/>
          </p:cNvSpPr>
          <p:nvPr/>
        </p:nvSpPr>
        <p:spPr bwMode="auto">
          <a:xfrm>
            <a:off x="6044158" y="1363435"/>
            <a:ext cx="5486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4">
            <a:extLst>
              <a:ext uri="{FF2B5EF4-FFF2-40B4-BE49-F238E27FC236}">
                <a16:creationId xmlns:a16="http://schemas.microsoft.com/office/drawing/2014/main" id="{46CC8385-A727-4C0E-9D37-FEA1675C0DA6}"/>
              </a:ext>
            </a:extLst>
          </p:cNvPr>
          <p:cNvSpPr>
            <a:spLocks noChangeShapeType="1"/>
          </p:cNvSpPr>
          <p:nvPr/>
        </p:nvSpPr>
        <p:spPr bwMode="auto">
          <a:xfrm flipH="1">
            <a:off x="5358358" y="1363435"/>
            <a:ext cx="7429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5">
            <a:extLst>
              <a:ext uri="{FF2B5EF4-FFF2-40B4-BE49-F238E27FC236}">
                <a16:creationId xmlns:a16="http://schemas.microsoft.com/office/drawing/2014/main" id="{E7FF8996-7893-4632-8C84-D3A511D095D5}"/>
              </a:ext>
            </a:extLst>
          </p:cNvPr>
          <p:cNvSpPr txBox="1">
            <a:spLocks noChangeArrowheads="1"/>
          </p:cNvSpPr>
          <p:nvPr/>
        </p:nvSpPr>
        <p:spPr bwMode="auto">
          <a:xfrm>
            <a:off x="7072858" y="1363435"/>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Disap.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Line 6">
            <a:extLst>
              <a:ext uri="{FF2B5EF4-FFF2-40B4-BE49-F238E27FC236}">
                <a16:creationId xmlns:a16="http://schemas.microsoft.com/office/drawing/2014/main" id="{F9258B57-2CF1-49D4-AFEC-ED49EAB48976}"/>
              </a:ext>
            </a:extLst>
          </p:cNvPr>
          <p:cNvSpPr>
            <a:spLocks noChangeShapeType="1"/>
          </p:cNvSpPr>
          <p:nvPr/>
        </p:nvSpPr>
        <p:spPr bwMode="auto">
          <a:xfrm>
            <a:off x="5529808" y="107768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7">
            <a:extLst>
              <a:ext uri="{FF2B5EF4-FFF2-40B4-BE49-F238E27FC236}">
                <a16:creationId xmlns:a16="http://schemas.microsoft.com/office/drawing/2014/main" id="{49748F0B-64D5-4F38-B09C-A6F48576F36C}"/>
              </a:ext>
            </a:extLst>
          </p:cNvPr>
          <p:cNvSpPr>
            <a:spLocks noChangeShapeType="1"/>
          </p:cNvSpPr>
          <p:nvPr/>
        </p:nvSpPr>
        <p:spPr bwMode="auto">
          <a:xfrm>
            <a:off x="7244308" y="107768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8">
            <a:extLst>
              <a:ext uri="{FF2B5EF4-FFF2-40B4-BE49-F238E27FC236}">
                <a16:creationId xmlns:a16="http://schemas.microsoft.com/office/drawing/2014/main" id="{F5A730C8-4073-4229-BB2E-F56C3839A540}"/>
              </a:ext>
            </a:extLst>
          </p:cNvPr>
          <p:cNvSpPr>
            <a:spLocks noChangeShapeType="1"/>
          </p:cNvSpPr>
          <p:nvPr/>
        </p:nvSpPr>
        <p:spPr bwMode="auto">
          <a:xfrm>
            <a:off x="6044158" y="107768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9">
            <a:extLst>
              <a:ext uri="{FF2B5EF4-FFF2-40B4-BE49-F238E27FC236}">
                <a16:creationId xmlns:a16="http://schemas.microsoft.com/office/drawing/2014/main" id="{703CBA4F-8E21-4E78-9481-6BBAC2830D25}"/>
              </a:ext>
            </a:extLst>
          </p:cNvPr>
          <p:cNvSpPr>
            <a:spLocks noChangeShapeType="1"/>
          </p:cNvSpPr>
          <p:nvPr/>
        </p:nvSpPr>
        <p:spPr bwMode="auto">
          <a:xfrm>
            <a:off x="7072858" y="107768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Text Box 10">
            <a:extLst>
              <a:ext uri="{FF2B5EF4-FFF2-40B4-BE49-F238E27FC236}">
                <a16:creationId xmlns:a16="http://schemas.microsoft.com/office/drawing/2014/main" id="{B5456B84-73D5-445A-B080-879B65AEA46A}"/>
              </a:ext>
            </a:extLst>
          </p:cNvPr>
          <p:cNvSpPr txBox="1">
            <a:spLocks noChangeArrowheads="1"/>
          </p:cNvSpPr>
          <p:nvPr/>
        </p:nvSpPr>
        <p:spPr bwMode="auto">
          <a:xfrm>
            <a:off x="5358358" y="791935"/>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538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Text Box 11">
            <a:extLst>
              <a:ext uri="{FF2B5EF4-FFF2-40B4-BE49-F238E27FC236}">
                <a16:creationId xmlns:a16="http://schemas.microsoft.com/office/drawing/2014/main" id="{9959CDC0-C35F-4AA6-B209-BF5630111B04}"/>
              </a:ext>
            </a:extLst>
          </p:cNvPr>
          <p:cNvSpPr txBox="1">
            <a:spLocks noChangeArrowheads="1"/>
          </p:cNvSpPr>
          <p:nvPr/>
        </p:nvSpPr>
        <p:spPr bwMode="auto">
          <a:xfrm>
            <a:off x="5815558" y="79193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Text Box 12">
            <a:extLst>
              <a:ext uri="{FF2B5EF4-FFF2-40B4-BE49-F238E27FC236}">
                <a16:creationId xmlns:a16="http://schemas.microsoft.com/office/drawing/2014/main" id="{685B0522-D7A8-4AF6-9271-8D9CA2317668}"/>
              </a:ext>
            </a:extLst>
          </p:cNvPr>
          <p:cNvSpPr txBox="1">
            <a:spLocks noChangeArrowheads="1"/>
          </p:cNvSpPr>
          <p:nvPr/>
        </p:nvSpPr>
        <p:spPr bwMode="auto">
          <a:xfrm>
            <a:off x="8444458" y="1420585"/>
            <a:ext cx="85725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Rejection of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Line 13">
            <a:extLst>
              <a:ext uri="{FF2B5EF4-FFF2-40B4-BE49-F238E27FC236}">
                <a16:creationId xmlns:a16="http://schemas.microsoft.com/office/drawing/2014/main" id="{86414621-B0D2-44C6-8219-3DDD7AEA682A}"/>
              </a:ext>
            </a:extLst>
          </p:cNvPr>
          <p:cNvSpPr>
            <a:spLocks noChangeShapeType="1"/>
          </p:cNvSpPr>
          <p:nvPr/>
        </p:nvSpPr>
        <p:spPr bwMode="auto">
          <a:xfrm>
            <a:off x="6387058" y="1191985"/>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4">
            <a:extLst>
              <a:ext uri="{FF2B5EF4-FFF2-40B4-BE49-F238E27FC236}">
                <a16:creationId xmlns:a16="http://schemas.microsoft.com/office/drawing/2014/main" id="{49C45FFB-8A41-4F42-B902-EB47EFAF187F}"/>
              </a:ext>
            </a:extLst>
          </p:cNvPr>
          <p:cNvSpPr>
            <a:spLocks noChangeShapeType="1"/>
          </p:cNvSpPr>
          <p:nvPr/>
        </p:nvSpPr>
        <p:spPr bwMode="auto">
          <a:xfrm>
            <a:off x="6272758" y="1191985"/>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15">
            <a:extLst>
              <a:ext uri="{FF2B5EF4-FFF2-40B4-BE49-F238E27FC236}">
                <a16:creationId xmlns:a16="http://schemas.microsoft.com/office/drawing/2014/main" id="{A077BAC2-5270-4F0A-A318-9D6C459D7C21}"/>
              </a:ext>
            </a:extLst>
          </p:cNvPr>
          <p:cNvSpPr txBox="1">
            <a:spLocks noChangeArrowheads="1"/>
          </p:cNvSpPr>
          <p:nvPr/>
        </p:nvSpPr>
        <p:spPr bwMode="auto">
          <a:xfrm>
            <a:off x="5872708" y="1420585"/>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Line 16">
            <a:extLst>
              <a:ext uri="{FF2B5EF4-FFF2-40B4-BE49-F238E27FC236}">
                <a16:creationId xmlns:a16="http://schemas.microsoft.com/office/drawing/2014/main" id="{8C3B9785-575A-427B-ABF0-9752A7FD5C66}"/>
              </a:ext>
            </a:extLst>
          </p:cNvPr>
          <p:cNvSpPr>
            <a:spLocks noChangeShapeType="1"/>
          </p:cNvSpPr>
          <p:nvPr/>
        </p:nvSpPr>
        <p:spPr bwMode="auto">
          <a:xfrm>
            <a:off x="5358358" y="104911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7">
            <a:extLst>
              <a:ext uri="{FF2B5EF4-FFF2-40B4-BE49-F238E27FC236}">
                <a16:creationId xmlns:a16="http://schemas.microsoft.com/office/drawing/2014/main" id="{402367BA-0BB4-432C-94CF-48DA9037B879}"/>
              </a:ext>
            </a:extLst>
          </p:cNvPr>
          <p:cNvSpPr>
            <a:spLocks noChangeShapeType="1"/>
          </p:cNvSpPr>
          <p:nvPr/>
        </p:nvSpPr>
        <p:spPr bwMode="auto">
          <a:xfrm>
            <a:off x="5529808" y="677635"/>
            <a:ext cx="5143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Text Box 18">
            <a:extLst>
              <a:ext uri="{FF2B5EF4-FFF2-40B4-BE49-F238E27FC236}">
                <a16:creationId xmlns:a16="http://schemas.microsoft.com/office/drawing/2014/main" id="{0893B75B-784C-4B3B-B7D1-E3D85D51144E}"/>
              </a:ext>
            </a:extLst>
          </p:cNvPr>
          <p:cNvSpPr txBox="1">
            <a:spLocks noChangeArrowheads="1"/>
          </p:cNvSpPr>
          <p:nvPr/>
        </p:nvSpPr>
        <p:spPr bwMode="auto">
          <a:xfrm>
            <a:off x="5644108" y="1077685"/>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19">
            <a:extLst>
              <a:ext uri="{FF2B5EF4-FFF2-40B4-BE49-F238E27FC236}">
                <a16:creationId xmlns:a16="http://schemas.microsoft.com/office/drawing/2014/main" id="{72230929-B155-4A98-9B56-D886D3A6C737}"/>
              </a:ext>
            </a:extLst>
          </p:cNvPr>
          <p:cNvSpPr txBox="1">
            <a:spLocks noChangeArrowheads="1"/>
          </p:cNvSpPr>
          <p:nvPr/>
        </p:nvSpPr>
        <p:spPr bwMode="auto">
          <a:xfrm>
            <a:off x="6615658" y="1077685"/>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Text Box 20">
            <a:extLst>
              <a:ext uri="{FF2B5EF4-FFF2-40B4-BE49-F238E27FC236}">
                <a16:creationId xmlns:a16="http://schemas.microsoft.com/office/drawing/2014/main" id="{6F56E05B-88EF-49C5-802E-B9B0EFF48FFB}"/>
              </a:ext>
            </a:extLst>
          </p:cNvPr>
          <p:cNvSpPr txBox="1">
            <a:spLocks noChangeArrowheads="1"/>
          </p:cNvSpPr>
          <p:nvPr/>
        </p:nvSpPr>
        <p:spPr bwMode="auto">
          <a:xfrm>
            <a:off x="7015708" y="79193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Line 21">
            <a:extLst>
              <a:ext uri="{FF2B5EF4-FFF2-40B4-BE49-F238E27FC236}">
                <a16:creationId xmlns:a16="http://schemas.microsoft.com/office/drawing/2014/main" id="{38D459B0-FD2A-4F72-B564-400ED6794197}"/>
              </a:ext>
            </a:extLst>
          </p:cNvPr>
          <p:cNvSpPr>
            <a:spLocks noChangeShapeType="1"/>
          </p:cNvSpPr>
          <p:nvPr/>
        </p:nvSpPr>
        <p:spPr bwMode="auto">
          <a:xfrm>
            <a:off x="6158458" y="677635"/>
            <a:ext cx="114300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Text Box 22">
            <a:extLst>
              <a:ext uri="{FF2B5EF4-FFF2-40B4-BE49-F238E27FC236}">
                <a16:creationId xmlns:a16="http://schemas.microsoft.com/office/drawing/2014/main" id="{922A9063-5F44-4DAF-B8E5-C196DCE0C107}"/>
              </a:ext>
            </a:extLst>
          </p:cNvPr>
          <p:cNvSpPr txBox="1">
            <a:spLocks noChangeArrowheads="1"/>
          </p:cNvSpPr>
          <p:nvPr/>
        </p:nvSpPr>
        <p:spPr bwMode="auto">
          <a:xfrm>
            <a:off x="6272758" y="391885"/>
            <a:ext cx="9144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1260   46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Text Box 23">
            <a:extLst>
              <a:ext uri="{FF2B5EF4-FFF2-40B4-BE49-F238E27FC236}">
                <a16:creationId xmlns:a16="http://schemas.microsoft.com/office/drawing/2014/main" id="{46809CF8-BE8B-4D76-81A0-2E9B3AE2293D}"/>
              </a:ext>
            </a:extLst>
          </p:cNvPr>
          <p:cNvSpPr txBox="1">
            <a:spLocks noChangeArrowheads="1"/>
          </p:cNvSpPr>
          <p:nvPr/>
        </p:nvSpPr>
        <p:spPr bwMode="auto">
          <a:xfrm>
            <a:off x="7415758" y="1077685"/>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Line 24">
            <a:extLst>
              <a:ext uri="{FF2B5EF4-FFF2-40B4-BE49-F238E27FC236}">
                <a16:creationId xmlns:a16="http://schemas.microsoft.com/office/drawing/2014/main" id="{C403594C-0608-4817-9D85-E38B5D173A4E}"/>
              </a:ext>
            </a:extLst>
          </p:cNvPr>
          <p:cNvSpPr>
            <a:spLocks noChangeShapeType="1"/>
          </p:cNvSpPr>
          <p:nvPr/>
        </p:nvSpPr>
        <p:spPr bwMode="auto">
          <a:xfrm>
            <a:off x="7987258" y="107768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25">
            <a:extLst>
              <a:ext uri="{FF2B5EF4-FFF2-40B4-BE49-F238E27FC236}">
                <a16:creationId xmlns:a16="http://schemas.microsoft.com/office/drawing/2014/main" id="{ACEEA79C-ADDF-434E-9EBF-A24ACA1EFD61}"/>
              </a:ext>
            </a:extLst>
          </p:cNvPr>
          <p:cNvSpPr>
            <a:spLocks noChangeShapeType="1"/>
          </p:cNvSpPr>
          <p:nvPr/>
        </p:nvSpPr>
        <p:spPr bwMode="auto">
          <a:xfrm>
            <a:off x="7815808" y="107768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Text Box 26">
            <a:extLst>
              <a:ext uri="{FF2B5EF4-FFF2-40B4-BE49-F238E27FC236}">
                <a16:creationId xmlns:a16="http://schemas.microsoft.com/office/drawing/2014/main" id="{625F376F-6453-4B6D-B479-208CD709AD1F}"/>
              </a:ext>
            </a:extLst>
          </p:cNvPr>
          <p:cNvSpPr txBox="1">
            <a:spLocks noChangeArrowheads="1"/>
          </p:cNvSpPr>
          <p:nvPr/>
        </p:nvSpPr>
        <p:spPr bwMode="auto">
          <a:xfrm>
            <a:off x="7758658" y="79193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Line 27">
            <a:extLst>
              <a:ext uri="{FF2B5EF4-FFF2-40B4-BE49-F238E27FC236}">
                <a16:creationId xmlns:a16="http://schemas.microsoft.com/office/drawing/2014/main" id="{85225B89-7813-46DD-8F15-136E1B482B4E}"/>
              </a:ext>
            </a:extLst>
          </p:cNvPr>
          <p:cNvSpPr>
            <a:spLocks noChangeShapeType="1"/>
          </p:cNvSpPr>
          <p:nvPr/>
        </p:nvSpPr>
        <p:spPr bwMode="auto">
          <a:xfrm flipV="1">
            <a:off x="6044158" y="1191985"/>
            <a:ext cx="17145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28">
            <a:extLst>
              <a:ext uri="{FF2B5EF4-FFF2-40B4-BE49-F238E27FC236}">
                <a16:creationId xmlns:a16="http://schemas.microsoft.com/office/drawing/2014/main" id="{6C12D2FA-31A6-4F6A-B496-0E67DA883C0D}"/>
              </a:ext>
            </a:extLst>
          </p:cNvPr>
          <p:cNvSpPr txBox="1">
            <a:spLocks noChangeArrowheads="1"/>
          </p:cNvSpPr>
          <p:nvPr/>
        </p:nvSpPr>
        <p:spPr bwMode="auto">
          <a:xfrm>
            <a:off x="6215608" y="90623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Text Box 29">
            <a:extLst>
              <a:ext uri="{FF2B5EF4-FFF2-40B4-BE49-F238E27FC236}">
                <a16:creationId xmlns:a16="http://schemas.microsoft.com/office/drawing/2014/main" id="{23ABE683-4D16-4406-805D-8820B074020B}"/>
              </a:ext>
            </a:extLst>
          </p:cNvPr>
          <p:cNvSpPr txBox="1">
            <a:spLocks noChangeArrowheads="1"/>
          </p:cNvSpPr>
          <p:nvPr/>
        </p:nvSpPr>
        <p:spPr bwMode="auto">
          <a:xfrm>
            <a:off x="8215858" y="1077685"/>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Text Box 30">
            <a:extLst>
              <a:ext uri="{FF2B5EF4-FFF2-40B4-BE49-F238E27FC236}">
                <a16:creationId xmlns:a16="http://schemas.microsoft.com/office/drawing/2014/main" id="{683AB167-7150-493C-8F36-E1D5D985767B}"/>
              </a:ext>
            </a:extLst>
          </p:cNvPr>
          <p:cNvSpPr txBox="1">
            <a:spLocks noChangeArrowheads="1"/>
          </p:cNvSpPr>
          <p:nvPr/>
        </p:nvSpPr>
        <p:spPr bwMode="auto">
          <a:xfrm>
            <a:off x="6158458" y="1706335"/>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Capsule message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Line 31">
            <a:extLst>
              <a:ext uri="{FF2B5EF4-FFF2-40B4-BE49-F238E27FC236}">
                <a16:creationId xmlns:a16="http://schemas.microsoft.com/office/drawing/2014/main" id="{1E6DD7A9-92A5-4F7B-88B2-8F341C1E5DC1}"/>
              </a:ext>
            </a:extLst>
          </p:cNvPr>
          <p:cNvSpPr>
            <a:spLocks noChangeShapeType="1"/>
          </p:cNvSpPr>
          <p:nvPr/>
        </p:nvSpPr>
        <p:spPr bwMode="auto">
          <a:xfrm>
            <a:off x="6387058" y="1363435"/>
            <a:ext cx="0"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32">
            <a:extLst>
              <a:ext uri="{FF2B5EF4-FFF2-40B4-BE49-F238E27FC236}">
                <a16:creationId xmlns:a16="http://schemas.microsoft.com/office/drawing/2014/main" id="{6D35F136-5677-4646-9A80-C537E00A3F2B}"/>
              </a:ext>
            </a:extLst>
          </p:cNvPr>
          <p:cNvSpPr>
            <a:spLocks noChangeShapeType="1"/>
          </p:cNvSpPr>
          <p:nvPr/>
        </p:nvSpPr>
        <p:spPr bwMode="auto">
          <a:xfrm>
            <a:off x="8730208" y="107768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Line 33">
            <a:extLst>
              <a:ext uri="{FF2B5EF4-FFF2-40B4-BE49-F238E27FC236}">
                <a16:creationId xmlns:a16="http://schemas.microsoft.com/office/drawing/2014/main" id="{5101A78F-455E-44C9-842A-4BEABFDD8EA2}"/>
              </a:ext>
            </a:extLst>
          </p:cNvPr>
          <p:cNvSpPr>
            <a:spLocks noChangeShapeType="1"/>
          </p:cNvSpPr>
          <p:nvPr/>
        </p:nvSpPr>
        <p:spPr bwMode="auto">
          <a:xfrm>
            <a:off x="8558758" y="107768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Text Box 34">
            <a:extLst>
              <a:ext uri="{FF2B5EF4-FFF2-40B4-BE49-F238E27FC236}">
                <a16:creationId xmlns:a16="http://schemas.microsoft.com/office/drawing/2014/main" id="{8348792F-0B7F-4BAA-8333-9CF0F3D7506D}"/>
              </a:ext>
            </a:extLst>
          </p:cNvPr>
          <p:cNvSpPr txBox="1">
            <a:spLocks noChangeArrowheads="1"/>
          </p:cNvSpPr>
          <p:nvPr/>
        </p:nvSpPr>
        <p:spPr bwMode="auto">
          <a:xfrm>
            <a:off x="8501608" y="79193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Line 35">
            <a:extLst>
              <a:ext uri="{FF2B5EF4-FFF2-40B4-BE49-F238E27FC236}">
                <a16:creationId xmlns:a16="http://schemas.microsoft.com/office/drawing/2014/main" id="{D2979335-3BB9-4AC5-8020-61FE093BCDD3}"/>
              </a:ext>
            </a:extLst>
          </p:cNvPr>
          <p:cNvSpPr>
            <a:spLocks noChangeShapeType="1"/>
          </p:cNvSpPr>
          <p:nvPr/>
        </p:nvSpPr>
        <p:spPr bwMode="auto">
          <a:xfrm>
            <a:off x="7987258" y="1249135"/>
            <a:ext cx="2857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 Box 36">
            <a:extLst>
              <a:ext uri="{FF2B5EF4-FFF2-40B4-BE49-F238E27FC236}">
                <a16:creationId xmlns:a16="http://schemas.microsoft.com/office/drawing/2014/main" id="{3B78C887-FE91-4C19-9D47-AFB12BD8C0C2}"/>
              </a:ext>
            </a:extLst>
          </p:cNvPr>
          <p:cNvSpPr txBox="1">
            <a:spLocks noChangeArrowheads="1"/>
          </p:cNvSpPr>
          <p:nvPr/>
        </p:nvSpPr>
        <p:spPr bwMode="auto">
          <a:xfrm>
            <a:off x="8901658" y="1077685"/>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Line 37">
            <a:extLst>
              <a:ext uri="{FF2B5EF4-FFF2-40B4-BE49-F238E27FC236}">
                <a16:creationId xmlns:a16="http://schemas.microsoft.com/office/drawing/2014/main" id="{BE11806A-24C1-44E2-9EA5-D2210FB5D42D}"/>
              </a:ext>
            </a:extLst>
          </p:cNvPr>
          <p:cNvSpPr>
            <a:spLocks noChangeShapeType="1"/>
          </p:cNvSpPr>
          <p:nvPr/>
        </p:nvSpPr>
        <p:spPr bwMode="auto">
          <a:xfrm>
            <a:off x="9930358" y="107768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Line 38">
            <a:extLst>
              <a:ext uri="{FF2B5EF4-FFF2-40B4-BE49-F238E27FC236}">
                <a16:creationId xmlns:a16="http://schemas.microsoft.com/office/drawing/2014/main" id="{964586E6-106A-48E4-BDEF-B9E12A5F346C}"/>
              </a:ext>
            </a:extLst>
          </p:cNvPr>
          <p:cNvSpPr>
            <a:spLocks noChangeShapeType="1"/>
          </p:cNvSpPr>
          <p:nvPr/>
        </p:nvSpPr>
        <p:spPr bwMode="auto">
          <a:xfrm>
            <a:off x="9758908" y="107768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Text Box 39">
            <a:extLst>
              <a:ext uri="{FF2B5EF4-FFF2-40B4-BE49-F238E27FC236}">
                <a16:creationId xmlns:a16="http://schemas.microsoft.com/office/drawing/2014/main" id="{76043DDD-EA86-4FF6-ADDA-FA90AA1A73DC}"/>
              </a:ext>
            </a:extLst>
          </p:cNvPr>
          <p:cNvSpPr txBox="1">
            <a:spLocks noChangeArrowheads="1"/>
          </p:cNvSpPr>
          <p:nvPr/>
        </p:nvSpPr>
        <p:spPr bwMode="auto">
          <a:xfrm>
            <a:off x="9701758" y="79193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Text Box 40">
            <a:extLst>
              <a:ext uri="{FF2B5EF4-FFF2-40B4-BE49-F238E27FC236}">
                <a16:creationId xmlns:a16="http://schemas.microsoft.com/office/drawing/2014/main" id="{D7C31086-2C16-4B55-9736-D654E917A636}"/>
              </a:ext>
            </a:extLst>
          </p:cNvPr>
          <p:cNvSpPr txBox="1">
            <a:spLocks noChangeArrowheads="1"/>
          </p:cNvSpPr>
          <p:nvPr/>
        </p:nvSpPr>
        <p:spPr bwMode="auto">
          <a:xfrm>
            <a:off x="9358858" y="1420585"/>
            <a:ext cx="5715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Jones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Waggoner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Line 41">
            <a:extLst>
              <a:ext uri="{FF2B5EF4-FFF2-40B4-BE49-F238E27FC236}">
                <a16:creationId xmlns:a16="http://schemas.microsoft.com/office/drawing/2014/main" id="{EC240A05-7742-4C05-9B88-9A5E140FBA7D}"/>
              </a:ext>
            </a:extLst>
          </p:cNvPr>
          <p:cNvSpPr>
            <a:spLocks noChangeShapeType="1"/>
          </p:cNvSpPr>
          <p:nvPr/>
        </p:nvSpPr>
        <p:spPr bwMode="auto">
          <a:xfrm>
            <a:off x="9930358" y="1363435"/>
            <a:ext cx="0" cy="6286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42">
            <a:extLst>
              <a:ext uri="{FF2B5EF4-FFF2-40B4-BE49-F238E27FC236}">
                <a16:creationId xmlns:a16="http://schemas.microsoft.com/office/drawing/2014/main" id="{C157356C-D4E5-4742-9A8D-32F0494547A9}"/>
              </a:ext>
            </a:extLst>
          </p:cNvPr>
          <p:cNvSpPr txBox="1">
            <a:spLocks noChangeArrowheads="1"/>
          </p:cNvSpPr>
          <p:nvPr/>
        </p:nvSpPr>
        <p:spPr bwMode="auto">
          <a:xfrm>
            <a:off x="9930358" y="1420585"/>
            <a:ext cx="5715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Butler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Smith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Line 43">
            <a:extLst>
              <a:ext uri="{FF2B5EF4-FFF2-40B4-BE49-F238E27FC236}">
                <a16:creationId xmlns:a16="http://schemas.microsoft.com/office/drawing/2014/main" id="{5D447E90-39E8-4C90-AA1D-9AD1B22731C8}"/>
              </a:ext>
            </a:extLst>
          </p:cNvPr>
          <p:cNvSpPr>
            <a:spLocks noChangeShapeType="1"/>
          </p:cNvSpPr>
          <p:nvPr/>
        </p:nvSpPr>
        <p:spPr bwMode="auto">
          <a:xfrm>
            <a:off x="10901908" y="107768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Line 44">
            <a:extLst>
              <a:ext uri="{FF2B5EF4-FFF2-40B4-BE49-F238E27FC236}">
                <a16:creationId xmlns:a16="http://schemas.microsoft.com/office/drawing/2014/main" id="{F9BC87AD-32C2-425F-B7C2-A546AD694E28}"/>
              </a:ext>
            </a:extLst>
          </p:cNvPr>
          <p:cNvSpPr>
            <a:spLocks noChangeShapeType="1"/>
          </p:cNvSpPr>
          <p:nvPr/>
        </p:nvSpPr>
        <p:spPr bwMode="auto">
          <a:xfrm>
            <a:off x="10730458" y="107768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Text Box 45">
            <a:extLst>
              <a:ext uri="{FF2B5EF4-FFF2-40B4-BE49-F238E27FC236}">
                <a16:creationId xmlns:a16="http://schemas.microsoft.com/office/drawing/2014/main" id="{E19B928B-6EFA-47FA-9053-5E898EFB1492}"/>
              </a:ext>
            </a:extLst>
          </p:cNvPr>
          <p:cNvSpPr txBox="1">
            <a:spLocks noChangeArrowheads="1"/>
          </p:cNvSpPr>
          <p:nvPr/>
        </p:nvSpPr>
        <p:spPr bwMode="auto">
          <a:xfrm>
            <a:off x="10673308" y="79193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7" name="Line 46">
            <a:extLst>
              <a:ext uri="{FF2B5EF4-FFF2-40B4-BE49-F238E27FC236}">
                <a16:creationId xmlns:a16="http://schemas.microsoft.com/office/drawing/2014/main" id="{1FA8E4B4-510C-4985-8029-90A3D35B237F}"/>
              </a:ext>
            </a:extLst>
          </p:cNvPr>
          <p:cNvSpPr>
            <a:spLocks noChangeShapeType="1"/>
          </p:cNvSpPr>
          <p:nvPr/>
        </p:nvSpPr>
        <p:spPr bwMode="auto">
          <a:xfrm>
            <a:off x="8730208" y="677635"/>
            <a:ext cx="22288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47">
            <a:extLst>
              <a:ext uri="{FF2B5EF4-FFF2-40B4-BE49-F238E27FC236}">
                <a16:creationId xmlns:a16="http://schemas.microsoft.com/office/drawing/2014/main" id="{446E6B54-A3D3-4DBD-A6B2-A46A04412162}"/>
              </a:ext>
            </a:extLst>
          </p:cNvPr>
          <p:cNvSpPr txBox="1">
            <a:spLocks noChangeArrowheads="1"/>
          </p:cNvSpPr>
          <p:nvPr/>
        </p:nvSpPr>
        <p:spPr bwMode="auto">
          <a:xfrm>
            <a:off x="9758908" y="391885"/>
            <a:ext cx="6286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126   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Text Box 48">
            <a:extLst>
              <a:ext uri="{FF2B5EF4-FFF2-40B4-BE49-F238E27FC236}">
                <a16:creationId xmlns:a16="http://schemas.microsoft.com/office/drawing/2014/main" id="{54DE888A-7B81-4AC1-B4A3-B25033684069}"/>
              </a:ext>
            </a:extLst>
          </p:cNvPr>
          <p:cNvSpPr txBox="1">
            <a:spLocks noChangeArrowheads="1"/>
          </p:cNvSpPr>
          <p:nvPr/>
        </p:nvSpPr>
        <p:spPr bwMode="auto">
          <a:xfrm>
            <a:off x="6558508" y="677635"/>
            <a:ext cx="2857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0" name="Line 49">
            <a:extLst>
              <a:ext uri="{FF2B5EF4-FFF2-40B4-BE49-F238E27FC236}">
                <a16:creationId xmlns:a16="http://schemas.microsoft.com/office/drawing/2014/main" id="{4B81FC4C-7ECB-4B86-A0F9-B288285B0859}"/>
              </a:ext>
            </a:extLst>
          </p:cNvPr>
          <p:cNvSpPr>
            <a:spLocks noChangeShapeType="1"/>
          </p:cNvSpPr>
          <p:nvPr/>
        </p:nvSpPr>
        <p:spPr bwMode="auto">
          <a:xfrm>
            <a:off x="6101308" y="1306285"/>
            <a:ext cx="1143000" cy="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50">
            <a:extLst>
              <a:ext uri="{FF2B5EF4-FFF2-40B4-BE49-F238E27FC236}">
                <a16:creationId xmlns:a16="http://schemas.microsoft.com/office/drawing/2014/main" id="{4A2B6B01-FB18-48DC-949C-F4152E0E923A}"/>
              </a:ext>
            </a:extLst>
          </p:cNvPr>
          <p:cNvSpPr txBox="1">
            <a:spLocks noChangeArrowheads="1"/>
          </p:cNvSpPr>
          <p:nvPr/>
        </p:nvSpPr>
        <p:spPr bwMode="auto">
          <a:xfrm>
            <a:off x="6615658" y="1306285"/>
            <a:ext cx="285750"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 name="Text Box 51">
            <a:extLst>
              <a:ext uri="{FF2B5EF4-FFF2-40B4-BE49-F238E27FC236}">
                <a16:creationId xmlns:a16="http://schemas.microsoft.com/office/drawing/2014/main" id="{A1EB17AC-192C-45AD-8881-B593E8581D2E}"/>
              </a:ext>
            </a:extLst>
          </p:cNvPr>
          <p:cNvSpPr txBox="1">
            <a:spLocks noChangeArrowheads="1"/>
          </p:cNvSpPr>
          <p:nvPr/>
        </p:nvSpPr>
        <p:spPr bwMode="auto">
          <a:xfrm>
            <a:off x="4672558" y="391885"/>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Israel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Line 52">
            <a:extLst>
              <a:ext uri="{FF2B5EF4-FFF2-40B4-BE49-F238E27FC236}">
                <a16:creationId xmlns:a16="http://schemas.microsoft.com/office/drawing/2014/main" id="{5310D0FB-F4B7-4BA7-A89E-3932D404A8BD}"/>
              </a:ext>
            </a:extLst>
          </p:cNvPr>
          <p:cNvSpPr>
            <a:spLocks noChangeShapeType="1"/>
          </p:cNvSpPr>
          <p:nvPr/>
        </p:nvSpPr>
        <p:spPr bwMode="auto">
          <a:xfrm>
            <a:off x="10901908" y="1249135"/>
            <a:ext cx="628650" cy="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Text Box 53">
            <a:extLst>
              <a:ext uri="{FF2B5EF4-FFF2-40B4-BE49-F238E27FC236}">
                <a16:creationId xmlns:a16="http://schemas.microsoft.com/office/drawing/2014/main" id="{6B6D2E33-31ED-407F-80E7-C06144284E79}"/>
              </a:ext>
            </a:extLst>
          </p:cNvPr>
          <p:cNvSpPr txBox="1">
            <a:spLocks noChangeArrowheads="1"/>
          </p:cNvSpPr>
          <p:nvPr/>
        </p:nvSpPr>
        <p:spPr bwMode="auto">
          <a:xfrm>
            <a:off x="11130508" y="1420585"/>
            <a:ext cx="2857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FF0000"/>
                </a:solidFill>
                <a:effectLst/>
                <a:latin typeface="Times New Roman" panose="02020603050405020304" pitchFamily="18" charset="0"/>
              </a:rPr>
              <a:t>ῼ</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 name="Line 54">
            <a:extLst>
              <a:ext uri="{FF2B5EF4-FFF2-40B4-BE49-F238E27FC236}">
                <a16:creationId xmlns:a16="http://schemas.microsoft.com/office/drawing/2014/main" id="{A53D8525-249C-47F5-8CFF-C1A4CA93495F}"/>
              </a:ext>
            </a:extLst>
          </p:cNvPr>
          <p:cNvSpPr>
            <a:spLocks noChangeShapeType="1"/>
          </p:cNvSpPr>
          <p:nvPr/>
        </p:nvSpPr>
        <p:spPr bwMode="auto">
          <a:xfrm>
            <a:off x="5987008" y="3306535"/>
            <a:ext cx="55435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55">
            <a:extLst>
              <a:ext uri="{FF2B5EF4-FFF2-40B4-BE49-F238E27FC236}">
                <a16:creationId xmlns:a16="http://schemas.microsoft.com/office/drawing/2014/main" id="{CED81424-2C73-4387-99BD-9B07082C68FE}"/>
              </a:ext>
            </a:extLst>
          </p:cNvPr>
          <p:cNvSpPr>
            <a:spLocks noChangeShapeType="1"/>
          </p:cNvSpPr>
          <p:nvPr/>
        </p:nvSpPr>
        <p:spPr bwMode="auto">
          <a:xfrm flipH="1">
            <a:off x="5358358" y="3306535"/>
            <a:ext cx="7429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56">
            <a:extLst>
              <a:ext uri="{FF2B5EF4-FFF2-40B4-BE49-F238E27FC236}">
                <a16:creationId xmlns:a16="http://schemas.microsoft.com/office/drawing/2014/main" id="{5CAD2CDA-933C-4498-89F5-EF957221E130}"/>
              </a:ext>
            </a:extLst>
          </p:cNvPr>
          <p:cNvSpPr>
            <a:spLocks noChangeShapeType="1"/>
          </p:cNvSpPr>
          <p:nvPr/>
        </p:nvSpPr>
        <p:spPr bwMode="auto">
          <a:xfrm>
            <a:off x="5415508" y="304936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57">
            <a:extLst>
              <a:ext uri="{FF2B5EF4-FFF2-40B4-BE49-F238E27FC236}">
                <a16:creationId xmlns:a16="http://schemas.microsoft.com/office/drawing/2014/main" id="{24B313F7-8BBD-4562-83AB-687FA1EB8A56}"/>
              </a:ext>
            </a:extLst>
          </p:cNvPr>
          <p:cNvSpPr>
            <a:spLocks noChangeShapeType="1"/>
          </p:cNvSpPr>
          <p:nvPr/>
        </p:nvSpPr>
        <p:spPr bwMode="auto">
          <a:xfrm>
            <a:off x="6044158" y="302078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Text Box 58">
            <a:extLst>
              <a:ext uri="{FF2B5EF4-FFF2-40B4-BE49-F238E27FC236}">
                <a16:creationId xmlns:a16="http://schemas.microsoft.com/office/drawing/2014/main" id="{6CB11824-2CE5-40AA-847F-E21D04CE2A17}"/>
              </a:ext>
            </a:extLst>
          </p:cNvPr>
          <p:cNvSpPr txBox="1">
            <a:spLocks noChangeArrowheads="1"/>
          </p:cNvSpPr>
          <p:nvPr/>
        </p:nvSpPr>
        <p:spPr bwMode="auto">
          <a:xfrm>
            <a:off x="5244058" y="2763610"/>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 name="Text Box 59">
            <a:extLst>
              <a:ext uri="{FF2B5EF4-FFF2-40B4-BE49-F238E27FC236}">
                <a16:creationId xmlns:a16="http://schemas.microsoft.com/office/drawing/2014/main" id="{20852EB0-8EA9-460C-9465-9A6891379CE4}"/>
              </a:ext>
            </a:extLst>
          </p:cNvPr>
          <p:cNvSpPr txBox="1">
            <a:spLocks noChangeArrowheads="1"/>
          </p:cNvSpPr>
          <p:nvPr/>
        </p:nvSpPr>
        <p:spPr bwMode="auto">
          <a:xfrm>
            <a:off x="5815558" y="2735035"/>
            <a:ext cx="4000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Text Box 60">
            <a:extLst>
              <a:ext uri="{FF2B5EF4-FFF2-40B4-BE49-F238E27FC236}">
                <a16:creationId xmlns:a16="http://schemas.microsoft.com/office/drawing/2014/main" id="{BAB43517-3235-4C48-ACA3-E0170FD01E76}"/>
              </a:ext>
            </a:extLst>
          </p:cNvPr>
          <p:cNvSpPr txBox="1">
            <a:spLocks noChangeArrowheads="1"/>
          </p:cNvSpPr>
          <p:nvPr/>
        </p:nvSpPr>
        <p:spPr bwMode="auto">
          <a:xfrm>
            <a:off x="5872708" y="3363685"/>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Pacelli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Line 61">
            <a:extLst>
              <a:ext uri="{FF2B5EF4-FFF2-40B4-BE49-F238E27FC236}">
                <a16:creationId xmlns:a16="http://schemas.microsoft.com/office/drawing/2014/main" id="{798C6E0B-E29A-437C-B4B7-6FAFF3FF731D}"/>
              </a:ext>
            </a:extLst>
          </p:cNvPr>
          <p:cNvSpPr>
            <a:spLocks noChangeShapeType="1"/>
          </p:cNvSpPr>
          <p:nvPr/>
        </p:nvSpPr>
        <p:spPr bwMode="auto">
          <a:xfrm>
            <a:off x="5244058" y="302078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3" name="Line 62">
            <a:extLst>
              <a:ext uri="{FF2B5EF4-FFF2-40B4-BE49-F238E27FC236}">
                <a16:creationId xmlns:a16="http://schemas.microsoft.com/office/drawing/2014/main" id="{88DD032B-5C3A-4923-BF46-604872C6A89D}"/>
              </a:ext>
            </a:extLst>
          </p:cNvPr>
          <p:cNvSpPr>
            <a:spLocks noChangeShapeType="1"/>
          </p:cNvSpPr>
          <p:nvPr/>
        </p:nvSpPr>
        <p:spPr bwMode="auto">
          <a:xfrm>
            <a:off x="5472658" y="2620735"/>
            <a:ext cx="5143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Text Box 63">
            <a:extLst>
              <a:ext uri="{FF2B5EF4-FFF2-40B4-BE49-F238E27FC236}">
                <a16:creationId xmlns:a16="http://schemas.microsoft.com/office/drawing/2014/main" id="{54FA609B-864E-4792-B364-FE2C8083B0DE}"/>
              </a:ext>
            </a:extLst>
          </p:cNvPr>
          <p:cNvSpPr txBox="1">
            <a:spLocks noChangeArrowheads="1"/>
          </p:cNvSpPr>
          <p:nvPr/>
        </p:nvSpPr>
        <p:spPr bwMode="auto">
          <a:xfrm>
            <a:off x="5529808" y="3049360"/>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5" name="Line 64">
            <a:extLst>
              <a:ext uri="{FF2B5EF4-FFF2-40B4-BE49-F238E27FC236}">
                <a16:creationId xmlns:a16="http://schemas.microsoft.com/office/drawing/2014/main" id="{C41ECD4B-9B5E-4351-93C8-015DA30DBDD6}"/>
              </a:ext>
            </a:extLst>
          </p:cNvPr>
          <p:cNvSpPr>
            <a:spLocks noChangeShapeType="1"/>
          </p:cNvSpPr>
          <p:nvPr/>
        </p:nvSpPr>
        <p:spPr bwMode="auto">
          <a:xfrm flipV="1">
            <a:off x="6044158" y="3135085"/>
            <a:ext cx="17145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Text Box 65">
            <a:extLst>
              <a:ext uri="{FF2B5EF4-FFF2-40B4-BE49-F238E27FC236}">
                <a16:creationId xmlns:a16="http://schemas.microsoft.com/office/drawing/2014/main" id="{82CDC9FC-648D-41D2-88BA-C3F931975724}"/>
              </a:ext>
            </a:extLst>
          </p:cNvPr>
          <p:cNvSpPr txBox="1">
            <a:spLocks noChangeArrowheads="1"/>
          </p:cNvSpPr>
          <p:nvPr/>
        </p:nvSpPr>
        <p:spPr bwMode="auto">
          <a:xfrm>
            <a:off x="4672558" y="2334985"/>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Babylon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7" name="Line 66">
            <a:extLst>
              <a:ext uri="{FF2B5EF4-FFF2-40B4-BE49-F238E27FC236}">
                <a16:creationId xmlns:a16="http://schemas.microsoft.com/office/drawing/2014/main" id="{00433802-6297-4950-8404-4CA5AAD23448}"/>
              </a:ext>
            </a:extLst>
          </p:cNvPr>
          <p:cNvSpPr>
            <a:spLocks noChangeShapeType="1"/>
          </p:cNvSpPr>
          <p:nvPr/>
        </p:nvSpPr>
        <p:spPr bwMode="auto">
          <a:xfrm>
            <a:off x="6387058" y="3135085"/>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Line 67">
            <a:extLst>
              <a:ext uri="{FF2B5EF4-FFF2-40B4-BE49-F238E27FC236}">
                <a16:creationId xmlns:a16="http://schemas.microsoft.com/office/drawing/2014/main" id="{DDBDA2C8-D11E-4B39-87CE-7256ABAD8057}"/>
              </a:ext>
            </a:extLst>
          </p:cNvPr>
          <p:cNvSpPr>
            <a:spLocks noChangeShapeType="1"/>
          </p:cNvSpPr>
          <p:nvPr/>
        </p:nvSpPr>
        <p:spPr bwMode="auto">
          <a:xfrm>
            <a:off x="6272758" y="3135085"/>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68">
            <a:extLst>
              <a:ext uri="{FF2B5EF4-FFF2-40B4-BE49-F238E27FC236}">
                <a16:creationId xmlns:a16="http://schemas.microsoft.com/office/drawing/2014/main" id="{67C2847F-40C0-4627-AEEB-A9722BDA4489}"/>
              </a:ext>
            </a:extLst>
          </p:cNvPr>
          <p:cNvSpPr txBox="1">
            <a:spLocks noChangeArrowheads="1"/>
          </p:cNvSpPr>
          <p:nvPr/>
        </p:nvSpPr>
        <p:spPr bwMode="auto">
          <a:xfrm>
            <a:off x="6215608" y="2677885"/>
            <a:ext cx="428625"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May 13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0" name="Text Box 69">
            <a:extLst>
              <a:ext uri="{FF2B5EF4-FFF2-40B4-BE49-F238E27FC236}">
                <a16:creationId xmlns:a16="http://schemas.microsoft.com/office/drawing/2014/main" id="{904FBF93-8B62-411C-95C0-707821734A00}"/>
              </a:ext>
            </a:extLst>
          </p:cNvPr>
          <p:cNvSpPr txBox="1">
            <a:spLocks noChangeArrowheads="1"/>
          </p:cNvSpPr>
          <p:nvPr/>
        </p:nvSpPr>
        <p:spPr bwMode="auto">
          <a:xfrm>
            <a:off x="6215608" y="2449285"/>
            <a:ext cx="457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Fatima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 name="Line 70">
            <a:extLst>
              <a:ext uri="{FF2B5EF4-FFF2-40B4-BE49-F238E27FC236}">
                <a16:creationId xmlns:a16="http://schemas.microsoft.com/office/drawing/2014/main" id="{936FED39-1955-4BCA-8DAC-6F472760306C}"/>
              </a:ext>
            </a:extLst>
          </p:cNvPr>
          <p:cNvSpPr>
            <a:spLocks noChangeShapeType="1"/>
          </p:cNvSpPr>
          <p:nvPr/>
        </p:nvSpPr>
        <p:spPr bwMode="auto">
          <a:xfrm>
            <a:off x="6387058" y="3306535"/>
            <a:ext cx="0"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Text Box 71">
            <a:extLst>
              <a:ext uri="{FF2B5EF4-FFF2-40B4-BE49-F238E27FC236}">
                <a16:creationId xmlns:a16="http://schemas.microsoft.com/office/drawing/2014/main" id="{2AF34B27-7C87-4EE6-93D1-8F0D70CFBCBE}"/>
              </a:ext>
            </a:extLst>
          </p:cNvPr>
          <p:cNvSpPr txBox="1">
            <a:spLocks noChangeArrowheads="1"/>
          </p:cNvSpPr>
          <p:nvPr/>
        </p:nvSpPr>
        <p:spPr bwMode="auto">
          <a:xfrm>
            <a:off x="6101308" y="3649435"/>
            <a:ext cx="5143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Code of Canon Law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Text Box 72">
            <a:extLst>
              <a:ext uri="{FF2B5EF4-FFF2-40B4-BE49-F238E27FC236}">
                <a16:creationId xmlns:a16="http://schemas.microsoft.com/office/drawing/2014/main" id="{6823E4BE-AE00-4BDD-9B1F-14373955EC20}"/>
              </a:ext>
            </a:extLst>
          </p:cNvPr>
          <p:cNvSpPr txBox="1">
            <a:spLocks noChangeArrowheads="1"/>
          </p:cNvSpPr>
          <p:nvPr/>
        </p:nvSpPr>
        <p:spPr bwMode="auto">
          <a:xfrm>
            <a:off x="7072858" y="3306535"/>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Disap.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4" name="Line 73">
            <a:extLst>
              <a:ext uri="{FF2B5EF4-FFF2-40B4-BE49-F238E27FC236}">
                <a16:creationId xmlns:a16="http://schemas.microsoft.com/office/drawing/2014/main" id="{7003FB7A-D47A-4809-A2F8-010AE0E27934}"/>
              </a:ext>
            </a:extLst>
          </p:cNvPr>
          <p:cNvSpPr>
            <a:spLocks noChangeShapeType="1"/>
          </p:cNvSpPr>
          <p:nvPr/>
        </p:nvSpPr>
        <p:spPr bwMode="auto">
          <a:xfrm>
            <a:off x="7244308" y="2849335"/>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5" name="Line 74">
            <a:extLst>
              <a:ext uri="{FF2B5EF4-FFF2-40B4-BE49-F238E27FC236}">
                <a16:creationId xmlns:a16="http://schemas.microsoft.com/office/drawing/2014/main" id="{AD40BEF4-5D36-4303-B55B-197D391D3AA2}"/>
              </a:ext>
            </a:extLst>
          </p:cNvPr>
          <p:cNvSpPr>
            <a:spLocks noChangeShapeType="1"/>
          </p:cNvSpPr>
          <p:nvPr/>
        </p:nvSpPr>
        <p:spPr bwMode="auto">
          <a:xfrm>
            <a:off x="7072858" y="284933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Text Box 75">
            <a:extLst>
              <a:ext uri="{FF2B5EF4-FFF2-40B4-BE49-F238E27FC236}">
                <a16:creationId xmlns:a16="http://schemas.microsoft.com/office/drawing/2014/main" id="{07E4F8D5-BF0A-45F5-87DF-6C388C5212ED}"/>
              </a:ext>
            </a:extLst>
          </p:cNvPr>
          <p:cNvSpPr txBox="1">
            <a:spLocks noChangeArrowheads="1"/>
          </p:cNvSpPr>
          <p:nvPr/>
        </p:nvSpPr>
        <p:spPr bwMode="auto">
          <a:xfrm>
            <a:off x="7072858" y="2563585"/>
            <a:ext cx="37147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Text Box 76">
            <a:extLst>
              <a:ext uri="{FF2B5EF4-FFF2-40B4-BE49-F238E27FC236}">
                <a16:creationId xmlns:a16="http://schemas.microsoft.com/office/drawing/2014/main" id="{BAF9FB36-A37A-4940-84A9-B40F0CE0FE65}"/>
              </a:ext>
            </a:extLst>
          </p:cNvPr>
          <p:cNvSpPr txBox="1">
            <a:spLocks noChangeArrowheads="1"/>
          </p:cNvSpPr>
          <p:nvPr/>
        </p:nvSpPr>
        <p:spPr bwMode="auto">
          <a:xfrm>
            <a:off x="7472908" y="3020785"/>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8" name="Line 77">
            <a:extLst>
              <a:ext uri="{FF2B5EF4-FFF2-40B4-BE49-F238E27FC236}">
                <a16:creationId xmlns:a16="http://schemas.microsoft.com/office/drawing/2014/main" id="{4D3249EA-1C8C-4991-913A-0AB84037ACC4}"/>
              </a:ext>
            </a:extLst>
          </p:cNvPr>
          <p:cNvSpPr>
            <a:spLocks noChangeShapeType="1"/>
          </p:cNvSpPr>
          <p:nvPr/>
        </p:nvSpPr>
        <p:spPr bwMode="auto">
          <a:xfrm>
            <a:off x="7987258" y="302078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Line 78">
            <a:extLst>
              <a:ext uri="{FF2B5EF4-FFF2-40B4-BE49-F238E27FC236}">
                <a16:creationId xmlns:a16="http://schemas.microsoft.com/office/drawing/2014/main" id="{DCD3A9C4-3562-41A5-A6CD-C3FBA8C845AD}"/>
              </a:ext>
            </a:extLst>
          </p:cNvPr>
          <p:cNvSpPr>
            <a:spLocks noChangeShapeType="1"/>
          </p:cNvSpPr>
          <p:nvPr/>
        </p:nvSpPr>
        <p:spPr bwMode="auto">
          <a:xfrm>
            <a:off x="7815808" y="302078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0" name="Text Box 79">
            <a:extLst>
              <a:ext uri="{FF2B5EF4-FFF2-40B4-BE49-F238E27FC236}">
                <a16:creationId xmlns:a16="http://schemas.microsoft.com/office/drawing/2014/main" id="{CC2EC503-36C6-4513-83EE-4CB1FE3377B9}"/>
              </a:ext>
            </a:extLst>
          </p:cNvPr>
          <p:cNvSpPr txBox="1">
            <a:spLocks noChangeArrowheads="1"/>
          </p:cNvSpPr>
          <p:nvPr/>
        </p:nvSpPr>
        <p:spPr bwMode="auto">
          <a:xfrm>
            <a:off x="7758658" y="273503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 name="Line 80">
            <a:extLst>
              <a:ext uri="{FF2B5EF4-FFF2-40B4-BE49-F238E27FC236}">
                <a16:creationId xmlns:a16="http://schemas.microsoft.com/office/drawing/2014/main" id="{FEDC0FD8-A048-4450-A44B-BEF56D12A159}"/>
              </a:ext>
            </a:extLst>
          </p:cNvPr>
          <p:cNvSpPr>
            <a:spLocks noChangeShapeType="1"/>
          </p:cNvSpPr>
          <p:nvPr/>
        </p:nvSpPr>
        <p:spPr bwMode="auto">
          <a:xfrm>
            <a:off x="7987258" y="3192235"/>
            <a:ext cx="2857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Line 81">
            <a:extLst>
              <a:ext uri="{FF2B5EF4-FFF2-40B4-BE49-F238E27FC236}">
                <a16:creationId xmlns:a16="http://schemas.microsoft.com/office/drawing/2014/main" id="{01ABF7AA-2AB7-46DA-9CC4-784F798ED974}"/>
              </a:ext>
            </a:extLst>
          </p:cNvPr>
          <p:cNvSpPr>
            <a:spLocks noChangeShapeType="1"/>
          </p:cNvSpPr>
          <p:nvPr/>
        </p:nvSpPr>
        <p:spPr bwMode="auto">
          <a:xfrm>
            <a:off x="7015708" y="3135085"/>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Line 82">
            <a:extLst>
              <a:ext uri="{FF2B5EF4-FFF2-40B4-BE49-F238E27FC236}">
                <a16:creationId xmlns:a16="http://schemas.microsoft.com/office/drawing/2014/main" id="{6C529592-E4C7-4DC7-BB96-B890D5A1CCD3}"/>
              </a:ext>
            </a:extLst>
          </p:cNvPr>
          <p:cNvSpPr>
            <a:spLocks noChangeShapeType="1"/>
          </p:cNvSpPr>
          <p:nvPr/>
        </p:nvSpPr>
        <p:spPr bwMode="auto">
          <a:xfrm>
            <a:off x="6901408" y="3135085"/>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Text Box 83">
            <a:extLst>
              <a:ext uri="{FF2B5EF4-FFF2-40B4-BE49-F238E27FC236}">
                <a16:creationId xmlns:a16="http://schemas.microsoft.com/office/drawing/2014/main" id="{01065A0F-AB2C-42FD-8FCD-2A08D6DE7CB2}"/>
              </a:ext>
            </a:extLst>
          </p:cNvPr>
          <p:cNvSpPr txBox="1">
            <a:spLocks noChangeArrowheads="1"/>
          </p:cNvSpPr>
          <p:nvPr/>
        </p:nvSpPr>
        <p:spPr bwMode="auto">
          <a:xfrm>
            <a:off x="6787108" y="2792185"/>
            <a:ext cx="40005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Pious XII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 name="Text Box 84">
            <a:extLst>
              <a:ext uri="{FF2B5EF4-FFF2-40B4-BE49-F238E27FC236}">
                <a16:creationId xmlns:a16="http://schemas.microsoft.com/office/drawing/2014/main" id="{C1FC6ED6-5FC8-4CA3-BCB7-C28682790A66}"/>
              </a:ext>
            </a:extLst>
          </p:cNvPr>
          <p:cNvSpPr txBox="1">
            <a:spLocks noChangeArrowheads="1"/>
          </p:cNvSpPr>
          <p:nvPr/>
        </p:nvSpPr>
        <p:spPr bwMode="auto">
          <a:xfrm>
            <a:off x="7758658" y="3306535"/>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Dogma of Assumption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6" name="Text Box 85">
            <a:extLst>
              <a:ext uri="{FF2B5EF4-FFF2-40B4-BE49-F238E27FC236}">
                <a16:creationId xmlns:a16="http://schemas.microsoft.com/office/drawing/2014/main" id="{E92D01E5-05EB-46C1-9DA0-53A57BB33A13}"/>
              </a:ext>
            </a:extLst>
          </p:cNvPr>
          <p:cNvSpPr txBox="1">
            <a:spLocks noChangeArrowheads="1"/>
          </p:cNvSpPr>
          <p:nvPr/>
        </p:nvSpPr>
        <p:spPr bwMode="auto">
          <a:xfrm>
            <a:off x="8387308" y="3363685"/>
            <a:ext cx="9144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a:ln>
                <a:noFill/>
              </a:ln>
              <a:solidFill>
                <a:srgbClr val="000000"/>
              </a:solidFill>
              <a:effectLst/>
              <a:latin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Reject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7" name="Text Box 86">
            <a:extLst>
              <a:ext uri="{FF2B5EF4-FFF2-40B4-BE49-F238E27FC236}">
                <a16:creationId xmlns:a16="http://schemas.microsoft.com/office/drawing/2014/main" id="{27948F8C-5900-4097-B33F-E0242CF2AD64}"/>
              </a:ext>
            </a:extLst>
          </p:cNvPr>
          <p:cNvSpPr txBox="1">
            <a:spLocks noChangeArrowheads="1"/>
          </p:cNvSpPr>
          <p:nvPr/>
        </p:nvSpPr>
        <p:spPr bwMode="auto">
          <a:xfrm>
            <a:off x="8215858" y="3020785"/>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8" name="Line 87">
            <a:extLst>
              <a:ext uri="{FF2B5EF4-FFF2-40B4-BE49-F238E27FC236}">
                <a16:creationId xmlns:a16="http://schemas.microsoft.com/office/drawing/2014/main" id="{39531AB3-3975-4537-A6B8-2DC9D7125E78}"/>
              </a:ext>
            </a:extLst>
          </p:cNvPr>
          <p:cNvSpPr>
            <a:spLocks noChangeShapeType="1"/>
          </p:cNvSpPr>
          <p:nvPr/>
        </p:nvSpPr>
        <p:spPr bwMode="auto">
          <a:xfrm>
            <a:off x="8730208" y="302078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9" name="Line 88">
            <a:extLst>
              <a:ext uri="{FF2B5EF4-FFF2-40B4-BE49-F238E27FC236}">
                <a16:creationId xmlns:a16="http://schemas.microsoft.com/office/drawing/2014/main" id="{1EAED93A-65BA-4F3D-ABF8-2399A6DDCF54}"/>
              </a:ext>
            </a:extLst>
          </p:cNvPr>
          <p:cNvSpPr>
            <a:spLocks noChangeShapeType="1"/>
          </p:cNvSpPr>
          <p:nvPr/>
        </p:nvSpPr>
        <p:spPr bwMode="auto">
          <a:xfrm>
            <a:off x="8558758" y="302078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Text Box 89">
            <a:extLst>
              <a:ext uri="{FF2B5EF4-FFF2-40B4-BE49-F238E27FC236}">
                <a16:creationId xmlns:a16="http://schemas.microsoft.com/office/drawing/2014/main" id="{68A42924-8591-4816-864A-CFAC65546EB9}"/>
              </a:ext>
            </a:extLst>
          </p:cNvPr>
          <p:cNvSpPr txBox="1">
            <a:spLocks noChangeArrowheads="1"/>
          </p:cNvSpPr>
          <p:nvPr/>
        </p:nvSpPr>
        <p:spPr bwMode="auto">
          <a:xfrm>
            <a:off x="8501608" y="273503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1962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1" name="Line 90">
            <a:extLst>
              <a:ext uri="{FF2B5EF4-FFF2-40B4-BE49-F238E27FC236}">
                <a16:creationId xmlns:a16="http://schemas.microsoft.com/office/drawing/2014/main" id="{6575B425-A0A4-482C-BECF-4B9B4F906794}"/>
              </a:ext>
            </a:extLst>
          </p:cNvPr>
          <p:cNvSpPr>
            <a:spLocks noChangeShapeType="1"/>
          </p:cNvSpPr>
          <p:nvPr/>
        </p:nvSpPr>
        <p:spPr bwMode="auto">
          <a:xfrm>
            <a:off x="9930358" y="302078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Line 91">
            <a:extLst>
              <a:ext uri="{FF2B5EF4-FFF2-40B4-BE49-F238E27FC236}">
                <a16:creationId xmlns:a16="http://schemas.microsoft.com/office/drawing/2014/main" id="{14396B2F-9E9A-4BED-9CFA-9FE9D50B237F}"/>
              </a:ext>
            </a:extLst>
          </p:cNvPr>
          <p:cNvSpPr>
            <a:spLocks noChangeShapeType="1"/>
          </p:cNvSpPr>
          <p:nvPr/>
        </p:nvSpPr>
        <p:spPr bwMode="auto">
          <a:xfrm>
            <a:off x="9758908" y="302078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Text Box 92">
            <a:extLst>
              <a:ext uri="{FF2B5EF4-FFF2-40B4-BE49-F238E27FC236}">
                <a16:creationId xmlns:a16="http://schemas.microsoft.com/office/drawing/2014/main" id="{13F76462-CFA1-47D2-85D3-7FD165113D2B}"/>
              </a:ext>
            </a:extLst>
          </p:cNvPr>
          <p:cNvSpPr txBox="1">
            <a:spLocks noChangeArrowheads="1"/>
          </p:cNvSpPr>
          <p:nvPr/>
        </p:nvSpPr>
        <p:spPr bwMode="auto">
          <a:xfrm>
            <a:off x="9701758" y="273503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4" name="Text Box 93">
            <a:extLst>
              <a:ext uri="{FF2B5EF4-FFF2-40B4-BE49-F238E27FC236}">
                <a16:creationId xmlns:a16="http://schemas.microsoft.com/office/drawing/2014/main" id="{FEC4B134-81F4-4A7E-8910-5244A400F529}"/>
              </a:ext>
            </a:extLst>
          </p:cNvPr>
          <p:cNvSpPr txBox="1">
            <a:spLocks noChangeArrowheads="1"/>
          </p:cNvSpPr>
          <p:nvPr/>
        </p:nvSpPr>
        <p:spPr bwMode="auto">
          <a:xfrm>
            <a:off x="9416008" y="3363685"/>
            <a:ext cx="5143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0" name="Line 99">
            <a:extLst>
              <a:ext uri="{FF2B5EF4-FFF2-40B4-BE49-F238E27FC236}">
                <a16:creationId xmlns:a16="http://schemas.microsoft.com/office/drawing/2014/main" id="{0615767D-4357-4C2E-8895-01B54E8F1DD8}"/>
              </a:ext>
            </a:extLst>
          </p:cNvPr>
          <p:cNvSpPr>
            <a:spLocks noChangeShapeType="1"/>
          </p:cNvSpPr>
          <p:nvPr/>
        </p:nvSpPr>
        <p:spPr bwMode="auto">
          <a:xfrm>
            <a:off x="9358858" y="3135085"/>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Line 100">
            <a:extLst>
              <a:ext uri="{FF2B5EF4-FFF2-40B4-BE49-F238E27FC236}">
                <a16:creationId xmlns:a16="http://schemas.microsoft.com/office/drawing/2014/main" id="{8F79A234-C0C1-4FC5-868C-E26D9A4DD961}"/>
              </a:ext>
            </a:extLst>
          </p:cNvPr>
          <p:cNvSpPr>
            <a:spLocks noChangeShapeType="1"/>
          </p:cNvSpPr>
          <p:nvPr/>
        </p:nvSpPr>
        <p:spPr bwMode="auto">
          <a:xfrm>
            <a:off x="9244558" y="3135085"/>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2" name="Line 101">
            <a:extLst>
              <a:ext uri="{FF2B5EF4-FFF2-40B4-BE49-F238E27FC236}">
                <a16:creationId xmlns:a16="http://schemas.microsoft.com/office/drawing/2014/main" id="{E811756A-41F3-4E30-8C86-0E057651A129}"/>
              </a:ext>
            </a:extLst>
          </p:cNvPr>
          <p:cNvSpPr>
            <a:spLocks noChangeShapeType="1"/>
          </p:cNvSpPr>
          <p:nvPr/>
        </p:nvSpPr>
        <p:spPr bwMode="auto">
          <a:xfrm>
            <a:off x="9358858" y="3306535"/>
            <a:ext cx="0" cy="571500"/>
          </a:xfrm>
          <a:prstGeom prst="line">
            <a:avLst/>
          </a:prstGeom>
          <a:noFill/>
          <a:ln w="25400">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Text Box 102">
            <a:extLst>
              <a:ext uri="{FF2B5EF4-FFF2-40B4-BE49-F238E27FC236}">
                <a16:creationId xmlns:a16="http://schemas.microsoft.com/office/drawing/2014/main" id="{7647EBA4-7ABB-41F5-9893-F08E5A57C5EF}"/>
              </a:ext>
            </a:extLst>
          </p:cNvPr>
          <p:cNvSpPr txBox="1">
            <a:spLocks noChangeArrowheads="1"/>
          </p:cNvSpPr>
          <p:nvPr/>
        </p:nvSpPr>
        <p:spPr bwMode="auto">
          <a:xfrm>
            <a:off x="8787358" y="3878035"/>
            <a:ext cx="11430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2 assignation attempts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John Paul I</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Ronald Reagan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4" name="Line 103">
            <a:extLst>
              <a:ext uri="{FF2B5EF4-FFF2-40B4-BE49-F238E27FC236}">
                <a16:creationId xmlns:a16="http://schemas.microsoft.com/office/drawing/2014/main" id="{AFC8250A-49A8-481C-BEFF-52F771A213CD}"/>
              </a:ext>
            </a:extLst>
          </p:cNvPr>
          <p:cNvSpPr>
            <a:spLocks noChangeShapeType="1"/>
          </p:cNvSpPr>
          <p:nvPr/>
        </p:nvSpPr>
        <p:spPr bwMode="auto">
          <a:xfrm>
            <a:off x="9301708" y="1191985"/>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5" name="Line 104">
            <a:extLst>
              <a:ext uri="{FF2B5EF4-FFF2-40B4-BE49-F238E27FC236}">
                <a16:creationId xmlns:a16="http://schemas.microsoft.com/office/drawing/2014/main" id="{52D24BFF-19BA-402D-98A6-27E9760BF26B}"/>
              </a:ext>
            </a:extLst>
          </p:cNvPr>
          <p:cNvSpPr>
            <a:spLocks noChangeShapeType="1"/>
          </p:cNvSpPr>
          <p:nvPr/>
        </p:nvSpPr>
        <p:spPr bwMode="auto">
          <a:xfrm>
            <a:off x="9187408" y="1191985"/>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Line 105">
            <a:extLst>
              <a:ext uri="{FF2B5EF4-FFF2-40B4-BE49-F238E27FC236}">
                <a16:creationId xmlns:a16="http://schemas.microsoft.com/office/drawing/2014/main" id="{D6CF13DA-B8FE-41D8-B0B5-40B7D3D7C5B0}"/>
              </a:ext>
            </a:extLst>
          </p:cNvPr>
          <p:cNvSpPr>
            <a:spLocks noChangeShapeType="1"/>
          </p:cNvSpPr>
          <p:nvPr/>
        </p:nvSpPr>
        <p:spPr bwMode="auto">
          <a:xfrm>
            <a:off x="9301708" y="1363434"/>
            <a:ext cx="0" cy="1257301"/>
          </a:xfrm>
          <a:prstGeom prst="line">
            <a:avLst/>
          </a:prstGeom>
          <a:noFill/>
          <a:ln w="25400" algn="ctr">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7" name="Text Box 106">
            <a:extLst>
              <a:ext uri="{FF2B5EF4-FFF2-40B4-BE49-F238E27FC236}">
                <a16:creationId xmlns:a16="http://schemas.microsoft.com/office/drawing/2014/main" id="{7CFE5032-3B11-45B7-A97B-4F1F140B4B64}"/>
              </a:ext>
            </a:extLst>
          </p:cNvPr>
          <p:cNvSpPr txBox="1">
            <a:spLocks noChangeArrowheads="1"/>
          </p:cNvSpPr>
          <p:nvPr/>
        </p:nvSpPr>
        <p:spPr bwMode="auto">
          <a:xfrm>
            <a:off x="9073108" y="84908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8" name="Text Box 107">
            <a:extLst>
              <a:ext uri="{FF2B5EF4-FFF2-40B4-BE49-F238E27FC236}">
                <a16:creationId xmlns:a16="http://schemas.microsoft.com/office/drawing/2014/main" id="{16E533DC-AA34-454A-B2F9-598A380B7012}"/>
              </a:ext>
            </a:extLst>
          </p:cNvPr>
          <p:cNvSpPr txBox="1">
            <a:spLocks noChangeArrowheads="1"/>
          </p:cNvSpPr>
          <p:nvPr/>
        </p:nvSpPr>
        <p:spPr bwMode="auto">
          <a:xfrm>
            <a:off x="9015958" y="1992085"/>
            <a:ext cx="6858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FF0000"/>
                </a:solidFill>
                <a:effectLst/>
                <a:latin typeface="Arial Narrow" panose="020B0606020202030204" pitchFamily="34" charset="0"/>
              </a:rPr>
              <a:t>James White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FF0000"/>
                </a:solidFill>
                <a:effectLst/>
                <a:latin typeface="Arial Narrow" panose="020B0606020202030204" pitchFamily="34" charset="0"/>
              </a:rPr>
              <a:t>dies</a:t>
            </a:r>
            <a:endParaRPr kumimoji="0" lang="en-US" altLang="en-US" sz="1800" b="0" i="0" u="none" strike="noStrike" cap="none" normalizeH="0" baseline="0" dirty="0">
              <a:ln>
                <a:noFill/>
              </a:ln>
              <a:solidFill>
                <a:srgbClr val="FF0000"/>
              </a:solidFill>
              <a:effectLst/>
              <a:latin typeface="Arial" panose="020B0604020202020204" pitchFamily="34" charset="0"/>
            </a:endParaRPr>
          </a:p>
        </p:txBody>
      </p:sp>
      <p:sp>
        <p:nvSpPr>
          <p:cNvPr id="109" name="Text Box 108">
            <a:extLst>
              <a:ext uri="{FF2B5EF4-FFF2-40B4-BE49-F238E27FC236}">
                <a16:creationId xmlns:a16="http://schemas.microsoft.com/office/drawing/2014/main" id="{32D54E65-CE5C-43A2-8891-80E00C74CC81}"/>
              </a:ext>
            </a:extLst>
          </p:cNvPr>
          <p:cNvSpPr txBox="1">
            <a:spLocks noChangeArrowheads="1"/>
          </p:cNvSpPr>
          <p:nvPr/>
        </p:nvSpPr>
        <p:spPr bwMode="auto">
          <a:xfrm>
            <a:off x="9073108" y="2677885"/>
            <a:ext cx="57150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May 13,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0" name="TextBox 109">
            <a:extLst>
              <a:ext uri="{FF2B5EF4-FFF2-40B4-BE49-F238E27FC236}">
                <a16:creationId xmlns:a16="http://schemas.microsoft.com/office/drawing/2014/main" id="{67C9CEC2-F942-4932-A938-B8F604CA2A85}"/>
              </a:ext>
            </a:extLst>
          </p:cNvPr>
          <p:cNvSpPr txBox="1"/>
          <p:nvPr/>
        </p:nvSpPr>
        <p:spPr>
          <a:xfrm>
            <a:off x="729208" y="269965"/>
            <a:ext cx="3228975" cy="3970318"/>
          </a:xfrm>
          <a:prstGeom prst="rect">
            <a:avLst/>
          </a:prstGeom>
          <a:noFill/>
        </p:spPr>
        <p:txBody>
          <a:bodyPr wrap="square" rtlCol="0">
            <a:spAutoFit/>
          </a:bodyPr>
          <a:lstStyle/>
          <a:p>
            <a:r>
              <a:rPr lang="en-US" dirty="0">
                <a:latin typeface="Arial Narrow" panose="020B0606020202030204" pitchFamily="34" charset="0"/>
              </a:rPr>
              <a:t>So we have a series of Popes, all rejecting Fatima until 1989, and you have a new Pope, John Paul II. We’ve discussed this briefly, John Paul II was made Pope in 1978. A couple of years later, </a:t>
            </a:r>
            <a:r>
              <a:rPr lang="en-US" b="1" dirty="0">
                <a:latin typeface="Arial Narrow" panose="020B0606020202030204" pitchFamily="34" charset="0"/>
              </a:rPr>
              <a:t>1981, there are 2 assassination attempts. Who? </a:t>
            </a:r>
            <a:r>
              <a:rPr lang="en-US" dirty="0">
                <a:latin typeface="Arial Narrow" panose="020B0606020202030204" pitchFamily="34" charset="0"/>
              </a:rPr>
              <a:t>One’s John Paul II, the other one was Ronald Reagan. Close together were two assignation attempts on the leadership.  I just want to note, when did James White die? 1881. </a:t>
            </a:r>
            <a:r>
              <a:rPr lang="en-US" dirty="0">
                <a:solidFill>
                  <a:srgbClr val="FF0000"/>
                </a:solidFill>
                <a:latin typeface="Arial Narrow" panose="020B0606020202030204" pitchFamily="34" charset="0"/>
              </a:rPr>
              <a:t>1881 parallels 1981</a:t>
            </a:r>
            <a:r>
              <a:rPr lang="en-US" dirty="0">
                <a:latin typeface="Arial Narrow" panose="020B0606020202030204" pitchFamily="34" charset="0"/>
              </a:rPr>
              <a:t>. </a:t>
            </a:r>
          </a:p>
          <a:p>
            <a:r>
              <a:rPr lang="en-US" dirty="0"/>
              <a:t> </a:t>
            </a:r>
          </a:p>
        </p:txBody>
      </p:sp>
      <p:sp>
        <p:nvSpPr>
          <p:cNvPr id="111" name="TextBox 110">
            <a:extLst>
              <a:ext uri="{FF2B5EF4-FFF2-40B4-BE49-F238E27FC236}">
                <a16:creationId xmlns:a16="http://schemas.microsoft.com/office/drawing/2014/main" id="{92F8863B-AE3E-4069-93E0-19C6DA5EBC44}"/>
              </a:ext>
            </a:extLst>
          </p:cNvPr>
          <p:cNvSpPr txBox="1"/>
          <p:nvPr/>
        </p:nvSpPr>
        <p:spPr>
          <a:xfrm>
            <a:off x="652938" y="4751496"/>
            <a:ext cx="10886124" cy="1600438"/>
          </a:xfrm>
          <a:prstGeom prst="rect">
            <a:avLst/>
          </a:prstGeom>
          <a:noFill/>
        </p:spPr>
        <p:txBody>
          <a:bodyPr wrap="square" rtlCol="0">
            <a:spAutoFit/>
          </a:bodyPr>
          <a:lstStyle/>
          <a:p>
            <a:r>
              <a:rPr lang="en-US" sz="1600" dirty="0">
                <a:latin typeface="Arial Narrow" panose="020B0606020202030204" pitchFamily="34" charset="0"/>
              </a:rPr>
              <a:t>When John Paul II is shot, he almost dies and then when he survives and he can communicate, the first thing he wants access to is the written </a:t>
            </a:r>
            <a:r>
              <a:rPr lang="en-US" sz="1600" b="1" dirty="0">
                <a:latin typeface="Arial Narrow" panose="020B0606020202030204" pitchFamily="34" charset="0"/>
              </a:rPr>
              <a:t>messages of Fatima,</a:t>
            </a:r>
            <a:r>
              <a:rPr lang="en-US" sz="1600" dirty="0">
                <a:latin typeface="Arial Narrow" panose="020B0606020202030204" pitchFamily="34" charset="0"/>
              </a:rPr>
              <a:t> because he was shot on the </a:t>
            </a:r>
            <a:r>
              <a:rPr lang="en-US" sz="1600" b="1" dirty="0">
                <a:latin typeface="Arial Narrow" panose="020B0606020202030204" pitchFamily="34" charset="0"/>
              </a:rPr>
              <a:t>13</a:t>
            </a:r>
            <a:r>
              <a:rPr lang="en-US" sz="1600" b="1" baseline="30000" dirty="0">
                <a:latin typeface="Arial Narrow" panose="020B0606020202030204" pitchFamily="34" charset="0"/>
              </a:rPr>
              <a:t>th</a:t>
            </a:r>
            <a:r>
              <a:rPr lang="en-US" sz="1600" b="1" dirty="0">
                <a:latin typeface="Arial Narrow" panose="020B0606020202030204" pitchFamily="34" charset="0"/>
              </a:rPr>
              <a:t> of May 1981</a:t>
            </a:r>
            <a:r>
              <a:rPr lang="en-US" sz="1600" dirty="0">
                <a:latin typeface="Arial Narrow" panose="020B0606020202030204" pitchFamily="34" charset="0"/>
              </a:rPr>
              <a:t>. He isn’t entirely sure what this third message meant. </a:t>
            </a:r>
          </a:p>
          <a:p>
            <a:r>
              <a:rPr lang="en-US" sz="1600" dirty="0">
                <a:latin typeface="Arial Narrow" panose="020B0606020202030204" pitchFamily="34" charset="0"/>
              </a:rPr>
              <a:t>The 1</a:t>
            </a:r>
            <a:r>
              <a:rPr lang="en-US" sz="1600" baseline="30000" dirty="0">
                <a:latin typeface="Arial Narrow" panose="020B0606020202030204" pitchFamily="34" charset="0"/>
              </a:rPr>
              <a:t>st</a:t>
            </a:r>
            <a:r>
              <a:rPr lang="en-US" sz="1600" dirty="0">
                <a:latin typeface="Arial Narrow" panose="020B0606020202030204" pitchFamily="34" charset="0"/>
              </a:rPr>
              <a:t> is “Fear” </a:t>
            </a:r>
          </a:p>
          <a:p>
            <a:r>
              <a:rPr lang="en-US" sz="1600" dirty="0">
                <a:latin typeface="Arial Narrow" panose="020B0606020202030204" pitchFamily="34" charset="0"/>
              </a:rPr>
              <a:t>The 2</a:t>
            </a:r>
            <a:r>
              <a:rPr lang="en-US" sz="1600" baseline="30000" dirty="0">
                <a:latin typeface="Arial Narrow" panose="020B0606020202030204" pitchFamily="34" charset="0"/>
              </a:rPr>
              <a:t>nd</a:t>
            </a:r>
            <a:r>
              <a:rPr lang="en-US" sz="1600" dirty="0">
                <a:latin typeface="Arial Narrow" panose="020B0606020202030204" pitchFamily="34" charset="0"/>
              </a:rPr>
              <a:t> is “the King of the South”</a:t>
            </a:r>
          </a:p>
          <a:p>
            <a:r>
              <a:rPr lang="en-US" sz="1600" dirty="0">
                <a:latin typeface="Arial Narrow" panose="020B0606020202030204" pitchFamily="34" charset="0"/>
              </a:rPr>
              <a:t>The 3</a:t>
            </a:r>
            <a:r>
              <a:rPr lang="en-US" sz="1600" baseline="30000" dirty="0">
                <a:latin typeface="Arial Narrow" panose="020B0606020202030204" pitchFamily="34" charset="0"/>
              </a:rPr>
              <a:t>rd</a:t>
            </a:r>
            <a:r>
              <a:rPr lang="en-US" sz="1600" dirty="0">
                <a:latin typeface="Arial Narrow" panose="020B0606020202030204" pitchFamily="34" charset="0"/>
              </a:rPr>
              <a:t> is “the Judgment” that will happen if you do not fulfil the 2</a:t>
            </a:r>
            <a:r>
              <a:rPr lang="en-US" sz="1600" baseline="30000" dirty="0">
                <a:latin typeface="Arial Narrow" panose="020B0606020202030204" pitchFamily="34" charset="0"/>
              </a:rPr>
              <a:t>nd</a:t>
            </a:r>
            <a:r>
              <a:rPr lang="en-US" sz="1600" dirty="0">
                <a:latin typeface="Arial Narrow" panose="020B0606020202030204" pitchFamily="34" charset="0"/>
              </a:rPr>
              <a:t>. </a:t>
            </a:r>
          </a:p>
          <a:p>
            <a:r>
              <a:rPr lang="en-US" dirty="0"/>
              <a:t> </a:t>
            </a:r>
          </a:p>
        </p:txBody>
      </p:sp>
    </p:spTree>
    <p:extLst>
      <p:ext uri="{BB962C8B-B14F-4D97-AF65-F5344CB8AC3E}">
        <p14:creationId xmlns:p14="http://schemas.microsoft.com/office/powerpoint/2010/main" val="36729313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1203F5E-1265-407A-8AEA-055A930F6ED3}"/>
              </a:ext>
            </a:extLst>
          </p:cNvPr>
          <p:cNvSpPr>
            <a:spLocks noGrp="1"/>
          </p:cNvSpPr>
          <p:nvPr>
            <p:ph type="sldNum" sz="quarter" idx="12"/>
          </p:nvPr>
        </p:nvSpPr>
        <p:spPr/>
        <p:txBody>
          <a:bodyPr/>
          <a:lstStyle/>
          <a:p>
            <a:fld id="{1E1B8BD3-EEEF-4896-BEE3-06C250004F3C}" type="slidenum">
              <a:rPr lang="en-US" smtClean="0"/>
              <a:pPr/>
              <a:t>33</a:t>
            </a:fld>
            <a:endParaRPr lang="en-US" dirty="0"/>
          </a:p>
        </p:txBody>
      </p:sp>
      <p:sp>
        <p:nvSpPr>
          <p:cNvPr id="3" name="Text Box 2">
            <a:extLst>
              <a:ext uri="{FF2B5EF4-FFF2-40B4-BE49-F238E27FC236}">
                <a16:creationId xmlns:a16="http://schemas.microsoft.com/office/drawing/2014/main" id="{3538C2C3-6B34-4B11-AA6C-3A170A0BDEB3}"/>
              </a:ext>
            </a:extLst>
          </p:cNvPr>
          <p:cNvSpPr txBox="1">
            <a:spLocks noChangeArrowheads="1"/>
          </p:cNvSpPr>
          <p:nvPr/>
        </p:nvSpPr>
        <p:spPr bwMode="auto">
          <a:xfrm>
            <a:off x="4672558" y="391885"/>
            <a:ext cx="6858000" cy="40576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Line 3">
            <a:extLst>
              <a:ext uri="{FF2B5EF4-FFF2-40B4-BE49-F238E27FC236}">
                <a16:creationId xmlns:a16="http://schemas.microsoft.com/office/drawing/2014/main" id="{2A066FBB-1D09-47DB-BD20-73BE9CAA3EDB}"/>
              </a:ext>
            </a:extLst>
          </p:cNvPr>
          <p:cNvSpPr>
            <a:spLocks noChangeShapeType="1"/>
          </p:cNvSpPr>
          <p:nvPr/>
        </p:nvSpPr>
        <p:spPr bwMode="auto">
          <a:xfrm>
            <a:off x="6044158" y="1363435"/>
            <a:ext cx="5486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4">
            <a:extLst>
              <a:ext uri="{FF2B5EF4-FFF2-40B4-BE49-F238E27FC236}">
                <a16:creationId xmlns:a16="http://schemas.microsoft.com/office/drawing/2014/main" id="{46CC8385-A727-4C0E-9D37-FEA1675C0DA6}"/>
              </a:ext>
            </a:extLst>
          </p:cNvPr>
          <p:cNvSpPr>
            <a:spLocks noChangeShapeType="1"/>
          </p:cNvSpPr>
          <p:nvPr/>
        </p:nvSpPr>
        <p:spPr bwMode="auto">
          <a:xfrm flipH="1">
            <a:off x="5358358" y="1363435"/>
            <a:ext cx="7429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5">
            <a:extLst>
              <a:ext uri="{FF2B5EF4-FFF2-40B4-BE49-F238E27FC236}">
                <a16:creationId xmlns:a16="http://schemas.microsoft.com/office/drawing/2014/main" id="{E7FF8996-7893-4632-8C84-D3A511D095D5}"/>
              </a:ext>
            </a:extLst>
          </p:cNvPr>
          <p:cNvSpPr txBox="1">
            <a:spLocks noChangeArrowheads="1"/>
          </p:cNvSpPr>
          <p:nvPr/>
        </p:nvSpPr>
        <p:spPr bwMode="auto">
          <a:xfrm>
            <a:off x="7072858" y="1363435"/>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Disap.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Line 6">
            <a:extLst>
              <a:ext uri="{FF2B5EF4-FFF2-40B4-BE49-F238E27FC236}">
                <a16:creationId xmlns:a16="http://schemas.microsoft.com/office/drawing/2014/main" id="{F9258B57-2CF1-49D4-AFEC-ED49EAB48976}"/>
              </a:ext>
            </a:extLst>
          </p:cNvPr>
          <p:cNvSpPr>
            <a:spLocks noChangeShapeType="1"/>
          </p:cNvSpPr>
          <p:nvPr/>
        </p:nvSpPr>
        <p:spPr bwMode="auto">
          <a:xfrm>
            <a:off x="5529808" y="107768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7">
            <a:extLst>
              <a:ext uri="{FF2B5EF4-FFF2-40B4-BE49-F238E27FC236}">
                <a16:creationId xmlns:a16="http://schemas.microsoft.com/office/drawing/2014/main" id="{49748F0B-64D5-4F38-B09C-A6F48576F36C}"/>
              </a:ext>
            </a:extLst>
          </p:cNvPr>
          <p:cNvSpPr>
            <a:spLocks noChangeShapeType="1"/>
          </p:cNvSpPr>
          <p:nvPr/>
        </p:nvSpPr>
        <p:spPr bwMode="auto">
          <a:xfrm>
            <a:off x="7244308" y="107768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8">
            <a:extLst>
              <a:ext uri="{FF2B5EF4-FFF2-40B4-BE49-F238E27FC236}">
                <a16:creationId xmlns:a16="http://schemas.microsoft.com/office/drawing/2014/main" id="{F5A730C8-4073-4229-BB2E-F56C3839A540}"/>
              </a:ext>
            </a:extLst>
          </p:cNvPr>
          <p:cNvSpPr>
            <a:spLocks noChangeShapeType="1"/>
          </p:cNvSpPr>
          <p:nvPr/>
        </p:nvSpPr>
        <p:spPr bwMode="auto">
          <a:xfrm>
            <a:off x="6044158" y="107768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9">
            <a:extLst>
              <a:ext uri="{FF2B5EF4-FFF2-40B4-BE49-F238E27FC236}">
                <a16:creationId xmlns:a16="http://schemas.microsoft.com/office/drawing/2014/main" id="{703CBA4F-8E21-4E78-9481-6BBAC2830D25}"/>
              </a:ext>
            </a:extLst>
          </p:cNvPr>
          <p:cNvSpPr>
            <a:spLocks noChangeShapeType="1"/>
          </p:cNvSpPr>
          <p:nvPr/>
        </p:nvSpPr>
        <p:spPr bwMode="auto">
          <a:xfrm>
            <a:off x="7072858" y="107768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Text Box 10">
            <a:extLst>
              <a:ext uri="{FF2B5EF4-FFF2-40B4-BE49-F238E27FC236}">
                <a16:creationId xmlns:a16="http://schemas.microsoft.com/office/drawing/2014/main" id="{B5456B84-73D5-445A-B080-879B65AEA46A}"/>
              </a:ext>
            </a:extLst>
          </p:cNvPr>
          <p:cNvSpPr txBox="1">
            <a:spLocks noChangeArrowheads="1"/>
          </p:cNvSpPr>
          <p:nvPr/>
        </p:nvSpPr>
        <p:spPr bwMode="auto">
          <a:xfrm>
            <a:off x="5358358" y="791935"/>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538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Text Box 11">
            <a:extLst>
              <a:ext uri="{FF2B5EF4-FFF2-40B4-BE49-F238E27FC236}">
                <a16:creationId xmlns:a16="http://schemas.microsoft.com/office/drawing/2014/main" id="{9959CDC0-C35F-4AA6-B209-BF5630111B04}"/>
              </a:ext>
            </a:extLst>
          </p:cNvPr>
          <p:cNvSpPr txBox="1">
            <a:spLocks noChangeArrowheads="1"/>
          </p:cNvSpPr>
          <p:nvPr/>
        </p:nvSpPr>
        <p:spPr bwMode="auto">
          <a:xfrm>
            <a:off x="5815558" y="79193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Text Box 12">
            <a:extLst>
              <a:ext uri="{FF2B5EF4-FFF2-40B4-BE49-F238E27FC236}">
                <a16:creationId xmlns:a16="http://schemas.microsoft.com/office/drawing/2014/main" id="{685B0522-D7A8-4AF6-9271-8D9CA2317668}"/>
              </a:ext>
            </a:extLst>
          </p:cNvPr>
          <p:cNvSpPr txBox="1">
            <a:spLocks noChangeArrowheads="1"/>
          </p:cNvSpPr>
          <p:nvPr/>
        </p:nvSpPr>
        <p:spPr bwMode="auto">
          <a:xfrm>
            <a:off x="8444458" y="1420585"/>
            <a:ext cx="85725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Rejection of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Line 13">
            <a:extLst>
              <a:ext uri="{FF2B5EF4-FFF2-40B4-BE49-F238E27FC236}">
                <a16:creationId xmlns:a16="http://schemas.microsoft.com/office/drawing/2014/main" id="{86414621-B0D2-44C6-8219-3DDD7AEA682A}"/>
              </a:ext>
            </a:extLst>
          </p:cNvPr>
          <p:cNvSpPr>
            <a:spLocks noChangeShapeType="1"/>
          </p:cNvSpPr>
          <p:nvPr/>
        </p:nvSpPr>
        <p:spPr bwMode="auto">
          <a:xfrm>
            <a:off x="6387058" y="1191985"/>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4">
            <a:extLst>
              <a:ext uri="{FF2B5EF4-FFF2-40B4-BE49-F238E27FC236}">
                <a16:creationId xmlns:a16="http://schemas.microsoft.com/office/drawing/2014/main" id="{49C45FFB-8A41-4F42-B902-EB47EFAF187F}"/>
              </a:ext>
            </a:extLst>
          </p:cNvPr>
          <p:cNvSpPr>
            <a:spLocks noChangeShapeType="1"/>
          </p:cNvSpPr>
          <p:nvPr/>
        </p:nvSpPr>
        <p:spPr bwMode="auto">
          <a:xfrm>
            <a:off x="6272758" y="1191985"/>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15">
            <a:extLst>
              <a:ext uri="{FF2B5EF4-FFF2-40B4-BE49-F238E27FC236}">
                <a16:creationId xmlns:a16="http://schemas.microsoft.com/office/drawing/2014/main" id="{A077BAC2-5270-4F0A-A318-9D6C459D7C21}"/>
              </a:ext>
            </a:extLst>
          </p:cNvPr>
          <p:cNvSpPr txBox="1">
            <a:spLocks noChangeArrowheads="1"/>
          </p:cNvSpPr>
          <p:nvPr/>
        </p:nvSpPr>
        <p:spPr bwMode="auto">
          <a:xfrm>
            <a:off x="5872708" y="1420585"/>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Line 16">
            <a:extLst>
              <a:ext uri="{FF2B5EF4-FFF2-40B4-BE49-F238E27FC236}">
                <a16:creationId xmlns:a16="http://schemas.microsoft.com/office/drawing/2014/main" id="{8C3B9785-575A-427B-ABF0-9752A7FD5C66}"/>
              </a:ext>
            </a:extLst>
          </p:cNvPr>
          <p:cNvSpPr>
            <a:spLocks noChangeShapeType="1"/>
          </p:cNvSpPr>
          <p:nvPr/>
        </p:nvSpPr>
        <p:spPr bwMode="auto">
          <a:xfrm>
            <a:off x="5358358" y="104911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7">
            <a:extLst>
              <a:ext uri="{FF2B5EF4-FFF2-40B4-BE49-F238E27FC236}">
                <a16:creationId xmlns:a16="http://schemas.microsoft.com/office/drawing/2014/main" id="{402367BA-0BB4-432C-94CF-48DA9037B879}"/>
              </a:ext>
            </a:extLst>
          </p:cNvPr>
          <p:cNvSpPr>
            <a:spLocks noChangeShapeType="1"/>
          </p:cNvSpPr>
          <p:nvPr/>
        </p:nvSpPr>
        <p:spPr bwMode="auto">
          <a:xfrm>
            <a:off x="5529808" y="677635"/>
            <a:ext cx="5143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Text Box 18">
            <a:extLst>
              <a:ext uri="{FF2B5EF4-FFF2-40B4-BE49-F238E27FC236}">
                <a16:creationId xmlns:a16="http://schemas.microsoft.com/office/drawing/2014/main" id="{0893B75B-784C-4B3B-B7D1-E3D85D51144E}"/>
              </a:ext>
            </a:extLst>
          </p:cNvPr>
          <p:cNvSpPr txBox="1">
            <a:spLocks noChangeArrowheads="1"/>
          </p:cNvSpPr>
          <p:nvPr/>
        </p:nvSpPr>
        <p:spPr bwMode="auto">
          <a:xfrm>
            <a:off x="5644108" y="1077685"/>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19">
            <a:extLst>
              <a:ext uri="{FF2B5EF4-FFF2-40B4-BE49-F238E27FC236}">
                <a16:creationId xmlns:a16="http://schemas.microsoft.com/office/drawing/2014/main" id="{72230929-B155-4A98-9B56-D886D3A6C737}"/>
              </a:ext>
            </a:extLst>
          </p:cNvPr>
          <p:cNvSpPr txBox="1">
            <a:spLocks noChangeArrowheads="1"/>
          </p:cNvSpPr>
          <p:nvPr/>
        </p:nvSpPr>
        <p:spPr bwMode="auto">
          <a:xfrm>
            <a:off x="6615658" y="1077685"/>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Text Box 20">
            <a:extLst>
              <a:ext uri="{FF2B5EF4-FFF2-40B4-BE49-F238E27FC236}">
                <a16:creationId xmlns:a16="http://schemas.microsoft.com/office/drawing/2014/main" id="{6F56E05B-88EF-49C5-802E-B9B0EFF48FFB}"/>
              </a:ext>
            </a:extLst>
          </p:cNvPr>
          <p:cNvSpPr txBox="1">
            <a:spLocks noChangeArrowheads="1"/>
          </p:cNvSpPr>
          <p:nvPr/>
        </p:nvSpPr>
        <p:spPr bwMode="auto">
          <a:xfrm>
            <a:off x="7015708" y="79193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Line 21">
            <a:extLst>
              <a:ext uri="{FF2B5EF4-FFF2-40B4-BE49-F238E27FC236}">
                <a16:creationId xmlns:a16="http://schemas.microsoft.com/office/drawing/2014/main" id="{38D459B0-FD2A-4F72-B564-400ED6794197}"/>
              </a:ext>
            </a:extLst>
          </p:cNvPr>
          <p:cNvSpPr>
            <a:spLocks noChangeShapeType="1"/>
          </p:cNvSpPr>
          <p:nvPr/>
        </p:nvSpPr>
        <p:spPr bwMode="auto">
          <a:xfrm>
            <a:off x="6158458" y="677635"/>
            <a:ext cx="114300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Text Box 22">
            <a:extLst>
              <a:ext uri="{FF2B5EF4-FFF2-40B4-BE49-F238E27FC236}">
                <a16:creationId xmlns:a16="http://schemas.microsoft.com/office/drawing/2014/main" id="{922A9063-5F44-4DAF-B8E5-C196DCE0C107}"/>
              </a:ext>
            </a:extLst>
          </p:cNvPr>
          <p:cNvSpPr txBox="1">
            <a:spLocks noChangeArrowheads="1"/>
          </p:cNvSpPr>
          <p:nvPr/>
        </p:nvSpPr>
        <p:spPr bwMode="auto">
          <a:xfrm>
            <a:off x="6272758" y="391885"/>
            <a:ext cx="9144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1260   46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Text Box 23">
            <a:extLst>
              <a:ext uri="{FF2B5EF4-FFF2-40B4-BE49-F238E27FC236}">
                <a16:creationId xmlns:a16="http://schemas.microsoft.com/office/drawing/2014/main" id="{46809CF8-BE8B-4D76-81A0-2E9B3AE2293D}"/>
              </a:ext>
            </a:extLst>
          </p:cNvPr>
          <p:cNvSpPr txBox="1">
            <a:spLocks noChangeArrowheads="1"/>
          </p:cNvSpPr>
          <p:nvPr/>
        </p:nvSpPr>
        <p:spPr bwMode="auto">
          <a:xfrm>
            <a:off x="7415758" y="1077685"/>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Line 24">
            <a:extLst>
              <a:ext uri="{FF2B5EF4-FFF2-40B4-BE49-F238E27FC236}">
                <a16:creationId xmlns:a16="http://schemas.microsoft.com/office/drawing/2014/main" id="{C403594C-0608-4817-9D85-E38B5D173A4E}"/>
              </a:ext>
            </a:extLst>
          </p:cNvPr>
          <p:cNvSpPr>
            <a:spLocks noChangeShapeType="1"/>
          </p:cNvSpPr>
          <p:nvPr/>
        </p:nvSpPr>
        <p:spPr bwMode="auto">
          <a:xfrm>
            <a:off x="7987258" y="107768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25">
            <a:extLst>
              <a:ext uri="{FF2B5EF4-FFF2-40B4-BE49-F238E27FC236}">
                <a16:creationId xmlns:a16="http://schemas.microsoft.com/office/drawing/2014/main" id="{ACEEA79C-ADDF-434E-9EBF-A24ACA1EFD61}"/>
              </a:ext>
            </a:extLst>
          </p:cNvPr>
          <p:cNvSpPr>
            <a:spLocks noChangeShapeType="1"/>
          </p:cNvSpPr>
          <p:nvPr/>
        </p:nvSpPr>
        <p:spPr bwMode="auto">
          <a:xfrm>
            <a:off x="7815808" y="107768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Text Box 26">
            <a:extLst>
              <a:ext uri="{FF2B5EF4-FFF2-40B4-BE49-F238E27FC236}">
                <a16:creationId xmlns:a16="http://schemas.microsoft.com/office/drawing/2014/main" id="{625F376F-6453-4B6D-B479-208CD709AD1F}"/>
              </a:ext>
            </a:extLst>
          </p:cNvPr>
          <p:cNvSpPr txBox="1">
            <a:spLocks noChangeArrowheads="1"/>
          </p:cNvSpPr>
          <p:nvPr/>
        </p:nvSpPr>
        <p:spPr bwMode="auto">
          <a:xfrm>
            <a:off x="7758658" y="79193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Line 27">
            <a:extLst>
              <a:ext uri="{FF2B5EF4-FFF2-40B4-BE49-F238E27FC236}">
                <a16:creationId xmlns:a16="http://schemas.microsoft.com/office/drawing/2014/main" id="{85225B89-7813-46DD-8F15-136E1B482B4E}"/>
              </a:ext>
            </a:extLst>
          </p:cNvPr>
          <p:cNvSpPr>
            <a:spLocks noChangeShapeType="1"/>
          </p:cNvSpPr>
          <p:nvPr/>
        </p:nvSpPr>
        <p:spPr bwMode="auto">
          <a:xfrm flipV="1">
            <a:off x="6044158" y="1191985"/>
            <a:ext cx="17145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28">
            <a:extLst>
              <a:ext uri="{FF2B5EF4-FFF2-40B4-BE49-F238E27FC236}">
                <a16:creationId xmlns:a16="http://schemas.microsoft.com/office/drawing/2014/main" id="{6C12D2FA-31A6-4F6A-B496-0E67DA883C0D}"/>
              </a:ext>
            </a:extLst>
          </p:cNvPr>
          <p:cNvSpPr txBox="1">
            <a:spLocks noChangeArrowheads="1"/>
          </p:cNvSpPr>
          <p:nvPr/>
        </p:nvSpPr>
        <p:spPr bwMode="auto">
          <a:xfrm>
            <a:off x="6215608" y="90623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Text Box 29">
            <a:extLst>
              <a:ext uri="{FF2B5EF4-FFF2-40B4-BE49-F238E27FC236}">
                <a16:creationId xmlns:a16="http://schemas.microsoft.com/office/drawing/2014/main" id="{23ABE683-4D16-4406-805D-8820B074020B}"/>
              </a:ext>
            </a:extLst>
          </p:cNvPr>
          <p:cNvSpPr txBox="1">
            <a:spLocks noChangeArrowheads="1"/>
          </p:cNvSpPr>
          <p:nvPr/>
        </p:nvSpPr>
        <p:spPr bwMode="auto">
          <a:xfrm>
            <a:off x="8215858" y="1077685"/>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Text Box 30">
            <a:extLst>
              <a:ext uri="{FF2B5EF4-FFF2-40B4-BE49-F238E27FC236}">
                <a16:creationId xmlns:a16="http://schemas.microsoft.com/office/drawing/2014/main" id="{683AB167-7150-493C-8F36-E1D5D985767B}"/>
              </a:ext>
            </a:extLst>
          </p:cNvPr>
          <p:cNvSpPr txBox="1">
            <a:spLocks noChangeArrowheads="1"/>
          </p:cNvSpPr>
          <p:nvPr/>
        </p:nvSpPr>
        <p:spPr bwMode="auto">
          <a:xfrm>
            <a:off x="6158458" y="1706335"/>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Capsule message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Line 31">
            <a:extLst>
              <a:ext uri="{FF2B5EF4-FFF2-40B4-BE49-F238E27FC236}">
                <a16:creationId xmlns:a16="http://schemas.microsoft.com/office/drawing/2014/main" id="{1E6DD7A9-92A5-4F7B-88B2-8F341C1E5DC1}"/>
              </a:ext>
            </a:extLst>
          </p:cNvPr>
          <p:cNvSpPr>
            <a:spLocks noChangeShapeType="1"/>
          </p:cNvSpPr>
          <p:nvPr/>
        </p:nvSpPr>
        <p:spPr bwMode="auto">
          <a:xfrm>
            <a:off x="6387058" y="1363435"/>
            <a:ext cx="0"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32">
            <a:extLst>
              <a:ext uri="{FF2B5EF4-FFF2-40B4-BE49-F238E27FC236}">
                <a16:creationId xmlns:a16="http://schemas.microsoft.com/office/drawing/2014/main" id="{6D35F136-5677-4646-9A80-C537E00A3F2B}"/>
              </a:ext>
            </a:extLst>
          </p:cNvPr>
          <p:cNvSpPr>
            <a:spLocks noChangeShapeType="1"/>
          </p:cNvSpPr>
          <p:nvPr/>
        </p:nvSpPr>
        <p:spPr bwMode="auto">
          <a:xfrm>
            <a:off x="8730208" y="107768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Line 33">
            <a:extLst>
              <a:ext uri="{FF2B5EF4-FFF2-40B4-BE49-F238E27FC236}">
                <a16:creationId xmlns:a16="http://schemas.microsoft.com/office/drawing/2014/main" id="{5101A78F-455E-44C9-842A-4BEABFDD8EA2}"/>
              </a:ext>
            </a:extLst>
          </p:cNvPr>
          <p:cNvSpPr>
            <a:spLocks noChangeShapeType="1"/>
          </p:cNvSpPr>
          <p:nvPr/>
        </p:nvSpPr>
        <p:spPr bwMode="auto">
          <a:xfrm>
            <a:off x="8558758" y="107768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Text Box 34">
            <a:extLst>
              <a:ext uri="{FF2B5EF4-FFF2-40B4-BE49-F238E27FC236}">
                <a16:creationId xmlns:a16="http://schemas.microsoft.com/office/drawing/2014/main" id="{8348792F-0B7F-4BAA-8333-9CF0F3D7506D}"/>
              </a:ext>
            </a:extLst>
          </p:cNvPr>
          <p:cNvSpPr txBox="1">
            <a:spLocks noChangeArrowheads="1"/>
          </p:cNvSpPr>
          <p:nvPr/>
        </p:nvSpPr>
        <p:spPr bwMode="auto">
          <a:xfrm>
            <a:off x="8501608" y="79193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Line 35">
            <a:extLst>
              <a:ext uri="{FF2B5EF4-FFF2-40B4-BE49-F238E27FC236}">
                <a16:creationId xmlns:a16="http://schemas.microsoft.com/office/drawing/2014/main" id="{D2979335-3BB9-4AC5-8020-61FE093BCDD3}"/>
              </a:ext>
            </a:extLst>
          </p:cNvPr>
          <p:cNvSpPr>
            <a:spLocks noChangeShapeType="1"/>
          </p:cNvSpPr>
          <p:nvPr/>
        </p:nvSpPr>
        <p:spPr bwMode="auto">
          <a:xfrm>
            <a:off x="7987258" y="1249135"/>
            <a:ext cx="2857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 Box 36">
            <a:extLst>
              <a:ext uri="{FF2B5EF4-FFF2-40B4-BE49-F238E27FC236}">
                <a16:creationId xmlns:a16="http://schemas.microsoft.com/office/drawing/2014/main" id="{3B78C887-FE91-4C19-9D47-AFB12BD8C0C2}"/>
              </a:ext>
            </a:extLst>
          </p:cNvPr>
          <p:cNvSpPr txBox="1">
            <a:spLocks noChangeArrowheads="1"/>
          </p:cNvSpPr>
          <p:nvPr/>
        </p:nvSpPr>
        <p:spPr bwMode="auto">
          <a:xfrm>
            <a:off x="8901658" y="1077685"/>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Line 37">
            <a:extLst>
              <a:ext uri="{FF2B5EF4-FFF2-40B4-BE49-F238E27FC236}">
                <a16:creationId xmlns:a16="http://schemas.microsoft.com/office/drawing/2014/main" id="{BE11806A-24C1-44E2-9EA5-D2210FB5D42D}"/>
              </a:ext>
            </a:extLst>
          </p:cNvPr>
          <p:cNvSpPr>
            <a:spLocks noChangeShapeType="1"/>
          </p:cNvSpPr>
          <p:nvPr/>
        </p:nvSpPr>
        <p:spPr bwMode="auto">
          <a:xfrm>
            <a:off x="9930358" y="107768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Line 38">
            <a:extLst>
              <a:ext uri="{FF2B5EF4-FFF2-40B4-BE49-F238E27FC236}">
                <a16:creationId xmlns:a16="http://schemas.microsoft.com/office/drawing/2014/main" id="{964586E6-106A-48E4-BDEF-B9E12A5F346C}"/>
              </a:ext>
            </a:extLst>
          </p:cNvPr>
          <p:cNvSpPr>
            <a:spLocks noChangeShapeType="1"/>
          </p:cNvSpPr>
          <p:nvPr/>
        </p:nvSpPr>
        <p:spPr bwMode="auto">
          <a:xfrm>
            <a:off x="9758908" y="107768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Text Box 39">
            <a:extLst>
              <a:ext uri="{FF2B5EF4-FFF2-40B4-BE49-F238E27FC236}">
                <a16:creationId xmlns:a16="http://schemas.microsoft.com/office/drawing/2014/main" id="{76043DDD-EA86-4FF6-ADDA-FA90AA1A73DC}"/>
              </a:ext>
            </a:extLst>
          </p:cNvPr>
          <p:cNvSpPr txBox="1">
            <a:spLocks noChangeArrowheads="1"/>
          </p:cNvSpPr>
          <p:nvPr/>
        </p:nvSpPr>
        <p:spPr bwMode="auto">
          <a:xfrm>
            <a:off x="9701758" y="79193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Text Box 40">
            <a:extLst>
              <a:ext uri="{FF2B5EF4-FFF2-40B4-BE49-F238E27FC236}">
                <a16:creationId xmlns:a16="http://schemas.microsoft.com/office/drawing/2014/main" id="{D7C31086-2C16-4B55-9736-D654E917A636}"/>
              </a:ext>
            </a:extLst>
          </p:cNvPr>
          <p:cNvSpPr txBox="1">
            <a:spLocks noChangeArrowheads="1"/>
          </p:cNvSpPr>
          <p:nvPr/>
        </p:nvSpPr>
        <p:spPr bwMode="auto">
          <a:xfrm>
            <a:off x="9358858" y="1420585"/>
            <a:ext cx="5715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Jones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Waggoner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Line 41">
            <a:extLst>
              <a:ext uri="{FF2B5EF4-FFF2-40B4-BE49-F238E27FC236}">
                <a16:creationId xmlns:a16="http://schemas.microsoft.com/office/drawing/2014/main" id="{EC240A05-7742-4C05-9B88-9A5E140FBA7D}"/>
              </a:ext>
            </a:extLst>
          </p:cNvPr>
          <p:cNvSpPr>
            <a:spLocks noChangeShapeType="1"/>
          </p:cNvSpPr>
          <p:nvPr/>
        </p:nvSpPr>
        <p:spPr bwMode="auto">
          <a:xfrm>
            <a:off x="9930358" y="1363435"/>
            <a:ext cx="0" cy="6286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42">
            <a:extLst>
              <a:ext uri="{FF2B5EF4-FFF2-40B4-BE49-F238E27FC236}">
                <a16:creationId xmlns:a16="http://schemas.microsoft.com/office/drawing/2014/main" id="{C157356C-D4E5-4742-9A8D-32F0494547A9}"/>
              </a:ext>
            </a:extLst>
          </p:cNvPr>
          <p:cNvSpPr txBox="1">
            <a:spLocks noChangeArrowheads="1"/>
          </p:cNvSpPr>
          <p:nvPr/>
        </p:nvSpPr>
        <p:spPr bwMode="auto">
          <a:xfrm>
            <a:off x="9930358" y="1420585"/>
            <a:ext cx="5715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Butler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Smith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Line 43">
            <a:extLst>
              <a:ext uri="{FF2B5EF4-FFF2-40B4-BE49-F238E27FC236}">
                <a16:creationId xmlns:a16="http://schemas.microsoft.com/office/drawing/2014/main" id="{5D447E90-39E8-4C90-AA1D-9AD1B22731C8}"/>
              </a:ext>
            </a:extLst>
          </p:cNvPr>
          <p:cNvSpPr>
            <a:spLocks noChangeShapeType="1"/>
          </p:cNvSpPr>
          <p:nvPr/>
        </p:nvSpPr>
        <p:spPr bwMode="auto">
          <a:xfrm>
            <a:off x="10901908" y="107768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Line 44">
            <a:extLst>
              <a:ext uri="{FF2B5EF4-FFF2-40B4-BE49-F238E27FC236}">
                <a16:creationId xmlns:a16="http://schemas.microsoft.com/office/drawing/2014/main" id="{F9BC87AD-32C2-425F-B7C2-A546AD694E28}"/>
              </a:ext>
            </a:extLst>
          </p:cNvPr>
          <p:cNvSpPr>
            <a:spLocks noChangeShapeType="1"/>
          </p:cNvSpPr>
          <p:nvPr/>
        </p:nvSpPr>
        <p:spPr bwMode="auto">
          <a:xfrm>
            <a:off x="10730458" y="107768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Text Box 45">
            <a:extLst>
              <a:ext uri="{FF2B5EF4-FFF2-40B4-BE49-F238E27FC236}">
                <a16:creationId xmlns:a16="http://schemas.microsoft.com/office/drawing/2014/main" id="{E19B928B-6EFA-47FA-9053-5E898EFB1492}"/>
              </a:ext>
            </a:extLst>
          </p:cNvPr>
          <p:cNvSpPr txBox="1">
            <a:spLocks noChangeArrowheads="1"/>
          </p:cNvSpPr>
          <p:nvPr/>
        </p:nvSpPr>
        <p:spPr bwMode="auto">
          <a:xfrm>
            <a:off x="10673308" y="79193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7" name="Line 46">
            <a:extLst>
              <a:ext uri="{FF2B5EF4-FFF2-40B4-BE49-F238E27FC236}">
                <a16:creationId xmlns:a16="http://schemas.microsoft.com/office/drawing/2014/main" id="{1FA8E4B4-510C-4985-8029-90A3D35B237F}"/>
              </a:ext>
            </a:extLst>
          </p:cNvPr>
          <p:cNvSpPr>
            <a:spLocks noChangeShapeType="1"/>
          </p:cNvSpPr>
          <p:nvPr/>
        </p:nvSpPr>
        <p:spPr bwMode="auto">
          <a:xfrm>
            <a:off x="8730208" y="677635"/>
            <a:ext cx="22288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47">
            <a:extLst>
              <a:ext uri="{FF2B5EF4-FFF2-40B4-BE49-F238E27FC236}">
                <a16:creationId xmlns:a16="http://schemas.microsoft.com/office/drawing/2014/main" id="{446E6B54-A3D3-4DBD-A6B2-A46A04412162}"/>
              </a:ext>
            </a:extLst>
          </p:cNvPr>
          <p:cNvSpPr txBox="1">
            <a:spLocks noChangeArrowheads="1"/>
          </p:cNvSpPr>
          <p:nvPr/>
        </p:nvSpPr>
        <p:spPr bwMode="auto">
          <a:xfrm>
            <a:off x="9758908" y="391885"/>
            <a:ext cx="6286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126   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Text Box 48">
            <a:extLst>
              <a:ext uri="{FF2B5EF4-FFF2-40B4-BE49-F238E27FC236}">
                <a16:creationId xmlns:a16="http://schemas.microsoft.com/office/drawing/2014/main" id="{54DE888A-7B81-4AC1-B4A3-B25033684069}"/>
              </a:ext>
            </a:extLst>
          </p:cNvPr>
          <p:cNvSpPr txBox="1">
            <a:spLocks noChangeArrowheads="1"/>
          </p:cNvSpPr>
          <p:nvPr/>
        </p:nvSpPr>
        <p:spPr bwMode="auto">
          <a:xfrm>
            <a:off x="6558508" y="677635"/>
            <a:ext cx="2857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0" name="Line 49">
            <a:extLst>
              <a:ext uri="{FF2B5EF4-FFF2-40B4-BE49-F238E27FC236}">
                <a16:creationId xmlns:a16="http://schemas.microsoft.com/office/drawing/2014/main" id="{4B81FC4C-7ECB-4B86-A0F9-B288285B0859}"/>
              </a:ext>
            </a:extLst>
          </p:cNvPr>
          <p:cNvSpPr>
            <a:spLocks noChangeShapeType="1"/>
          </p:cNvSpPr>
          <p:nvPr/>
        </p:nvSpPr>
        <p:spPr bwMode="auto">
          <a:xfrm>
            <a:off x="6101308" y="1306285"/>
            <a:ext cx="1143000" cy="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50">
            <a:extLst>
              <a:ext uri="{FF2B5EF4-FFF2-40B4-BE49-F238E27FC236}">
                <a16:creationId xmlns:a16="http://schemas.microsoft.com/office/drawing/2014/main" id="{4A2B6B01-FB18-48DC-949C-F4152E0E923A}"/>
              </a:ext>
            </a:extLst>
          </p:cNvPr>
          <p:cNvSpPr txBox="1">
            <a:spLocks noChangeArrowheads="1"/>
          </p:cNvSpPr>
          <p:nvPr/>
        </p:nvSpPr>
        <p:spPr bwMode="auto">
          <a:xfrm>
            <a:off x="6615658" y="1306285"/>
            <a:ext cx="285750"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 name="Text Box 51">
            <a:extLst>
              <a:ext uri="{FF2B5EF4-FFF2-40B4-BE49-F238E27FC236}">
                <a16:creationId xmlns:a16="http://schemas.microsoft.com/office/drawing/2014/main" id="{A1EB17AC-192C-45AD-8881-B593E8581D2E}"/>
              </a:ext>
            </a:extLst>
          </p:cNvPr>
          <p:cNvSpPr txBox="1">
            <a:spLocks noChangeArrowheads="1"/>
          </p:cNvSpPr>
          <p:nvPr/>
        </p:nvSpPr>
        <p:spPr bwMode="auto">
          <a:xfrm>
            <a:off x="4672558" y="391885"/>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Israel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Line 52">
            <a:extLst>
              <a:ext uri="{FF2B5EF4-FFF2-40B4-BE49-F238E27FC236}">
                <a16:creationId xmlns:a16="http://schemas.microsoft.com/office/drawing/2014/main" id="{5310D0FB-F4B7-4BA7-A89E-3932D404A8BD}"/>
              </a:ext>
            </a:extLst>
          </p:cNvPr>
          <p:cNvSpPr>
            <a:spLocks noChangeShapeType="1"/>
          </p:cNvSpPr>
          <p:nvPr/>
        </p:nvSpPr>
        <p:spPr bwMode="auto">
          <a:xfrm>
            <a:off x="10901908" y="1249135"/>
            <a:ext cx="628650" cy="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Text Box 53">
            <a:extLst>
              <a:ext uri="{FF2B5EF4-FFF2-40B4-BE49-F238E27FC236}">
                <a16:creationId xmlns:a16="http://schemas.microsoft.com/office/drawing/2014/main" id="{6B6D2E33-31ED-407F-80E7-C06144284E79}"/>
              </a:ext>
            </a:extLst>
          </p:cNvPr>
          <p:cNvSpPr txBox="1">
            <a:spLocks noChangeArrowheads="1"/>
          </p:cNvSpPr>
          <p:nvPr/>
        </p:nvSpPr>
        <p:spPr bwMode="auto">
          <a:xfrm>
            <a:off x="11130508" y="1420585"/>
            <a:ext cx="2857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FF0000"/>
                </a:solidFill>
                <a:effectLst/>
                <a:latin typeface="Times New Roman" panose="02020603050405020304" pitchFamily="18" charset="0"/>
              </a:rPr>
              <a:t>ῼ</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 name="Line 54">
            <a:extLst>
              <a:ext uri="{FF2B5EF4-FFF2-40B4-BE49-F238E27FC236}">
                <a16:creationId xmlns:a16="http://schemas.microsoft.com/office/drawing/2014/main" id="{A53D8525-249C-47F5-8CFF-C1A4CA93495F}"/>
              </a:ext>
            </a:extLst>
          </p:cNvPr>
          <p:cNvSpPr>
            <a:spLocks noChangeShapeType="1"/>
          </p:cNvSpPr>
          <p:nvPr/>
        </p:nvSpPr>
        <p:spPr bwMode="auto">
          <a:xfrm>
            <a:off x="5987008" y="3306535"/>
            <a:ext cx="55435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55">
            <a:extLst>
              <a:ext uri="{FF2B5EF4-FFF2-40B4-BE49-F238E27FC236}">
                <a16:creationId xmlns:a16="http://schemas.microsoft.com/office/drawing/2014/main" id="{CED81424-2C73-4387-99BD-9B07082C68FE}"/>
              </a:ext>
            </a:extLst>
          </p:cNvPr>
          <p:cNvSpPr>
            <a:spLocks noChangeShapeType="1"/>
          </p:cNvSpPr>
          <p:nvPr/>
        </p:nvSpPr>
        <p:spPr bwMode="auto">
          <a:xfrm flipH="1">
            <a:off x="5358358" y="3306535"/>
            <a:ext cx="7429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56">
            <a:extLst>
              <a:ext uri="{FF2B5EF4-FFF2-40B4-BE49-F238E27FC236}">
                <a16:creationId xmlns:a16="http://schemas.microsoft.com/office/drawing/2014/main" id="{5CAD2CDA-933C-4498-89F5-EF957221E130}"/>
              </a:ext>
            </a:extLst>
          </p:cNvPr>
          <p:cNvSpPr>
            <a:spLocks noChangeShapeType="1"/>
          </p:cNvSpPr>
          <p:nvPr/>
        </p:nvSpPr>
        <p:spPr bwMode="auto">
          <a:xfrm>
            <a:off x="5415508" y="304936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57">
            <a:extLst>
              <a:ext uri="{FF2B5EF4-FFF2-40B4-BE49-F238E27FC236}">
                <a16:creationId xmlns:a16="http://schemas.microsoft.com/office/drawing/2014/main" id="{24B313F7-8BBD-4562-83AB-687FA1EB8A56}"/>
              </a:ext>
            </a:extLst>
          </p:cNvPr>
          <p:cNvSpPr>
            <a:spLocks noChangeShapeType="1"/>
          </p:cNvSpPr>
          <p:nvPr/>
        </p:nvSpPr>
        <p:spPr bwMode="auto">
          <a:xfrm>
            <a:off x="6044158" y="302078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Text Box 58">
            <a:extLst>
              <a:ext uri="{FF2B5EF4-FFF2-40B4-BE49-F238E27FC236}">
                <a16:creationId xmlns:a16="http://schemas.microsoft.com/office/drawing/2014/main" id="{6CB11824-2CE5-40AA-847F-E21D04CE2A17}"/>
              </a:ext>
            </a:extLst>
          </p:cNvPr>
          <p:cNvSpPr txBox="1">
            <a:spLocks noChangeArrowheads="1"/>
          </p:cNvSpPr>
          <p:nvPr/>
        </p:nvSpPr>
        <p:spPr bwMode="auto">
          <a:xfrm>
            <a:off x="5244058" y="2763610"/>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 name="Text Box 59">
            <a:extLst>
              <a:ext uri="{FF2B5EF4-FFF2-40B4-BE49-F238E27FC236}">
                <a16:creationId xmlns:a16="http://schemas.microsoft.com/office/drawing/2014/main" id="{20852EB0-8EA9-460C-9465-9A6891379CE4}"/>
              </a:ext>
            </a:extLst>
          </p:cNvPr>
          <p:cNvSpPr txBox="1">
            <a:spLocks noChangeArrowheads="1"/>
          </p:cNvSpPr>
          <p:nvPr/>
        </p:nvSpPr>
        <p:spPr bwMode="auto">
          <a:xfrm>
            <a:off x="5815558" y="2735035"/>
            <a:ext cx="4000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Text Box 60">
            <a:extLst>
              <a:ext uri="{FF2B5EF4-FFF2-40B4-BE49-F238E27FC236}">
                <a16:creationId xmlns:a16="http://schemas.microsoft.com/office/drawing/2014/main" id="{BAB43517-3235-4C48-ACA3-E0170FD01E76}"/>
              </a:ext>
            </a:extLst>
          </p:cNvPr>
          <p:cNvSpPr txBox="1">
            <a:spLocks noChangeArrowheads="1"/>
          </p:cNvSpPr>
          <p:nvPr/>
        </p:nvSpPr>
        <p:spPr bwMode="auto">
          <a:xfrm>
            <a:off x="5872708" y="3363685"/>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Pacelli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Line 61">
            <a:extLst>
              <a:ext uri="{FF2B5EF4-FFF2-40B4-BE49-F238E27FC236}">
                <a16:creationId xmlns:a16="http://schemas.microsoft.com/office/drawing/2014/main" id="{798C6E0B-E29A-437C-B4B7-6FAFF3FF731D}"/>
              </a:ext>
            </a:extLst>
          </p:cNvPr>
          <p:cNvSpPr>
            <a:spLocks noChangeShapeType="1"/>
          </p:cNvSpPr>
          <p:nvPr/>
        </p:nvSpPr>
        <p:spPr bwMode="auto">
          <a:xfrm>
            <a:off x="5244058" y="302078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3" name="Line 62">
            <a:extLst>
              <a:ext uri="{FF2B5EF4-FFF2-40B4-BE49-F238E27FC236}">
                <a16:creationId xmlns:a16="http://schemas.microsoft.com/office/drawing/2014/main" id="{88DD032B-5C3A-4923-BF46-604872C6A89D}"/>
              </a:ext>
            </a:extLst>
          </p:cNvPr>
          <p:cNvSpPr>
            <a:spLocks noChangeShapeType="1"/>
          </p:cNvSpPr>
          <p:nvPr/>
        </p:nvSpPr>
        <p:spPr bwMode="auto">
          <a:xfrm>
            <a:off x="5472658" y="2620735"/>
            <a:ext cx="5143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Text Box 63">
            <a:extLst>
              <a:ext uri="{FF2B5EF4-FFF2-40B4-BE49-F238E27FC236}">
                <a16:creationId xmlns:a16="http://schemas.microsoft.com/office/drawing/2014/main" id="{54FA609B-864E-4792-B364-FE2C8083B0DE}"/>
              </a:ext>
            </a:extLst>
          </p:cNvPr>
          <p:cNvSpPr txBox="1">
            <a:spLocks noChangeArrowheads="1"/>
          </p:cNvSpPr>
          <p:nvPr/>
        </p:nvSpPr>
        <p:spPr bwMode="auto">
          <a:xfrm>
            <a:off x="5529808" y="3049360"/>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5" name="Line 64">
            <a:extLst>
              <a:ext uri="{FF2B5EF4-FFF2-40B4-BE49-F238E27FC236}">
                <a16:creationId xmlns:a16="http://schemas.microsoft.com/office/drawing/2014/main" id="{C41ECD4B-9B5E-4351-93C8-015DA30DBDD6}"/>
              </a:ext>
            </a:extLst>
          </p:cNvPr>
          <p:cNvSpPr>
            <a:spLocks noChangeShapeType="1"/>
          </p:cNvSpPr>
          <p:nvPr/>
        </p:nvSpPr>
        <p:spPr bwMode="auto">
          <a:xfrm flipV="1">
            <a:off x="6044158" y="3135085"/>
            <a:ext cx="17145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Text Box 65">
            <a:extLst>
              <a:ext uri="{FF2B5EF4-FFF2-40B4-BE49-F238E27FC236}">
                <a16:creationId xmlns:a16="http://schemas.microsoft.com/office/drawing/2014/main" id="{82CDC9FC-648D-41D2-88BA-C3F931975724}"/>
              </a:ext>
            </a:extLst>
          </p:cNvPr>
          <p:cNvSpPr txBox="1">
            <a:spLocks noChangeArrowheads="1"/>
          </p:cNvSpPr>
          <p:nvPr/>
        </p:nvSpPr>
        <p:spPr bwMode="auto">
          <a:xfrm>
            <a:off x="4672558" y="2334985"/>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Babylon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7" name="Line 66">
            <a:extLst>
              <a:ext uri="{FF2B5EF4-FFF2-40B4-BE49-F238E27FC236}">
                <a16:creationId xmlns:a16="http://schemas.microsoft.com/office/drawing/2014/main" id="{00433802-6297-4950-8404-4CA5AAD23448}"/>
              </a:ext>
            </a:extLst>
          </p:cNvPr>
          <p:cNvSpPr>
            <a:spLocks noChangeShapeType="1"/>
          </p:cNvSpPr>
          <p:nvPr/>
        </p:nvSpPr>
        <p:spPr bwMode="auto">
          <a:xfrm>
            <a:off x="6387058" y="3135085"/>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Line 67">
            <a:extLst>
              <a:ext uri="{FF2B5EF4-FFF2-40B4-BE49-F238E27FC236}">
                <a16:creationId xmlns:a16="http://schemas.microsoft.com/office/drawing/2014/main" id="{DDBDA2C8-D11E-4B39-87CE-7256ABAD8057}"/>
              </a:ext>
            </a:extLst>
          </p:cNvPr>
          <p:cNvSpPr>
            <a:spLocks noChangeShapeType="1"/>
          </p:cNvSpPr>
          <p:nvPr/>
        </p:nvSpPr>
        <p:spPr bwMode="auto">
          <a:xfrm>
            <a:off x="6272758" y="3135085"/>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68">
            <a:extLst>
              <a:ext uri="{FF2B5EF4-FFF2-40B4-BE49-F238E27FC236}">
                <a16:creationId xmlns:a16="http://schemas.microsoft.com/office/drawing/2014/main" id="{67C2847F-40C0-4627-AEEB-A9722BDA4489}"/>
              </a:ext>
            </a:extLst>
          </p:cNvPr>
          <p:cNvSpPr txBox="1">
            <a:spLocks noChangeArrowheads="1"/>
          </p:cNvSpPr>
          <p:nvPr/>
        </p:nvSpPr>
        <p:spPr bwMode="auto">
          <a:xfrm>
            <a:off x="6215608" y="2677885"/>
            <a:ext cx="428625"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May 13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0" name="Text Box 69">
            <a:extLst>
              <a:ext uri="{FF2B5EF4-FFF2-40B4-BE49-F238E27FC236}">
                <a16:creationId xmlns:a16="http://schemas.microsoft.com/office/drawing/2014/main" id="{904FBF93-8B62-411C-95C0-707821734A00}"/>
              </a:ext>
            </a:extLst>
          </p:cNvPr>
          <p:cNvSpPr txBox="1">
            <a:spLocks noChangeArrowheads="1"/>
          </p:cNvSpPr>
          <p:nvPr/>
        </p:nvSpPr>
        <p:spPr bwMode="auto">
          <a:xfrm>
            <a:off x="6215608" y="2449285"/>
            <a:ext cx="457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Fatima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 name="Line 70">
            <a:extLst>
              <a:ext uri="{FF2B5EF4-FFF2-40B4-BE49-F238E27FC236}">
                <a16:creationId xmlns:a16="http://schemas.microsoft.com/office/drawing/2014/main" id="{936FED39-1955-4BCA-8DAC-6F472760306C}"/>
              </a:ext>
            </a:extLst>
          </p:cNvPr>
          <p:cNvSpPr>
            <a:spLocks noChangeShapeType="1"/>
          </p:cNvSpPr>
          <p:nvPr/>
        </p:nvSpPr>
        <p:spPr bwMode="auto">
          <a:xfrm>
            <a:off x="6387058" y="3306535"/>
            <a:ext cx="0"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Text Box 71">
            <a:extLst>
              <a:ext uri="{FF2B5EF4-FFF2-40B4-BE49-F238E27FC236}">
                <a16:creationId xmlns:a16="http://schemas.microsoft.com/office/drawing/2014/main" id="{2AF34B27-7C87-4EE6-93D1-8F0D70CFBCBE}"/>
              </a:ext>
            </a:extLst>
          </p:cNvPr>
          <p:cNvSpPr txBox="1">
            <a:spLocks noChangeArrowheads="1"/>
          </p:cNvSpPr>
          <p:nvPr/>
        </p:nvSpPr>
        <p:spPr bwMode="auto">
          <a:xfrm>
            <a:off x="6101308" y="3649435"/>
            <a:ext cx="5143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Code of Canon Law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Text Box 72">
            <a:extLst>
              <a:ext uri="{FF2B5EF4-FFF2-40B4-BE49-F238E27FC236}">
                <a16:creationId xmlns:a16="http://schemas.microsoft.com/office/drawing/2014/main" id="{6823E4BE-AE00-4BDD-9B1F-14373955EC20}"/>
              </a:ext>
            </a:extLst>
          </p:cNvPr>
          <p:cNvSpPr txBox="1">
            <a:spLocks noChangeArrowheads="1"/>
          </p:cNvSpPr>
          <p:nvPr/>
        </p:nvSpPr>
        <p:spPr bwMode="auto">
          <a:xfrm>
            <a:off x="7072858" y="3306535"/>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Disap.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4" name="Line 73">
            <a:extLst>
              <a:ext uri="{FF2B5EF4-FFF2-40B4-BE49-F238E27FC236}">
                <a16:creationId xmlns:a16="http://schemas.microsoft.com/office/drawing/2014/main" id="{7003FB7A-D47A-4809-A2F8-010AE0E27934}"/>
              </a:ext>
            </a:extLst>
          </p:cNvPr>
          <p:cNvSpPr>
            <a:spLocks noChangeShapeType="1"/>
          </p:cNvSpPr>
          <p:nvPr/>
        </p:nvSpPr>
        <p:spPr bwMode="auto">
          <a:xfrm>
            <a:off x="7244308" y="2849335"/>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5" name="Line 74">
            <a:extLst>
              <a:ext uri="{FF2B5EF4-FFF2-40B4-BE49-F238E27FC236}">
                <a16:creationId xmlns:a16="http://schemas.microsoft.com/office/drawing/2014/main" id="{AD40BEF4-5D36-4303-B55B-197D391D3AA2}"/>
              </a:ext>
            </a:extLst>
          </p:cNvPr>
          <p:cNvSpPr>
            <a:spLocks noChangeShapeType="1"/>
          </p:cNvSpPr>
          <p:nvPr/>
        </p:nvSpPr>
        <p:spPr bwMode="auto">
          <a:xfrm>
            <a:off x="7072858" y="284933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Text Box 75">
            <a:extLst>
              <a:ext uri="{FF2B5EF4-FFF2-40B4-BE49-F238E27FC236}">
                <a16:creationId xmlns:a16="http://schemas.microsoft.com/office/drawing/2014/main" id="{07E4F8D5-BF0A-45F5-87DF-6C388C5212ED}"/>
              </a:ext>
            </a:extLst>
          </p:cNvPr>
          <p:cNvSpPr txBox="1">
            <a:spLocks noChangeArrowheads="1"/>
          </p:cNvSpPr>
          <p:nvPr/>
        </p:nvSpPr>
        <p:spPr bwMode="auto">
          <a:xfrm>
            <a:off x="7072858" y="2563585"/>
            <a:ext cx="37147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Text Box 76">
            <a:extLst>
              <a:ext uri="{FF2B5EF4-FFF2-40B4-BE49-F238E27FC236}">
                <a16:creationId xmlns:a16="http://schemas.microsoft.com/office/drawing/2014/main" id="{BAF9FB36-A37A-4940-84A9-B40F0CE0FE65}"/>
              </a:ext>
            </a:extLst>
          </p:cNvPr>
          <p:cNvSpPr txBox="1">
            <a:spLocks noChangeArrowheads="1"/>
          </p:cNvSpPr>
          <p:nvPr/>
        </p:nvSpPr>
        <p:spPr bwMode="auto">
          <a:xfrm>
            <a:off x="7472908" y="3020785"/>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8" name="Line 77">
            <a:extLst>
              <a:ext uri="{FF2B5EF4-FFF2-40B4-BE49-F238E27FC236}">
                <a16:creationId xmlns:a16="http://schemas.microsoft.com/office/drawing/2014/main" id="{4D3249EA-1C8C-4991-913A-0AB84037ACC4}"/>
              </a:ext>
            </a:extLst>
          </p:cNvPr>
          <p:cNvSpPr>
            <a:spLocks noChangeShapeType="1"/>
          </p:cNvSpPr>
          <p:nvPr/>
        </p:nvSpPr>
        <p:spPr bwMode="auto">
          <a:xfrm>
            <a:off x="7987258" y="302078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Line 78">
            <a:extLst>
              <a:ext uri="{FF2B5EF4-FFF2-40B4-BE49-F238E27FC236}">
                <a16:creationId xmlns:a16="http://schemas.microsoft.com/office/drawing/2014/main" id="{DCD3A9C4-3562-41A5-A6CD-C3FBA8C845AD}"/>
              </a:ext>
            </a:extLst>
          </p:cNvPr>
          <p:cNvSpPr>
            <a:spLocks noChangeShapeType="1"/>
          </p:cNvSpPr>
          <p:nvPr/>
        </p:nvSpPr>
        <p:spPr bwMode="auto">
          <a:xfrm>
            <a:off x="7815808" y="302078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0" name="Text Box 79">
            <a:extLst>
              <a:ext uri="{FF2B5EF4-FFF2-40B4-BE49-F238E27FC236}">
                <a16:creationId xmlns:a16="http://schemas.microsoft.com/office/drawing/2014/main" id="{CC2EC503-36C6-4513-83EE-4CB1FE3377B9}"/>
              </a:ext>
            </a:extLst>
          </p:cNvPr>
          <p:cNvSpPr txBox="1">
            <a:spLocks noChangeArrowheads="1"/>
          </p:cNvSpPr>
          <p:nvPr/>
        </p:nvSpPr>
        <p:spPr bwMode="auto">
          <a:xfrm>
            <a:off x="7758658" y="273503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 name="Line 80">
            <a:extLst>
              <a:ext uri="{FF2B5EF4-FFF2-40B4-BE49-F238E27FC236}">
                <a16:creationId xmlns:a16="http://schemas.microsoft.com/office/drawing/2014/main" id="{FEDC0FD8-A048-4450-A44B-BEF56D12A159}"/>
              </a:ext>
            </a:extLst>
          </p:cNvPr>
          <p:cNvSpPr>
            <a:spLocks noChangeShapeType="1"/>
          </p:cNvSpPr>
          <p:nvPr/>
        </p:nvSpPr>
        <p:spPr bwMode="auto">
          <a:xfrm>
            <a:off x="7987258" y="3192235"/>
            <a:ext cx="2857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Line 81">
            <a:extLst>
              <a:ext uri="{FF2B5EF4-FFF2-40B4-BE49-F238E27FC236}">
                <a16:creationId xmlns:a16="http://schemas.microsoft.com/office/drawing/2014/main" id="{01ABF7AA-2AB7-46DA-9CC4-784F798ED974}"/>
              </a:ext>
            </a:extLst>
          </p:cNvPr>
          <p:cNvSpPr>
            <a:spLocks noChangeShapeType="1"/>
          </p:cNvSpPr>
          <p:nvPr/>
        </p:nvSpPr>
        <p:spPr bwMode="auto">
          <a:xfrm>
            <a:off x="7015708" y="3135085"/>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Line 82">
            <a:extLst>
              <a:ext uri="{FF2B5EF4-FFF2-40B4-BE49-F238E27FC236}">
                <a16:creationId xmlns:a16="http://schemas.microsoft.com/office/drawing/2014/main" id="{6C529592-E4C7-4DC7-BB96-B890D5A1CCD3}"/>
              </a:ext>
            </a:extLst>
          </p:cNvPr>
          <p:cNvSpPr>
            <a:spLocks noChangeShapeType="1"/>
          </p:cNvSpPr>
          <p:nvPr/>
        </p:nvSpPr>
        <p:spPr bwMode="auto">
          <a:xfrm>
            <a:off x="6901408" y="3135085"/>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Text Box 83">
            <a:extLst>
              <a:ext uri="{FF2B5EF4-FFF2-40B4-BE49-F238E27FC236}">
                <a16:creationId xmlns:a16="http://schemas.microsoft.com/office/drawing/2014/main" id="{01065A0F-AB2C-42FD-8FCD-2A08D6DE7CB2}"/>
              </a:ext>
            </a:extLst>
          </p:cNvPr>
          <p:cNvSpPr txBox="1">
            <a:spLocks noChangeArrowheads="1"/>
          </p:cNvSpPr>
          <p:nvPr/>
        </p:nvSpPr>
        <p:spPr bwMode="auto">
          <a:xfrm>
            <a:off x="6787108" y="2792185"/>
            <a:ext cx="40005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Pious XII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 name="Text Box 84">
            <a:extLst>
              <a:ext uri="{FF2B5EF4-FFF2-40B4-BE49-F238E27FC236}">
                <a16:creationId xmlns:a16="http://schemas.microsoft.com/office/drawing/2014/main" id="{C1FC6ED6-5FC8-4CA3-BCB7-C28682790A66}"/>
              </a:ext>
            </a:extLst>
          </p:cNvPr>
          <p:cNvSpPr txBox="1">
            <a:spLocks noChangeArrowheads="1"/>
          </p:cNvSpPr>
          <p:nvPr/>
        </p:nvSpPr>
        <p:spPr bwMode="auto">
          <a:xfrm>
            <a:off x="7758658" y="3306535"/>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Dogma of Assumption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6" name="Text Box 85">
            <a:extLst>
              <a:ext uri="{FF2B5EF4-FFF2-40B4-BE49-F238E27FC236}">
                <a16:creationId xmlns:a16="http://schemas.microsoft.com/office/drawing/2014/main" id="{E92D01E5-05EB-46C1-9DA0-53A57BB33A13}"/>
              </a:ext>
            </a:extLst>
          </p:cNvPr>
          <p:cNvSpPr txBox="1">
            <a:spLocks noChangeArrowheads="1"/>
          </p:cNvSpPr>
          <p:nvPr/>
        </p:nvSpPr>
        <p:spPr bwMode="auto">
          <a:xfrm>
            <a:off x="8387308" y="3363685"/>
            <a:ext cx="9144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a:ln>
                <a:noFill/>
              </a:ln>
              <a:solidFill>
                <a:srgbClr val="000000"/>
              </a:solidFill>
              <a:effectLst/>
              <a:latin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Reject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7" name="Text Box 86">
            <a:extLst>
              <a:ext uri="{FF2B5EF4-FFF2-40B4-BE49-F238E27FC236}">
                <a16:creationId xmlns:a16="http://schemas.microsoft.com/office/drawing/2014/main" id="{27948F8C-5900-4097-B33F-E0242CF2AD64}"/>
              </a:ext>
            </a:extLst>
          </p:cNvPr>
          <p:cNvSpPr txBox="1">
            <a:spLocks noChangeArrowheads="1"/>
          </p:cNvSpPr>
          <p:nvPr/>
        </p:nvSpPr>
        <p:spPr bwMode="auto">
          <a:xfrm>
            <a:off x="8215858" y="3020785"/>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8" name="Line 87">
            <a:extLst>
              <a:ext uri="{FF2B5EF4-FFF2-40B4-BE49-F238E27FC236}">
                <a16:creationId xmlns:a16="http://schemas.microsoft.com/office/drawing/2014/main" id="{39531AB3-3975-4537-A6B8-2DC9D7125E78}"/>
              </a:ext>
            </a:extLst>
          </p:cNvPr>
          <p:cNvSpPr>
            <a:spLocks noChangeShapeType="1"/>
          </p:cNvSpPr>
          <p:nvPr/>
        </p:nvSpPr>
        <p:spPr bwMode="auto">
          <a:xfrm>
            <a:off x="8730208" y="302078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9" name="Line 88">
            <a:extLst>
              <a:ext uri="{FF2B5EF4-FFF2-40B4-BE49-F238E27FC236}">
                <a16:creationId xmlns:a16="http://schemas.microsoft.com/office/drawing/2014/main" id="{1EAED93A-65BA-4F3D-ABF8-2399A6DDCF54}"/>
              </a:ext>
            </a:extLst>
          </p:cNvPr>
          <p:cNvSpPr>
            <a:spLocks noChangeShapeType="1"/>
          </p:cNvSpPr>
          <p:nvPr/>
        </p:nvSpPr>
        <p:spPr bwMode="auto">
          <a:xfrm>
            <a:off x="8558758" y="302078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Text Box 89">
            <a:extLst>
              <a:ext uri="{FF2B5EF4-FFF2-40B4-BE49-F238E27FC236}">
                <a16:creationId xmlns:a16="http://schemas.microsoft.com/office/drawing/2014/main" id="{68A42924-8591-4816-864A-CFAC65546EB9}"/>
              </a:ext>
            </a:extLst>
          </p:cNvPr>
          <p:cNvSpPr txBox="1">
            <a:spLocks noChangeArrowheads="1"/>
          </p:cNvSpPr>
          <p:nvPr/>
        </p:nvSpPr>
        <p:spPr bwMode="auto">
          <a:xfrm>
            <a:off x="8501608" y="273503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1962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1" name="Line 90">
            <a:extLst>
              <a:ext uri="{FF2B5EF4-FFF2-40B4-BE49-F238E27FC236}">
                <a16:creationId xmlns:a16="http://schemas.microsoft.com/office/drawing/2014/main" id="{6575B425-A0A4-482C-BECF-4B9B4F906794}"/>
              </a:ext>
            </a:extLst>
          </p:cNvPr>
          <p:cNvSpPr>
            <a:spLocks noChangeShapeType="1"/>
          </p:cNvSpPr>
          <p:nvPr/>
        </p:nvSpPr>
        <p:spPr bwMode="auto">
          <a:xfrm>
            <a:off x="9930358" y="302078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Line 91">
            <a:extLst>
              <a:ext uri="{FF2B5EF4-FFF2-40B4-BE49-F238E27FC236}">
                <a16:creationId xmlns:a16="http://schemas.microsoft.com/office/drawing/2014/main" id="{14396B2F-9E9A-4BED-9CFA-9FE9D50B237F}"/>
              </a:ext>
            </a:extLst>
          </p:cNvPr>
          <p:cNvSpPr>
            <a:spLocks noChangeShapeType="1"/>
          </p:cNvSpPr>
          <p:nvPr/>
        </p:nvSpPr>
        <p:spPr bwMode="auto">
          <a:xfrm>
            <a:off x="9758908" y="302078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Text Box 92">
            <a:extLst>
              <a:ext uri="{FF2B5EF4-FFF2-40B4-BE49-F238E27FC236}">
                <a16:creationId xmlns:a16="http://schemas.microsoft.com/office/drawing/2014/main" id="{13F76462-CFA1-47D2-85D3-7FD165113D2B}"/>
              </a:ext>
            </a:extLst>
          </p:cNvPr>
          <p:cNvSpPr txBox="1">
            <a:spLocks noChangeArrowheads="1"/>
          </p:cNvSpPr>
          <p:nvPr/>
        </p:nvSpPr>
        <p:spPr bwMode="auto">
          <a:xfrm>
            <a:off x="9701758" y="273503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4" name="Text Box 93">
            <a:extLst>
              <a:ext uri="{FF2B5EF4-FFF2-40B4-BE49-F238E27FC236}">
                <a16:creationId xmlns:a16="http://schemas.microsoft.com/office/drawing/2014/main" id="{FEC4B134-81F4-4A7E-8910-5244A400F529}"/>
              </a:ext>
            </a:extLst>
          </p:cNvPr>
          <p:cNvSpPr txBox="1">
            <a:spLocks noChangeArrowheads="1"/>
          </p:cNvSpPr>
          <p:nvPr/>
        </p:nvSpPr>
        <p:spPr bwMode="auto">
          <a:xfrm>
            <a:off x="9416008" y="3363685"/>
            <a:ext cx="5143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5" name="Line 94">
            <a:extLst>
              <a:ext uri="{FF2B5EF4-FFF2-40B4-BE49-F238E27FC236}">
                <a16:creationId xmlns:a16="http://schemas.microsoft.com/office/drawing/2014/main" id="{CFD7EDCE-7D40-4B05-B36D-F5A767D50361}"/>
              </a:ext>
            </a:extLst>
          </p:cNvPr>
          <p:cNvSpPr>
            <a:spLocks noChangeShapeType="1"/>
          </p:cNvSpPr>
          <p:nvPr/>
        </p:nvSpPr>
        <p:spPr bwMode="auto">
          <a:xfrm>
            <a:off x="9930358" y="3306535"/>
            <a:ext cx="0" cy="6286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Text Box 95">
            <a:extLst>
              <a:ext uri="{FF2B5EF4-FFF2-40B4-BE49-F238E27FC236}">
                <a16:creationId xmlns:a16="http://schemas.microsoft.com/office/drawing/2014/main" id="{377C29E7-8970-4351-B94F-5B73E936C2A4}"/>
              </a:ext>
            </a:extLst>
          </p:cNvPr>
          <p:cNvSpPr txBox="1">
            <a:spLocks noChangeArrowheads="1"/>
          </p:cNvSpPr>
          <p:nvPr/>
        </p:nvSpPr>
        <p:spPr bwMode="auto">
          <a:xfrm>
            <a:off x="9930358" y="3363685"/>
            <a:ext cx="6286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John Paul 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0" name="Line 99">
            <a:extLst>
              <a:ext uri="{FF2B5EF4-FFF2-40B4-BE49-F238E27FC236}">
                <a16:creationId xmlns:a16="http://schemas.microsoft.com/office/drawing/2014/main" id="{0615767D-4357-4C2E-8895-01B54E8F1DD8}"/>
              </a:ext>
            </a:extLst>
          </p:cNvPr>
          <p:cNvSpPr>
            <a:spLocks noChangeShapeType="1"/>
          </p:cNvSpPr>
          <p:nvPr/>
        </p:nvSpPr>
        <p:spPr bwMode="auto">
          <a:xfrm>
            <a:off x="9358858" y="3135085"/>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Line 100">
            <a:extLst>
              <a:ext uri="{FF2B5EF4-FFF2-40B4-BE49-F238E27FC236}">
                <a16:creationId xmlns:a16="http://schemas.microsoft.com/office/drawing/2014/main" id="{8F79A234-C0C1-4FC5-868C-E26D9A4DD961}"/>
              </a:ext>
            </a:extLst>
          </p:cNvPr>
          <p:cNvSpPr>
            <a:spLocks noChangeShapeType="1"/>
          </p:cNvSpPr>
          <p:nvPr/>
        </p:nvSpPr>
        <p:spPr bwMode="auto">
          <a:xfrm>
            <a:off x="9244558" y="3135085"/>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2" name="Line 101">
            <a:extLst>
              <a:ext uri="{FF2B5EF4-FFF2-40B4-BE49-F238E27FC236}">
                <a16:creationId xmlns:a16="http://schemas.microsoft.com/office/drawing/2014/main" id="{E811756A-41F3-4E30-8C86-0E057651A129}"/>
              </a:ext>
            </a:extLst>
          </p:cNvPr>
          <p:cNvSpPr>
            <a:spLocks noChangeShapeType="1"/>
          </p:cNvSpPr>
          <p:nvPr/>
        </p:nvSpPr>
        <p:spPr bwMode="auto">
          <a:xfrm>
            <a:off x="9358858" y="3306535"/>
            <a:ext cx="0" cy="571500"/>
          </a:xfrm>
          <a:prstGeom prst="line">
            <a:avLst/>
          </a:prstGeom>
          <a:noFill/>
          <a:ln w="25400">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Text Box 102">
            <a:extLst>
              <a:ext uri="{FF2B5EF4-FFF2-40B4-BE49-F238E27FC236}">
                <a16:creationId xmlns:a16="http://schemas.microsoft.com/office/drawing/2014/main" id="{7647EBA4-7ABB-41F5-9893-F08E5A57C5EF}"/>
              </a:ext>
            </a:extLst>
          </p:cNvPr>
          <p:cNvSpPr txBox="1">
            <a:spLocks noChangeArrowheads="1"/>
          </p:cNvSpPr>
          <p:nvPr/>
        </p:nvSpPr>
        <p:spPr bwMode="auto">
          <a:xfrm>
            <a:off x="8787358" y="3878035"/>
            <a:ext cx="11430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2 assignation attempts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John Paul I</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Ronald Reagan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4" name="Line 103">
            <a:extLst>
              <a:ext uri="{FF2B5EF4-FFF2-40B4-BE49-F238E27FC236}">
                <a16:creationId xmlns:a16="http://schemas.microsoft.com/office/drawing/2014/main" id="{AFC8250A-49A8-481C-BEFF-52F771A213CD}"/>
              </a:ext>
            </a:extLst>
          </p:cNvPr>
          <p:cNvSpPr>
            <a:spLocks noChangeShapeType="1"/>
          </p:cNvSpPr>
          <p:nvPr/>
        </p:nvSpPr>
        <p:spPr bwMode="auto">
          <a:xfrm>
            <a:off x="9301708" y="1191985"/>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5" name="Line 104">
            <a:extLst>
              <a:ext uri="{FF2B5EF4-FFF2-40B4-BE49-F238E27FC236}">
                <a16:creationId xmlns:a16="http://schemas.microsoft.com/office/drawing/2014/main" id="{52D24BFF-19BA-402D-98A6-27E9760BF26B}"/>
              </a:ext>
            </a:extLst>
          </p:cNvPr>
          <p:cNvSpPr>
            <a:spLocks noChangeShapeType="1"/>
          </p:cNvSpPr>
          <p:nvPr/>
        </p:nvSpPr>
        <p:spPr bwMode="auto">
          <a:xfrm>
            <a:off x="9187408" y="1191985"/>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Line 105">
            <a:extLst>
              <a:ext uri="{FF2B5EF4-FFF2-40B4-BE49-F238E27FC236}">
                <a16:creationId xmlns:a16="http://schemas.microsoft.com/office/drawing/2014/main" id="{D6CF13DA-B8FE-41D8-B0B5-40B7D3D7C5B0}"/>
              </a:ext>
            </a:extLst>
          </p:cNvPr>
          <p:cNvSpPr>
            <a:spLocks noChangeShapeType="1"/>
          </p:cNvSpPr>
          <p:nvPr/>
        </p:nvSpPr>
        <p:spPr bwMode="auto">
          <a:xfrm>
            <a:off x="9301708" y="1363434"/>
            <a:ext cx="0" cy="1257301"/>
          </a:xfrm>
          <a:prstGeom prst="line">
            <a:avLst/>
          </a:prstGeom>
          <a:noFill/>
          <a:ln w="25400" algn="ctr">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7" name="Text Box 106">
            <a:extLst>
              <a:ext uri="{FF2B5EF4-FFF2-40B4-BE49-F238E27FC236}">
                <a16:creationId xmlns:a16="http://schemas.microsoft.com/office/drawing/2014/main" id="{7CFE5032-3B11-45B7-A97B-4F1F140B4B64}"/>
              </a:ext>
            </a:extLst>
          </p:cNvPr>
          <p:cNvSpPr txBox="1">
            <a:spLocks noChangeArrowheads="1"/>
          </p:cNvSpPr>
          <p:nvPr/>
        </p:nvSpPr>
        <p:spPr bwMode="auto">
          <a:xfrm>
            <a:off x="9073108" y="84908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8" name="Text Box 107">
            <a:extLst>
              <a:ext uri="{FF2B5EF4-FFF2-40B4-BE49-F238E27FC236}">
                <a16:creationId xmlns:a16="http://schemas.microsoft.com/office/drawing/2014/main" id="{16E533DC-AA34-454A-B2F9-598A380B7012}"/>
              </a:ext>
            </a:extLst>
          </p:cNvPr>
          <p:cNvSpPr txBox="1">
            <a:spLocks noChangeArrowheads="1"/>
          </p:cNvSpPr>
          <p:nvPr/>
        </p:nvSpPr>
        <p:spPr bwMode="auto">
          <a:xfrm>
            <a:off x="9015958" y="1992085"/>
            <a:ext cx="6858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James White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9" name="Text Box 108">
            <a:extLst>
              <a:ext uri="{FF2B5EF4-FFF2-40B4-BE49-F238E27FC236}">
                <a16:creationId xmlns:a16="http://schemas.microsoft.com/office/drawing/2014/main" id="{32D54E65-CE5C-43A2-8891-80E00C74CC81}"/>
              </a:ext>
            </a:extLst>
          </p:cNvPr>
          <p:cNvSpPr txBox="1">
            <a:spLocks noChangeArrowheads="1"/>
          </p:cNvSpPr>
          <p:nvPr/>
        </p:nvSpPr>
        <p:spPr bwMode="auto">
          <a:xfrm>
            <a:off x="9073108" y="2677885"/>
            <a:ext cx="57150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May 13,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0" name="TextBox 109">
            <a:extLst>
              <a:ext uri="{FF2B5EF4-FFF2-40B4-BE49-F238E27FC236}">
                <a16:creationId xmlns:a16="http://schemas.microsoft.com/office/drawing/2014/main" id="{67C9CEC2-F942-4932-A938-B8F604CA2A85}"/>
              </a:ext>
            </a:extLst>
          </p:cNvPr>
          <p:cNvSpPr txBox="1"/>
          <p:nvPr/>
        </p:nvSpPr>
        <p:spPr>
          <a:xfrm>
            <a:off x="910183" y="269965"/>
            <a:ext cx="3048000" cy="4247317"/>
          </a:xfrm>
          <a:prstGeom prst="rect">
            <a:avLst/>
          </a:prstGeom>
          <a:noFill/>
        </p:spPr>
        <p:txBody>
          <a:bodyPr wrap="square" rtlCol="0">
            <a:spAutoFit/>
          </a:bodyPr>
          <a:lstStyle/>
          <a:p>
            <a:r>
              <a:rPr lang="en-US" dirty="0">
                <a:latin typeface="Arial Narrow" panose="020B0606020202030204" pitchFamily="34" charset="0"/>
              </a:rPr>
              <a:t>He well knows in the past that they have failed the second. His church has been in apostasy, and he connects the 13</a:t>
            </a:r>
            <a:r>
              <a:rPr lang="en-US" baseline="30000" dirty="0">
                <a:latin typeface="Arial Narrow" panose="020B0606020202030204" pitchFamily="34" charset="0"/>
              </a:rPr>
              <a:t>th</a:t>
            </a:r>
            <a:r>
              <a:rPr lang="en-US" dirty="0">
                <a:latin typeface="Arial Narrow" panose="020B0606020202030204" pitchFamily="34" charset="0"/>
              </a:rPr>
              <a:t> of May in 1917 with the 13</a:t>
            </a:r>
            <a:r>
              <a:rPr lang="en-US" baseline="30000" dirty="0">
                <a:latin typeface="Arial Narrow" panose="020B0606020202030204" pitchFamily="34" charset="0"/>
              </a:rPr>
              <a:t>th</a:t>
            </a:r>
            <a:r>
              <a:rPr lang="en-US" dirty="0">
                <a:latin typeface="Arial Narrow" panose="020B0606020202030204" pitchFamily="34" charset="0"/>
              </a:rPr>
              <a:t> of May in 1981 and believes that this is an assassination attempt with the “Judgment” because he didn’t dedicate Russia which is why from 1981 particularly through this history, John Paul II is determined to break down the Soviet Union. It’s not all about freeing Poland. It’s a life and death message for the Catholic Church.</a:t>
            </a:r>
          </a:p>
        </p:txBody>
      </p:sp>
      <p:sp>
        <p:nvSpPr>
          <p:cNvPr id="111" name="TextBox 110">
            <a:extLst>
              <a:ext uri="{FF2B5EF4-FFF2-40B4-BE49-F238E27FC236}">
                <a16:creationId xmlns:a16="http://schemas.microsoft.com/office/drawing/2014/main" id="{92F8863B-AE3E-4069-93E0-19C6DA5EBC44}"/>
              </a:ext>
            </a:extLst>
          </p:cNvPr>
          <p:cNvSpPr txBox="1"/>
          <p:nvPr/>
        </p:nvSpPr>
        <p:spPr>
          <a:xfrm>
            <a:off x="715396" y="5017300"/>
            <a:ext cx="10886124" cy="1200329"/>
          </a:xfrm>
          <a:prstGeom prst="rect">
            <a:avLst/>
          </a:prstGeom>
          <a:noFill/>
        </p:spPr>
        <p:txBody>
          <a:bodyPr wrap="square" rtlCol="0">
            <a:spAutoFit/>
          </a:bodyPr>
          <a:lstStyle/>
          <a:p>
            <a:r>
              <a:rPr lang="en-US" b="1" dirty="0">
                <a:latin typeface="Arial Narrow" panose="020B0606020202030204" pitchFamily="34" charset="0"/>
              </a:rPr>
              <a:t>When we come to the history of 1989, we discussed this before, was it success or failure? What did John Paul want? </a:t>
            </a:r>
            <a:r>
              <a:rPr lang="en-US" dirty="0">
                <a:latin typeface="Arial Narrow" panose="020B0606020202030204" pitchFamily="34" charset="0"/>
              </a:rPr>
              <a:t>He wanted more than the fall of the Soviet Union. He failed on a number of fronts. One of them was external. The satellite states of the Soviet Union, as the Soviet Union was collapsing, chose Western Democracy as their leadership and that was never meant to happen. </a:t>
            </a:r>
          </a:p>
        </p:txBody>
      </p:sp>
    </p:spTree>
    <p:extLst>
      <p:ext uri="{BB962C8B-B14F-4D97-AF65-F5344CB8AC3E}">
        <p14:creationId xmlns:p14="http://schemas.microsoft.com/office/powerpoint/2010/main" val="14207310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1203F5E-1265-407A-8AEA-055A930F6ED3}"/>
              </a:ext>
            </a:extLst>
          </p:cNvPr>
          <p:cNvSpPr>
            <a:spLocks noGrp="1"/>
          </p:cNvSpPr>
          <p:nvPr>
            <p:ph type="sldNum" sz="quarter" idx="12"/>
          </p:nvPr>
        </p:nvSpPr>
        <p:spPr/>
        <p:txBody>
          <a:bodyPr/>
          <a:lstStyle/>
          <a:p>
            <a:fld id="{1E1B8BD3-EEEF-4896-BEE3-06C250004F3C}" type="slidenum">
              <a:rPr lang="en-US" smtClean="0"/>
              <a:pPr/>
              <a:t>34</a:t>
            </a:fld>
            <a:endParaRPr lang="en-US" dirty="0"/>
          </a:p>
        </p:txBody>
      </p:sp>
      <p:sp>
        <p:nvSpPr>
          <p:cNvPr id="3" name="Text Box 2">
            <a:extLst>
              <a:ext uri="{FF2B5EF4-FFF2-40B4-BE49-F238E27FC236}">
                <a16:creationId xmlns:a16="http://schemas.microsoft.com/office/drawing/2014/main" id="{3538C2C3-6B34-4B11-AA6C-3A170A0BDEB3}"/>
              </a:ext>
            </a:extLst>
          </p:cNvPr>
          <p:cNvSpPr txBox="1">
            <a:spLocks noChangeArrowheads="1"/>
          </p:cNvSpPr>
          <p:nvPr/>
        </p:nvSpPr>
        <p:spPr bwMode="auto">
          <a:xfrm>
            <a:off x="4568055" y="1193074"/>
            <a:ext cx="6858000" cy="40576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Line 3">
            <a:extLst>
              <a:ext uri="{FF2B5EF4-FFF2-40B4-BE49-F238E27FC236}">
                <a16:creationId xmlns:a16="http://schemas.microsoft.com/office/drawing/2014/main" id="{2A066FBB-1D09-47DB-BD20-73BE9CAA3EDB}"/>
              </a:ext>
            </a:extLst>
          </p:cNvPr>
          <p:cNvSpPr>
            <a:spLocks noChangeShapeType="1"/>
          </p:cNvSpPr>
          <p:nvPr/>
        </p:nvSpPr>
        <p:spPr bwMode="auto">
          <a:xfrm>
            <a:off x="5939655" y="2164624"/>
            <a:ext cx="5486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4">
            <a:extLst>
              <a:ext uri="{FF2B5EF4-FFF2-40B4-BE49-F238E27FC236}">
                <a16:creationId xmlns:a16="http://schemas.microsoft.com/office/drawing/2014/main" id="{46CC8385-A727-4C0E-9D37-FEA1675C0DA6}"/>
              </a:ext>
            </a:extLst>
          </p:cNvPr>
          <p:cNvSpPr>
            <a:spLocks noChangeShapeType="1"/>
          </p:cNvSpPr>
          <p:nvPr/>
        </p:nvSpPr>
        <p:spPr bwMode="auto">
          <a:xfrm flipH="1">
            <a:off x="5253855" y="2164624"/>
            <a:ext cx="7429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5">
            <a:extLst>
              <a:ext uri="{FF2B5EF4-FFF2-40B4-BE49-F238E27FC236}">
                <a16:creationId xmlns:a16="http://schemas.microsoft.com/office/drawing/2014/main" id="{E7FF8996-7893-4632-8C84-D3A511D095D5}"/>
              </a:ext>
            </a:extLst>
          </p:cNvPr>
          <p:cNvSpPr txBox="1">
            <a:spLocks noChangeArrowheads="1"/>
          </p:cNvSpPr>
          <p:nvPr/>
        </p:nvSpPr>
        <p:spPr bwMode="auto">
          <a:xfrm>
            <a:off x="6968355" y="2164624"/>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Disap.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Line 6">
            <a:extLst>
              <a:ext uri="{FF2B5EF4-FFF2-40B4-BE49-F238E27FC236}">
                <a16:creationId xmlns:a16="http://schemas.microsoft.com/office/drawing/2014/main" id="{F9258B57-2CF1-49D4-AFEC-ED49EAB48976}"/>
              </a:ext>
            </a:extLst>
          </p:cNvPr>
          <p:cNvSpPr>
            <a:spLocks noChangeShapeType="1"/>
          </p:cNvSpPr>
          <p:nvPr/>
        </p:nvSpPr>
        <p:spPr bwMode="auto">
          <a:xfrm>
            <a:off x="5425305" y="187887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7">
            <a:extLst>
              <a:ext uri="{FF2B5EF4-FFF2-40B4-BE49-F238E27FC236}">
                <a16:creationId xmlns:a16="http://schemas.microsoft.com/office/drawing/2014/main" id="{49748F0B-64D5-4F38-B09C-A6F48576F36C}"/>
              </a:ext>
            </a:extLst>
          </p:cNvPr>
          <p:cNvSpPr>
            <a:spLocks noChangeShapeType="1"/>
          </p:cNvSpPr>
          <p:nvPr/>
        </p:nvSpPr>
        <p:spPr bwMode="auto">
          <a:xfrm>
            <a:off x="7139805" y="187887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8">
            <a:extLst>
              <a:ext uri="{FF2B5EF4-FFF2-40B4-BE49-F238E27FC236}">
                <a16:creationId xmlns:a16="http://schemas.microsoft.com/office/drawing/2014/main" id="{F5A730C8-4073-4229-BB2E-F56C3839A540}"/>
              </a:ext>
            </a:extLst>
          </p:cNvPr>
          <p:cNvSpPr>
            <a:spLocks noChangeShapeType="1"/>
          </p:cNvSpPr>
          <p:nvPr/>
        </p:nvSpPr>
        <p:spPr bwMode="auto">
          <a:xfrm>
            <a:off x="5939655" y="187887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9">
            <a:extLst>
              <a:ext uri="{FF2B5EF4-FFF2-40B4-BE49-F238E27FC236}">
                <a16:creationId xmlns:a16="http://schemas.microsoft.com/office/drawing/2014/main" id="{703CBA4F-8E21-4E78-9481-6BBAC2830D25}"/>
              </a:ext>
            </a:extLst>
          </p:cNvPr>
          <p:cNvSpPr>
            <a:spLocks noChangeShapeType="1"/>
          </p:cNvSpPr>
          <p:nvPr/>
        </p:nvSpPr>
        <p:spPr bwMode="auto">
          <a:xfrm>
            <a:off x="6968355" y="187887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Text Box 10">
            <a:extLst>
              <a:ext uri="{FF2B5EF4-FFF2-40B4-BE49-F238E27FC236}">
                <a16:creationId xmlns:a16="http://schemas.microsoft.com/office/drawing/2014/main" id="{B5456B84-73D5-445A-B080-879B65AEA46A}"/>
              </a:ext>
            </a:extLst>
          </p:cNvPr>
          <p:cNvSpPr txBox="1">
            <a:spLocks noChangeArrowheads="1"/>
          </p:cNvSpPr>
          <p:nvPr/>
        </p:nvSpPr>
        <p:spPr bwMode="auto">
          <a:xfrm>
            <a:off x="5253855" y="1593124"/>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538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Text Box 11">
            <a:extLst>
              <a:ext uri="{FF2B5EF4-FFF2-40B4-BE49-F238E27FC236}">
                <a16:creationId xmlns:a16="http://schemas.microsoft.com/office/drawing/2014/main" id="{9959CDC0-C35F-4AA6-B209-BF5630111B04}"/>
              </a:ext>
            </a:extLst>
          </p:cNvPr>
          <p:cNvSpPr txBox="1">
            <a:spLocks noChangeArrowheads="1"/>
          </p:cNvSpPr>
          <p:nvPr/>
        </p:nvSpPr>
        <p:spPr bwMode="auto">
          <a:xfrm>
            <a:off x="5711055" y="1593124"/>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Text Box 12">
            <a:extLst>
              <a:ext uri="{FF2B5EF4-FFF2-40B4-BE49-F238E27FC236}">
                <a16:creationId xmlns:a16="http://schemas.microsoft.com/office/drawing/2014/main" id="{685B0522-D7A8-4AF6-9271-8D9CA2317668}"/>
              </a:ext>
            </a:extLst>
          </p:cNvPr>
          <p:cNvSpPr txBox="1">
            <a:spLocks noChangeArrowheads="1"/>
          </p:cNvSpPr>
          <p:nvPr/>
        </p:nvSpPr>
        <p:spPr bwMode="auto">
          <a:xfrm>
            <a:off x="8339955" y="2221774"/>
            <a:ext cx="85725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Rejection of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Line 13">
            <a:extLst>
              <a:ext uri="{FF2B5EF4-FFF2-40B4-BE49-F238E27FC236}">
                <a16:creationId xmlns:a16="http://schemas.microsoft.com/office/drawing/2014/main" id="{86414621-B0D2-44C6-8219-3DDD7AEA682A}"/>
              </a:ext>
            </a:extLst>
          </p:cNvPr>
          <p:cNvSpPr>
            <a:spLocks noChangeShapeType="1"/>
          </p:cNvSpPr>
          <p:nvPr/>
        </p:nvSpPr>
        <p:spPr bwMode="auto">
          <a:xfrm>
            <a:off x="6282555" y="1993174"/>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4">
            <a:extLst>
              <a:ext uri="{FF2B5EF4-FFF2-40B4-BE49-F238E27FC236}">
                <a16:creationId xmlns:a16="http://schemas.microsoft.com/office/drawing/2014/main" id="{49C45FFB-8A41-4F42-B902-EB47EFAF187F}"/>
              </a:ext>
            </a:extLst>
          </p:cNvPr>
          <p:cNvSpPr>
            <a:spLocks noChangeShapeType="1"/>
          </p:cNvSpPr>
          <p:nvPr/>
        </p:nvSpPr>
        <p:spPr bwMode="auto">
          <a:xfrm>
            <a:off x="6168255" y="1993174"/>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15">
            <a:extLst>
              <a:ext uri="{FF2B5EF4-FFF2-40B4-BE49-F238E27FC236}">
                <a16:creationId xmlns:a16="http://schemas.microsoft.com/office/drawing/2014/main" id="{A077BAC2-5270-4F0A-A318-9D6C459D7C21}"/>
              </a:ext>
            </a:extLst>
          </p:cNvPr>
          <p:cNvSpPr txBox="1">
            <a:spLocks noChangeArrowheads="1"/>
          </p:cNvSpPr>
          <p:nvPr/>
        </p:nvSpPr>
        <p:spPr bwMode="auto">
          <a:xfrm>
            <a:off x="5768205" y="2221774"/>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Line 16">
            <a:extLst>
              <a:ext uri="{FF2B5EF4-FFF2-40B4-BE49-F238E27FC236}">
                <a16:creationId xmlns:a16="http://schemas.microsoft.com/office/drawing/2014/main" id="{8C3B9785-575A-427B-ABF0-9752A7FD5C66}"/>
              </a:ext>
            </a:extLst>
          </p:cNvPr>
          <p:cNvSpPr>
            <a:spLocks noChangeShapeType="1"/>
          </p:cNvSpPr>
          <p:nvPr/>
        </p:nvSpPr>
        <p:spPr bwMode="auto">
          <a:xfrm>
            <a:off x="5253855" y="185029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7">
            <a:extLst>
              <a:ext uri="{FF2B5EF4-FFF2-40B4-BE49-F238E27FC236}">
                <a16:creationId xmlns:a16="http://schemas.microsoft.com/office/drawing/2014/main" id="{402367BA-0BB4-432C-94CF-48DA9037B879}"/>
              </a:ext>
            </a:extLst>
          </p:cNvPr>
          <p:cNvSpPr>
            <a:spLocks noChangeShapeType="1"/>
          </p:cNvSpPr>
          <p:nvPr/>
        </p:nvSpPr>
        <p:spPr bwMode="auto">
          <a:xfrm>
            <a:off x="5425305" y="1478824"/>
            <a:ext cx="5143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Text Box 18">
            <a:extLst>
              <a:ext uri="{FF2B5EF4-FFF2-40B4-BE49-F238E27FC236}">
                <a16:creationId xmlns:a16="http://schemas.microsoft.com/office/drawing/2014/main" id="{0893B75B-784C-4B3B-B7D1-E3D85D51144E}"/>
              </a:ext>
            </a:extLst>
          </p:cNvPr>
          <p:cNvSpPr txBox="1">
            <a:spLocks noChangeArrowheads="1"/>
          </p:cNvSpPr>
          <p:nvPr/>
        </p:nvSpPr>
        <p:spPr bwMode="auto">
          <a:xfrm>
            <a:off x="5539605" y="1878874"/>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19">
            <a:extLst>
              <a:ext uri="{FF2B5EF4-FFF2-40B4-BE49-F238E27FC236}">
                <a16:creationId xmlns:a16="http://schemas.microsoft.com/office/drawing/2014/main" id="{72230929-B155-4A98-9B56-D886D3A6C737}"/>
              </a:ext>
            </a:extLst>
          </p:cNvPr>
          <p:cNvSpPr txBox="1">
            <a:spLocks noChangeArrowheads="1"/>
          </p:cNvSpPr>
          <p:nvPr/>
        </p:nvSpPr>
        <p:spPr bwMode="auto">
          <a:xfrm>
            <a:off x="6511155" y="1878874"/>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Text Box 20">
            <a:extLst>
              <a:ext uri="{FF2B5EF4-FFF2-40B4-BE49-F238E27FC236}">
                <a16:creationId xmlns:a16="http://schemas.microsoft.com/office/drawing/2014/main" id="{6F56E05B-88EF-49C5-802E-B9B0EFF48FFB}"/>
              </a:ext>
            </a:extLst>
          </p:cNvPr>
          <p:cNvSpPr txBox="1">
            <a:spLocks noChangeArrowheads="1"/>
          </p:cNvSpPr>
          <p:nvPr/>
        </p:nvSpPr>
        <p:spPr bwMode="auto">
          <a:xfrm>
            <a:off x="6911205" y="1593124"/>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Line 21">
            <a:extLst>
              <a:ext uri="{FF2B5EF4-FFF2-40B4-BE49-F238E27FC236}">
                <a16:creationId xmlns:a16="http://schemas.microsoft.com/office/drawing/2014/main" id="{38D459B0-FD2A-4F72-B564-400ED6794197}"/>
              </a:ext>
            </a:extLst>
          </p:cNvPr>
          <p:cNvSpPr>
            <a:spLocks noChangeShapeType="1"/>
          </p:cNvSpPr>
          <p:nvPr/>
        </p:nvSpPr>
        <p:spPr bwMode="auto">
          <a:xfrm>
            <a:off x="6053955" y="1478824"/>
            <a:ext cx="114300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Text Box 22">
            <a:extLst>
              <a:ext uri="{FF2B5EF4-FFF2-40B4-BE49-F238E27FC236}">
                <a16:creationId xmlns:a16="http://schemas.microsoft.com/office/drawing/2014/main" id="{922A9063-5F44-4DAF-B8E5-C196DCE0C107}"/>
              </a:ext>
            </a:extLst>
          </p:cNvPr>
          <p:cNvSpPr txBox="1">
            <a:spLocks noChangeArrowheads="1"/>
          </p:cNvSpPr>
          <p:nvPr/>
        </p:nvSpPr>
        <p:spPr bwMode="auto">
          <a:xfrm>
            <a:off x="6168255" y="1193074"/>
            <a:ext cx="9144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1260   46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Text Box 23">
            <a:extLst>
              <a:ext uri="{FF2B5EF4-FFF2-40B4-BE49-F238E27FC236}">
                <a16:creationId xmlns:a16="http://schemas.microsoft.com/office/drawing/2014/main" id="{46809CF8-BE8B-4D76-81A0-2E9B3AE2293D}"/>
              </a:ext>
            </a:extLst>
          </p:cNvPr>
          <p:cNvSpPr txBox="1">
            <a:spLocks noChangeArrowheads="1"/>
          </p:cNvSpPr>
          <p:nvPr/>
        </p:nvSpPr>
        <p:spPr bwMode="auto">
          <a:xfrm>
            <a:off x="7311255" y="1878874"/>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Line 24">
            <a:extLst>
              <a:ext uri="{FF2B5EF4-FFF2-40B4-BE49-F238E27FC236}">
                <a16:creationId xmlns:a16="http://schemas.microsoft.com/office/drawing/2014/main" id="{C403594C-0608-4817-9D85-E38B5D173A4E}"/>
              </a:ext>
            </a:extLst>
          </p:cNvPr>
          <p:cNvSpPr>
            <a:spLocks noChangeShapeType="1"/>
          </p:cNvSpPr>
          <p:nvPr/>
        </p:nvSpPr>
        <p:spPr bwMode="auto">
          <a:xfrm>
            <a:off x="7882755" y="187887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25">
            <a:extLst>
              <a:ext uri="{FF2B5EF4-FFF2-40B4-BE49-F238E27FC236}">
                <a16:creationId xmlns:a16="http://schemas.microsoft.com/office/drawing/2014/main" id="{ACEEA79C-ADDF-434E-9EBF-A24ACA1EFD61}"/>
              </a:ext>
            </a:extLst>
          </p:cNvPr>
          <p:cNvSpPr>
            <a:spLocks noChangeShapeType="1"/>
          </p:cNvSpPr>
          <p:nvPr/>
        </p:nvSpPr>
        <p:spPr bwMode="auto">
          <a:xfrm>
            <a:off x="7711305" y="187887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Text Box 26">
            <a:extLst>
              <a:ext uri="{FF2B5EF4-FFF2-40B4-BE49-F238E27FC236}">
                <a16:creationId xmlns:a16="http://schemas.microsoft.com/office/drawing/2014/main" id="{625F376F-6453-4B6D-B479-208CD709AD1F}"/>
              </a:ext>
            </a:extLst>
          </p:cNvPr>
          <p:cNvSpPr txBox="1">
            <a:spLocks noChangeArrowheads="1"/>
          </p:cNvSpPr>
          <p:nvPr/>
        </p:nvSpPr>
        <p:spPr bwMode="auto">
          <a:xfrm>
            <a:off x="7654155" y="1593124"/>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Line 27">
            <a:extLst>
              <a:ext uri="{FF2B5EF4-FFF2-40B4-BE49-F238E27FC236}">
                <a16:creationId xmlns:a16="http://schemas.microsoft.com/office/drawing/2014/main" id="{85225B89-7813-46DD-8F15-136E1B482B4E}"/>
              </a:ext>
            </a:extLst>
          </p:cNvPr>
          <p:cNvSpPr>
            <a:spLocks noChangeShapeType="1"/>
          </p:cNvSpPr>
          <p:nvPr/>
        </p:nvSpPr>
        <p:spPr bwMode="auto">
          <a:xfrm flipV="1">
            <a:off x="5939655" y="1993174"/>
            <a:ext cx="17145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28">
            <a:extLst>
              <a:ext uri="{FF2B5EF4-FFF2-40B4-BE49-F238E27FC236}">
                <a16:creationId xmlns:a16="http://schemas.microsoft.com/office/drawing/2014/main" id="{6C12D2FA-31A6-4F6A-B496-0E67DA883C0D}"/>
              </a:ext>
            </a:extLst>
          </p:cNvPr>
          <p:cNvSpPr txBox="1">
            <a:spLocks noChangeArrowheads="1"/>
          </p:cNvSpPr>
          <p:nvPr/>
        </p:nvSpPr>
        <p:spPr bwMode="auto">
          <a:xfrm>
            <a:off x="6111105" y="1707424"/>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Text Box 29">
            <a:extLst>
              <a:ext uri="{FF2B5EF4-FFF2-40B4-BE49-F238E27FC236}">
                <a16:creationId xmlns:a16="http://schemas.microsoft.com/office/drawing/2014/main" id="{23ABE683-4D16-4406-805D-8820B074020B}"/>
              </a:ext>
            </a:extLst>
          </p:cNvPr>
          <p:cNvSpPr txBox="1">
            <a:spLocks noChangeArrowheads="1"/>
          </p:cNvSpPr>
          <p:nvPr/>
        </p:nvSpPr>
        <p:spPr bwMode="auto">
          <a:xfrm>
            <a:off x="8111355" y="1878874"/>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Text Box 30">
            <a:extLst>
              <a:ext uri="{FF2B5EF4-FFF2-40B4-BE49-F238E27FC236}">
                <a16:creationId xmlns:a16="http://schemas.microsoft.com/office/drawing/2014/main" id="{683AB167-7150-493C-8F36-E1D5D985767B}"/>
              </a:ext>
            </a:extLst>
          </p:cNvPr>
          <p:cNvSpPr txBox="1">
            <a:spLocks noChangeArrowheads="1"/>
          </p:cNvSpPr>
          <p:nvPr/>
        </p:nvSpPr>
        <p:spPr bwMode="auto">
          <a:xfrm>
            <a:off x="6053955" y="2507524"/>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Capsule message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Line 31">
            <a:extLst>
              <a:ext uri="{FF2B5EF4-FFF2-40B4-BE49-F238E27FC236}">
                <a16:creationId xmlns:a16="http://schemas.microsoft.com/office/drawing/2014/main" id="{1E6DD7A9-92A5-4F7B-88B2-8F341C1E5DC1}"/>
              </a:ext>
            </a:extLst>
          </p:cNvPr>
          <p:cNvSpPr>
            <a:spLocks noChangeShapeType="1"/>
          </p:cNvSpPr>
          <p:nvPr/>
        </p:nvSpPr>
        <p:spPr bwMode="auto">
          <a:xfrm>
            <a:off x="6282555" y="2164624"/>
            <a:ext cx="0"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32">
            <a:extLst>
              <a:ext uri="{FF2B5EF4-FFF2-40B4-BE49-F238E27FC236}">
                <a16:creationId xmlns:a16="http://schemas.microsoft.com/office/drawing/2014/main" id="{6D35F136-5677-4646-9A80-C537E00A3F2B}"/>
              </a:ext>
            </a:extLst>
          </p:cNvPr>
          <p:cNvSpPr>
            <a:spLocks noChangeShapeType="1"/>
          </p:cNvSpPr>
          <p:nvPr/>
        </p:nvSpPr>
        <p:spPr bwMode="auto">
          <a:xfrm>
            <a:off x="8625705" y="187887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Line 33">
            <a:extLst>
              <a:ext uri="{FF2B5EF4-FFF2-40B4-BE49-F238E27FC236}">
                <a16:creationId xmlns:a16="http://schemas.microsoft.com/office/drawing/2014/main" id="{5101A78F-455E-44C9-842A-4BEABFDD8EA2}"/>
              </a:ext>
            </a:extLst>
          </p:cNvPr>
          <p:cNvSpPr>
            <a:spLocks noChangeShapeType="1"/>
          </p:cNvSpPr>
          <p:nvPr/>
        </p:nvSpPr>
        <p:spPr bwMode="auto">
          <a:xfrm>
            <a:off x="8454255" y="187887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Text Box 34">
            <a:extLst>
              <a:ext uri="{FF2B5EF4-FFF2-40B4-BE49-F238E27FC236}">
                <a16:creationId xmlns:a16="http://schemas.microsoft.com/office/drawing/2014/main" id="{8348792F-0B7F-4BAA-8333-9CF0F3D7506D}"/>
              </a:ext>
            </a:extLst>
          </p:cNvPr>
          <p:cNvSpPr txBox="1">
            <a:spLocks noChangeArrowheads="1"/>
          </p:cNvSpPr>
          <p:nvPr/>
        </p:nvSpPr>
        <p:spPr bwMode="auto">
          <a:xfrm>
            <a:off x="8397105" y="1593124"/>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Line 35">
            <a:extLst>
              <a:ext uri="{FF2B5EF4-FFF2-40B4-BE49-F238E27FC236}">
                <a16:creationId xmlns:a16="http://schemas.microsoft.com/office/drawing/2014/main" id="{D2979335-3BB9-4AC5-8020-61FE093BCDD3}"/>
              </a:ext>
            </a:extLst>
          </p:cNvPr>
          <p:cNvSpPr>
            <a:spLocks noChangeShapeType="1"/>
          </p:cNvSpPr>
          <p:nvPr/>
        </p:nvSpPr>
        <p:spPr bwMode="auto">
          <a:xfrm>
            <a:off x="7882755" y="2050324"/>
            <a:ext cx="2857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 Box 36">
            <a:extLst>
              <a:ext uri="{FF2B5EF4-FFF2-40B4-BE49-F238E27FC236}">
                <a16:creationId xmlns:a16="http://schemas.microsoft.com/office/drawing/2014/main" id="{3B78C887-FE91-4C19-9D47-AFB12BD8C0C2}"/>
              </a:ext>
            </a:extLst>
          </p:cNvPr>
          <p:cNvSpPr txBox="1">
            <a:spLocks noChangeArrowheads="1"/>
          </p:cNvSpPr>
          <p:nvPr/>
        </p:nvSpPr>
        <p:spPr bwMode="auto">
          <a:xfrm>
            <a:off x="8797155" y="1878874"/>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Line 37">
            <a:extLst>
              <a:ext uri="{FF2B5EF4-FFF2-40B4-BE49-F238E27FC236}">
                <a16:creationId xmlns:a16="http://schemas.microsoft.com/office/drawing/2014/main" id="{BE11806A-24C1-44E2-9EA5-D2210FB5D42D}"/>
              </a:ext>
            </a:extLst>
          </p:cNvPr>
          <p:cNvSpPr>
            <a:spLocks noChangeShapeType="1"/>
          </p:cNvSpPr>
          <p:nvPr/>
        </p:nvSpPr>
        <p:spPr bwMode="auto">
          <a:xfrm>
            <a:off x="9825855" y="187887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Line 38">
            <a:extLst>
              <a:ext uri="{FF2B5EF4-FFF2-40B4-BE49-F238E27FC236}">
                <a16:creationId xmlns:a16="http://schemas.microsoft.com/office/drawing/2014/main" id="{964586E6-106A-48E4-BDEF-B9E12A5F346C}"/>
              </a:ext>
            </a:extLst>
          </p:cNvPr>
          <p:cNvSpPr>
            <a:spLocks noChangeShapeType="1"/>
          </p:cNvSpPr>
          <p:nvPr/>
        </p:nvSpPr>
        <p:spPr bwMode="auto">
          <a:xfrm>
            <a:off x="9654405" y="187887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Text Box 39">
            <a:extLst>
              <a:ext uri="{FF2B5EF4-FFF2-40B4-BE49-F238E27FC236}">
                <a16:creationId xmlns:a16="http://schemas.microsoft.com/office/drawing/2014/main" id="{76043DDD-EA86-4FF6-ADDA-FA90AA1A73DC}"/>
              </a:ext>
            </a:extLst>
          </p:cNvPr>
          <p:cNvSpPr txBox="1">
            <a:spLocks noChangeArrowheads="1"/>
          </p:cNvSpPr>
          <p:nvPr/>
        </p:nvSpPr>
        <p:spPr bwMode="auto">
          <a:xfrm>
            <a:off x="9597255" y="1593124"/>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Text Box 40">
            <a:extLst>
              <a:ext uri="{FF2B5EF4-FFF2-40B4-BE49-F238E27FC236}">
                <a16:creationId xmlns:a16="http://schemas.microsoft.com/office/drawing/2014/main" id="{D7C31086-2C16-4B55-9736-D654E917A636}"/>
              </a:ext>
            </a:extLst>
          </p:cNvPr>
          <p:cNvSpPr txBox="1">
            <a:spLocks noChangeArrowheads="1"/>
          </p:cNvSpPr>
          <p:nvPr/>
        </p:nvSpPr>
        <p:spPr bwMode="auto">
          <a:xfrm>
            <a:off x="9254355" y="2221774"/>
            <a:ext cx="5715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Jones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Waggoner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Line 41">
            <a:extLst>
              <a:ext uri="{FF2B5EF4-FFF2-40B4-BE49-F238E27FC236}">
                <a16:creationId xmlns:a16="http://schemas.microsoft.com/office/drawing/2014/main" id="{EC240A05-7742-4C05-9B88-9A5E140FBA7D}"/>
              </a:ext>
            </a:extLst>
          </p:cNvPr>
          <p:cNvSpPr>
            <a:spLocks noChangeShapeType="1"/>
          </p:cNvSpPr>
          <p:nvPr/>
        </p:nvSpPr>
        <p:spPr bwMode="auto">
          <a:xfrm>
            <a:off x="9825855" y="2164624"/>
            <a:ext cx="0" cy="6286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42">
            <a:extLst>
              <a:ext uri="{FF2B5EF4-FFF2-40B4-BE49-F238E27FC236}">
                <a16:creationId xmlns:a16="http://schemas.microsoft.com/office/drawing/2014/main" id="{C157356C-D4E5-4742-9A8D-32F0494547A9}"/>
              </a:ext>
            </a:extLst>
          </p:cNvPr>
          <p:cNvSpPr txBox="1">
            <a:spLocks noChangeArrowheads="1"/>
          </p:cNvSpPr>
          <p:nvPr/>
        </p:nvSpPr>
        <p:spPr bwMode="auto">
          <a:xfrm>
            <a:off x="9825855" y="2221774"/>
            <a:ext cx="5715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Butler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Smith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Line 43">
            <a:extLst>
              <a:ext uri="{FF2B5EF4-FFF2-40B4-BE49-F238E27FC236}">
                <a16:creationId xmlns:a16="http://schemas.microsoft.com/office/drawing/2014/main" id="{5D447E90-39E8-4C90-AA1D-9AD1B22731C8}"/>
              </a:ext>
            </a:extLst>
          </p:cNvPr>
          <p:cNvSpPr>
            <a:spLocks noChangeShapeType="1"/>
          </p:cNvSpPr>
          <p:nvPr/>
        </p:nvSpPr>
        <p:spPr bwMode="auto">
          <a:xfrm>
            <a:off x="10797405" y="187887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Line 44">
            <a:extLst>
              <a:ext uri="{FF2B5EF4-FFF2-40B4-BE49-F238E27FC236}">
                <a16:creationId xmlns:a16="http://schemas.microsoft.com/office/drawing/2014/main" id="{F9BC87AD-32C2-425F-B7C2-A546AD694E28}"/>
              </a:ext>
            </a:extLst>
          </p:cNvPr>
          <p:cNvSpPr>
            <a:spLocks noChangeShapeType="1"/>
          </p:cNvSpPr>
          <p:nvPr/>
        </p:nvSpPr>
        <p:spPr bwMode="auto">
          <a:xfrm>
            <a:off x="10625955" y="187887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Text Box 45">
            <a:extLst>
              <a:ext uri="{FF2B5EF4-FFF2-40B4-BE49-F238E27FC236}">
                <a16:creationId xmlns:a16="http://schemas.microsoft.com/office/drawing/2014/main" id="{E19B928B-6EFA-47FA-9053-5E898EFB1492}"/>
              </a:ext>
            </a:extLst>
          </p:cNvPr>
          <p:cNvSpPr txBox="1">
            <a:spLocks noChangeArrowheads="1"/>
          </p:cNvSpPr>
          <p:nvPr/>
        </p:nvSpPr>
        <p:spPr bwMode="auto">
          <a:xfrm>
            <a:off x="10568805" y="1593124"/>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7" name="Line 46">
            <a:extLst>
              <a:ext uri="{FF2B5EF4-FFF2-40B4-BE49-F238E27FC236}">
                <a16:creationId xmlns:a16="http://schemas.microsoft.com/office/drawing/2014/main" id="{1FA8E4B4-510C-4985-8029-90A3D35B237F}"/>
              </a:ext>
            </a:extLst>
          </p:cNvPr>
          <p:cNvSpPr>
            <a:spLocks noChangeShapeType="1"/>
          </p:cNvSpPr>
          <p:nvPr/>
        </p:nvSpPr>
        <p:spPr bwMode="auto">
          <a:xfrm>
            <a:off x="8625705" y="1478824"/>
            <a:ext cx="22288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47">
            <a:extLst>
              <a:ext uri="{FF2B5EF4-FFF2-40B4-BE49-F238E27FC236}">
                <a16:creationId xmlns:a16="http://schemas.microsoft.com/office/drawing/2014/main" id="{446E6B54-A3D3-4DBD-A6B2-A46A04412162}"/>
              </a:ext>
            </a:extLst>
          </p:cNvPr>
          <p:cNvSpPr txBox="1">
            <a:spLocks noChangeArrowheads="1"/>
          </p:cNvSpPr>
          <p:nvPr/>
        </p:nvSpPr>
        <p:spPr bwMode="auto">
          <a:xfrm>
            <a:off x="9654405" y="1193074"/>
            <a:ext cx="6286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126   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Text Box 48">
            <a:extLst>
              <a:ext uri="{FF2B5EF4-FFF2-40B4-BE49-F238E27FC236}">
                <a16:creationId xmlns:a16="http://schemas.microsoft.com/office/drawing/2014/main" id="{54DE888A-7B81-4AC1-B4A3-B25033684069}"/>
              </a:ext>
            </a:extLst>
          </p:cNvPr>
          <p:cNvSpPr txBox="1">
            <a:spLocks noChangeArrowheads="1"/>
          </p:cNvSpPr>
          <p:nvPr/>
        </p:nvSpPr>
        <p:spPr bwMode="auto">
          <a:xfrm>
            <a:off x="6454005" y="1478824"/>
            <a:ext cx="2857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0" name="Line 49">
            <a:extLst>
              <a:ext uri="{FF2B5EF4-FFF2-40B4-BE49-F238E27FC236}">
                <a16:creationId xmlns:a16="http://schemas.microsoft.com/office/drawing/2014/main" id="{4B81FC4C-7ECB-4B86-A0F9-B288285B0859}"/>
              </a:ext>
            </a:extLst>
          </p:cNvPr>
          <p:cNvSpPr>
            <a:spLocks noChangeShapeType="1"/>
          </p:cNvSpPr>
          <p:nvPr/>
        </p:nvSpPr>
        <p:spPr bwMode="auto">
          <a:xfrm>
            <a:off x="5996805" y="2107474"/>
            <a:ext cx="1143000" cy="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50">
            <a:extLst>
              <a:ext uri="{FF2B5EF4-FFF2-40B4-BE49-F238E27FC236}">
                <a16:creationId xmlns:a16="http://schemas.microsoft.com/office/drawing/2014/main" id="{4A2B6B01-FB18-48DC-949C-F4152E0E923A}"/>
              </a:ext>
            </a:extLst>
          </p:cNvPr>
          <p:cNvSpPr txBox="1">
            <a:spLocks noChangeArrowheads="1"/>
          </p:cNvSpPr>
          <p:nvPr/>
        </p:nvSpPr>
        <p:spPr bwMode="auto">
          <a:xfrm>
            <a:off x="6511155" y="2107474"/>
            <a:ext cx="285750"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 name="Text Box 51">
            <a:extLst>
              <a:ext uri="{FF2B5EF4-FFF2-40B4-BE49-F238E27FC236}">
                <a16:creationId xmlns:a16="http://schemas.microsoft.com/office/drawing/2014/main" id="{A1EB17AC-192C-45AD-8881-B593E8581D2E}"/>
              </a:ext>
            </a:extLst>
          </p:cNvPr>
          <p:cNvSpPr txBox="1">
            <a:spLocks noChangeArrowheads="1"/>
          </p:cNvSpPr>
          <p:nvPr/>
        </p:nvSpPr>
        <p:spPr bwMode="auto">
          <a:xfrm>
            <a:off x="4568055" y="1193074"/>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Israel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Line 52">
            <a:extLst>
              <a:ext uri="{FF2B5EF4-FFF2-40B4-BE49-F238E27FC236}">
                <a16:creationId xmlns:a16="http://schemas.microsoft.com/office/drawing/2014/main" id="{5310D0FB-F4B7-4BA7-A89E-3932D404A8BD}"/>
              </a:ext>
            </a:extLst>
          </p:cNvPr>
          <p:cNvSpPr>
            <a:spLocks noChangeShapeType="1"/>
          </p:cNvSpPr>
          <p:nvPr/>
        </p:nvSpPr>
        <p:spPr bwMode="auto">
          <a:xfrm>
            <a:off x="10797405" y="2050324"/>
            <a:ext cx="628650" cy="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Text Box 53">
            <a:extLst>
              <a:ext uri="{FF2B5EF4-FFF2-40B4-BE49-F238E27FC236}">
                <a16:creationId xmlns:a16="http://schemas.microsoft.com/office/drawing/2014/main" id="{6B6D2E33-31ED-407F-80E7-C06144284E79}"/>
              </a:ext>
            </a:extLst>
          </p:cNvPr>
          <p:cNvSpPr txBox="1">
            <a:spLocks noChangeArrowheads="1"/>
          </p:cNvSpPr>
          <p:nvPr/>
        </p:nvSpPr>
        <p:spPr bwMode="auto">
          <a:xfrm>
            <a:off x="11026005" y="2221774"/>
            <a:ext cx="2857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FF0000"/>
                </a:solidFill>
                <a:effectLst/>
                <a:latin typeface="Times New Roman" panose="02020603050405020304" pitchFamily="18" charset="0"/>
              </a:rPr>
              <a:t>ῼ</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 name="Line 54">
            <a:extLst>
              <a:ext uri="{FF2B5EF4-FFF2-40B4-BE49-F238E27FC236}">
                <a16:creationId xmlns:a16="http://schemas.microsoft.com/office/drawing/2014/main" id="{A53D8525-249C-47F5-8CFF-C1A4CA93495F}"/>
              </a:ext>
            </a:extLst>
          </p:cNvPr>
          <p:cNvSpPr>
            <a:spLocks noChangeShapeType="1"/>
          </p:cNvSpPr>
          <p:nvPr/>
        </p:nvSpPr>
        <p:spPr bwMode="auto">
          <a:xfrm>
            <a:off x="5882505" y="4107724"/>
            <a:ext cx="55435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55">
            <a:extLst>
              <a:ext uri="{FF2B5EF4-FFF2-40B4-BE49-F238E27FC236}">
                <a16:creationId xmlns:a16="http://schemas.microsoft.com/office/drawing/2014/main" id="{CED81424-2C73-4387-99BD-9B07082C68FE}"/>
              </a:ext>
            </a:extLst>
          </p:cNvPr>
          <p:cNvSpPr>
            <a:spLocks noChangeShapeType="1"/>
          </p:cNvSpPr>
          <p:nvPr/>
        </p:nvSpPr>
        <p:spPr bwMode="auto">
          <a:xfrm flipH="1">
            <a:off x="5253855" y="4107724"/>
            <a:ext cx="7429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56">
            <a:extLst>
              <a:ext uri="{FF2B5EF4-FFF2-40B4-BE49-F238E27FC236}">
                <a16:creationId xmlns:a16="http://schemas.microsoft.com/office/drawing/2014/main" id="{5CAD2CDA-933C-4498-89F5-EF957221E130}"/>
              </a:ext>
            </a:extLst>
          </p:cNvPr>
          <p:cNvSpPr>
            <a:spLocks noChangeShapeType="1"/>
          </p:cNvSpPr>
          <p:nvPr/>
        </p:nvSpPr>
        <p:spPr bwMode="auto">
          <a:xfrm>
            <a:off x="5311005" y="385054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57">
            <a:extLst>
              <a:ext uri="{FF2B5EF4-FFF2-40B4-BE49-F238E27FC236}">
                <a16:creationId xmlns:a16="http://schemas.microsoft.com/office/drawing/2014/main" id="{24B313F7-8BBD-4562-83AB-687FA1EB8A56}"/>
              </a:ext>
            </a:extLst>
          </p:cNvPr>
          <p:cNvSpPr>
            <a:spLocks noChangeShapeType="1"/>
          </p:cNvSpPr>
          <p:nvPr/>
        </p:nvSpPr>
        <p:spPr bwMode="auto">
          <a:xfrm>
            <a:off x="5939655" y="382197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Text Box 58">
            <a:extLst>
              <a:ext uri="{FF2B5EF4-FFF2-40B4-BE49-F238E27FC236}">
                <a16:creationId xmlns:a16="http://schemas.microsoft.com/office/drawing/2014/main" id="{6CB11824-2CE5-40AA-847F-E21D04CE2A17}"/>
              </a:ext>
            </a:extLst>
          </p:cNvPr>
          <p:cNvSpPr txBox="1">
            <a:spLocks noChangeArrowheads="1"/>
          </p:cNvSpPr>
          <p:nvPr/>
        </p:nvSpPr>
        <p:spPr bwMode="auto">
          <a:xfrm>
            <a:off x="5139555" y="3564799"/>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 name="Text Box 59">
            <a:extLst>
              <a:ext uri="{FF2B5EF4-FFF2-40B4-BE49-F238E27FC236}">
                <a16:creationId xmlns:a16="http://schemas.microsoft.com/office/drawing/2014/main" id="{20852EB0-8EA9-460C-9465-9A6891379CE4}"/>
              </a:ext>
            </a:extLst>
          </p:cNvPr>
          <p:cNvSpPr txBox="1">
            <a:spLocks noChangeArrowheads="1"/>
          </p:cNvSpPr>
          <p:nvPr/>
        </p:nvSpPr>
        <p:spPr bwMode="auto">
          <a:xfrm>
            <a:off x="5711055" y="3536224"/>
            <a:ext cx="4000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Text Box 60">
            <a:extLst>
              <a:ext uri="{FF2B5EF4-FFF2-40B4-BE49-F238E27FC236}">
                <a16:creationId xmlns:a16="http://schemas.microsoft.com/office/drawing/2014/main" id="{BAB43517-3235-4C48-ACA3-E0170FD01E76}"/>
              </a:ext>
            </a:extLst>
          </p:cNvPr>
          <p:cNvSpPr txBox="1">
            <a:spLocks noChangeArrowheads="1"/>
          </p:cNvSpPr>
          <p:nvPr/>
        </p:nvSpPr>
        <p:spPr bwMode="auto">
          <a:xfrm>
            <a:off x="5768205" y="4164874"/>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Pacelli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Line 61">
            <a:extLst>
              <a:ext uri="{FF2B5EF4-FFF2-40B4-BE49-F238E27FC236}">
                <a16:creationId xmlns:a16="http://schemas.microsoft.com/office/drawing/2014/main" id="{798C6E0B-E29A-437C-B4B7-6FAFF3FF731D}"/>
              </a:ext>
            </a:extLst>
          </p:cNvPr>
          <p:cNvSpPr>
            <a:spLocks noChangeShapeType="1"/>
          </p:cNvSpPr>
          <p:nvPr/>
        </p:nvSpPr>
        <p:spPr bwMode="auto">
          <a:xfrm>
            <a:off x="5139555" y="382197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3" name="Line 62">
            <a:extLst>
              <a:ext uri="{FF2B5EF4-FFF2-40B4-BE49-F238E27FC236}">
                <a16:creationId xmlns:a16="http://schemas.microsoft.com/office/drawing/2014/main" id="{88DD032B-5C3A-4923-BF46-604872C6A89D}"/>
              </a:ext>
            </a:extLst>
          </p:cNvPr>
          <p:cNvSpPr>
            <a:spLocks noChangeShapeType="1"/>
          </p:cNvSpPr>
          <p:nvPr/>
        </p:nvSpPr>
        <p:spPr bwMode="auto">
          <a:xfrm>
            <a:off x="5368155" y="3421924"/>
            <a:ext cx="5143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Text Box 63">
            <a:extLst>
              <a:ext uri="{FF2B5EF4-FFF2-40B4-BE49-F238E27FC236}">
                <a16:creationId xmlns:a16="http://schemas.microsoft.com/office/drawing/2014/main" id="{54FA609B-864E-4792-B364-FE2C8083B0DE}"/>
              </a:ext>
            </a:extLst>
          </p:cNvPr>
          <p:cNvSpPr txBox="1">
            <a:spLocks noChangeArrowheads="1"/>
          </p:cNvSpPr>
          <p:nvPr/>
        </p:nvSpPr>
        <p:spPr bwMode="auto">
          <a:xfrm>
            <a:off x="5425305" y="3850549"/>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5" name="Line 64">
            <a:extLst>
              <a:ext uri="{FF2B5EF4-FFF2-40B4-BE49-F238E27FC236}">
                <a16:creationId xmlns:a16="http://schemas.microsoft.com/office/drawing/2014/main" id="{C41ECD4B-9B5E-4351-93C8-015DA30DBDD6}"/>
              </a:ext>
            </a:extLst>
          </p:cNvPr>
          <p:cNvSpPr>
            <a:spLocks noChangeShapeType="1"/>
          </p:cNvSpPr>
          <p:nvPr/>
        </p:nvSpPr>
        <p:spPr bwMode="auto">
          <a:xfrm flipV="1">
            <a:off x="5939655" y="3936274"/>
            <a:ext cx="17145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Text Box 65">
            <a:extLst>
              <a:ext uri="{FF2B5EF4-FFF2-40B4-BE49-F238E27FC236}">
                <a16:creationId xmlns:a16="http://schemas.microsoft.com/office/drawing/2014/main" id="{82CDC9FC-648D-41D2-88BA-C3F931975724}"/>
              </a:ext>
            </a:extLst>
          </p:cNvPr>
          <p:cNvSpPr txBox="1">
            <a:spLocks noChangeArrowheads="1"/>
          </p:cNvSpPr>
          <p:nvPr/>
        </p:nvSpPr>
        <p:spPr bwMode="auto">
          <a:xfrm>
            <a:off x="4568055" y="3136174"/>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Babylon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7" name="Line 66">
            <a:extLst>
              <a:ext uri="{FF2B5EF4-FFF2-40B4-BE49-F238E27FC236}">
                <a16:creationId xmlns:a16="http://schemas.microsoft.com/office/drawing/2014/main" id="{00433802-6297-4950-8404-4CA5AAD23448}"/>
              </a:ext>
            </a:extLst>
          </p:cNvPr>
          <p:cNvSpPr>
            <a:spLocks noChangeShapeType="1"/>
          </p:cNvSpPr>
          <p:nvPr/>
        </p:nvSpPr>
        <p:spPr bwMode="auto">
          <a:xfrm>
            <a:off x="6282555" y="3936274"/>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Line 67">
            <a:extLst>
              <a:ext uri="{FF2B5EF4-FFF2-40B4-BE49-F238E27FC236}">
                <a16:creationId xmlns:a16="http://schemas.microsoft.com/office/drawing/2014/main" id="{DDBDA2C8-D11E-4B39-87CE-7256ABAD8057}"/>
              </a:ext>
            </a:extLst>
          </p:cNvPr>
          <p:cNvSpPr>
            <a:spLocks noChangeShapeType="1"/>
          </p:cNvSpPr>
          <p:nvPr/>
        </p:nvSpPr>
        <p:spPr bwMode="auto">
          <a:xfrm>
            <a:off x="6168255" y="3936274"/>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68">
            <a:extLst>
              <a:ext uri="{FF2B5EF4-FFF2-40B4-BE49-F238E27FC236}">
                <a16:creationId xmlns:a16="http://schemas.microsoft.com/office/drawing/2014/main" id="{67C2847F-40C0-4627-AEEB-A9722BDA4489}"/>
              </a:ext>
            </a:extLst>
          </p:cNvPr>
          <p:cNvSpPr txBox="1">
            <a:spLocks noChangeArrowheads="1"/>
          </p:cNvSpPr>
          <p:nvPr/>
        </p:nvSpPr>
        <p:spPr bwMode="auto">
          <a:xfrm>
            <a:off x="6111105" y="3479074"/>
            <a:ext cx="428625"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May 13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0" name="Text Box 69">
            <a:extLst>
              <a:ext uri="{FF2B5EF4-FFF2-40B4-BE49-F238E27FC236}">
                <a16:creationId xmlns:a16="http://schemas.microsoft.com/office/drawing/2014/main" id="{904FBF93-8B62-411C-95C0-707821734A00}"/>
              </a:ext>
            </a:extLst>
          </p:cNvPr>
          <p:cNvSpPr txBox="1">
            <a:spLocks noChangeArrowheads="1"/>
          </p:cNvSpPr>
          <p:nvPr/>
        </p:nvSpPr>
        <p:spPr bwMode="auto">
          <a:xfrm>
            <a:off x="6111105" y="3250474"/>
            <a:ext cx="457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Fatima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 name="Line 70">
            <a:extLst>
              <a:ext uri="{FF2B5EF4-FFF2-40B4-BE49-F238E27FC236}">
                <a16:creationId xmlns:a16="http://schemas.microsoft.com/office/drawing/2014/main" id="{936FED39-1955-4BCA-8DAC-6F472760306C}"/>
              </a:ext>
            </a:extLst>
          </p:cNvPr>
          <p:cNvSpPr>
            <a:spLocks noChangeShapeType="1"/>
          </p:cNvSpPr>
          <p:nvPr/>
        </p:nvSpPr>
        <p:spPr bwMode="auto">
          <a:xfrm>
            <a:off x="6282555" y="4107724"/>
            <a:ext cx="0"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Text Box 71">
            <a:extLst>
              <a:ext uri="{FF2B5EF4-FFF2-40B4-BE49-F238E27FC236}">
                <a16:creationId xmlns:a16="http://schemas.microsoft.com/office/drawing/2014/main" id="{2AF34B27-7C87-4EE6-93D1-8F0D70CFBCBE}"/>
              </a:ext>
            </a:extLst>
          </p:cNvPr>
          <p:cNvSpPr txBox="1">
            <a:spLocks noChangeArrowheads="1"/>
          </p:cNvSpPr>
          <p:nvPr/>
        </p:nvSpPr>
        <p:spPr bwMode="auto">
          <a:xfrm>
            <a:off x="5996805" y="4450624"/>
            <a:ext cx="5143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Code of Canon Law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Text Box 72">
            <a:extLst>
              <a:ext uri="{FF2B5EF4-FFF2-40B4-BE49-F238E27FC236}">
                <a16:creationId xmlns:a16="http://schemas.microsoft.com/office/drawing/2014/main" id="{6823E4BE-AE00-4BDD-9B1F-14373955EC20}"/>
              </a:ext>
            </a:extLst>
          </p:cNvPr>
          <p:cNvSpPr txBox="1">
            <a:spLocks noChangeArrowheads="1"/>
          </p:cNvSpPr>
          <p:nvPr/>
        </p:nvSpPr>
        <p:spPr bwMode="auto">
          <a:xfrm>
            <a:off x="6968355" y="4107724"/>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Disap.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4" name="Line 73">
            <a:extLst>
              <a:ext uri="{FF2B5EF4-FFF2-40B4-BE49-F238E27FC236}">
                <a16:creationId xmlns:a16="http://schemas.microsoft.com/office/drawing/2014/main" id="{7003FB7A-D47A-4809-A2F8-010AE0E27934}"/>
              </a:ext>
            </a:extLst>
          </p:cNvPr>
          <p:cNvSpPr>
            <a:spLocks noChangeShapeType="1"/>
          </p:cNvSpPr>
          <p:nvPr/>
        </p:nvSpPr>
        <p:spPr bwMode="auto">
          <a:xfrm>
            <a:off x="7139805" y="3650524"/>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5" name="Line 74">
            <a:extLst>
              <a:ext uri="{FF2B5EF4-FFF2-40B4-BE49-F238E27FC236}">
                <a16:creationId xmlns:a16="http://schemas.microsoft.com/office/drawing/2014/main" id="{AD40BEF4-5D36-4303-B55B-197D391D3AA2}"/>
              </a:ext>
            </a:extLst>
          </p:cNvPr>
          <p:cNvSpPr>
            <a:spLocks noChangeShapeType="1"/>
          </p:cNvSpPr>
          <p:nvPr/>
        </p:nvSpPr>
        <p:spPr bwMode="auto">
          <a:xfrm>
            <a:off x="6968355" y="365052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Text Box 75">
            <a:extLst>
              <a:ext uri="{FF2B5EF4-FFF2-40B4-BE49-F238E27FC236}">
                <a16:creationId xmlns:a16="http://schemas.microsoft.com/office/drawing/2014/main" id="{07E4F8D5-BF0A-45F5-87DF-6C388C5212ED}"/>
              </a:ext>
            </a:extLst>
          </p:cNvPr>
          <p:cNvSpPr txBox="1">
            <a:spLocks noChangeArrowheads="1"/>
          </p:cNvSpPr>
          <p:nvPr/>
        </p:nvSpPr>
        <p:spPr bwMode="auto">
          <a:xfrm>
            <a:off x="6968355" y="3364774"/>
            <a:ext cx="37147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Text Box 76">
            <a:extLst>
              <a:ext uri="{FF2B5EF4-FFF2-40B4-BE49-F238E27FC236}">
                <a16:creationId xmlns:a16="http://schemas.microsoft.com/office/drawing/2014/main" id="{BAF9FB36-A37A-4940-84A9-B40F0CE0FE65}"/>
              </a:ext>
            </a:extLst>
          </p:cNvPr>
          <p:cNvSpPr txBox="1">
            <a:spLocks noChangeArrowheads="1"/>
          </p:cNvSpPr>
          <p:nvPr/>
        </p:nvSpPr>
        <p:spPr bwMode="auto">
          <a:xfrm>
            <a:off x="7368405" y="3821974"/>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8" name="Line 77">
            <a:extLst>
              <a:ext uri="{FF2B5EF4-FFF2-40B4-BE49-F238E27FC236}">
                <a16:creationId xmlns:a16="http://schemas.microsoft.com/office/drawing/2014/main" id="{4D3249EA-1C8C-4991-913A-0AB84037ACC4}"/>
              </a:ext>
            </a:extLst>
          </p:cNvPr>
          <p:cNvSpPr>
            <a:spLocks noChangeShapeType="1"/>
          </p:cNvSpPr>
          <p:nvPr/>
        </p:nvSpPr>
        <p:spPr bwMode="auto">
          <a:xfrm>
            <a:off x="7882755" y="382197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Line 78">
            <a:extLst>
              <a:ext uri="{FF2B5EF4-FFF2-40B4-BE49-F238E27FC236}">
                <a16:creationId xmlns:a16="http://schemas.microsoft.com/office/drawing/2014/main" id="{DCD3A9C4-3562-41A5-A6CD-C3FBA8C845AD}"/>
              </a:ext>
            </a:extLst>
          </p:cNvPr>
          <p:cNvSpPr>
            <a:spLocks noChangeShapeType="1"/>
          </p:cNvSpPr>
          <p:nvPr/>
        </p:nvSpPr>
        <p:spPr bwMode="auto">
          <a:xfrm>
            <a:off x="7711305" y="382197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0" name="Text Box 79">
            <a:extLst>
              <a:ext uri="{FF2B5EF4-FFF2-40B4-BE49-F238E27FC236}">
                <a16:creationId xmlns:a16="http://schemas.microsoft.com/office/drawing/2014/main" id="{CC2EC503-36C6-4513-83EE-4CB1FE3377B9}"/>
              </a:ext>
            </a:extLst>
          </p:cNvPr>
          <p:cNvSpPr txBox="1">
            <a:spLocks noChangeArrowheads="1"/>
          </p:cNvSpPr>
          <p:nvPr/>
        </p:nvSpPr>
        <p:spPr bwMode="auto">
          <a:xfrm>
            <a:off x="7654155" y="3536224"/>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 name="Line 80">
            <a:extLst>
              <a:ext uri="{FF2B5EF4-FFF2-40B4-BE49-F238E27FC236}">
                <a16:creationId xmlns:a16="http://schemas.microsoft.com/office/drawing/2014/main" id="{FEDC0FD8-A048-4450-A44B-BEF56D12A159}"/>
              </a:ext>
            </a:extLst>
          </p:cNvPr>
          <p:cNvSpPr>
            <a:spLocks noChangeShapeType="1"/>
          </p:cNvSpPr>
          <p:nvPr/>
        </p:nvSpPr>
        <p:spPr bwMode="auto">
          <a:xfrm>
            <a:off x="7882755" y="3993424"/>
            <a:ext cx="2857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Line 81">
            <a:extLst>
              <a:ext uri="{FF2B5EF4-FFF2-40B4-BE49-F238E27FC236}">
                <a16:creationId xmlns:a16="http://schemas.microsoft.com/office/drawing/2014/main" id="{01ABF7AA-2AB7-46DA-9CC4-784F798ED974}"/>
              </a:ext>
            </a:extLst>
          </p:cNvPr>
          <p:cNvSpPr>
            <a:spLocks noChangeShapeType="1"/>
          </p:cNvSpPr>
          <p:nvPr/>
        </p:nvSpPr>
        <p:spPr bwMode="auto">
          <a:xfrm>
            <a:off x="6911205" y="3936274"/>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Line 82">
            <a:extLst>
              <a:ext uri="{FF2B5EF4-FFF2-40B4-BE49-F238E27FC236}">
                <a16:creationId xmlns:a16="http://schemas.microsoft.com/office/drawing/2014/main" id="{6C529592-E4C7-4DC7-BB96-B890D5A1CCD3}"/>
              </a:ext>
            </a:extLst>
          </p:cNvPr>
          <p:cNvSpPr>
            <a:spLocks noChangeShapeType="1"/>
          </p:cNvSpPr>
          <p:nvPr/>
        </p:nvSpPr>
        <p:spPr bwMode="auto">
          <a:xfrm>
            <a:off x="6796905" y="3936274"/>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Text Box 83">
            <a:extLst>
              <a:ext uri="{FF2B5EF4-FFF2-40B4-BE49-F238E27FC236}">
                <a16:creationId xmlns:a16="http://schemas.microsoft.com/office/drawing/2014/main" id="{01065A0F-AB2C-42FD-8FCD-2A08D6DE7CB2}"/>
              </a:ext>
            </a:extLst>
          </p:cNvPr>
          <p:cNvSpPr txBox="1">
            <a:spLocks noChangeArrowheads="1"/>
          </p:cNvSpPr>
          <p:nvPr/>
        </p:nvSpPr>
        <p:spPr bwMode="auto">
          <a:xfrm>
            <a:off x="6682605" y="3593374"/>
            <a:ext cx="40005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Pious XII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 name="Text Box 84">
            <a:extLst>
              <a:ext uri="{FF2B5EF4-FFF2-40B4-BE49-F238E27FC236}">
                <a16:creationId xmlns:a16="http://schemas.microsoft.com/office/drawing/2014/main" id="{C1FC6ED6-5FC8-4CA3-BCB7-C28682790A66}"/>
              </a:ext>
            </a:extLst>
          </p:cNvPr>
          <p:cNvSpPr txBox="1">
            <a:spLocks noChangeArrowheads="1"/>
          </p:cNvSpPr>
          <p:nvPr/>
        </p:nvSpPr>
        <p:spPr bwMode="auto">
          <a:xfrm>
            <a:off x="7654155" y="4107724"/>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Dogma of Assumption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6" name="Text Box 85">
            <a:extLst>
              <a:ext uri="{FF2B5EF4-FFF2-40B4-BE49-F238E27FC236}">
                <a16:creationId xmlns:a16="http://schemas.microsoft.com/office/drawing/2014/main" id="{E92D01E5-05EB-46C1-9DA0-53A57BB33A13}"/>
              </a:ext>
            </a:extLst>
          </p:cNvPr>
          <p:cNvSpPr txBox="1">
            <a:spLocks noChangeArrowheads="1"/>
          </p:cNvSpPr>
          <p:nvPr/>
        </p:nvSpPr>
        <p:spPr bwMode="auto">
          <a:xfrm>
            <a:off x="8282805" y="4164874"/>
            <a:ext cx="9144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a:ln>
                <a:noFill/>
              </a:ln>
              <a:solidFill>
                <a:srgbClr val="000000"/>
              </a:solidFill>
              <a:effectLst/>
              <a:latin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Reject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7" name="Text Box 86">
            <a:extLst>
              <a:ext uri="{FF2B5EF4-FFF2-40B4-BE49-F238E27FC236}">
                <a16:creationId xmlns:a16="http://schemas.microsoft.com/office/drawing/2014/main" id="{27948F8C-5900-4097-B33F-E0242CF2AD64}"/>
              </a:ext>
            </a:extLst>
          </p:cNvPr>
          <p:cNvSpPr txBox="1">
            <a:spLocks noChangeArrowheads="1"/>
          </p:cNvSpPr>
          <p:nvPr/>
        </p:nvSpPr>
        <p:spPr bwMode="auto">
          <a:xfrm>
            <a:off x="8111355" y="3821974"/>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8" name="Line 87">
            <a:extLst>
              <a:ext uri="{FF2B5EF4-FFF2-40B4-BE49-F238E27FC236}">
                <a16:creationId xmlns:a16="http://schemas.microsoft.com/office/drawing/2014/main" id="{39531AB3-3975-4537-A6B8-2DC9D7125E78}"/>
              </a:ext>
            </a:extLst>
          </p:cNvPr>
          <p:cNvSpPr>
            <a:spLocks noChangeShapeType="1"/>
          </p:cNvSpPr>
          <p:nvPr/>
        </p:nvSpPr>
        <p:spPr bwMode="auto">
          <a:xfrm>
            <a:off x="8625705" y="382197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9" name="Line 88">
            <a:extLst>
              <a:ext uri="{FF2B5EF4-FFF2-40B4-BE49-F238E27FC236}">
                <a16:creationId xmlns:a16="http://schemas.microsoft.com/office/drawing/2014/main" id="{1EAED93A-65BA-4F3D-ABF8-2399A6DDCF54}"/>
              </a:ext>
            </a:extLst>
          </p:cNvPr>
          <p:cNvSpPr>
            <a:spLocks noChangeShapeType="1"/>
          </p:cNvSpPr>
          <p:nvPr/>
        </p:nvSpPr>
        <p:spPr bwMode="auto">
          <a:xfrm>
            <a:off x="8454255" y="382197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Text Box 89">
            <a:extLst>
              <a:ext uri="{FF2B5EF4-FFF2-40B4-BE49-F238E27FC236}">
                <a16:creationId xmlns:a16="http://schemas.microsoft.com/office/drawing/2014/main" id="{68A42924-8591-4816-864A-CFAC65546EB9}"/>
              </a:ext>
            </a:extLst>
          </p:cNvPr>
          <p:cNvSpPr txBox="1">
            <a:spLocks noChangeArrowheads="1"/>
          </p:cNvSpPr>
          <p:nvPr/>
        </p:nvSpPr>
        <p:spPr bwMode="auto">
          <a:xfrm>
            <a:off x="8397105" y="3536224"/>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1962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1" name="Line 90">
            <a:extLst>
              <a:ext uri="{FF2B5EF4-FFF2-40B4-BE49-F238E27FC236}">
                <a16:creationId xmlns:a16="http://schemas.microsoft.com/office/drawing/2014/main" id="{6575B425-A0A4-482C-BECF-4B9B4F906794}"/>
              </a:ext>
            </a:extLst>
          </p:cNvPr>
          <p:cNvSpPr>
            <a:spLocks noChangeShapeType="1"/>
          </p:cNvSpPr>
          <p:nvPr/>
        </p:nvSpPr>
        <p:spPr bwMode="auto">
          <a:xfrm>
            <a:off x="9825855" y="382197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Line 91">
            <a:extLst>
              <a:ext uri="{FF2B5EF4-FFF2-40B4-BE49-F238E27FC236}">
                <a16:creationId xmlns:a16="http://schemas.microsoft.com/office/drawing/2014/main" id="{14396B2F-9E9A-4BED-9CFA-9FE9D50B237F}"/>
              </a:ext>
            </a:extLst>
          </p:cNvPr>
          <p:cNvSpPr>
            <a:spLocks noChangeShapeType="1"/>
          </p:cNvSpPr>
          <p:nvPr/>
        </p:nvSpPr>
        <p:spPr bwMode="auto">
          <a:xfrm>
            <a:off x="9654405" y="382197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Text Box 92">
            <a:extLst>
              <a:ext uri="{FF2B5EF4-FFF2-40B4-BE49-F238E27FC236}">
                <a16:creationId xmlns:a16="http://schemas.microsoft.com/office/drawing/2014/main" id="{13F76462-CFA1-47D2-85D3-7FD165113D2B}"/>
              </a:ext>
            </a:extLst>
          </p:cNvPr>
          <p:cNvSpPr txBox="1">
            <a:spLocks noChangeArrowheads="1"/>
          </p:cNvSpPr>
          <p:nvPr/>
        </p:nvSpPr>
        <p:spPr bwMode="auto">
          <a:xfrm>
            <a:off x="9597255" y="3536224"/>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4" name="Text Box 93">
            <a:extLst>
              <a:ext uri="{FF2B5EF4-FFF2-40B4-BE49-F238E27FC236}">
                <a16:creationId xmlns:a16="http://schemas.microsoft.com/office/drawing/2014/main" id="{FEC4B134-81F4-4A7E-8910-5244A400F529}"/>
              </a:ext>
            </a:extLst>
          </p:cNvPr>
          <p:cNvSpPr txBox="1">
            <a:spLocks noChangeArrowheads="1"/>
          </p:cNvSpPr>
          <p:nvPr/>
        </p:nvSpPr>
        <p:spPr bwMode="auto">
          <a:xfrm>
            <a:off x="9311505" y="4164874"/>
            <a:ext cx="5143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5" name="Line 94">
            <a:extLst>
              <a:ext uri="{FF2B5EF4-FFF2-40B4-BE49-F238E27FC236}">
                <a16:creationId xmlns:a16="http://schemas.microsoft.com/office/drawing/2014/main" id="{CFD7EDCE-7D40-4B05-B36D-F5A767D50361}"/>
              </a:ext>
            </a:extLst>
          </p:cNvPr>
          <p:cNvSpPr>
            <a:spLocks noChangeShapeType="1"/>
          </p:cNvSpPr>
          <p:nvPr/>
        </p:nvSpPr>
        <p:spPr bwMode="auto">
          <a:xfrm>
            <a:off x="9825855" y="4107724"/>
            <a:ext cx="0" cy="6286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Text Box 95">
            <a:extLst>
              <a:ext uri="{FF2B5EF4-FFF2-40B4-BE49-F238E27FC236}">
                <a16:creationId xmlns:a16="http://schemas.microsoft.com/office/drawing/2014/main" id="{377C29E7-8970-4351-B94F-5B73E936C2A4}"/>
              </a:ext>
            </a:extLst>
          </p:cNvPr>
          <p:cNvSpPr txBox="1">
            <a:spLocks noChangeArrowheads="1"/>
          </p:cNvSpPr>
          <p:nvPr/>
        </p:nvSpPr>
        <p:spPr bwMode="auto">
          <a:xfrm>
            <a:off x="9825855" y="4164874"/>
            <a:ext cx="6286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John Paul 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7" name="Line 96">
            <a:extLst>
              <a:ext uri="{FF2B5EF4-FFF2-40B4-BE49-F238E27FC236}">
                <a16:creationId xmlns:a16="http://schemas.microsoft.com/office/drawing/2014/main" id="{356D577F-4F96-4197-8181-B03D98303CF9}"/>
              </a:ext>
            </a:extLst>
          </p:cNvPr>
          <p:cNvSpPr>
            <a:spLocks noChangeShapeType="1"/>
          </p:cNvSpPr>
          <p:nvPr/>
        </p:nvSpPr>
        <p:spPr bwMode="auto">
          <a:xfrm>
            <a:off x="10797405" y="382197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8" name="Line 97">
            <a:extLst>
              <a:ext uri="{FF2B5EF4-FFF2-40B4-BE49-F238E27FC236}">
                <a16:creationId xmlns:a16="http://schemas.microsoft.com/office/drawing/2014/main" id="{885EA37B-9A8D-4C43-A520-CEEE88BC04AD}"/>
              </a:ext>
            </a:extLst>
          </p:cNvPr>
          <p:cNvSpPr>
            <a:spLocks noChangeShapeType="1"/>
          </p:cNvSpPr>
          <p:nvPr/>
        </p:nvSpPr>
        <p:spPr bwMode="auto">
          <a:xfrm>
            <a:off x="10625955" y="382197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9" name="Text Box 98">
            <a:extLst>
              <a:ext uri="{FF2B5EF4-FFF2-40B4-BE49-F238E27FC236}">
                <a16:creationId xmlns:a16="http://schemas.microsoft.com/office/drawing/2014/main" id="{843E6C67-E69F-4E89-AB43-0F7AA5541FFE}"/>
              </a:ext>
            </a:extLst>
          </p:cNvPr>
          <p:cNvSpPr txBox="1">
            <a:spLocks noChangeArrowheads="1"/>
          </p:cNvSpPr>
          <p:nvPr/>
        </p:nvSpPr>
        <p:spPr bwMode="auto">
          <a:xfrm>
            <a:off x="10568805" y="3536224"/>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1991</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0" name="Line 99">
            <a:extLst>
              <a:ext uri="{FF2B5EF4-FFF2-40B4-BE49-F238E27FC236}">
                <a16:creationId xmlns:a16="http://schemas.microsoft.com/office/drawing/2014/main" id="{0615767D-4357-4C2E-8895-01B54E8F1DD8}"/>
              </a:ext>
            </a:extLst>
          </p:cNvPr>
          <p:cNvSpPr>
            <a:spLocks noChangeShapeType="1"/>
          </p:cNvSpPr>
          <p:nvPr/>
        </p:nvSpPr>
        <p:spPr bwMode="auto">
          <a:xfrm>
            <a:off x="9254355" y="3936274"/>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Line 100">
            <a:extLst>
              <a:ext uri="{FF2B5EF4-FFF2-40B4-BE49-F238E27FC236}">
                <a16:creationId xmlns:a16="http://schemas.microsoft.com/office/drawing/2014/main" id="{8F79A234-C0C1-4FC5-868C-E26D9A4DD961}"/>
              </a:ext>
            </a:extLst>
          </p:cNvPr>
          <p:cNvSpPr>
            <a:spLocks noChangeShapeType="1"/>
          </p:cNvSpPr>
          <p:nvPr/>
        </p:nvSpPr>
        <p:spPr bwMode="auto">
          <a:xfrm>
            <a:off x="9140055" y="3936274"/>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2" name="Line 101">
            <a:extLst>
              <a:ext uri="{FF2B5EF4-FFF2-40B4-BE49-F238E27FC236}">
                <a16:creationId xmlns:a16="http://schemas.microsoft.com/office/drawing/2014/main" id="{E811756A-41F3-4E30-8C86-0E057651A129}"/>
              </a:ext>
            </a:extLst>
          </p:cNvPr>
          <p:cNvSpPr>
            <a:spLocks noChangeShapeType="1"/>
          </p:cNvSpPr>
          <p:nvPr/>
        </p:nvSpPr>
        <p:spPr bwMode="auto">
          <a:xfrm>
            <a:off x="9254355" y="4107724"/>
            <a:ext cx="0" cy="571500"/>
          </a:xfrm>
          <a:prstGeom prst="line">
            <a:avLst/>
          </a:prstGeom>
          <a:noFill/>
          <a:ln w="25400">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Text Box 102">
            <a:extLst>
              <a:ext uri="{FF2B5EF4-FFF2-40B4-BE49-F238E27FC236}">
                <a16:creationId xmlns:a16="http://schemas.microsoft.com/office/drawing/2014/main" id="{7647EBA4-7ABB-41F5-9893-F08E5A57C5EF}"/>
              </a:ext>
            </a:extLst>
          </p:cNvPr>
          <p:cNvSpPr txBox="1">
            <a:spLocks noChangeArrowheads="1"/>
          </p:cNvSpPr>
          <p:nvPr/>
        </p:nvSpPr>
        <p:spPr bwMode="auto">
          <a:xfrm>
            <a:off x="8682855" y="4679224"/>
            <a:ext cx="11430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2 assignation attempts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John Paul I</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Ronald Reagan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4" name="Line 103">
            <a:extLst>
              <a:ext uri="{FF2B5EF4-FFF2-40B4-BE49-F238E27FC236}">
                <a16:creationId xmlns:a16="http://schemas.microsoft.com/office/drawing/2014/main" id="{AFC8250A-49A8-481C-BEFF-52F771A213CD}"/>
              </a:ext>
            </a:extLst>
          </p:cNvPr>
          <p:cNvSpPr>
            <a:spLocks noChangeShapeType="1"/>
          </p:cNvSpPr>
          <p:nvPr/>
        </p:nvSpPr>
        <p:spPr bwMode="auto">
          <a:xfrm>
            <a:off x="9197205" y="1993174"/>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5" name="Line 104">
            <a:extLst>
              <a:ext uri="{FF2B5EF4-FFF2-40B4-BE49-F238E27FC236}">
                <a16:creationId xmlns:a16="http://schemas.microsoft.com/office/drawing/2014/main" id="{52D24BFF-19BA-402D-98A6-27E9760BF26B}"/>
              </a:ext>
            </a:extLst>
          </p:cNvPr>
          <p:cNvSpPr>
            <a:spLocks noChangeShapeType="1"/>
          </p:cNvSpPr>
          <p:nvPr/>
        </p:nvSpPr>
        <p:spPr bwMode="auto">
          <a:xfrm>
            <a:off x="9082905" y="1993174"/>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Line 105">
            <a:extLst>
              <a:ext uri="{FF2B5EF4-FFF2-40B4-BE49-F238E27FC236}">
                <a16:creationId xmlns:a16="http://schemas.microsoft.com/office/drawing/2014/main" id="{D6CF13DA-B8FE-41D8-B0B5-40B7D3D7C5B0}"/>
              </a:ext>
            </a:extLst>
          </p:cNvPr>
          <p:cNvSpPr>
            <a:spLocks noChangeShapeType="1"/>
          </p:cNvSpPr>
          <p:nvPr/>
        </p:nvSpPr>
        <p:spPr bwMode="auto">
          <a:xfrm>
            <a:off x="9197205" y="2164623"/>
            <a:ext cx="0" cy="1257301"/>
          </a:xfrm>
          <a:prstGeom prst="line">
            <a:avLst/>
          </a:prstGeom>
          <a:noFill/>
          <a:ln w="25400" algn="ctr">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7" name="Text Box 106">
            <a:extLst>
              <a:ext uri="{FF2B5EF4-FFF2-40B4-BE49-F238E27FC236}">
                <a16:creationId xmlns:a16="http://schemas.microsoft.com/office/drawing/2014/main" id="{7CFE5032-3B11-45B7-A97B-4F1F140B4B64}"/>
              </a:ext>
            </a:extLst>
          </p:cNvPr>
          <p:cNvSpPr txBox="1">
            <a:spLocks noChangeArrowheads="1"/>
          </p:cNvSpPr>
          <p:nvPr/>
        </p:nvSpPr>
        <p:spPr bwMode="auto">
          <a:xfrm>
            <a:off x="8968605" y="1650274"/>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8" name="Text Box 107">
            <a:extLst>
              <a:ext uri="{FF2B5EF4-FFF2-40B4-BE49-F238E27FC236}">
                <a16:creationId xmlns:a16="http://schemas.microsoft.com/office/drawing/2014/main" id="{16E533DC-AA34-454A-B2F9-598A380B7012}"/>
              </a:ext>
            </a:extLst>
          </p:cNvPr>
          <p:cNvSpPr txBox="1">
            <a:spLocks noChangeArrowheads="1"/>
          </p:cNvSpPr>
          <p:nvPr/>
        </p:nvSpPr>
        <p:spPr bwMode="auto">
          <a:xfrm>
            <a:off x="8911455" y="2793274"/>
            <a:ext cx="6858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James White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9" name="Text Box 108">
            <a:extLst>
              <a:ext uri="{FF2B5EF4-FFF2-40B4-BE49-F238E27FC236}">
                <a16:creationId xmlns:a16="http://schemas.microsoft.com/office/drawing/2014/main" id="{32D54E65-CE5C-43A2-8891-80E00C74CC81}"/>
              </a:ext>
            </a:extLst>
          </p:cNvPr>
          <p:cNvSpPr txBox="1">
            <a:spLocks noChangeArrowheads="1"/>
          </p:cNvSpPr>
          <p:nvPr/>
        </p:nvSpPr>
        <p:spPr bwMode="auto">
          <a:xfrm>
            <a:off x="8968605" y="3479074"/>
            <a:ext cx="57150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May 13,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0" name="TextBox 109">
            <a:extLst>
              <a:ext uri="{FF2B5EF4-FFF2-40B4-BE49-F238E27FC236}">
                <a16:creationId xmlns:a16="http://schemas.microsoft.com/office/drawing/2014/main" id="{67C9CEC2-F942-4932-A938-B8F604CA2A85}"/>
              </a:ext>
            </a:extLst>
          </p:cNvPr>
          <p:cNvSpPr txBox="1"/>
          <p:nvPr/>
        </p:nvSpPr>
        <p:spPr>
          <a:xfrm>
            <a:off x="805680" y="1071154"/>
            <a:ext cx="3048000" cy="5078313"/>
          </a:xfrm>
          <a:prstGeom prst="rect">
            <a:avLst/>
          </a:prstGeom>
          <a:noFill/>
        </p:spPr>
        <p:txBody>
          <a:bodyPr wrap="square" rtlCol="0">
            <a:spAutoFit/>
          </a:bodyPr>
          <a:lstStyle/>
          <a:p>
            <a:r>
              <a:rPr lang="en-US" dirty="0"/>
              <a:t>John Paul II was almost as much against Democracy as he was against Communism, and he was vocal about that. What they were supposed to choose was the authority of the Papacy. After this history in 1991, he becomes so angry, that when he visits eastern Europe in this history (after 1989), we don’t hear much about those visits. Before the fall of the Soviet Union, tens of thousands of people would show up. The vast majority of them never show up after the fall of the Soviet Union. </a:t>
            </a:r>
          </a:p>
          <a:p>
            <a:r>
              <a:rPr lang="en-US" dirty="0"/>
              <a:t> </a:t>
            </a:r>
          </a:p>
        </p:txBody>
      </p:sp>
    </p:spTree>
    <p:extLst>
      <p:ext uri="{BB962C8B-B14F-4D97-AF65-F5344CB8AC3E}">
        <p14:creationId xmlns:p14="http://schemas.microsoft.com/office/powerpoint/2010/main" val="8149309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32F14E3-02CF-4083-80DF-7BCEA3F3B495}"/>
              </a:ext>
            </a:extLst>
          </p:cNvPr>
          <p:cNvSpPr>
            <a:spLocks noGrp="1"/>
          </p:cNvSpPr>
          <p:nvPr>
            <p:ph type="sldNum" sz="quarter" idx="12"/>
          </p:nvPr>
        </p:nvSpPr>
        <p:spPr/>
        <p:txBody>
          <a:bodyPr/>
          <a:lstStyle/>
          <a:p>
            <a:fld id="{1E1B8BD3-EEEF-4896-BEE3-06C250004F3C}" type="slidenum">
              <a:rPr lang="en-US" smtClean="0"/>
              <a:pPr/>
              <a:t>35</a:t>
            </a:fld>
            <a:endParaRPr lang="en-US" dirty="0"/>
          </a:p>
        </p:txBody>
      </p:sp>
      <p:sp>
        <p:nvSpPr>
          <p:cNvPr id="3" name="Text Box 2">
            <a:extLst>
              <a:ext uri="{FF2B5EF4-FFF2-40B4-BE49-F238E27FC236}">
                <a16:creationId xmlns:a16="http://schemas.microsoft.com/office/drawing/2014/main" id="{A7EABB39-E1CD-4DF4-BB69-018B4983435D}"/>
              </a:ext>
            </a:extLst>
          </p:cNvPr>
          <p:cNvSpPr txBox="1">
            <a:spLocks noChangeArrowheads="1"/>
          </p:cNvSpPr>
          <p:nvPr/>
        </p:nvSpPr>
        <p:spPr bwMode="auto">
          <a:xfrm>
            <a:off x="4781550" y="1132115"/>
            <a:ext cx="6858000" cy="40576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Line 3">
            <a:extLst>
              <a:ext uri="{FF2B5EF4-FFF2-40B4-BE49-F238E27FC236}">
                <a16:creationId xmlns:a16="http://schemas.microsoft.com/office/drawing/2014/main" id="{71070A33-3019-4CCE-8A58-A35E489F2CE8}"/>
              </a:ext>
            </a:extLst>
          </p:cNvPr>
          <p:cNvSpPr>
            <a:spLocks noChangeShapeType="1"/>
          </p:cNvSpPr>
          <p:nvPr/>
        </p:nvSpPr>
        <p:spPr bwMode="auto">
          <a:xfrm>
            <a:off x="6153150" y="2103665"/>
            <a:ext cx="5486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4">
            <a:extLst>
              <a:ext uri="{FF2B5EF4-FFF2-40B4-BE49-F238E27FC236}">
                <a16:creationId xmlns:a16="http://schemas.microsoft.com/office/drawing/2014/main" id="{97C14EBE-3242-4B52-B5AB-193130EF0A92}"/>
              </a:ext>
            </a:extLst>
          </p:cNvPr>
          <p:cNvSpPr>
            <a:spLocks noChangeShapeType="1"/>
          </p:cNvSpPr>
          <p:nvPr/>
        </p:nvSpPr>
        <p:spPr bwMode="auto">
          <a:xfrm flipH="1">
            <a:off x="5467350" y="2103665"/>
            <a:ext cx="7429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5">
            <a:extLst>
              <a:ext uri="{FF2B5EF4-FFF2-40B4-BE49-F238E27FC236}">
                <a16:creationId xmlns:a16="http://schemas.microsoft.com/office/drawing/2014/main" id="{0DFD67FB-02F3-4683-AA05-814E1B28C35E}"/>
              </a:ext>
            </a:extLst>
          </p:cNvPr>
          <p:cNvSpPr txBox="1">
            <a:spLocks noChangeArrowheads="1"/>
          </p:cNvSpPr>
          <p:nvPr/>
        </p:nvSpPr>
        <p:spPr bwMode="auto">
          <a:xfrm>
            <a:off x="7181850" y="2103665"/>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Disap.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Line 6">
            <a:extLst>
              <a:ext uri="{FF2B5EF4-FFF2-40B4-BE49-F238E27FC236}">
                <a16:creationId xmlns:a16="http://schemas.microsoft.com/office/drawing/2014/main" id="{F6777A1D-7A74-4743-8127-05B07598A9BB}"/>
              </a:ext>
            </a:extLst>
          </p:cNvPr>
          <p:cNvSpPr>
            <a:spLocks noChangeShapeType="1"/>
          </p:cNvSpPr>
          <p:nvPr/>
        </p:nvSpPr>
        <p:spPr bwMode="auto">
          <a:xfrm>
            <a:off x="5638800" y="181791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7">
            <a:extLst>
              <a:ext uri="{FF2B5EF4-FFF2-40B4-BE49-F238E27FC236}">
                <a16:creationId xmlns:a16="http://schemas.microsoft.com/office/drawing/2014/main" id="{E709D7B5-BBC8-40F9-A2AB-44A5FC05E715}"/>
              </a:ext>
            </a:extLst>
          </p:cNvPr>
          <p:cNvSpPr>
            <a:spLocks noChangeShapeType="1"/>
          </p:cNvSpPr>
          <p:nvPr/>
        </p:nvSpPr>
        <p:spPr bwMode="auto">
          <a:xfrm>
            <a:off x="7353300" y="181791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8">
            <a:extLst>
              <a:ext uri="{FF2B5EF4-FFF2-40B4-BE49-F238E27FC236}">
                <a16:creationId xmlns:a16="http://schemas.microsoft.com/office/drawing/2014/main" id="{5B22A544-EF91-41A4-AF6A-B278D3A99373}"/>
              </a:ext>
            </a:extLst>
          </p:cNvPr>
          <p:cNvSpPr>
            <a:spLocks noChangeShapeType="1"/>
          </p:cNvSpPr>
          <p:nvPr/>
        </p:nvSpPr>
        <p:spPr bwMode="auto">
          <a:xfrm>
            <a:off x="6153150" y="181791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9">
            <a:extLst>
              <a:ext uri="{FF2B5EF4-FFF2-40B4-BE49-F238E27FC236}">
                <a16:creationId xmlns:a16="http://schemas.microsoft.com/office/drawing/2014/main" id="{96BEDC87-2770-4914-92BB-C0314B941188}"/>
              </a:ext>
            </a:extLst>
          </p:cNvPr>
          <p:cNvSpPr>
            <a:spLocks noChangeShapeType="1"/>
          </p:cNvSpPr>
          <p:nvPr/>
        </p:nvSpPr>
        <p:spPr bwMode="auto">
          <a:xfrm>
            <a:off x="7181850" y="181791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Text Box 10">
            <a:extLst>
              <a:ext uri="{FF2B5EF4-FFF2-40B4-BE49-F238E27FC236}">
                <a16:creationId xmlns:a16="http://schemas.microsoft.com/office/drawing/2014/main" id="{86DD2613-78FB-48CF-ADF0-6C8FA5FA77F7}"/>
              </a:ext>
            </a:extLst>
          </p:cNvPr>
          <p:cNvSpPr txBox="1">
            <a:spLocks noChangeArrowheads="1"/>
          </p:cNvSpPr>
          <p:nvPr/>
        </p:nvSpPr>
        <p:spPr bwMode="auto">
          <a:xfrm>
            <a:off x="5467350" y="1532165"/>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538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Text Box 11">
            <a:extLst>
              <a:ext uri="{FF2B5EF4-FFF2-40B4-BE49-F238E27FC236}">
                <a16:creationId xmlns:a16="http://schemas.microsoft.com/office/drawing/2014/main" id="{D0827092-9EC3-44E3-A945-097F0FFBA031}"/>
              </a:ext>
            </a:extLst>
          </p:cNvPr>
          <p:cNvSpPr txBox="1">
            <a:spLocks noChangeArrowheads="1"/>
          </p:cNvSpPr>
          <p:nvPr/>
        </p:nvSpPr>
        <p:spPr bwMode="auto">
          <a:xfrm>
            <a:off x="5924550" y="153216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Text Box 12">
            <a:extLst>
              <a:ext uri="{FF2B5EF4-FFF2-40B4-BE49-F238E27FC236}">
                <a16:creationId xmlns:a16="http://schemas.microsoft.com/office/drawing/2014/main" id="{D501E5AF-4BE2-4C12-9459-880FDD94EFC5}"/>
              </a:ext>
            </a:extLst>
          </p:cNvPr>
          <p:cNvSpPr txBox="1">
            <a:spLocks noChangeArrowheads="1"/>
          </p:cNvSpPr>
          <p:nvPr/>
        </p:nvSpPr>
        <p:spPr bwMode="auto">
          <a:xfrm>
            <a:off x="8553450" y="2160815"/>
            <a:ext cx="85725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Rejection of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Line 13">
            <a:extLst>
              <a:ext uri="{FF2B5EF4-FFF2-40B4-BE49-F238E27FC236}">
                <a16:creationId xmlns:a16="http://schemas.microsoft.com/office/drawing/2014/main" id="{44BFA0C0-9E79-4008-84D1-50041A3EDF24}"/>
              </a:ext>
            </a:extLst>
          </p:cNvPr>
          <p:cNvSpPr>
            <a:spLocks noChangeShapeType="1"/>
          </p:cNvSpPr>
          <p:nvPr/>
        </p:nvSpPr>
        <p:spPr bwMode="auto">
          <a:xfrm>
            <a:off x="6496050" y="1932215"/>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4">
            <a:extLst>
              <a:ext uri="{FF2B5EF4-FFF2-40B4-BE49-F238E27FC236}">
                <a16:creationId xmlns:a16="http://schemas.microsoft.com/office/drawing/2014/main" id="{FBA911A8-6DBE-404D-86E8-342236D940B8}"/>
              </a:ext>
            </a:extLst>
          </p:cNvPr>
          <p:cNvSpPr>
            <a:spLocks noChangeShapeType="1"/>
          </p:cNvSpPr>
          <p:nvPr/>
        </p:nvSpPr>
        <p:spPr bwMode="auto">
          <a:xfrm>
            <a:off x="6381750" y="1932215"/>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15">
            <a:extLst>
              <a:ext uri="{FF2B5EF4-FFF2-40B4-BE49-F238E27FC236}">
                <a16:creationId xmlns:a16="http://schemas.microsoft.com/office/drawing/2014/main" id="{BBECA2B3-0599-4312-8775-4B09D8F7E85B}"/>
              </a:ext>
            </a:extLst>
          </p:cNvPr>
          <p:cNvSpPr txBox="1">
            <a:spLocks noChangeArrowheads="1"/>
          </p:cNvSpPr>
          <p:nvPr/>
        </p:nvSpPr>
        <p:spPr bwMode="auto">
          <a:xfrm>
            <a:off x="5981700" y="2160815"/>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Line 16">
            <a:extLst>
              <a:ext uri="{FF2B5EF4-FFF2-40B4-BE49-F238E27FC236}">
                <a16:creationId xmlns:a16="http://schemas.microsoft.com/office/drawing/2014/main" id="{62F963B2-AABA-4A9D-9229-316A7D91C774}"/>
              </a:ext>
            </a:extLst>
          </p:cNvPr>
          <p:cNvSpPr>
            <a:spLocks noChangeShapeType="1"/>
          </p:cNvSpPr>
          <p:nvPr/>
        </p:nvSpPr>
        <p:spPr bwMode="auto">
          <a:xfrm>
            <a:off x="5467350" y="178934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7">
            <a:extLst>
              <a:ext uri="{FF2B5EF4-FFF2-40B4-BE49-F238E27FC236}">
                <a16:creationId xmlns:a16="http://schemas.microsoft.com/office/drawing/2014/main" id="{927B564B-C7B0-4078-871A-C6791D91884E}"/>
              </a:ext>
            </a:extLst>
          </p:cNvPr>
          <p:cNvSpPr>
            <a:spLocks noChangeShapeType="1"/>
          </p:cNvSpPr>
          <p:nvPr/>
        </p:nvSpPr>
        <p:spPr bwMode="auto">
          <a:xfrm>
            <a:off x="5638800" y="1417865"/>
            <a:ext cx="5143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Text Box 18">
            <a:extLst>
              <a:ext uri="{FF2B5EF4-FFF2-40B4-BE49-F238E27FC236}">
                <a16:creationId xmlns:a16="http://schemas.microsoft.com/office/drawing/2014/main" id="{DAB19017-1DA1-4111-9763-0D298D063012}"/>
              </a:ext>
            </a:extLst>
          </p:cNvPr>
          <p:cNvSpPr txBox="1">
            <a:spLocks noChangeArrowheads="1"/>
          </p:cNvSpPr>
          <p:nvPr/>
        </p:nvSpPr>
        <p:spPr bwMode="auto">
          <a:xfrm>
            <a:off x="5753100" y="1817915"/>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19">
            <a:extLst>
              <a:ext uri="{FF2B5EF4-FFF2-40B4-BE49-F238E27FC236}">
                <a16:creationId xmlns:a16="http://schemas.microsoft.com/office/drawing/2014/main" id="{570C5442-C407-49BC-A29B-066BFD53ECFC}"/>
              </a:ext>
            </a:extLst>
          </p:cNvPr>
          <p:cNvSpPr txBox="1">
            <a:spLocks noChangeArrowheads="1"/>
          </p:cNvSpPr>
          <p:nvPr/>
        </p:nvSpPr>
        <p:spPr bwMode="auto">
          <a:xfrm>
            <a:off x="6724650" y="1817915"/>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Text Box 20">
            <a:extLst>
              <a:ext uri="{FF2B5EF4-FFF2-40B4-BE49-F238E27FC236}">
                <a16:creationId xmlns:a16="http://schemas.microsoft.com/office/drawing/2014/main" id="{920895C5-9CAF-4EE2-8A81-92C286CF8DA5}"/>
              </a:ext>
            </a:extLst>
          </p:cNvPr>
          <p:cNvSpPr txBox="1">
            <a:spLocks noChangeArrowheads="1"/>
          </p:cNvSpPr>
          <p:nvPr/>
        </p:nvSpPr>
        <p:spPr bwMode="auto">
          <a:xfrm>
            <a:off x="7124700" y="153216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Line 21">
            <a:extLst>
              <a:ext uri="{FF2B5EF4-FFF2-40B4-BE49-F238E27FC236}">
                <a16:creationId xmlns:a16="http://schemas.microsoft.com/office/drawing/2014/main" id="{23145B66-DA9A-486B-BE75-B0B2A14A7754}"/>
              </a:ext>
            </a:extLst>
          </p:cNvPr>
          <p:cNvSpPr>
            <a:spLocks noChangeShapeType="1"/>
          </p:cNvSpPr>
          <p:nvPr/>
        </p:nvSpPr>
        <p:spPr bwMode="auto">
          <a:xfrm>
            <a:off x="6267450" y="1417865"/>
            <a:ext cx="114300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Text Box 22">
            <a:extLst>
              <a:ext uri="{FF2B5EF4-FFF2-40B4-BE49-F238E27FC236}">
                <a16:creationId xmlns:a16="http://schemas.microsoft.com/office/drawing/2014/main" id="{D8EAF3A3-724F-438A-875E-055AF4839167}"/>
              </a:ext>
            </a:extLst>
          </p:cNvPr>
          <p:cNvSpPr txBox="1">
            <a:spLocks noChangeArrowheads="1"/>
          </p:cNvSpPr>
          <p:nvPr/>
        </p:nvSpPr>
        <p:spPr bwMode="auto">
          <a:xfrm>
            <a:off x="6381750" y="1132115"/>
            <a:ext cx="9144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1260   46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Text Box 23">
            <a:extLst>
              <a:ext uri="{FF2B5EF4-FFF2-40B4-BE49-F238E27FC236}">
                <a16:creationId xmlns:a16="http://schemas.microsoft.com/office/drawing/2014/main" id="{59BF1452-0A40-4D36-B5D2-422FED9C59E1}"/>
              </a:ext>
            </a:extLst>
          </p:cNvPr>
          <p:cNvSpPr txBox="1">
            <a:spLocks noChangeArrowheads="1"/>
          </p:cNvSpPr>
          <p:nvPr/>
        </p:nvSpPr>
        <p:spPr bwMode="auto">
          <a:xfrm>
            <a:off x="7524750" y="1817915"/>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Line 24">
            <a:extLst>
              <a:ext uri="{FF2B5EF4-FFF2-40B4-BE49-F238E27FC236}">
                <a16:creationId xmlns:a16="http://schemas.microsoft.com/office/drawing/2014/main" id="{175F13D4-0907-4A71-A6E6-D8CD115C1E2C}"/>
              </a:ext>
            </a:extLst>
          </p:cNvPr>
          <p:cNvSpPr>
            <a:spLocks noChangeShapeType="1"/>
          </p:cNvSpPr>
          <p:nvPr/>
        </p:nvSpPr>
        <p:spPr bwMode="auto">
          <a:xfrm>
            <a:off x="8096250" y="181791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25">
            <a:extLst>
              <a:ext uri="{FF2B5EF4-FFF2-40B4-BE49-F238E27FC236}">
                <a16:creationId xmlns:a16="http://schemas.microsoft.com/office/drawing/2014/main" id="{C3A78D71-6026-4F7F-A149-CC8C00FEA028}"/>
              </a:ext>
            </a:extLst>
          </p:cNvPr>
          <p:cNvSpPr>
            <a:spLocks noChangeShapeType="1"/>
          </p:cNvSpPr>
          <p:nvPr/>
        </p:nvSpPr>
        <p:spPr bwMode="auto">
          <a:xfrm>
            <a:off x="7924800" y="181791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Text Box 26">
            <a:extLst>
              <a:ext uri="{FF2B5EF4-FFF2-40B4-BE49-F238E27FC236}">
                <a16:creationId xmlns:a16="http://schemas.microsoft.com/office/drawing/2014/main" id="{4326BF45-F0AD-4ACE-868B-D0DD6E9C52E5}"/>
              </a:ext>
            </a:extLst>
          </p:cNvPr>
          <p:cNvSpPr txBox="1">
            <a:spLocks noChangeArrowheads="1"/>
          </p:cNvSpPr>
          <p:nvPr/>
        </p:nvSpPr>
        <p:spPr bwMode="auto">
          <a:xfrm>
            <a:off x="7867650" y="153216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Line 27">
            <a:extLst>
              <a:ext uri="{FF2B5EF4-FFF2-40B4-BE49-F238E27FC236}">
                <a16:creationId xmlns:a16="http://schemas.microsoft.com/office/drawing/2014/main" id="{3C7B5D7F-7E2B-4164-92DA-B8712E3C5463}"/>
              </a:ext>
            </a:extLst>
          </p:cNvPr>
          <p:cNvSpPr>
            <a:spLocks noChangeShapeType="1"/>
          </p:cNvSpPr>
          <p:nvPr/>
        </p:nvSpPr>
        <p:spPr bwMode="auto">
          <a:xfrm flipV="1">
            <a:off x="6153150" y="1932215"/>
            <a:ext cx="17145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28">
            <a:extLst>
              <a:ext uri="{FF2B5EF4-FFF2-40B4-BE49-F238E27FC236}">
                <a16:creationId xmlns:a16="http://schemas.microsoft.com/office/drawing/2014/main" id="{AD1DFC31-EAA5-4296-ABC4-75A6ACF4E95B}"/>
              </a:ext>
            </a:extLst>
          </p:cNvPr>
          <p:cNvSpPr txBox="1">
            <a:spLocks noChangeArrowheads="1"/>
          </p:cNvSpPr>
          <p:nvPr/>
        </p:nvSpPr>
        <p:spPr bwMode="auto">
          <a:xfrm>
            <a:off x="6324600" y="164646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Text Box 29">
            <a:extLst>
              <a:ext uri="{FF2B5EF4-FFF2-40B4-BE49-F238E27FC236}">
                <a16:creationId xmlns:a16="http://schemas.microsoft.com/office/drawing/2014/main" id="{EFF08BEB-6D67-47C4-82EF-E7E29BCD4647}"/>
              </a:ext>
            </a:extLst>
          </p:cNvPr>
          <p:cNvSpPr txBox="1">
            <a:spLocks noChangeArrowheads="1"/>
          </p:cNvSpPr>
          <p:nvPr/>
        </p:nvSpPr>
        <p:spPr bwMode="auto">
          <a:xfrm>
            <a:off x="8324850" y="1817915"/>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Text Box 30">
            <a:extLst>
              <a:ext uri="{FF2B5EF4-FFF2-40B4-BE49-F238E27FC236}">
                <a16:creationId xmlns:a16="http://schemas.microsoft.com/office/drawing/2014/main" id="{282281C3-8EFA-45D5-8AD7-E6AB68D151DE}"/>
              </a:ext>
            </a:extLst>
          </p:cNvPr>
          <p:cNvSpPr txBox="1">
            <a:spLocks noChangeArrowheads="1"/>
          </p:cNvSpPr>
          <p:nvPr/>
        </p:nvSpPr>
        <p:spPr bwMode="auto">
          <a:xfrm>
            <a:off x="6267450" y="2446565"/>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Capsule message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Line 31">
            <a:extLst>
              <a:ext uri="{FF2B5EF4-FFF2-40B4-BE49-F238E27FC236}">
                <a16:creationId xmlns:a16="http://schemas.microsoft.com/office/drawing/2014/main" id="{A2DCDE23-FD0D-4877-A6BF-1C361F9A75C8}"/>
              </a:ext>
            </a:extLst>
          </p:cNvPr>
          <p:cNvSpPr>
            <a:spLocks noChangeShapeType="1"/>
          </p:cNvSpPr>
          <p:nvPr/>
        </p:nvSpPr>
        <p:spPr bwMode="auto">
          <a:xfrm>
            <a:off x="6496050" y="2103665"/>
            <a:ext cx="0"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32">
            <a:extLst>
              <a:ext uri="{FF2B5EF4-FFF2-40B4-BE49-F238E27FC236}">
                <a16:creationId xmlns:a16="http://schemas.microsoft.com/office/drawing/2014/main" id="{7BAA5D5C-F604-4966-9B68-BC3556329D33}"/>
              </a:ext>
            </a:extLst>
          </p:cNvPr>
          <p:cNvSpPr>
            <a:spLocks noChangeShapeType="1"/>
          </p:cNvSpPr>
          <p:nvPr/>
        </p:nvSpPr>
        <p:spPr bwMode="auto">
          <a:xfrm>
            <a:off x="8839200" y="181791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Line 33">
            <a:extLst>
              <a:ext uri="{FF2B5EF4-FFF2-40B4-BE49-F238E27FC236}">
                <a16:creationId xmlns:a16="http://schemas.microsoft.com/office/drawing/2014/main" id="{1637530C-6C67-4183-9B98-788EAB80CA1C}"/>
              </a:ext>
            </a:extLst>
          </p:cNvPr>
          <p:cNvSpPr>
            <a:spLocks noChangeShapeType="1"/>
          </p:cNvSpPr>
          <p:nvPr/>
        </p:nvSpPr>
        <p:spPr bwMode="auto">
          <a:xfrm>
            <a:off x="8667750" y="181791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Text Box 34">
            <a:extLst>
              <a:ext uri="{FF2B5EF4-FFF2-40B4-BE49-F238E27FC236}">
                <a16:creationId xmlns:a16="http://schemas.microsoft.com/office/drawing/2014/main" id="{E74CC8D4-6AE3-4DCF-ACD0-B09E4A250C06}"/>
              </a:ext>
            </a:extLst>
          </p:cNvPr>
          <p:cNvSpPr txBox="1">
            <a:spLocks noChangeArrowheads="1"/>
          </p:cNvSpPr>
          <p:nvPr/>
        </p:nvSpPr>
        <p:spPr bwMode="auto">
          <a:xfrm>
            <a:off x="8610600" y="153216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Line 35">
            <a:extLst>
              <a:ext uri="{FF2B5EF4-FFF2-40B4-BE49-F238E27FC236}">
                <a16:creationId xmlns:a16="http://schemas.microsoft.com/office/drawing/2014/main" id="{F84173F5-0D07-41AC-A25C-8488A5FF3DFD}"/>
              </a:ext>
            </a:extLst>
          </p:cNvPr>
          <p:cNvSpPr>
            <a:spLocks noChangeShapeType="1"/>
          </p:cNvSpPr>
          <p:nvPr/>
        </p:nvSpPr>
        <p:spPr bwMode="auto">
          <a:xfrm>
            <a:off x="8096250" y="1989365"/>
            <a:ext cx="2857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 Box 36">
            <a:extLst>
              <a:ext uri="{FF2B5EF4-FFF2-40B4-BE49-F238E27FC236}">
                <a16:creationId xmlns:a16="http://schemas.microsoft.com/office/drawing/2014/main" id="{E7FE50AC-98E7-4766-8E1F-A001F51C8FF9}"/>
              </a:ext>
            </a:extLst>
          </p:cNvPr>
          <p:cNvSpPr txBox="1">
            <a:spLocks noChangeArrowheads="1"/>
          </p:cNvSpPr>
          <p:nvPr/>
        </p:nvSpPr>
        <p:spPr bwMode="auto">
          <a:xfrm>
            <a:off x="9010650" y="1817915"/>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Line 37">
            <a:extLst>
              <a:ext uri="{FF2B5EF4-FFF2-40B4-BE49-F238E27FC236}">
                <a16:creationId xmlns:a16="http://schemas.microsoft.com/office/drawing/2014/main" id="{653923B8-9493-454F-A72E-7123E3A81D1D}"/>
              </a:ext>
            </a:extLst>
          </p:cNvPr>
          <p:cNvSpPr>
            <a:spLocks noChangeShapeType="1"/>
          </p:cNvSpPr>
          <p:nvPr/>
        </p:nvSpPr>
        <p:spPr bwMode="auto">
          <a:xfrm>
            <a:off x="10039350" y="181791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Line 38">
            <a:extLst>
              <a:ext uri="{FF2B5EF4-FFF2-40B4-BE49-F238E27FC236}">
                <a16:creationId xmlns:a16="http://schemas.microsoft.com/office/drawing/2014/main" id="{2EC80F97-0221-4F84-A24D-3EEAC909523C}"/>
              </a:ext>
            </a:extLst>
          </p:cNvPr>
          <p:cNvSpPr>
            <a:spLocks noChangeShapeType="1"/>
          </p:cNvSpPr>
          <p:nvPr/>
        </p:nvSpPr>
        <p:spPr bwMode="auto">
          <a:xfrm>
            <a:off x="9867900" y="181791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Text Box 39">
            <a:extLst>
              <a:ext uri="{FF2B5EF4-FFF2-40B4-BE49-F238E27FC236}">
                <a16:creationId xmlns:a16="http://schemas.microsoft.com/office/drawing/2014/main" id="{277EE3F7-659D-4168-84DC-64CD587C21D3}"/>
              </a:ext>
            </a:extLst>
          </p:cNvPr>
          <p:cNvSpPr txBox="1">
            <a:spLocks noChangeArrowheads="1"/>
          </p:cNvSpPr>
          <p:nvPr/>
        </p:nvSpPr>
        <p:spPr bwMode="auto">
          <a:xfrm>
            <a:off x="9810750" y="153216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Text Box 40">
            <a:extLst>
              <a:ext uri="{FF2B5EF4-FFF2-40B4-BE49-F238E27FC236}">
                <a16:creationId xmlns:a16="http://schemas.microsoft.com/office/drawing/2014/main" id="{BC00EE67-1926-4903-8F33-6F90C6CC23C3}"/>
              </a:ext>
            </a:extLst>
          </p:cNvPr>
          <p:cNvSpPr txBox="1">
            <a:spLocks noChangeArrowheads="1"/>
          </p:cNvSpPr>
          <p:nvPr/>
        </p:nvSpPr>
        <p:spPr bwMode="auto">
          <a:xfrm>
            <a:off x="9467850" y="2160815"/>
            <a:ext cx="5715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Jones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Waggoner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Line 41">
            <a:extLst>
              <a:ext uri="{FF2B5EF4-FFF2-40B4-BE49-F238E27FC236}">
                <a16:creationId xmlns:a16="http://schemas.microsoft.com/office/drawing/2014/main" id="{A2CB8A51-CF9E-443D-A76A-52DCAB81F19F}"/>
              </a:ext>
            </a:extLst>
          </p:cNvPr>
          <p:cNvSpPr>
            <a:spLocks noChangeShapeType="1"/>
          </p:cNvSpPr>
          <p:nvPr/>
        </p:nvSpPr>
        <p:spPr bwMode="auto">
          <a:xfrm>
            <a:off x="10039350" y="2103665"/>
            <a:ext cx="0" cy="6286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42">
            <a:extLst>
              <a:ext uri="{FF2B5EF4-FFF2-40B4-BE49-F238E27FC236}">
                <a16:creationId xmlns:a16="http://schemas.microsoft.com/office/drawing/2014/main" id="{1D22C9EC-5604-4BDA-86F9-73284698B8AF}"/>
              </a:ext>
            </a:extLst>
          </p:cNvPr>
          <p:cNvSpPr txBox="1">
            <a:spLocks noChangeArrowheads="1"/>
          </p:cNvSpPr>
          <p:nvPr/>
        </p:nvSpPr>
        <p:spPr bwMode="auto">
          <a:xfrm>
            <a:off x="10039350" y="2160815"/>
            <a:ext cx="5715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Butler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Smith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Line 43">
            <a:extLst>
              <a:ext uri="{FF2B5EF4-FFF2-40B4-BE49-F238E27FC236}">
                <a16:creationId xmlns:a16="http://schemas.microsoft.com/office/drawing/2014/main" id="{6EF513B1-555E-4461-A519-9C8CD82814DD}"/>
              </a:ext>
            </a:extLst>
          </p:cNvPr>
          <p:cNvSpPr>
            <a:spLocks noChangeShapeType="1"/>
          </p:cNvSpPr>
          <p:nvPr/>
        </p:nvSpPr>
        <p:spPr bwMode="auto">
          <a:xfrm>
            <a:off x="11010900" y="181791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Line 44">
            <a:extLst>
              <a:ext uri="{FF2B5EF4-FFF2-40B4-BE49-F238E27FC236}">
                <a16:creationId xmlns:a16="http://schemas.microsoft.com/office/drawing/2014/main" id="{7E777528-0D53-45F2-93FC-968F54166B34}"/>
              </a:ext>
            </a:extLst>
          </p:cNvPr>
          <p:cNvSpPr>
            <a:spLocks noChangeShapeType="1"/>
          </p:cNvSpPr>
          <p:nvPr/>
        </p:nvSpPr>
        <p:spPr bwMode="auto">
          <a:xfrm>
            <a:off x="10839450" y="181791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Text Box 45">
            <a:extLst>
              <a:ext uri="{FF2B5EF4-FFF2-40B4-BE49-F238E27FC236}">
                <a16:creationId xmlns:a16="http://schemas.microsoft.com/office/drawing/2014/main" id="{D9752EC8-2069-472B-8CF2-D0E792C42D45}"/>
              </a:ext>
            </a:extLst>
          </p:cNvPr>
          <p:cNvSpPr txBox="1">
            <a:spLocks noChangeArrowheads="1"/>
          </p:cNvSpPr>
          <p:nvPr/>
        </p:nvSpPr>
        <p:spPr bwMode="auto">
          <a:xfrm>
            <a:off x="10782300" y="153216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7" name="Line 46">
            <a:extLst>
              <a:ext uri="{FF2B5EF4-FFF2-40B4-BE49-F238E27FC236}">
                <a16:creationId xmlns:a16="http://schemas.microsoft.com/office/drawing/2014/main" id="{627827F3-D6EA-4261-9E84-D839FD4CFB20}"/>
              </a:ext>
            </a:extLst>
          </p:cNvPr>
          <p:cNvSpPr>
            <a:spLocks noChangeShapeType="1"/>
          </p:cNvSpPr>
          <p:nvPr/>
        </p:nvSpPr>
        <p:spPr bwMode="auto">
          <a:xfrm>
            <a:off x="8839200" y="1417865"/>
            <a:ext cx="22288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47">
            <a:extLst>
              <a:ext uri="{FF2B5EF4-FFF2-40B4-BE49-F238E27FC236}">
                <a16:creationId xmlns:a16="http://schemas.microsoft.com/office/drawing/2014/main" id="{8B142FB1-AC49-4A4D-9D53-D29EB8E8F8C1}"/>
              </a:ext>
            </a:extLst>
          </p:cNvPr>
          <p:cNvSpPr txBox="1">
            <a:spLocks noChangeArrowheads="1"/>
          </p:cNvSpPr>
          <p:nvPr/>
        </p:nvSpPr>
        <p:spPr bwMode="auto">
          <a:xfrm>
            <a:off x="9867900" y="1132115"/>
            <a:ext cx="6286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126   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Text Box 48">
            <a:extLst>
              <a:ext uri="{FF2B5EF4-FFF2-40B4-BE49-F238E27FC236}">
                <a16:creationId xmlns:a16="http://schemas.microsoft.com/office/drawing/2014/main" id="{92CDEF46-2CF7-450E-B931-F44EC6726707}"/>
              </a:ext>
            </a:extLst>
          </p:cNvPr>
          <p:cNvSpPr txBox="1">
            <a:spLocks noChangeArrowheads="1"/>
          </p:cNvSpPr>
          <p:nvPr/>
        </p:nvSpPr>
        <p:spPr bwMode="auto">
          <a:xfrm>
            <a:off x="6667500" y="1417865"/>
            <a:ext cx="2857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0" name="Line 49">
            <a:extLst>
              <a:ext uri="{FF2B5EF4-FFF2-40B4-BE49-F238E27FC236}">
                <a16:creationId xmlns:a16="http://schemas.microsoft.com/office/drawing/2014/main" id="{BE8CFF92-0675-49B4-AC46-EF8128DE6A01}"/>
              </a:ext>
            </a:extLst>
          </p:cNvPr>
          <p:cNvSpPr>
            <a:spLocks noChangeShapeType="1"/>
          </p:cNvSpPr>
          <p:nvPr/>
        </p:nvSpPr>
        <p:spPr bwMode="auto">
          <a:xfrm>
            <a:off x="6210300" y="2046515"/>
            <a:ext cx="1143000" cy="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50">
            <a:extLst>
              <a:ext uri="{FF2B5EF4-FFF2-40B4-BE49-F238E27FC236}">
                <a16:creationId xmlns:a16="http://schemas.microsoft.com/office/drawing/2014/main" id="{F9955ABC-15C2-465D-9DA7-BFD7667C3E01}"/>
              </a:ext>
            </a:extLst>
          </p:cNvPr>
          <p:cNvSpPr txBox="1">
            <a:spLocks noChangeArrowheads="1"/>
          </p:cNvSpPr>
          <p:nvPr/>
        </p:nvSpPr>
        <p:spPr bwMode="auto">
          <a:xfrm>
            <a:off x="6724650" y="2046515"/>
            <a:ext cx="285750"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 name="Text Box 51">
            <a:extLst>
              <a:ext uri="{FF2B5EF4-FFF2-40B4-BE49-F238E27FC236}">
                <a16:creationId xmlns:a16="http://schemas.microsoft.com/office/drawing/2014/main" id="{E39B98A3-EFE6-47B3-A9BE-84FE0ED6F2BF}"/>
              </a:ext>
            </a:extLst>
          </p:cNvPr>
          <p:cNvSpPr txBox="1">
            <a:spLocks noChangeArrowheads="1"/>
          </p:cNvSpPr>
          <p:nvPr/>
        </p:nvSpPr>
        <p:spPr bwMode="auto">
          <a:xfrm>
            <a:off x="4781550" y="1132115"/>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Israel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Line 52">
            <a:extLst>
              <a:ext uri="{FF2B5EF4-FFF2-40B4-BE49-F238E27FC236}">
                <a16:creationId xmlns:a16="http://schemas.microsoft.com/office/drawing/2014/main" id="{E0661D91-5463-4DFB-AC44-85F99D9AB49C}"/>
              </a:ext>
            </a:extLst>
          </p:cNvPr>
          <p:cNvSpPr>
            <a:spLocks noChangeShapeType="1"/>
          </p:cNvSpPr>
          <p:nvPr/>
        </p:nvSpPr>
        <p:spPr bwMode="auto">
          <a:xfrm>
            <a:off x="11010900" y="1989365"/>
            <a:ext cx="628650" cy="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Text Box 53">
            <a:extLst>
              <a:ext uri="{FF2B5EF4-FFF2-40B4-BE49-F238E27FC236}">
                <a16:creationId xmlns:a16="http://schemas.microsoft.com/office/drawing/2014/main" id="{31E6EFA4-48D2-487C-8342-F076377BA5EE}"/>
              </a:ext>
            </a:extLst>
          </p:cNvPr>
          <p:cNvSpPr txBox="1">
            <a:spLocks noChangeArrowheads="1"/>
          </p:cNvSpPr>
          <p:nvPr/>
        </p:nvSpPr>
        <p:spPr bwMode="auto">
          <a:xfrm>
            <a:off x="11239500" y="2160815"/>
            <a:ext cx="2857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FF0000"/>
                </a:solidFill>
                <a:effectLst/>
                <a:latin typeface="Times New Roman" panose="02020603050405020304" pitchFamily="18" charset="0"/>
              </a:rPr>
              <a:t>ῼ</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 name="Line 54">
            <a:extLst>
              <a:ext uri="{FF2B5EF4-FFF2-40B4-BE49-F238E27FC236}">
                <a16:creationId xmlns:a16="http://schemas.microsoft.com/office/drawing/2014/main" id="{3D5D89DF-7C64-4F9D-BB79-A22AB6CD1438}"/>
              </a:ext>
            </a:extLst>
          </p:cNvPr>
          <p:cNvSpPr>
            <a:spLocks noChangeShapeType="1"/>
          </p:cNvSpPr>
          <p:nvPr/>
        </p:nvSpPr>
        <p:spPr bwMode="auto">
          <a:xfrm>
            <a:off x="6096000" y="4046765"/>
            <a:ext cx="55435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55">
            <a:extLst>
              <a:ext uri="{FF2B5EF4-FFF2-40B4-BE49-F238E27FC236}">
                <a16:creationId xmlns:a16="http://schemas.microsoft.com/office/drawing/2014/main" id="{D80F63B3-1D40-4BEB-AEDA-CED101A7C7EF}"/>
              </a:ext>
            </a:extLst>
          </p:cNvPr>
          <p:cNvSpPr>
            <a:spLocks noChangeShapeType="1"/>
          </p:cNvSpPr>
          <p:nvPr/>
        </p:nvSpPr>
        <p:spPr bwMode="auto">
          <a:xfrm flipH="1">
            <a:off x="5467350" y="4046765"/>
            <a:ext cx="7429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56">
            <a:extLst>
              <a:ext uri="{FF2B5EF4-FFF2-40B4-BE49-F238E27FC236}">
                <a16:creationId xmlns:a16="http://schemas.microsoft.com/office/drawing/2014/main" id="{00610DDB-EDCD-4D96-96A6-E7D6EB90A04C}"/>
              </a:ext>
            </a:extLst>
          </p:cNvPr>
          <p:cNvSpPr>
            <a:spLocks noChangeShapeType="1"/>
          </p:cNvSpPr>
          <p:nvPr/>
        </p:nvSpPr>
        <p:spPr bwMode="auto">
          <a:xfrm>
            <a:off x="5524500" y="378959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57">
            <a:extLst>
              <a:ext uri="{FF2B5EF4-FFF2-40B4-BE49-F238E27FC236}">
                <a16:creationId xmlns:a16="http://schemas.microsoft.com/office/drawing/2014/main" id="{F316FDA0-9168-41E0-B5A1-2A21C3800C30}"/>
              </a:ext>
            </a:extLst>
          </p:cNvPr>
          <p:cNvSpPr>
            <a:spLocks noChangeShapeType="1"/>
          </p:cNvSpPr>
          <p:nvPr/>
        </p:nvSpPr>
        <p:spPr bwMode="auto">
          <a:xfrm>
            <a:off x="6153150" y="376101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Text Box 58">
            <a:extLst>
              <a:ext uri="{FF2B5EF4-FFF2-40B4-BE49-F238E27FC236}">
                <a16:creationId xmlns:a16="http://schemas.microsoft.com/office/drawing/2014/main" id="{51B23FA3-9CAC-4C25-867F-C888A7E41BA0}"/>
              </a:ext>
            </a:extLst>
          </p:cNvPr>
          <p:cNvSpPr txBox="1">
            <a:spLocks noChangeArrowheads="1"/>
          </p:cNvSpPr>
          <p:nvPr/>
        </p:nvSpPr>
        <p:spPr bwMode="auto">
          <a:xfrm>
            <a:off x="5353050" y="3503840"/>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 name="Text Box 59">
            <a:extLst>
              <a:ext uri="{FF2B5EF4-FFF2-40B4-BE49-F238E27FC236}">
                <a16:creationId xmlns:a16="http://schemas.microsoft.com/office/drawing/2014/main" id="{C80A9BFC-3AA6-40B4-BE46-FF17F1439470}"/>
              </a:ext>
            </a:extLst>
          </p:cNvPr>
          <p:cNvSpPr txBox="1">
            <a:spLocks noChangeArrowheads="1"/>
          </p:cNvSpPr>
          <p:nvPr/>
        </p:nvSpPr>
        <p:spPr bwMode="auto">
          <a:xfrm>
            <a:off x="5924550" y="3475265"/>
            <a:ext cx="4000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Text Box 60">
            <a:extLst>
              <a:ext uri="{FF2B5EF4-FFF2-40B4-BE49-F238E27FC236}">
                <a16:creationId xmlns:a16="http://schemas.microsoft.com/office/drawing/2014/main" id="{42C18CF3-87A5-4368-A8BD-A25D322B888E}"/>
              </a:ext>
            </a:extLst>
          </p:cNvPr>
          <p:cNvSpPr txBox="1">
            <a:spLocks noChangeArrowheads="1"/>
          </p:cNvSpPr>
          <p:nvPr/>
        </p:nvSpPr>
        <p:spPr bwMode="auto">
          <a:xfrm>
            <a:off x="5981700" y="4103915"/>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Pacelli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Line 61">
            <a:extLst>
              <a:ext uri="{FF2B5EF4-FFF2-40B4-BE49-F238E27FC236}">
                <a16:creationId xmlns:a16="http://schemas.microsoft.com/office/drawing/2014/main" id="{C9B417B3-2CCF-4C4B-91DB-595972E0F900}"/>
              </a:ext>
            </a:extLst>
          </p:cNvPr>
          <p:cNvSpPr>
            <a:spLocks noChangeShapeType="1"/>
          </p:cNvSpPr>
          <p:nvPr/>
        </p:nvSpPr>
        <p:spPr bwMode="auto">
          <a:xfrm>
            <a:off x="5353050" y="376101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3" name="Line 62">
            <a:extLst>
              <a:ext uri="{FF2B5EF4-FFF2-40B4-BE49-F238E27FC236}">
                <a16:creationId xmlns:a16="http://schemas.microsoft.com/office/drawing/2014/main" id="{56255726-BB6C-49F1-9464-3EBDE35714A0}"/>
              </a:ext>
            </a:extLst>
          </p:cNvPr>
          <p:cNvSpPr>
            <a:spLocks noChangeShapeType="1"/>
          </p:cNvSpPr>
          <p:nvPr/>
        </p:nvSpPr>
        <p:spPr bwMode="auto">
          <a:xfrm>
            <a:off x="5581650" y="3360965"/>
            <a:ext cx="5143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Text Box 63">
            <a:extLst>
              <a:ext uri="{FF2B5EF4-FFF2-40B4-BE49-F238E27FC236}">
                <a16:creationId xmlns:a16="http://schemas.microsoft.com/office/drawing/2014/main" id="{045240E1-4F19-4EE4-BBEC-385871F6BF00}"/>
              </a:ext>
            </a:extLst>
          </p:cNvPr>
          <p:cNvSpPr txBox="1">
            <a:spLocks noChangeArrowheads="1"/>
          </p:cNvSpPr>
          <p:nvPr/>
        </p:nvSpPr>
        <p:spPr bwMode="auto">
          <a:xfrm>
            <a:off x="5638800" y="3789590"/>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5" name="Line 64">
            <a:extLst>
              <a:ext uri="{FF2B5EF4-FFF2-40B4-BE49-F238E27FC236}">
                <a16:creationId xmlns:a16="http://schemas.microsoft.com/office/drawing/2014/main" id="{AA0AAB22-9609-4C41-A550-ED13A3B5C694}"/>
              </a:ext>
            </a:extLst>
          </p:cNvPr>
          <p:cNvSpPr>
            <a:spLocks noChangeShapeType="1"/>
          </p:cNvSpPr>
          <p:nvPr/>
        </p:nvSpPr>
        <p:spPr bwMode="auto">
          <a:xfrm flipV="1">
            <a:off x="6153150" y="3875315"/>
            <a:ext cx="17145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Text Box 65">
            <a:extLst>
              <a:ext uri="{FF2B5EF4-FFF2-40B4-BE49-F238E27FC236}">
                <a16:creationId xmlns:a16="http://schemas.microsoft.com/office/drawing/2014/main" id="{C3C77088-739B-4815-A50A-9CA7829CC2E8}"/>
              </a:ext>
            </a:extLst>
          </p:cNvPr>
          <p:cNvSpPr txBox="1">
            <a:spLocks noChangeArrowheads="1"/>
          </p:cNvSpPr>
          <p:nvPr/>
        </p:nvSpPr>
        <p:spPr bwMode="auto">
          <a:xfrm>
            <a:off x="4781550" y="3075215"/>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Babylon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7" name="Line 66">
            <a:extLst>
              <a:ext uri="{FF2B5EF4-FFF2-40B4-BE49-F238E27FC236}">
                <a16:creationId xmlns:a16="http://schemas.microsoft.com/office/drawing/2014/main" id="{034BC6DC-9FAB-4D82-8EC5-683DA275044F}"/>
              </a:ext>
            </a:extLst>
          </p:cNvPr>
          <p:cNvSpPr>
            <a:spLocks noChangeShapeType="1"/>
          </p:cNvSpPr>
          <p:nvPr/>
        </p:nvSpPr>
        <p:spPr bwMode="auto">
          <a:xfrm>
            <a:off x="6496050" y="3875315"/>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Line 67">
            <a:extLst>
              <a:ext uri="{FF2B5EF4-FFF2-40B4-BE49-F238E27FC236}">
                <a16:creationId xmlns:a16="http://schemas.microsoft.com/office/drawing/2014/main" id="{EBB1486F-96A7-451F-9D23-A577AE8BE958}"/>
              </a:ext>
            </a:extLst>
          </p:cNvPr>
          <p:cNvSpPr>
            <a:spLocks noChangeShapeType="1"/>
          </p:cNvSpPr>
          <p:nvPr/>
        </p:nvSpPr>
        <p:spPr bwMode="auto">
          <a:xfrm>
            <a:off x="6381750" y="3875315"/>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68">
            <a:extLst>
              <a:ext uri="{FF2B5EF4-FFF2-40B4-BE49-F238E27FC236}">
                <a16:creationId xmlns:a16="http://schemas.microsoft.com/office/drawing/2014/main" id="{A5DFCC81-7129-4B3C-98B3-B083E40796CF}"/>
              </a:ext>
            </a:extLst>
          </p:cNvPr>
          <p:cNvSpPr txBox="1">
            <a:spLocks noChangeArrowheads="1"/>
          </p:cNvSpPr>
          <p:nvPr/>
        </p:nvSpPr>
        <p:spPr bwMode="auto">
          <a:xfrm>
            <a:off x="6324600" y="3418115"/>
            <a:ext cx="428625"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May 13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0" name="Text Box 69">
            <a:extLst>
              <a:ext uri="{FF2B5EF4-FFF2-40B4-BE49-F238E27FC236}">
                <a16:creationId xmlns:a16="http://schemas.microsoft.com/office/drawing/2014/main" id="{2767263A-4D2D-49B8-9A2A-7A3EC020F6BF}"/>
              </a:ext>
            </a:extLst>
          </p:cNvPr>
          <p:cNvSpPr txBox="1">
            <a:spLocks noChangeArrowheads="1"/>
          </p:cNvSpPr>
          <p:nvPr/>
        </p:nvSpPr>
        <p:spPr bwMode="auto">
          <a:xfrm>
            <a:off x="6324600" y="3189515"/>
            <a:ext cx="457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Fatima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 name="Line 70">
            <a:extLst>
              <a:ext uri="{FF2B5EF4-FFF2-40B4-BE49-F238E27FC236}">
                <a16:creationId xmlns:a16="http://schemas.microsoft.com/office/drawing/2014/main" id="{9DB6CC3C-A628-490B-81FD-0073C12B00D7}"/>
              </a:ext>
            </a:extLst>
          </p:cNvPr>
          <p:cNvSpPr>
            <a:spLocks noChangeShapeType="1"/>
          </p:cNvSpPr>
          <p:nvPr/>
        </p:nvSpPr>
        <p:spPr bwMode="auto">
          <a:xfrm>
            <a:off x="6496050" y="4046765"/>
            <a:ext cx="0"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Text Box 71">
            <a:extLst>
              <a:ext uri="{FF2B5EF4-FFF2-40B4-BE49-F238E27FC236}">
                <a16:creationId xmlns:a16="http://schemas.microsoft.com/office/drawing/2014/main" id="{E06BBFD7-0029-484B-AF67-694EDBBD2639}"/>
              </a:ext>
            </a:extLst>
          </p:cNvPr>
          <p:cNvSpPr txBox="1">
            <a:spLocks noChangeArrowheads="1"/>
          </p:cNvSpPr>
          <p:nvPr/>
        </p:nvSpPr>
        <p:spPr bwMode="auto">
          <a:xfrm>
            <a:off x="6210300" y="4389665"/>
            <a:ext cx="5143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Code of Canon Law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Text Box 72">
            <a:extLst>
              <a:ext uri="{FF2B5EF4-FFF2-40B4-BE49-F238E27FC236}">
                <a16:creationId xmlns:a16="http://schemas.microsoft.com/office/drawing/2014/main" id="{025F88C2-E2D3-4E6C-A375-703B9FC4EC6D}"/>
              </a:ext>
            </a:extLst>
          </p:cNvPr>
          <p:cNvSpPr txBox="1">
            <a:spLocks noChangeArrowheads="1"/>
          </p:cNvSpPr>
          <p:nvPr/>
        </p:nvSpPr>
        <p:spPr bwMode="auto">
          <a:xfrm>
            <a:off x="7181850" y="4046765"/>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Disap.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4" name="Line 73">
            <a:extLst>
              <a:ext uri="{FF2B5EF4-FFF2-40B4-BE49-F238E27FC236}">
                <a16:creationId xmlns:a16="http://schemas.microsoft.com/office/drawing/2014/main" id="{D0595664-BA1B-4FC5-923B-B8F8D751185B}"/>
              </a:ext>
            </a:extLst>
          </p:cNvPr>
          <p:cNvSpPr>
            <a:spLocks noChangeShapeType="1"/>
          </p:cNvSpPr>
          <p:nvPr/>
        </p:nvSpPr>
        <p:spPr bwMode="auto">
          <a:xfrm>
            <a:off x="7353300" y="3589565"/>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5" name="Line 74">
            <a:extLst>
              <a:ext uri="{FF2B5EF4-FFF2-40B4-BE49-F238E27FC236}">
                <a16:creationId xmlns:a16="http://schemas.microsoft.com/office/drawing/2014/main" id="{1848FDBE-2CF6-4C5D-B08B-8A34BE02698D}"/>
              </a:ext>
            </a:extLst>
          </p:cNvPr>
          <p:cNvSpPr>
            <a:spLocks noChangeShapeType="1"/>
          </p:cNvSpPr>
          <p:nvPr/>
        </p:nvSpPr>
        <p:spPr bwMode="auto">
          <a:xfrm>
            <a:off x="7181850" y="358956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Text Box 75">
            <a:extLst>
              <a:ext uri="{FF2B5EF4-FFF2-40B4-BE49-F238E27FC236}">
                <a16:creationId xmlns:a16="http://schemas.microsoft.com/office/drawing/2014/main" id="{C1FAABB9-500C-4492-9ECE-790902A4817E}"/>
              </a:ext>
            </a:extLst>
          </p:cNvPr>
          <p:cNvSpPr txBox="1">
            <a:spLocks noChangeArrowheads="1"/>
          </p:cNvSpPr>
          <p:nvPr/>
        </p:nvSpPr>
        <p:spPr bwMode="auto">
          <a:xfrm>
            <a:off x="7181850" y="3303815"/>
            <a:ext cx="37147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Text Box 76">
            <a:extLst>
              <a:ext uri="{FF2B5EF4-FFF2-40B4-BE49-F238E27FC236}">
                <a16:creationId xmlns:a16="http://schemas.microsoft.com/office/drawing/2014/main" id="{840C55A6-45E7-400D-B75D-EE5702D1A494}"/>
              </a:ext>
            </a:extLst>
          </p:cNvPr>
          <p:cNvSpPr txBox="1">
            <a:spLocks noChangeArrowheads="1"/>
          </p:cNvSpPr>
          <p:nvPr/>
        </p:nvSpPr>
        <p:spPr bwMode="auto">
          <a:xfrm>
            <a:off x="7581900" y="3761015"/>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8" name="Line 77">
            <a:extLst>
              <a:ext uri="{FF2B5EF4-FFF2-40B4-BE49-F238E27FC236}">
                <a16:creationId xmlns:a16="http://schemas.microsoft.com/office/drawing/2014/main" id="{04B1DA5E-2F25-4CC6-BB07-F9BEA6D1CDFA}"/>
              </a:ext>
            </a:extLst>
          </p:cNvPr>
          <p:cNvSpPr>
            <a:spLocks noChangeShapeType="1"/>
          </p:cNvSpPr>
          <p:nvPr/>
        </p:nvSpPr>
        <p:spPr bwMode="auto">
          <a:xfrm>
            <a:off x="8096250" y="376101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Line 78">
            <a:extLst>
              <a:ext uri="{FF2B5EF4-FFF2-40B4-BE49-F238E27FC236}">
                <a16:creationId xmlns:a16="http://schemas.microsoft.com/office/drawing/2014/main" id="{5F08D235-3A80-40A5-89DD-6E0651FC081A}"/>
              </a:ext>
            </a:extLst>
          </p:cNvPr>
          <p:cNvSpPr>
            <a:spLocks noChangeShapeType="1"/>
          </p:cNvSpPr>
          <p:nvPr/>
        </p:nvSpPr>
        <p:spPr bwMode="auto">
          <a:xfrm>
            <a:off x="7924800" y="376101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0" name="Text Box 79">
            <a:extLst>
              <a:ext uri="{FF2B5EF4-FFF2-40B4-BE49-F238E27FC236}">
                <a16:creationId xmlns:a16="http://schemas.microsoft.com/office/drawing/2014/main" id="{D375D426-D224-4946-8029-9CE6CA755F47}"/>
              </a:ext>
            </a:extLst>
          </p:cNvPr>
          <p:cNvSpPr txBox="1">
            <a:spLocks noChangeArrowheads="1"/>
          </p:cNvSpPr>
          <p:nvPr/>
        </p:nvSpPr>
        <p:spPr bwMode="auto">
          <a:xfrm>
            <a:off x="7867650" y="347526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 name="Line 80">
            <a:extLst>
              <a:ext uri="{FF2B5EF4-FFF2-40B4-BE49-F238E27FC236}">
                <a16:creationId xmlns:a16="http://schemas.microsoft.com/office/drawing/2014/main" id="{0690ADE9-91A7-47C7-9B1E-C58DD2528BB1}"/>
              </a:ext>
            </a:extLst>
          </p:cNvPr>
          <p:cNvSpPr>
            <a:spLocks noChangeShapeType="1"/>
          </p:cNvSpPr>
          <p:nvPr/>
        </p:nvSpPr>
        <p:spPr bwMode="auto">
          <a:xfrm>
            <a:off x="8096250" y="3932465"/>
            <a:ext cx="2857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Line 81">
            <a:extLst>
              <a:ext uri="{FF2B5EF4-FFF2-40B4-BE49-F238E27FC236}">
                <a16:creationId xmlns:a16="http://schemas.microsoft.com/office/drawing/2014/main" id="{335AC14F-6092-4140-A4CE-AA8F9B283A48}"/>
              </a:ext>
            </a:extLst>
          </p:cNvPr>
          <p:cNvSpPr>
            <a:spLocks noChangeShapeType="1"/>
          </p:cNvSpPr>
          <p:nvPr/>
        </p:nvSpPr>
        <p:spPr bwMode="auto">
          <a:xfrm>
            <a:off x="7124700" y="3875315"/>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Line 82">
            <a:extLst>
              <a:ext uri="{FF2B5EF4-FFF2-40B4-BE49-F238E27FC236}">
                <a16:creationId xmlns:a16="http://schemas.microsoft.com/office/drawing/2014/main" id="{03FEEB83-D110-4F8A-B7B1-2B73009FED64}"/>
              </a:ext>
            </a:extLst>
          </p:cNvPr>
          <p:cNvSpPr>
            <a:spLocks noChangeShapeType="1"/>
          </p:cNvSpPr>
          <p:nvPr/>
        </p:nvSpPr>
        <p:spPr bwMode="auto">
          <a:xfrm>
            <a:off x="7010400" y="3875315"/>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Text Box 83">
            <a:extLst>
              <a:ext uri="{FF2B5EF4-FFF2-40B4-BE49-F238E27FC236}">
                <a16:creationId xmlns:a16="http://schemas.microsoft.com/office/drawing/2014/main" id="{12526E3E-61CC-4825-8AC8-7EFC08C68BA2}"/>
              </a:ext>
            </a:extLst>
          </p:cNvPr>
          <p:cNvSpPr txBox="1">
            <a:spLocks noChangeArrowheads="1"/>
          </p:cNvSpPr>
          <p:nvPr/>
        </p:nvSpPr>
        <p:spPr bwMode="auto">
          <a:xfrm>
            <a:off x="6896100" y="3532415"/>
            <a:ext cx="40005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Pious XII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 name="Text Box 84">
            <a:extLst>
              <a:ext uri="{FF2B5EF4-FFF2-40B4-BE49-F238E27FC236}">
                <a16:creationId xmlns:a16="http://schemas.microsoft.com/office/drawing/2014/main" id="{F98CD3AA-3BF6-4006-970A-C97A36BF5411}"/>
              </a:ext>
            </a:extLst>
          </p:cNvPr>
          <p:cNvSpPr txBox="1">
            <a:spLocks noChangeArrowheads="1"/>
          </p:cNvSpPr>
          <p:nvPr/>
        </p:nvSpPr>
        <p:spPr bwMode="auto">
          <a:xfrm>
            <a:off x="7867650" y="4046765"/>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Dogma of Assumption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6" name="Text Box 85">
            <a:extLst>
              <a:ext uri="{FF2B5EF4-FFF2-40B4-BE49-F238E27FC236}">
                <a16:creationId xmlns:a16="http://schemas.microsoft.com/office/drawing/2014/main" id="{3DF02A7B-FD1F-4164-9E6A-B6F8A050E025}"/>
              </a:ext>
            </a:extLst>
          </p:cNvPr>
          <p:cNvSpPr txBox="1">
            <a:spLocks noChangeArrowheads="1"/>
          </p:cNvSpPr>
          <p:nvPr/>
        </p:nvSpPr>
        <p:spPr bwMode="auto">
          <a:xfrm>
            <a:off x="8496300" y="4103915"/>
            <a:ext cx="9144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a:ln>
                <a:noFill/>
              </a:ln>
              <a:solidFill>
                <a:srgbClr val="000000"/>
              </a:solidFill>
              <a:effectLst/>
              <a:latin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Reject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7" name="Text Box 86">
            <a:extLst>
              <a:ext uri="{FF2B5EF4-FFF2-40B4-BE49-F238E27FC236}">
                <a16:creationId xmlns:a16="http://schemas.microsoft.com/office/drawing/2014/main" id="{9BFD5F2E-1666-4F33-BE14-E2192BEB2D84}"/>
              </a:ext>
            </a:extLst>
          </p:cNvPr>
          <p:cNvSpPr txBox="1">
            <a:spLocks noChangeArrowheads="1"/>
          </p:cNvSpPr>
          <p:nvPr/>
        </p:nvSpPr>
        <p:spPr bwMode="auto">
          <a:xfrm>
            <a:off x="8324850" y="3761015"/>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8" name="Line 87">
            <a:extLst>
              <a:ext uri="{FF2B5EF4-FFF2-40B4-BE49-F238E27FC236}">
                <a16:creationId xmlns:a16="http://schemas.microsoft.com/office/drawing/2014/main" id="{1202EC7B-1B68-464A-9CE9-525A5D31CDA6}"/>
              </a:ext>
            </a:extLst>
          </p:cNvPr>
          <p:cNvSpPr>
            <a:spLocks noChangeShapeType="1"/>
          </p:cNvSpPr>
          <p:nvPr/>
        </p:nvSpPr>
        <p:spPr bwMode="auto">
          <a:xfrm>
            <a:off x="8839200" y="376101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9" name="Line 88">
            <a:extLst>
              <a:ext uri="{FF2B5EF4-FFF2-40B4-BE49-F238E27FC236}">
                <a16:creationId xmlns:a16="http://schemas.microsoft.com/office/drawing/2014/main" id="{0F393B31-0EB3-4A9E-99E9-B8FF275D2C59}"/>
              </a:ext>
            </a:extLst>
          </p:cNvPr>
          <p:cNvSpPr>
            <a:spLocks noChangeShapeType="1"/>
          </p:cNvSpPr>
          <p:nvPr/>
        </p:nvSpPr>
        <p:spPr bwMode="auto">
          <a:xfrm>
            <a:off x="8667750" y="376101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Text Box 89">
            <a:extLst>
              <a:ext uri="{FF2B5EF4-FFF2-40B4-BE49-F238E27FC236}">
                <a16:creationId xmlns:a16="http://schemas.microsoft.com/office/drawing/2014/main" id="{045A5EAD-3418-4379-8933-3EB636AADA9E}"/>
              </a:ext>
            </a:extLst>
          </p:cNvPr>
          <p:cNvSpPr txBox="1">
            <a:spLocks noChangeArrowheads="1"/>
          </p:cNvSpPr>
          <p:nvPr/>
        </p:nvSpPr>
        <p:spPr bwMode="auto">
          <a:xfrm>
            <a:off x="8610600" y="347526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1962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1" name="Line 90">
            <a:extLst>
              <a:ext uri="{FF2B5EF4-FFF2-40B4-BE49-F238E27FC236}">
                <a16:creationId xmlns:a16="http://schemas.microsoft.com/office/drawing/2014/main" id="{F1940419-3092-426B-A9FD-B51B1863216A}"/>
              </a:ext>
            </a:extLst>
          </p:cNvPr>
          <p:cNvSpPr>
            <a:spLocks noChangeShapeType="1"/>
          </p:cNvSpPr>
          <p:nvPr/>
        </p:nvSpPr>
        <p:spPr bwMode="auto">
          <a:xfrm>
            <a:off x="10039350" y="376101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Line 91">
            <a:extLst>
              <a:ext uri="{FF2B5EF4-FFF2-40B4-BE49-F238E27FC236}">
                <a16:creationId xmlns:a16="http://schemas.microsoft.com/office/drawing/2014/main" id="{93419FE5-4522-4AF4-ADB7-DA5CC22510D5}"/>
              </a:ext>
            </a:extLst>
          </p:cNvPr>
          <p:cNvSpPr>
            <a:spLocks noChangeShapeType="1"/>
          </p:cNvSpPr>
          <p:nvPr/>
        </p:nvSpPr>
        <p:spPr bwMode="auto">
          <a:xfrm>
            <a:off x="9867900" y="376101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Text Box 92">
            <a:extLst>
              <a:ext uri="{FF2B5EF4-FFF2-40B4-BE49-F238E27FC236}">
                <a16:creationId xmlns:a16="http://schemas.microsoft.com/office/drawing/2014/main" id="{96B466B1-280F-40F3-8A7C-A60D366147BD}"/>
              </a:ext>
            </a:extLst>
          </p:cNvPr>
          <p:cNvSpPr txBox="1">
            <a:spLocks noChangeArrowheads="1"/>
          </p:cNvSpPr>
          <p:nvPr/>
        </p:nvSpPr>
        <p:spPr bwMode="auto">
          <a:xfrm>
            <a:off x="9810750" y="347526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4" name="Text Box 93">
            <a:extLst>
              <a:ext uri="{FF2B5EF4-FFF2-40B4-BE49-F238E27FC236}">
                <a16:creationId xmlns:a16="http://schemas.microsoft.com/office/drawing/2014/main" id="{162B5B0A-1473-41AC-AF82-122BADED840D}"/>
              </a:ext>
            </a:extLst>
          </p:cNvPr>
          <p:cNvSpPr txBox="1">
            <a:spLocks noChangeArrowheads="1"/>
          </p:cNvSpPr>
          <p:nvPr/>
        </p:nvSpPr>
        <p:spPr bwMode="auto">
          <a:xfrm>
            <a:off x="9525000" y="4103915"/>
            <a:ext cx="5143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Jesuits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5" name="Line 94">
            <a:extLst>
              <a:ext uri="{FF2B5EF4-FFF2-40B4-BE49-F238E27FC236}">
                <a16:creationId xmlns:a16="http://schemas.microsoft.com/office/drawing/2014/main" id="{19059E81-C667-450B-91BE-F6C6BA95CB3A}"/>
              </a:ext>
            </a:extLst>
          </p:cNvPr>
          <p:cNvSpPr>
            <a:spLocks noChangeShapeType="1"/>
          </p:cNvSpPr>
          <p:nvPr/>
        </p:nvSpPr>
        <p:spPr bwMode="auto">
          <a:xfrm>
            <a:off x="10039350" y="4046765"/>
            <a:ext cx="0" cy="6286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Text Box 95">
            <a:extLst>
              <a:ext uri="{FF2B5EF4-FFF2-40B4-BE49-F238E27FC236}">
                <a16:creationId xmlns:a16="http://schemas.microsoft.com/office/drawing/2014/main" id="{48ABC46F-07C1-413E-995E-5928A3BF4EF4}"/>
              </a:ext>
            </a:extLst>
          </p:cNvPr>
          <p:cNvSpPr txBox="1">
            <a:spLocks noChangeArrowheads="1"/>
          </p:cNvSpPr>
          <p:nvPr/>
        </p:nvSpPr>
        <p:spPr bwMode="auto">
          <a:xfrm>
            <a:off x="10039350" y="4103915"/>
            <a:ext cx="6286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John Paul 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7" name="Line 96">
            <a:extLst>
              <a:ext uri="{FF2B5EF4-FFF2-40B4-BE49-F238E27FC236}">
                <a16:creationId xmlns:a16="http://schemas.microsoft.com/office/drawing/2014/main" id="{97D1DEE0-41E4-4724-8F48-71AB7C592A13}"/>
              </a:ext>
            </a:extLst>
          </p:cNvPr>
          <p:cNvSpPr>
            <a:spLocks noChangeShapeType="1"/>
          </p:cNvSpPr>
          <p:nvPr/>
        </p:nvSpPr>
        <p:spPr bwMode="auto">
          <a:xfrm>
            <a:off x="11010900" y="376101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8" name="Line 97">
            <a:extLst>
              <a:ext uri="{FF2B5EF4-FFF2-40B4-BE49-F238E27FC236}">
                <a16:creationId xmlns:a16="http://schemas.microsoft.com/office/drawing/2014/main" id="{182246CC-FD8D-4E2E-A967-C4F673D0744B}"/>
              </a:ext>
            </a:extLst>
          </p:cNvPr>
          <p:cNvSpPr>
            <a:spLocks noChangeShapeType="1"/>
          </p:cNvSpPr>
          <p:nvPr/>
        </p:nvSpPr>
        <p:spPr bwMode="auto">
          <a:xfrm>
            <a:off x="10839450" y="376101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9" name="Text Box 98">
            <a:extLst>
              <a:ext uri="{FF2B5EF4-FFF2-40B4-BE49-F238E27FC236}">
                <a16:creationId xmlns:a16="http://schemas.microsoft.com/office/drawing/2014/main" id="{13073E30-29C8-4A36-A06E-7AD7A0F47CA7}"/>
              </a:ext>
            </a:extLst>
          </p:cNvPr>
          <p:cNvSpPr txBox="1">
            <a:spLocks noChangeArrowheads="1"/>
          </p:cNvSpPr>
          <p:nvPr/>
        </p:nvSpPr>
        <p:spPr bwMode="auto">
          <a:xfrm>
            <a:off x="10782300" y="347526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0" name="Line 99">
            <a:extLst>
              <a:ext uri="{FF2B5EF4-FFF2-40B4-BE49-F238E27FC236}">
                <a16:creationId xmlns:a16="http://schemas.microsoft.com/office/drawing/2014/main" id="{A4578C03-A242-45BF-B060-B4D370100A16}"/>
              </a:ext>
            </a:extLst>
          </p:cNvPr>
          <p:cNvSpPr>
            <a:spLocks noChangeShapeType="1"/>
          </p:cNvSpPr>
          <p:nvPr/>
        </p:nvSpPr>
        <p:spPr bwMode="auto">
          <a:xfrm>
            <a:off x="9467850" y="3875315"/>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Line 100">
            <a:extLst>
              <a:ext uri="{FF2B5EF4-FFF2-40B4-BE49-F238E27FC236}">
                <a16:creationId xmlns:a16="http://schemas.microsoft.com/office/drawing/2014/main" id="{97586FC7-DBAE-4D00-B8C6-606D93A944BE}"/>
              </a:ext>
            </a:extLst>
          </p:cNvPr>
          <p:cNvSpPr>
            <a:spLocks noChangeShapeType="1"/>
          </p:cNvSpPr>
          <p:nvPr/>
        </p:nvSpPr>
        <p:spPr bwMode="auto">
          <a:xfrm>
            <a:off x="9353550" y="3875315"/>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2" name="Line 101">
            <a:extLst>
              <a:ext uri="{FF2B5EF4-FFF2-40B4-BE49-F238E27FC236}">
                <a16:creationId xmlns:a16="http://schemas.microsoft.com/office/drawing/2014/main" id="{35F5928A-447C-44A1-9955-9655BD32F584}"/>
              </a:ext>
            </a:extLst>
          </p:cNvPr>
          <p:cNvSpPr>
            <a:spLocks noChangeShapeType="1"/>
          </p:cNvSpPr>
          <p:nvPr/>
        </p:nvSpPr>
        <p:spPr bwMode="auto">
          <a:xfrm>
            <a:off x="9467850" y="4046765"/>
            <a:ext cx="0" cy="5715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Text Box 102">
            <a:extLst>
              <a:ext uri="{FF2B5EF4-FFF2-40B4-BE49-F238E27FC236}">
                <a16:creationId xmlns:a16="http://schemas.microsoft.com/office/drawing/2014/main" id="{B043439D-53FD-49F7-BBE8-90D24F666691}"/>
              </a:ext>
            </a:extLst>
          </p:cNvPr>
          <p:cNvSpPr txBox="1">
            <a:spLocks noChangeArrowheads="1"/>
          </p:cNvSpPr>
          <p:nvPr/>
        </p:nvSpPr>
        <p:spPr bwMode="auto">
          <a:xfrm>
            <a:off x="8896350" y="4618265"/>
            <a:ext cx="11430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2 assignation attempts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John Paul I</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Ronald Reagan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4" name="Line 103">
            <a:extLst>
              <a:ext uri="{FF2B5EF4-FFF2-40B4-BE49-F238E27FC236}">
                <a16:creationId xmlns:a16="http://schemas.microsoft.com/office/drawing/2014/main" id="{8A1DE109-F498-467D-A849-03CA5309254F}"/>
              </a:ext>
            </a:extLst>
          </p:cNvPr>
          <p:cNvSpPr>
            <a:spLocks noChangeShapeType="1"/>
          </p:cNvSpPr>
          <p:nvPr/>
        </p:nvSpPr>
        <p:spPr bwMode="auto">
          <a:xfrm>
            <a:off x="9410700" y="1932215"/>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5" name="Line 104">
            <a:extLst>
              <a:ext uri="{FF2B5EF4-FFF2-40B4-BE49-F238E27FC236}">
                <a16:creationId xmlns:a16="http://schemas.microsoft.com/office/drawing/2014/main" id="{EC8442F4-35E1-4DAF-96BF-94C9D5CDD0F7}"/>
              </a:ext>
            </a:extLst>
          </p:cNvPr>
          <p:cNvSpPr>
            <a:spLocks noChangeShapeType="1"/>
          </p:cNvSpPr>
          <p:nvPr/>
        </p:nvSpPr>
        <p:spPr bwMode="auto">
          <a:xfrm>
            <a:off x="9296400" y="1932215"/>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Line 105">
            <a:extLst>
              <a:ext uri="{FF2B5EF4-FFF2-40B4-BE49-F238E27FC236}">
                <a16:creationId xmlns:a16="http://schemas.microsoft.com/office/drawing/2014/main" id="{21FEDBDD-B570-4709-9910-430FD2BEF99A}"/>
              </a:ext>
            </a:extLst>
          </p:cNvPr>
          <p:cNvSpPr>
            <a:spLocks noChangeShapeType="1"/>
          </p:cNvSpPr>
          <p:nvPr/>
        </p:nvSpPr>
        <p:spPr bwMode="auto">
          <a:xfrm>
            <a:off x="9410700" y="2103665"/>
            <a:ext cx="0" cy="5715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7" name="Text Box 106">
            <a:extLst>
              <a:ext uri="{FF2B5EF4-FFF2-40B4-BE49-F238E27FC236}">
                <a16:creationId xmlns:a16="http://schemas.microsoft.com/office/drawing/2014/main" id="{618BAAEC-83D9-4839-9B9B-7834CA5A84F2}"/>
              </a:ext>
            </a:extLst>
          </p:cNvPr>
          <p:cNvSpPr txBox="1">
            <a:spLocks noChangeArrowheads="1"/>
          </p:cNvSpPr>
          <p:nvPr/>
        </p:nvSpPr>
        <p:spPr bwMode="auto">
          <a:xfrm>
            <a:off x="9182100" y="158931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8" name="Text Box 107">
            <a:extLst>
              <a:ext uri="{FF2B5EF4-FFF2-40B4-BE49-F238E27FC236}">
                <a16:creationId xmlns:a16="http://schemas.microsoft.com/office/drawing/2014/main" id="{94513EF7-C794-4507-B0EA-179AF7543069}"/>
              </a:ext>
            </a:extLst>
          </p:cNvPr>
          <p:cNvSpPr txBox="1">
            <a:spLocks noChangeArrowheads="1"/>
          </p:cNvSpPr>
          <p:nvPr/>
        </p:nvSpPr>
        <p:spPr bwMode="auto">
          <a:xfrm>
            <a:off x="9124950" y="2732315"/>
            <a:ext cx="6858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James White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9" name="Text Box 108">
            <a:extLst>
              <a:ext uri="{FF2B5EF4-FFF2-40B4-BE49-F238E27FC236}">
                <a16:creationId xmlns:a16="http://schemas.microsoft.com/office/drawing/2014/main" id="{9E259F1A-963F-4833-8AE2-3BBFE08838BA}"/>
              </a:ext>
            </a:extLst>
          </p:cNvPr>
          <p:cNvSpPr txBox="1">
            <a:spLocks noChangeArrowheads="1"/>
          </p:cNvSpPr>
          <p:nvPr/>
        </p:nvSpPr>
        <p:spPr bwMode="auto">
          <a:xfrm>
            <a:off x="9182100" y="3418115"/>
            <a:ext cx="57150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May 13,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0" name="TextBox 109">
            <a:extLst>
              <a:ext uri="{FF2B5EF4-FFF2-40B4-BE49-F238E27FC236}">
                <a16:creationId xmlns:a16="http://schemas.microsoft.com/office/drawing/2014/main" id="{3D32D2F4-0600-425E-9060-68B9384C7DDC}"/>
              </a:ext>
            </a:extLst>
          </p:cNvPr>
          <p:cNvSpPr txBox="1"/>
          <p:nvPr/>
        </p:nvSpPr>
        <p:spPr>
          <a:xfrm>
            <a:off x="912223" y="1221918"/>
            <a:ext cx="3229247" cy="4278094"/>
          </a:xfrm>
          <a:prstGeom prst="rect">
            <a:avLst/>
          </a:prstGeom>
          <a:noFill/>
        </p:spPr>
        <p:txBody>
          <a:bodyPr wrap="square" rtlCol="0">
            <a:spAutoFit/>
          </a:bodyPr>
          <a:lstStyle/>
          <a:p>
            <a:r>
              <a:rPr lang="en-US" sz="1600" dirty="0">
                <a:latin typeface="Arial Narrow" panose="020B0606020202030204" pitchFamily="34" charset="0"/>
              </a:rPr>
              <a:t>The reason they don’t is because he has offended so many of them. Time after time, he is condemning them for their choices, for not listening to the authority of the Catholic Church, for choosing Western Capitalism and Democracy, for not sticking to church teachings, and all their strong conservative issues. Its internal issue is directly related to that, because John Paul II is a strong conservative. He believes in the traditional teaching of the Catholic Church that it has held for over a thousand years. And he is directly opposed by the Jesuits, so the Catholic Church is split on the inside.</a:t>
            </a:r>
          </a:p>
          <a:p>
            <a:r>
              <a:rPr lang="en-US" sz="1600" dirty="0">
                <a:latin typeface="Arial Narrow" panose="020B0606020202030204" pitchFamily="34" charset="0"/>
              </a:rPr>
              <a:t> </a:t>
            </a:r>
          </a:p>
        </p:txBody>
      </p:sp>
    </p:spTree>
    <p:extLst>
      <p:ext uri="{BB962C8B-B14F-4D97-AF65-F5344CB8AC3E}">
        <p14:creationId xmlns:p14="http://schemas.microsoft.com/office/powerpoint/2010/main" val="15434481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32F14E3-02CF-4083-80DF-7BCEA3F3B495}"/>
              </a:ext>
            </a:extLst>
          </p:cNvPr>
          <p:cNvSpPr>
            <a:spLocks noGrp="1"/>
          </p:cNvSpPr>
          <p:nvPr>
            <p:ph type="sldNum" sz="quarter" idx="12"/>
          </p:nvPr>
        </p:nvSpPr>
        <p:spPr/>
        <p:txBody>
          <a:bodyPr/>
          <a:lstStyle/>
          <a:p>
            <a:fld id="{1E1B8BD3-EEEF-4896-BEE3-06C250004F3C}" type="slidenum">
              <a:rPr lang="en-US" smtClean="0"/>
              <a:pPr/>
              <a:t>36</a:t>
            </a:fld>
            <a:endParaRPr lang="en-US" dirty="0"/>
          </a:p>
        </p:txBody>
      </p:sp>
      <p:sp>
        <p:nvSpPr>
          <p:cNvPr id="3" name="Text Box 2">
            <a:extLst>
              <a:ext uri="{FF2B5EF4-FFF2-40B4-BE49-F238E27FC236}">
                <a16:creationId xmlns:a16="http://schemas.microsoft.com/office/drawing/2014/main" id="{A7EABB39-E1CD-4DF4-BB69-018B4983435D}"/>
              </a:ext>
            </a:extLst>
          </p:cNvPr>
          <p:cNvSpPr txBox="1">
            <a:spLocks noChangeArrowheads="1"/>
          </p:cNvSpPr>
          <p:nvPr/>
        </p:nvSpPr>
        <p:spPr bwMode="auto">
          <a:xfrm>
            <a:off x="4781550" y="1132115"/>
            <a:ext cx="6858000" cy="40576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Line 3">
            <a:extLst>
              <a:ext uri="{FF2B5EF4-FFF2-40B4-BE49-F238E27FC236}">
                <a16:creationId xmlns:a16="http://schemas.microsoft.com/office/drawing/2014/main" id="{71070A33-3019-4CCE-8A58-A35E489F2CE8}"/>
              </a:ext>
            </a:extLst>
          </p:cNvPr>
          <p:cNvSpPr>
            <a:spLocks noChangeShapeType="1"/>
          </p:cNvSpPr>
          <p:nvPr/>
        </p:nvSpPr>
        <p:spPr bwMode="auto">
          <a:xfrm>
            <a:off x="6153150" y="2103665"/>
            <a:ext cx="5486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4">
            <a:extLst>
              <a:ext uri="{FF2B5EF4-FFF2-40B4-BE49-F238E27FC236}">
                <a16:creationId xmlns:a16="http://schemas.microsoft.com/office/drawing/2014/main" id="{97C14EBE-3242-4B52-B5AB-193130EF0A92}"/>
              </a:ext>
            </a:extLst>
          </p:cNvPr>
          <p:cNvSpPr>
            <a:spLocks noChangeShapeType="1"/>
          </p:cNvSpPr>
          <p:nvPr/>
        </p:nvSpPr>
        <p:spPr bwMode="auto">
          <a:xfrm flipH="1">
            <a:off x="5467350" y="2103665"/>
            <a:ext cx="7429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5">
            <a:extLst>
              <a:ext uri="{FF2B5EF4-FFF2-40B4-BE49-F238E27FC236}">
                <a16:creationId xmlns:a16="http://schemas.microsoft.com/office/drawing/2014/main" id="{0DFD67FB-02F3-4683-AA05-814E1B28C35E}"/>
              </a:ext>
            </a:extLst>
          </p:cNvPr>
          <p:cNvSpPr txBox="1">
            <a:spLocks noChangeArrowheads="1"/>
          </p:cNvSpPr>
          <p:nvPr/>
        </p:nvSpPr>
        <p:spPr bwMode="auto">
          <a:xfrm>
            <a:off x="7181850" y="2103665"/>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Disap.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Line 6">
            <a:extLst>
              <a:ext uri="{FF2B5EF4-FFF2-40B4-BE49-F238E27FC236}">
                <a16:creationId xmlns:a16="http://schemas.microsoft.com/office/drawing/2014/main" id="{F6777A1D-7A74-4743-8127-05B07598A9BB}"/>
              </a:ext>
            </a:extLst>
          </p:cNvPr>
          <p:cNvSpPr>
            <a:spLocks noChangeShapeType="1"/>
          </p:cNvSpPr>
          <p:nvPr/>
        </p:nvSpPr>
        <p:spPr bwMode="auto">
          <a:xfrm>
            <a:off x="5638800" y="181791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7">
            <a:extLst>
              <a:ext uri="{FF2B5EF4-FFF2-40B4-BE49-F238E27FC236}">
                <a16:creationId xmlns:a16="http://schemas.microsoft.com/office/drawing/2014/main" id="{E709D7B5-BBC8-40F9-A2AB-44A5FC05E715}"/>
              </a:ext>
            </a:extLst>
          </p:cNvPr>
          <p:cNvSpPr>
            <a:spLocks noChangeShapeType="1"/>
          </p:cNvSpPr>
          <p:nvPr/>
        </p:nvSpPr>
        <p:spPr bwMode="auto">
          <a:xfrm>
            <a:off x="7353300" y="181791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8">
            <a:extLst>
              <a:ext uri="{FF2B5EF4-FFF2-40B4-BE49-F238E27FC236}">
                <a16:creationId xmlns:a16="http://schemas.microsoft.com/office/drawing/2014/main" id="{5B22A544-EF91-41A4-AF6A-B278D3A99373}"/>
              </a:ext>
            </a:extLst>
          </p:cNvPr>
          <p:cNvSpPr>
            <a:spLocks noChangeShapeType="1"/>
          </p:cNvSpPr>
          <p:nvPr/>
        </p:nvSpPr>
        <p:spPr bwMode="auto">
          <a:xfrm>
            <a:off x="6153150" y="181791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9">
            <a:extLst>
              <a:ext uri="{FF2B5EF4-FFF2-40B4-BE49-F238E27FC236}">
                <a16:creationId xmlns:a16="http://schemas.microsoft.com/office/drawing/2014/main" id="{96BEDC87-2770-4914-92BB-C0314B941188}"/>
              </a:ext>
            </a:extLst>
          </p:cNvPr>
          <p:cNvSpPr>
            <a:spLocks noChangeShapeType="1"/>
          </p:cNvSpPr>
          <p:nvPr/>
        </p:nvSpPr>
        <p:spPr bwMode="auto">
          <a:xfrm>
            <a:off x="7181850" y="181791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Text Box 10">
            <a:extLst>
              <a:ext uri="{FF2B5EF4-FFF2-40B4-BE49-F238E27FC236}">
                <a16:creationId xmlns:a16="http://schemas.microsoft.com/office/drawing/2014/main" id="{86DD2613-78FB-48CF-ADF0-6C8FA5FA77F7}"/>
              </a:ext>
            </a:extLst>
          </p:cNvPr>
          <p:cNvSpPr txBox="1">
            <a:spLocks noChangeArrowheads="1"/>
          </p:cNvSpPr>
          <p:nvPr/>
        </p:nvSpPr>
        <p:spPr bwMode="auto">
          <a:xfrm>
            <a:off x="5467350" y="1532165"/>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538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Text Box 11">
            <a:extLst>
              <a:ext uri="{FF2B5EF4-FFF2-40B4-BE49-F238E27FC236}">
                <a16:creationId xmlns:a16="http://schemas.microsoft.com/office/drawing/2014/main" id="{D0827092-9EC3-44E3-A945-097F0FFBA031}"/>
              </a:ext>
            </a:extLst>
          </p:cNvPr>
          <p:cNvSpPr txBox="1">
            <a:spLocks noChangeArrowheads="1"/>
          </p:cNvSpPr>
          <p:nvPr/>
        </p:nvSpPr>
        <p:spPr bwMode="auto">
          <a:xfrm>
            <a:off x="5924550" y="153216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Text Box 12">
            <a:extLst>
              <a:ext uri="{FF2B5EF4-FFF2-40B4-BE49-F238E27FC236}">
                <a16:creationId xmlns:a16="http://schemas.microsoft.com/office/drawing/2014/main" id="{D501E5AF-4BE2-4C12-9459-880FDD94EFC5}"/>
              </a:ext>
            </a:extLst>
          </p:cNvPr>
          <p:cNvSpPr txBox="1">
            <a:spLocks noChangeArrowheads="1"/>
          </p:cNvSpPr>
          <p:nvPr/>
        </p:nvSpPr>
        <p:spPr bwMode="auto">
          <a:xfrm>
            <a:off x="8553450" y="2160815"/>
            <a:ext cx="85725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Rejection of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Line 13">
            <a:extLst>
              <a:ext uri="{FF2B5EF4-FFF2-40B4-BE49-F238E27FC236}">
                <a16:creationId xmlns:a16="http://schemas.microsoft.com/office/drawing/2014/main" id="{44BFA0C0-9E79-4008-84D1-50041A3EDF24}"/>
              </a:ext>
            </a:extLst>
          </p:cNvPr>
          <p:cNvSpPr>
            <a:spLocks noChangeShapeType="1"/>
          </p:cNvSpPr>
          <p:nvPr/>
        </p:nvSpPr>
        <p:spPr bwMode="auto">
          <a:xfrm>
            <a:off x="6496050" y="1932215"/>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4">
            <a:extLst>
              <a:ext uri="{FF2B5EF4-FFF2-40B4-BE49-F238E27FC236}">
                <a16:creationId xmlns:a16="http://schemas.microsoft.com/office/drawing/2014/main" id="{FBA911A8-6DBE-404D-86E8-342236D940B8}"/>
              </a:ext>
            </a:extLst>
          </p:cNvPr>
          <p:cNvSpPr>
            <a:spLocks noChangeShapeType="1"/>
          </p:cNvSpPr>
          <p:nvPr/>
        </p:nvSpPr>
        <p:spPr bwMode="auto">
          <a:xfrm>
            <a:off x="6381750" y="1932215"/>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15">
            <a:extLst>
              <a:ext uri="{FF2B5EF4-FFF2-40B4-BE49-F238E27FC236}">
                <a16:creationId xmlns:a16="http://schemas.microsoft.com/office/drawing/2014/main" id="{BBECA2B3-0599-4312-8775-4B09D8F7E85B}"/>
              </a:ext>
            </a:extLst>
          </p:cNvPr>
          <p:cNvSpPr txBox="1">
            <a:spLocks noChangeArrowheads="1"/>
          </p:cNvSpPr>
          <p:nvPr/>
        </p:nvSpPr>
        <p:spPr bwMode="auto">
          <a:xfrm>
            <a:off x="5981700" y="2160815"/>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Line 16">
            <a:extLst>
              <a:ext uri="{FF2B5EF4-FFF2-40B4-BE49-F238E27FC236}">
                <a16:creationId xmlns:a16="http://schemas.microsoft.com/office/drawing/2014/main" id="{62F963B2-AABA-4A9D-9229-316A7D91C774}"/>
              </a:ext>
            </a:extLst>
          </p:cNvPr>
          <p:cNvSpPr>
            <a:spLocks noChangeShapeType="1"/>
          </p:cNvSpPr>
          <p:nvPr/>
        </p:nvSpPr>
        <p:spPr bwMode="auto">
          <a:xfrm>
            <a:off x="5467350" y="178934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7">
            <a:extLst>
              <a:ext uri="{FF2B5EF4-FFF2-40B4-BE49-F238E27FC236}">
                <a16:creationId xmlns:a16="http://schemas.microsoft.com/office/drawing/2014/main" id="{927B564B-C7B0-4078-871A-C6791D91884E}"/>
              </a:ext>
            </a:extLst>
          </p:cNvPr>
          <p:cNvSpPr>
            <a:spLocks noChangeShapeType="1"/>
          </p:cNvSpPr>
          <p:nvPr/>
        </p:nvSpPr>
        <p:spPr bwMode="auto">
          <a:xfrm>
            <a:off x="5638800" y="1417865"/>
            <a:ext cx="5143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Text Box 18">
            <a:extLst>
              <a:ext uri="{FF2B5EF4-FFF2-40B4-BE49-F238E27FC236}">
                <a16:creationId xmlns:a16="http://schemas.microsoft.com/office/drawing/2014/main" id="{DAB19017-1DA1-4111-9763-0D298D063012}"/>
              </a:ext>
            </a:extLst>
          </p:cNvPr>
          <p:cNvSpPr txBox="1">
            <a:spLocks noChangeArrowheads="1"/>
          </p:cNvSpPr>
          <p:nvPr/>
        </p:nvSpPr>
        <p:spPr bwMode="auto">
          <a:xfrm>
            <a:off x="5753100" y="1817915"/>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19">
            <a:extLst>
              <a:ext uri="{FF2B5EF4-FFF2-40B4-BE49-F238E27FC236}">
                <a16:creationId xmlns:a16="http://schemas.microsoft.com/office/drawing/2014/main" id="{570C5442-C407-49BC-A29B-066BFD53ECFC}"/>
              </a:ext>
            </a:extLst>
          </p:cNvPr>
          <p:cNvSpPr txBox="1">
            <a:spLocks noChangeArrowheads="1"/>
          </p:cNvSpPr>
          <p:nvPr/>
        </p:nvSpPr>
        <p:spPr bwMode="auto">
          <a:xfrm>
            <a:off x="6724650" y="1817915"/>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Text Box 20">
            <a:extLst>
              <a:ext uri="{FF2B5EF4-FFF2-40B4-BE49-F238E27FC236}">
                <a16:creationId xmlns:a16="http://schemas.microsoft.com/office/drawing/2014/main" id="{920895C5-9CAF-4EE2-8A81-92C286CF8DA5}"/>
              </a:ext>
            </a:extLst>
          </p:cNvPr>
          <p:cNvSpPr txBox="1">
            <a:spLocks noChangeArrowheads="1"/>
          </p:cNvSpPr>
          <p:nvPr/>
        </p:nvSpPr>
        <p:spPr bwMode="auto">
          <a:xfrm>
            <a:off x="7124700" y="153216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Line 21">
            <a:extLst>
              <a:ext uri="{FF2B5EF4-FFF2-40B4-BE49-F238E27FC236}">
                <a16:creationId xmlns:a16="http://schemas.microsoft.com/office/drawing/2014/main" id="{23145B66-DA9A-486B-BE75-B0B2A14A7754}"/>
              </a:ext>
            </a:extLst>
          </p:cNvPr>
          <p:cNvSpPr>
            <a:spLocks noChangeShapeType="1"/>
          </p:cNvSpPr>
          <p:nvPr/>
        </p:nvSpPr>
        <p:spPr bwMode="auto">
          <a:xfrm>
            <a:off x="6267450" y="1417865"/>
            <a:ext cx="114300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Text Box 22">
            <a:extLst>
              <a:ext uri="{FF2B5EF4-FFF2-40B4-BE49-F238E27FC236}">
                <a16:creationId xmlns:a16="http://schemas.microsoft.com/office/drawing/2014/main" id="{D8EAF3A3-724F-438A-875E-055AF4839167}"/>
              </a:ext>
            </a:extLst>
          </p:cNvPr>
          <p:cNvSpPr txBox="1">
            <a:spLocks noChangeArrowheads="1"/>
          </p:cNvSpPr>
          <p:nvPr/>
        </p:nvSpPr>
        <p:spPr bwMode="auto">
          <a:xfrm>
            <a:off x="6381750" y="1132115"/>
            <a:ext cx="9144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1260   46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Text Box 23">
            <a:extLst>
              <a:ext uri="{FF2B5EF4-FFF2-40B4-BE49-F238E27FC236}">
                <a16:creationId xmlns:a16="http://schemas.microsoft.com/office/drawing/2014/main" id="{59BF1452-0A40-4D36-B5D2-422FED9C59E1}"/>
              </a:ext>
            </a:extLst>
          </p:cNvPr>
          <p:cNvSpPr txBox="1">
            <a:spLocks noChangeArrowheads="1"/>
          </p:cNvSpPr>
          <p:nvPr/>
        </p:nvSpPr>
        <p:spPr bwMode="auto">
          <a:xfrm>
            <a:off x="7524750" y="1817915"/>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Line 24">
            <a:extLst>
              <a:ext uri="{FF2B5EF4-FFF2-40B4-BE49-F238E27FC236}">
                <a16:creationId xmlns:a16="http://schemas.microsoft.com/office/drawing/2014/main" id="{175F13D4-0907-4A71-A6E6-D8CD115C1E2C}"/>
              </a:ext>
            </a:extLst>
          </p:cNvPr>
          <p:cNvSpPr>
            <a:spLocks noChangeShapeType="1"/>
          </p:cNvSpPr>
          <p:nvPr/>
        </p:nvSpPr>
        <p:spPr bwMode="auto">
          <a:xfrm>
            <a:off x="8096250" y="181791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25">
            <a:extLst>
              <a:ext uri="{FF2B5EF4-FFF2-40B4-BE49-F238E27FC236}">
                <a16:creationId xmlns:a16="http://schemas.microsoft.com/office/drawing/2014/main" id="{C3A78D71-6026-4F7F-A149-CC8C00FEA028}"/>
              </a:ext>
            </a:extLst>
          </p:cNvPr>
          <p:cNvSpPr>
            <a:spLocks noChangeShapeType="1"/>
          </p:cNvSpPr>
          <p:nvPr/>
        </p:nvSpPr>
        <p:spPr bwMode="auto">
          <a:xfrm>
            <a:off x="7924800" y="181791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Text Box 26">
            <a:extLst>
              <a:ext uri="{FF2B5EF4-FFF2-40B4-BE49-F238E27FC236}">
                <a16:creationId xmlns:a16="http://schemas.microsoft.com/office/drawing/2014/main" id="{4326BF45-F0AD-4ACE-868B-D0DD6E9C52E5}"/>
              </a:ext>
            </a:extLst>
          </p:cNvPr>
          <p:cNvSpPr txBox="1">
            <a:spLocks noChangeArrowheads="1"/>
          </p:cNvSpPr>
          <p:nvPr/>
        </p:nvSpPr>
        <p:spPr bwMode="auto">
          <a:xfrm>
            <a:off x="7867650" y="153216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Line 27">
            <a:extLst>
              <a:ext uri="{FF2B5EF4-FFF2-40B4-BE49-F238E27FC236}">
                <a16:creationId xmlns:a16="http://schemas.microsoft.com/office/drawing/2014/main" id="{3C7B5D7F-7E2B-4164-92DA-B8712E3C5463}"/>
              </a:ext>
            </a:extLst>
          </p:cNvPr>
          <p:cNvSpPr>
            <a:spLocks noChangeShapeType="1"/>
          </p:cNvSpPr>
          <p:nvPr/>
        </p:nvSpPr>
        <p:spPr bwMode="auto">
          <a:xfrm flipV="1">
            <a:off x="6153150" y="1932215"/>
            <a:ext cx="17145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28">
            <a:extLst>
              <a:ext uri="{FF2B5EF4-FFF2-40B4-BE49-F238E27FC236}">
                <a16:creationId xmlns:a16="http://schemas.microsoft.com/office/drawing/2014/main" id="{AD1DFC31-EAA5-4296-ABC4-75A6ACF4E95B}"/>
              </a:ext>
            </a:extLst>
          </p:cNvPr>
          <p:cNvSpPr txBox="1">
            <a:spLocks noChangeArrowheads="1"/>
          </p:cNvSpPr>
          <p:nvPr/>
        </p:nvSpPr>
        <p:spPr bwMode="auto">
          <a:xfrm>
            <a:off x="6324600" y="164646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Text Box 29">
            <a:extLst>
              <a:ext uri="{FF2B5EF4-FFF2-40B4-BE49-F238E27FC236}">
                <a16:creationId xmlns:a16="http://schemas.microsoft.com/office/drawing/2014/main" id="{EFF08BEB-6D67-47C4-82EF-E7E29BCD4647}"/>
              </a:ext>
            </a:extLst>
          </p:cNvPr>
          <p:cNvSpPr txBox="1">
            <a:spLocks noChangeArrowheads="1"/>
          </p:cNvSpPr>
          <p:nvPr/>
        </p:nvSpPr>
        <p:spPr bwMode="auto">
          <a:xfrm>
            <a:off x="8324850" y="1817915"/>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Text Box 30">
            <a:extLst>
              <a:ext uri="{FF2B5EF4-FFF2-40B4-BE49-F238E27FC236}">
                <a16:creationId xmlns:a16="http://schemas.microsoft.com/office/drawing/2014/main" id="{282281C3-8EFA-45D5-8AD7-E6AB68D151DE}"/>
              </a:ext>
            </a:extLst>
          </p:cNvPr>
          <p:cNvSpPr txBox="1">
            <a:spLocks noChangeArrowheads="1"/>
          </p:cNvSpPr>
          <p:nvPr/>
        </p:nvSpPr>
        <p:spPr bwMode="auto">
          <a:xfrm>
            <a:off x="6267450" y="2446565"/>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Capsule message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Line 31">
            <a:extLst>
              <a:ext uri="{FF2B5EF4-FFF2-40B4-BE49-F238E27FC236}">
                <a16:creationId xmlns:a16="http://schemas.microsoft.com/office/drawing/2014/main" id="{A2DCDE23-FD0D-4877-A6BF-1C361F9A75C8}"/>
              </a:ext>
            </a:extLst>
          </p:cNvPr>
          <p:cNvSpPr>
            <a:spLocks noChangeShapeType="1"/>
          </p:cNvSpPr>
          <p:nvPr/>
        </p:nvSpPr>
        <p:spPr bwMode="auto">
          <a:xfrm>
            <a:off x="6496050" y="2103665"/>
            <a:ext cx="0"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32">
            <a:extLst>
              <a:ext uri="{FF2B5EF4-FFF2-40B4-BE49-F238E27FC236}">
                <a16:creationId xmlns:a16="http://schemas.microsoft.com/office/drawing/2014/main" id="{7BAA5D5C-F604-4966-9B68-BC3556329D33}"/>
              </a:ext>
            </a:extLst>
          </p:cNvPr>
          <p:cNvSpPr>
            <a:spLocks noChangeShapeType="1"/>
          </p:cNvSpPr>
          <p:nvPr/>
        </p:nvSpPr>
        <p:spPr bwMode="auto">
          <a:xfrm>
            <a:off x="8839200" y="181791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Line 33">
            <a:extLst>
              <a:ext uri="{FF2B5EF4-FFF2-40B4-BE49-F238E27FC236}">
                <a16:creationId xmlns:a16="http://schemas.microsoft.com/office/drawing/2014/main" id="{1637530C-6C67-4183-9B98-788EAB80CA1C}"/>
              </a:ext>
            </a:extLst>
          </p:cNvPr>
          <p:cNvSpPr>
            <a:spLocks noChangeShapeType="1"/>
          </p:cNvSpPr>
          <p:nvPr/>
        </p:nvSpPr>
        <p:spPr bwMode="auto">
          <a:xfrm>
            <a:off x="8667750" y="181791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Text Box 34">
            <a:extLst>
              <a:ext uri="{FF2B5EF4-FFF2-40B4-BE49-F238E27FC236}">
                <a16:creationId xmlns:a16="http://schemas.microsoft.com/office/drawing/2014/main" id="{E74CC8D4-6AE3-4DCF-ACD0-B09E4A250C06}"/>
              </a:ext>
            </a:extLst>
          </p:cNvPr>
          <p:cNvSpPr txBox="1">
            <a:spLocks noChangeArrowheads="1"/>
          </p:cNvSpPr>
          <p:nvPr/>
        </p:nvSpPr>
        <p:spPr bwMode="auto">
          <a:xfrm>
            <a:off x="8610600" y="153216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Line 35">
            <a:extLst>
              <a:ext uri="{FF2B5EF4-FFF2-40B4-BE49-F238E27FC236}">
                <a16:creationId xmlns:a16="http://schemas.microsoft.com/office/drawing/2014/main" id="{F84173F5-0D07-41AC-A25C-8488A5FF3DFD}"/>
              </a:ext>
            </a:extLst>
          </p:cNvPr>
          <p:cNvSpPr>
            <a:spLocks noChangeShapeType="1"/>
          </p:cNvSpPr>
          <p:nvPr/>
        </p:nvSpPr>
        <p:spPr bwMode="auto">
          <a:xfrm>
            <a:off x="8096250" y="1989365"/>
            <a:ext cx="2857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 Box 36">
            <a:extLst>
              <a:ext uri="{FF2B5EF4-FFF2-40B4-BE49-F238E27FC236}">
                <a16:creationId xmlns:a16="http://schemas.microsoft.com/office/drawing/2014/main" id="{E7FE50AC-98E7-4766-8E1F-A001F51C8FF9}"/>
              </a:ext>
            </a:extLst>
          </p:cNvPr>
          <p:cNvSpPr txBox="1">
            <a:spLocks noChangeArrowheads="1"/>
          </p:cNvSpPr>
          <p:nvPr/>
        </p:nvSpPr>
        <p:spPr bwMode="auto">
          <a:xfrm>
            <a:off x="9010650" y="1817915"/>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Line 37">
            <a:extLst>
              <a:ext uri="{FF2B5EF4-FFF2-40B4-BE49-F238E27FC236}">
                <a16:creationId xmlns:a16="http://schemas.microsoft.com/office/drawing/2014/main" id="{653923B8-9493-454F-A72E-7123E3A81D1D}"/>
              </a:ext>
            </a:extLst>
          </p:cNvPr>
          <p:cNvSpPr>
            <a:spLocks noChangeShapeType="1"/>
          </p:cNvSpPr>
          <p:nvPr/>
        </p:nvSpPr>
        <p:spPr bwMode="auto">
          <a:xfrm>
            <a:off x="10039350" y="181791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Line 38">
            <a:extLst>
              <a:ext uri="{FF2B5EF4-FFF2-40B4-BE49-F238E27FC236}">
                <a16:creationId xmlns:a16="http://schemas.microsoft.com/office/drawing/2014/main" id="{2EC80F97-0221-4F84-A24D-3EEAC909523C}"/>
              </a:ext>
            </a:extLst>
          </p:cNvPr>
          <p:cNvSpPr>
            <a:spLocks noChangeShapeType="1"/>
          </p:cNvSpPr>
          <p:nvPr/>
        </p:nvSpPr>
        <p:spPr bwMode="auto">
          <a:xfrm>
            <a:off x="9867900" y="181791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Text Box 39">
            <a:extLst>
              <a:ext uri="{FF2B5EF4-FFF2-40B4-BE49-F238E27FC236}">
                <a16:creationId xmlns:a16="http://schemas.microsoft.com/office/drawing/2014/main" id="{277EE3F7-659D-4168-84DC-64CD587C21D3}"/>
              </a:ext>
            </a:extLst>
          </p:cNvPr>
          <p:cNvSpPr txBox="1">
            <a:spLocks noChangeArrowheads="1"/>
          </p:cNvSpPr>
          <p:nvPr/>
        </p:nvSpPr>
        <p:spPr bwMode="auto">
          <a:xfrm>
            <a:off x="9810750" y="153216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Text Box 40">
            <a:extLst>
              <a:ext uri="{FF2B5EF4-FFF2-40B4-BE49-F238E27FC236}">
                <a16:creationId xmlns:a16="http://schemas.microsoft.com/office/drawing/2014/main" id="{BC00EE67-1926-4903-8F33-6F90C6CC23C3}"/>
              </a:ext>
            </a:extLst>
          </p:cNvPr>
          <p:cNvSpPr txBox="1">
            <a:spLocks noChangeArrowheads="1"/>
          </p:cNvSpPr>
          <p:nvPr/>
        </p:nvSpPr>
        <p:spPr bwMode="auto">
          <a:xfrm>
            <a:off x="9467850" y="2160815"/>
            <a:ext cx="5715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Jones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Waggoner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Line 41">
            <a:extLst>
              <a:ext uri="{FF2B5EF4-FFF2-40B4-BE49-F238E27FC236}">
                <a16:creationId xmlns:a16="http://schemas.microsoft.com/office/drawing/2014/main" id="{A2CB8A51-CF9E-443D-A76A-52DCAB81F19F}"/>
              </a:ext>
            </a:extLst>
          </p:cNvPr>
          <p:cNvSpPr>
            <a:spLocks noChangeShapeType="1"/>
          </p:cNvSpPr>
          <p:nvPr/>
        </p:nvSpPr>
        <p:spPr bwMode="auto">
          <a:xfrm>
            <a:off x="10039350" y="2103665"/>
            <a:ext cx="0" cy="6286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42">
            <a:extLst>
              <a:ext uri="{FF2B5EF4-FFF2-40B4-BE49-F238E27FC236}">
                <a16:creationId xmlns:a16="http://schemas.microsoft.com/office/drawing/2014/main" id="{1D22C9EC-5604-4BDA-86F9-73284698B8AF}"/>
              </a:ext>
            </a:extLst>
          </p:cNvPr>
          <p:cNvSpPr txBox="1">
            <a:spLocks noChangeArrowheads="1"/>
          </p:cNvSpPr>
          <p:nvPr/>
        </p:nvSpPr>
        <p:spPr bwMode="auto">
          <a:xfrm>
            <a:off x="10039350" y="2160815"/>
            <a:ext cx="5715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Butler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Smith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Line 43">
            <a:extLst>
              <a:ext uri="{FF2B5EF4-FFF2-40B4-BE49-F238E27FC236}">
                <a16:creationId xmlns:a16="http://schemas.microsoft.com/office/drawing/2014/main" id="{6EF513B1-555E-4461-A519-9C8CD82814DD}"/>
              </a:ext>
            </a:extLst>
          </p:cNvPr>
          <p:cNvSpPr>
            <a:spLocks noChangeShapeType="1"/>
          </p:cNvSpPr>
          <p:nvPr/>
        </p:nvSpPr>
        <p:spPr bwMode="auto">
          <a:xfrm>
            <a:off x="11010900" y="181791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Line 44">
            <a:extLst>
              <a:ext uri="{FF2B5EF4-FFF2-40B4-BE49-F238E27FC236}">
                <a16:creationId xmlns:a16="http://schemas.microsoft.com/office/drawing/2014/main" id="{7E777528-0D53-45F2-93FC-968F54166B34}"/>
              </a:ext>
            </a:extLst>
          </p:cNvPr>
          <p:cNvSpPr>
            <a:spLocks noChangeShapeType="1"/>
          </p:cNvSpPr>
          <p:nvPr/>
        </p:nvSpPr>
        <p:spPr bwMode="auto">
          <a:xfrm>
            <a:off x="10839450" y="181791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Text Box 45">
            <a:extLst>
              <a:ext uri="{FF2B5EF4-FFF2-40B4-BE49-F238E27FC236}">
                <a16:creationId xmlns:a16="http://schemas.microsoft.com/office/drawing/2014/main" id="{D9752EC8-2069-472B-8CF2-D0E792C42D45}"/>
              </a:ext>
            </a:extLst>
          </p:cNvPr>
          <p:cNvSpPr txBox="1">
            <a:spLocks noChangeArrowheads="1"/>
          </p:cNvSpPr>
          <p:nvPr/>
        </p:nvSpPr>
        <p:spPr bwMode="auto">
          <a:xfrm>
            <a:off x="10782300" y="153216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7" name="Line 46">
            <a:extLst>
              <a:ext uri="{FF2B5EF4-FFF2-40B4-BE49-F238E27FC236}">
                <a16:creationId xmlns:a16="http://schemas.microsoft.com/office/drawing/2014/main" id="{627827F3-D6EA-4261-9E84-D839FD4CFB20}"/>
              </a:ext>
            </a:extLst>
          </p:cNvPr>
          <p:cNvSpPr>
            <a:spLocks noChangeShapeType="1"/>
          </p:cNvSpPr>
          <p:nvPr/>
        </p:nvSpPr>
        <p:spPr bwMode="auto">
          <a:xfrm>
            <a:off x="8839200" y="1417865"/>
            <a:ext cx="22288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47">
            <a:extLst>
              <a:ext uri="{FF2B5EF4-FFF2-40B4-BE49-F238E27FC236}">
                <a16:creationId xmlns:a16="http://schemas.microsoft.com/office/drawing/2014/main" id="{8B142FB1-AC49-4A4D-9D53-D29EB8E8F8C1}"/>
              </a:ext>
            </a:extLst>
          </p:cNvPr>
          <p:cNvSpPr txBox="1">
            <a:spLocks noChangeArrowheads="1"/>
          </p:cNvSpPr>
          <p:nvPr/>
        </p:nvSpPr>
        <p:spPr bwMode="auto">
          <a:xfrm>
            <a:off x="9867900" y="1132115"/>
            <a:ext cx="6286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126   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Text Box 48">
            <a:extLst>
              <a:ext uri="{FF2B5EF4-FFF2-40B4-BE49-F238E27FC236}">
                <a16:creationId xmlns:a16="http://schemas.microsoft.com/office/drawing/2014/main" id="{92CDEF46-2CF7-450E-B931-F44EC6726707}"/>
              </a:ext>
            </a:extLst>
          </p:cNvPr>
          <p:cNvSpPr txBox="1">
            <a:spLocks noChangeArrowheads="1"/>
          </p:cNvSpPr>
          <p:nvPr/>
        </p:nvSpPr>
        <p:spPr bwMode="auto">
          <a:xfrm>
            <a:off x="6667500" y="1417865"/>
            <a:ext cx="2857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0" name="Line 49">
            <a:extLst>
              <a:ext uri="{FF2B5EF4-FFF2-40B4-BE49-F238E27FC236}">
                <a16:creationId xmlns:a16="http://schemas.microsoft.com/office/drawing/2014/main" id="{BE8CFF92-0675-49B4-AC46-EF8128DE6A01}"/>
              </a:ext>
            </a:extLst>
          </p:cNvPr>
          <p:cNvSpPr>
            <a:spLocks noChangeShapeType="1"/>
          </p:cNvSpPr>
          <p:nvPr/>
        </p:nvSpPr>
        <p:spPr bwMode="auto">
          <a:xfrm>
            <a:off x="6210300" y="2046515"/>
            <a:ext cx="1143000" cy="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50">
            <a:extLst>
              <a:ext uri="{FF2B5EF4-FFF2-40B4-BE49-F238E27FC236}">
                <a16:creationId xmlns:a16="http://schemas.microsoft.com/office/drawing/2014/main" id="{F9955ABC-15C2-465D-9DA7-BFD7667C3E01}"/>
              </a:ext>
            </a:extLst>
          </p:cNvPr>
          <p:cNvSpPr txBox="1">
            <a:spLocks noChangeArrowheads="1"/>
          </p:cNvSpPr>
          <p:nvPr/>
        </p:nvSpPr>
        <p:spPr bwMode="auto">
          <a:xfrm>
            <a:off x="6724650" y="2046515"/>
            <a:ext cx="285750"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 name="Text Box 51">
            <a:extLst>
              <a:ext uri="{FF2B5EF4-FFF2-40B4-BE49-F238E27FC236}">
                <a16:creationId xmlns:a16="http://schemas.microsoft.com/office/drawing/2014/main" id="{E39B98A3-EFE6-47B3-A9BE-84FE0ED6F2BF}"/>
              </a:ext>
            </a:extLst>
          </p:cNvPr>
          <p:cNvSpPr txBox="1">
            <a:spLocks noChangeArrowheads="1"/>
          </p:cNvSpPr>
          <p:nvPr/>
        </p:nvSpPr>
        <p:spPr bwMode="auto">
          <a:xfrm>
            <a:off x="4781550" y="1132115"/>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Israel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Line 52">
            <a:extLst>
              <a:ext uri="{FF2B5EF4-FFF2-40B4-BE49-F238E27FC236}">
                <a16:creationId xmlns:a16="http://schemas.microsoft.com/office/drawing/2014/main" id="{E0661D91-5463-4DFB-AC44-85F99D9AB49C}"/>
              </a:ext>
            </a:extLst>
          </p:cNvPr>
          <p:cNvSpPr>
            <a:spLocks noChangeShapeType="1"/>
          </p:cNvSpPr>
          <p:nvPr/>
        </p:nvSpPr>
        <p:spPr bwMode="auto">
          <a:xfrm>
            <a:off x="11010900" y="1989365"/>
            <a:ext cx="628650" cy="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Text Box 53">
            <a:extLst>
              <a:ext uri="{FF2B5EF4-FFF2-40B4-BE49-F238E27FC236}">
                <a16:creationId xmlns:a16="http://schemas.microsoft.com/office/drawing/2014/main" id="{31E6EFA4-48D2-487C-8342-F076377BA5EE}"/>
              </a:ext>
            </a:extLst>
          </p:cNvPr>
          <p:cNvSpPr txBox="1">
            <a:spLocks noChangeArrowheads="1"/>
          </p:cNvSpPr>
          <p:nvPr/>
        </p:nvSpPr>
        <p:spPr bwMode="auto">
          <a:xfrm>
            <a:off x="11239500" y="2160815"/>
            <a:ext cx="2857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FF0000"/>
                </a:solidFill>
                <a:effectLst/>
                <a:latin typeface="Times New Roman" panose="02020603050405020304" pitchFamily="18" charset="0"/>
              </a:rPr>
              <a:t>ῼ</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 name="Line 54">
            <a:extLst>
              <a:ext uri="{FF2B5EF4-FFF2-40B4-BE49-F238E27FC236}">
                <a16:creationId xmlns:a16="http://schemas.microsoft.com/office/drawing/2014/main" id="{3D5D89DF-7C64-4F9D-BB79-A22AB6CD1438}"/>
              </a:ext>
            </a:extLst>
          </p:cNvPr>
          <p:cNvSpPr>
            <a:spLocks noChangeShapeType="1"/>
          </p:cNvSpPr>
          <p:nvPr/>
        </p:nvSpPr>
        <p:spPr bwMode="auto">
          <a:xfrm>
            <a:off x="6096000" y="4046765"/>
            <a:ext cx="55435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55">
            <a:extLst>
              <a:ext uri="{FF2B5EF4-FFF2-40B4-BE49-F238E27FC236}">
                <a16:creationId xmlns:a16="http://schemas.microsoft.com/office/drawing/2014/main" id="{D80F63B3-1D40-4BEB-AEDA-CED101A7C7EF}"/>
              </a:ext>
            </a:extLst>
          </p:cNvPr>
          <p:cNvSpPr>
            <a:spLocks noChangeShapeType="1"/>
          </p:cNvSpPr>
          <p:nvPr/>
        </p:nvSpPr>
        <p:spPr bwMode="auto">
          <a:xfrm flipH="1">
            <a:off x="5467350" y="4046765"/>
            <a:ext cx="742950" cy="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56">
            <a:extLst>
              <a:ext uri="{FF2B5EF4-FFF2-40B4-BE49-F238E27FC236}">
                <a16:creationId xmlns:a16="http://schemas.microsoft.com/office/drawing/2014/main" id="{00610DDB-EDCD-4D96-96A6-E7D6EB90A04C}"/>
              </a:ext>
            </a:extLst>
          </p:cNvPr>
          <p:cNvSpPr>
            <a:spLocks noChangeShapeType="1"/>
          </p:cNvSpPr>
          <p:nvPr/>
        </p:nvSpPr>
        <p:spPr bwMode="auto">
          <a:xfrm>
            <a:off x="5524500" y="378959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57">
            <a:extLst>
              <a:ext uri="{FF2B5EF4-FFF2-40B4-BE49-F238E27FC236}">
                <a16:creationId xmlns:a16="http://schemas.microsoft.com/office/drawing/2014/main" id="{F316FDA0-9168-41E0-B5A1-2A21C3800C30}"/>
              </a:ext>
            </a:extLst>
          </p:cNvPr>
          <p:cNvSpPr>
            <a:spLocks noChangeShapeType="1"/>
          </p:cNvSpPr>
          <p:nvPr/>
        </p:nvSpPr>
        <p:spPr bwMode="auto">
          <a:xfrm>
            <a:off x="6153150" y="376101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Text Box 58">
            <a:extLst>
              <a:ext uri="{FF2B5EF4-FFF2-40B4-BE49-F238E27FC236}">
                <a16:creationId xmlns:a16="http://schemas.microsoft.com/office/drawing/2014/main" id="{51B23FA3-9CAC-4C25-867F-C888A7E41BA0}"/>
              </a:ext>
            </a:extLst>
          </p:cNvPr>
          <p:cNvSpPr txBox="1">
            <a:spLocks noChangeArrowheads="1"/>
          </p:cNvSpPr>
          <p:nvPr/>
        </p:nvSpPr>
        <p:spPr bwMode="auto">
          <a:xfrm>
            <a:off x="5353050" y="3503840"/>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 name="Text Box 59">
            <a:extLst>
              <a:ext uri="{FF2B5EF4-FFF2-40B4-BE49-F238E27FC236}">
                <a16:creationId xmlns:a16="http://schemas.microsoft.com/office/drawing/2014/main" id="{C80A9BFC-3AA6-40B4-BE46-FF17F1439470}"/>
              </a:ext>
            </a:extLst>
          </p:cNvPr>
          <p:cNvSpPr txBox="1">
            <a:spLocks noChangeArrowheads="1"/>
          </p:cNvSpPr>
          <p:nvPr/>
        </p:nvSpPr>
        <p:spPr bwMode="auto">
          <a:xfrm>
            <a:off x="5924550" y="3475265"/>
            <a:ext cx="4000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Text Box 60">
            <a:extLst>
              <a:ext uri="{FF2B5EF4-FFF2-40B4-BE49-F238E27FC236}">
                <a16:creationId xmlns:a16="http://schemas.microsoft.com/office/drawing/2014/main" id="{42C18CF3-87A5-4368-A8BD-A25D322B888E}"/>
              </a:ext>
            </a:extLst>
          </p:cNvPr>
          <p:cNvSpPr txBox="1">
            <a:spLocks noChangeArrowheads="1"/>
          </p:cNvSpPr>
          <p:nvPr/>
        </p:nvSpPr>
        <p:spPr bwMode="auto">
          <a:xfrm>
            <a:off x="5981700" y="4103915"/>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Pacelli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Line 61">
            <a:extLst>
              <a:ext uri="{FF2B5EF4-FFF2-40B4-BE49-F238E27FC236}">
                <a16:creationId xmlns:a16="http://schemas.microsoft.com/office/drawing/2014/main" id="{C9B417B3-2CCF-4C4B-91DB-595972E0F900}"/>
              </a:ext>
            </a:extLst>
          </p:cNvPr>
          <p:cNvSpPr>
            <a:spLocks noChangeShapeType="1"/>
          </p:cNvSpPr>
          <p:nvPr/>
        </p:nvSpPr>
        <p:spPr bwMode="auto">
          <a:xfrm>
            <a:off x="5353050" y="376101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3" name="Line 62">
            <a:extLst>
              <a:ext uri="{FF2B5EF4-FFF2-40B4-BE49-F238E27FC236}">
                <a16:creationId xmlns:a16="http://schemas.microsoft.com/office/drawing/2014/main" id="{56255726-BB6C-49F1-9464-3EBDE35714A0}"/>
              </a:ext>
            </a:extLst>
          </p:cNvPr>
          <p:cNvSpPr>
            <a:spLocks noChangeShapeType="1"/>
          </p:cNvSpPr>
          <p:nvPr/>
        </p:nvSpPr>
        <p:spPr bwMode="auto">
          <a:xfrm>
            <a:off x="5581650" y="3360965"/>
            <a:ext cx="5143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Text Box 63">
            <a:extLst>
              <a:ext uri="{FF2B5EF4-FFF2-40B4-BE49-F238E27FC236}">
                <a16:creationId xmlns:a16="http://schemas.microsoft.com/office/drawing/2014/main" id="{045240E1-4F19-4EE4-BBEC-385871F6BF00}"/>
              </a:ext>
            </a:extLst>
          </p:cNvPr>
          <p:cNvSpPr txBox="1">
            <a:spLocks noChangeArrowheads="1"/>
          </p:cNvSpPr>
          <p:nvPr/>
        </p:nvSpPr>
        <p:spPr bwMode="auto">
          <a:xfrm>
            <a:off x="5638800" y="3789590"/>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5" name="Line 64">
            <a:extLst>
              <a:ext uri="{FF2B5EF4-FFF2-40B4-BE49-F238E27FC236}">
                <a16:creationId xmlns:a16="http://schemas.microsoft.com/office/drawing/2014/main" id="{AA0AAB22-9609-4C41-A550-ED13A3B5C694}"/>
              </a:ext>
            </a:extLst>
          </p:cNvPr>
          <p:cNvSpPr>
            <a:spLocks noChangeShapeType="1"/>
          </p:cNvSpPr>
          <p:nvPr/>
        </p:nvSpPr>
        <p:spPr bwMode="auto">
          <a:xfrm flipV="1">
            <a:off x="6153150" y="3875315"/>
            <a:ext cx="17145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Text Box 65">
            <a:extLst>
              <a:ext uri="{FF2B5EF4-FFF2-40B4-BE49-F238E27FC236}">
                <a16:creationId xmlns:a16="http://schemas.microsoft.com/office/drawing/2014/main" id="{C3C77088-739B-4815-A50A-9CA7829CC2E8}"/>
              </a:ext>
            </a:extLst>
          </p:cNvPr>
          <p:cNvSpPr txBox="1">
            <a:spLocks noChangeArrowheads="1"/>
          </p:cNvSpPr>
          <p:nvPr/>
        </p:nvSpPr>
        <p:spPr bwMode="auto">
          <a:xfrm>
            <a:off x="4781550" y="3075215"/>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Babylon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7" name="Line 66">
            <a:extLst>
              <a:ext uri="{FF2B5EF4-FFF2-40B4-BE49-F238E27FC236}">
                <a16:creationId xmlns:a16="http://schemas.microsoft.com/office/drawing/2014/main" id="{034BC6DC-9FAB-4D82-8EC5-683DA275044F}"/>
              </a:ext>
            </a:extLst>
          </p:cNvPr>
          <p:cNvSpPr>
            <a:spLocks noChangeShapeType="1"/>
          </p:cNvSpPr>
          <p:nvPr/>
        </p:nvSpPr>
        <p:spPr bwMode="auto">
          <a:xfrm>
            <a:off x="6496050" y="3875315"/>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Line 67">
            <a:extLst>
              <a:ext uri="{FF2B5EF4-FFF2-40B4-BE49-F238E27FC236}">
                <a16:creationId xmlns:a16="http://schemas.microsoft.com/office/drawing/2014/main" id="{EBB1486F-96A7-451F-9D23-A577AE8BE958}"/>
              </a:ext>
            </a:extLst>
          </p:cNvPr>
          <p:cNvSpPr>
            <a:spLocks noChangeShapeType="1"/>
          </p:cNvSpPr>
          <p:nvPr/>
        </p:nvSpPr>
        <p:spPr bwMode="auto">
          <a:xfrm>
            <a:off x="6381750" y="3875315"/>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68">
            <a:extLst>
              <a:ext uri="{FF2B5EF4-FFF2-40B4-BE49-F238E27FC236}">
                <a16:creationId xmlns:a16="http://schemas.microsoft.com/office/drawing/2014/main" id="{A5DFCC81-7129-4B3C-98B3-B083E40796CF}"/>
              </a:ext>
            </a:extLst>
          </p:cNvPr>
          <p:cNvSpPr txBox="1">
            <a:spLocks noChangeArrowheads="1"/>
          </p:cNvSpPr>
          <p:nvPr/>
        </p:nvSpPr>
        <p:spPr bwMode="auto">
          <a:xfrm>
            <a:off x="6324600" y="3418115"/>
            <a:ext cx="428625"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May 13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0" name="Text Box 69">
            <a:extLst>
              <a:ext uri="{FF2B5EF4-FFF2-40B4-BE49-F238E27FC236}">
                <a16:creationId xmlns:a16="http://schemas.microsoft.com/office/drawing/2014/main" id="{2767263A-4D2D-49B8-9A2A-7A3EC020F6BF}"/>
              </a:ext>
            </a:extLst>
          </p:cNvPr>
          <p:cNvSpPr txBox="1">
            <a:spLocks noChangeArrowheads="1"/>
          </p:cNvSpPr>
          <p:nvPr/>
        </p:nvSpPr>
        <p:spPr bwMode="auto">
          <a:xfrm>
            <a:off x="6324600" y="3189515"/>
            <a:ext cx="457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Fatima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 name="Line 70">
            <a:extLst>
              <a:ext uri="{FF2B5EF4-FFF2-40B4-BE49-F238E27FC236}">
                <a16:creationId xmlns:a16="http://schemas.microsoft.com/office/drawing/2014/main" id="{9DB6CC3C-A628-490B-81FD-0073C12B00D7}"/>
              </a:ext>
            </a:extLst>
          </p:cNvPr>
          <p:cNvSpPr>
            <a:spLocks noChangeShapeType="1"/>
          </p:cNvSpPr>
          <p:nvPr/>
        </p:nvSpPr>
        <p:spPr bwMode="auto">
          <a:xfrm>
            <a:off x="6496050" y="4046765"/>
            <a:ext cx="0"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Text Box 71">
            <a:extLst>
              <a:ext uri="{FF2B5EF4-FFF2-40B4-BE49-F238E27FC236}">
                <a16:creationId xmlns:a16="http://schemas.microsoft.com/office/drawing/2014/main" id="{E06BBFD7-0029-484B-AF67-694EDBBD2639}"/>
              </a:ext>
            </a:extLst>
          </p:cNvPr>
          <p:cNvSpPr txBox="1">
            <a:spLocks noChangeArrowheads="1"/>
          </p:cNvSpPr>
          <p:nvPr/>
        </p:nvSpPr>
        <p:spPr bwMode="auto">
          <a:xfrm>
            <a:off x="6210300" y="4389665"/>
            <a:ext cx="5143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Code of Canon Law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Text Box 72">
            <a:extLst>
              <a:ext uri="{FF2B5EF4-FFF2-40B4-BE49-F238E27FC236}">
                <a16:creationId xmlns:a16="http://schemas.microsoft.com/office/drawing/2014/main" id="{025F88C2-E2D3-4E6C-A375-703B9FC4EC6D}"/>
              </a:ext>
            </a:extLst>
          </p:cNvPr>
          <p:cNvSpPr txBox="1">
            <a:spLocks noChangeArrowheads="1"/>
          </p:cNvSpPr>
          <p:nvPr/>
        </p:nvSpPr>
        <p:spPr bwMode="auto">
          <a:xfrm>
            <a:off x="7181850" y="4046765"/>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Disap.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4" name="Line 73">
            <a:extLst>
              <a:ext uri="{FF2B5EF4-FFF2-40B4-BE49-F238E27FC236}">
                <a16:creationId xmlns:a16="http://schemas.microsoft.com/office/drawing/2014/main" id="{D0595664-BA1B-4FC5-923B-B8F8D751185B}"/>
              </a:ext>
            </a:extLst>
          </p:cNvPr>
          <p:cNvSpPr>
            <a:spLocks noChangeShapeType="1"/>
          </p:cNvSpPr>
          <p:nvPr/>
        </p:nvSpPr>
        <p:spPr bwMode="auto">
          <a:xfrm>
            <a:off x="7353300" y="3589565"/>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5" name="Line 74">
            <a:extLst>
              <a:ext uri="{FF2B5EF4-FFF2-40B4-BE49-F238E27FC236}">
                <a16:creationId xmlns:a16="http://schemas.microsoft.com/office/drawing/2014/main" id="{1848FDBE-2CF6-4C5D-B08B-8A34BE02698D}"/>
              </a:ext>
            </a:extLst>
          </p:cNvPr>
          <p:cNvSpPr>
            <a:spLocks noChangeShapeType="1"/>
          </p:cNvSpPr>
          <p:nvPr/>
        </p:nvSpPr>
        <p:spPr bwMode="auto">
          <a:xfrm>
            <a:off x="7181850" y="358956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Text Box 75">
            <a:extLst>
              <a:ext uri="{FF2B5EF4-FFF2-40B4-BE49-F238E27FC236}">
                <a16:creationId xmlns:a16="http://schemas.microsoft.com/office/drawing/2014/main" id="{C1FAABB9-500C-4492-9ECE-790902A4817E}"/>
              </a:ext>
            </a:extLst>
          </p:cNvPr>
          <p:cNvSpPr txBox="1">
            <a:spLocks noChangeArrowheads="1"/>
          </p:cNvSpPr>
          <p:nvPr/>
        </p:nvSpPr>
        <p:spPr bwMode="auto">
          <a:xfrm>
            <a:off x="7181850" y="3303815"/>
            <a:ext cx="37147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Text Box 76">
            <a:extLst>
              <a:ext uri="{FF2B5EF4-FFF2-40B4-BE49-F238E27FC236}">
                <a16:creationId xmlns:a16="http://schemas.microsoft.com/office/drawing/2014/main" id="{840C55A6-45E7-400D-B75D-EE5702D1A494}"/>
              </a:ext>
            </a:extLst>
          </p:cNvPr>
          <p:cNvSpPr txBox="1">
            <a:spLocks noChangeArrowheads="1"/>
          </p:cNvSpPr>
          <p:nvPr/>
        </p:nvSpPr>
        <p:spPr bwMode="auto">
          <a:xfrm>
            <a:off x="7581900" y="3761015"/>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8" name="Line 77">
            <a:extLst>
              <a:ext uri="{FF2B5EF4-FFF2-40B4-BE49-F238E27FC236}">
                <a16:creationId xmlns:a16="http://schemas.microsoft.com/office/drawing/2014/main" id="{04B1DA5E-2F25-4CC6-BB07-F9BEA6D1CDFA}"/>
              </a:ext>
            </a:extLst>
          </p:cNvPr>
          <p:cNvSpPr>
            <a:spLocks noChangeShapeType="1"/>
          </p:cNvSpPr>
          <p:nvPr/>
        </p:nvSpPr>
        <p:spPr bwMode="auto">
          <a:xfrm>
            <a:off x="8096250" y="376101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Line 78">
            <a:extLst>
              <a:ext uri="{FF2B5EF4-FFF2-40B4-BE49-F238E27FC236}">
                <a16:creationId xmlns:a16="http://schemas.microsoft.com/office/drawing/2014/main" id="{5F08D235-3A80-40A5-89DD-6E0651FC081A}"/>
              </a:ext>
            </a:extLst>
          </p:cNvPr>
          <p:cNvSpPr>
            <a:spLocks noChangeShapeType="1"/>
          </p:cNvSpPr>
          <p:nvPr/>
        </p:nvSpPr>
        <p:spPr bwMode="auto">
          <a:xfrm>
            <a:off x="7924800" y="376101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0" name="Text Box 79">
            <a:extLst>
              <a:ext uri="{FF2B5EF4-FFF2-40B4-BE49-F238E27FC236}">
                <a16:creationId xmlns:a16="http://schemas.microsoft.com/office/drawing/2014/main" id="{D375D426-D224-4946-8029-9CE6CA755F47}"/>
              </a:ext>
            </a:extLst>
          </p:cNvPr>
          <p:cNvSpPr txBox="1">
            <a:spLocks noChangeArrowheads="1"/>
          </p:cNvSpPr>
          <p:nvPr/>
        </p:nvSpPr>
        <p:spPr bwMode="auto">
          <a:xfrm>
            <a:off x="7867650" y="347526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 name="Line 80">
            <a:extLst>
              <a:ext uri="{FF2B5EF4-FFF2-40B4-BE49-F238E27FC236}">
                <a16:creationId xmlns:a16="http://schemas.microsoft.com/office/drawing/2014/main" id="{0690ADE9-91A7-47C7-9B1E-C58DD2528BB1}"/>
              </a:ext>
            </a:extLst>
          </p:cNvPr>
          <p:cNvSpPr>
            <a:spLocks noChangeShapeType="1"/>
          </p:cNvSpPr>
          <p:nvPr/>
        </p:nvSpPr>
        <p:spPr bwMode="auto">
          <a:xfrm>
            <a:off x="8096250" y="3932465"/>
            <a:ext cx="2857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Line 81">
            <a:extLst>
              <a:ext uri="{FF2B5EF4-FFF2-40B4-BE49-F238E27FC236}">
                <a16:creationId xmlns:a16="http://schemas.microsoft.com/office/drawing/2014/main" id="{335AC14F-6092-4140-A4CE-AA8F9B283A48}"/>
              </a:ext>
            </a:extLst>
          </p:cNvPr>
          <p:cNvSpPr>
            <a:spLocks noChangeShapeType="1"/>
          </p:cNvSpPr>
          <p:nvPr/>
        </p:nvSpPr>
        <p:spPr bwMode="auto">
          <a:xfrm>
            <a:off x="7124700" y="3875315"/>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Line 82">
            <a:extLst>
              <a:ext uri="{FF2B5EF4-FFF2-40B4-BE49-F238E27FC236}">
                <a16:creationId xmlns:a16="http://schemas.microsoft.com/office/drawing/2014/main" id="{03FEEB83-D110-4F8A-B7B1-2B73009FED64}"/>
              </a:ext>
            </a:extLst>
          </p:cNvPr>
          <p:cNvSpPr>
            <a:spLocks noChangeShapeType="1"/>
          </p:cNvSpPr>
          <p:nvPr/>
        </p:nvSpPr>
        <p:spPr bwMode="auto">
          <a:xfrm>
            <a:off x="7010400" y="3875315"/>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Text Box 83">
            <a:extLst>
              <a:ext uri="{FF2B5EF4-FFF2-40B4-BE49-F238E27FC236}">
                <a16:creationId xmlns:a16="http://schemas.microsoft.com/office/drawing/2014/main" id="{12526E3E-61CC-4825-8AC8-7EFC08C68BA2}"/>
              </a:ext>
            </a:extLst>
          </p:cNvPr>
          <p:cNvSpPr txBox="1">
            <a:spLocks noChangeArrowheads="1"/>
          </p:cNvSpPr>
          <p:nvPr/>
        </p:nvSpPr>
        <p:spPr bwMode="auto">
          <a:xfrm>
            <a:off x="6896100" y="3532415"/>
            <a:ext cx="40005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Pious XII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 name="Text Box 84">
            <a:extLst>
              <a:ext uri="{FF2B5EF4-FFF2-40B4-BE49-F238E27FC236}">
                <a16:creationId xmlns:a16="http://schemas.microsoft.com/office/drawing/2014/main" id="{F98CD3AA-3BF6-4006-970A-C97A36BF5411}"/>
              </a:ext>
            </a:extLst>
          </p:cNvPr>
          <p:cNvSpPr txBox="1">
            <a:spLocks noChangeArrowheads="1"/>
          </p:cNvSpPr>
          <p:nvPr/>
        </p:nvSpPr>
        <p:spPr bwMode="auto">
          <a:xfrm>
            <a:off x="7867650" y="4046765"/>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Dogma of Assumption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6" name="Text Box 85">
            <a:extLst>
              <a:ext uri="{FF2B5EF4-FFF2-40B4-BE49-F238E27FC236}">
                <a16:creationId xmlns:a16="http://schemas.microsoft.com/office/drawing/2014/main" id="{3DF02A7B-FD1F-4164-9E6A-B6F8A050E025}"/>
              </a:ext>
            </a:extLst>
          </p:cNvPr>
          <p:cNvSpPr txBox="1">
            <a:spLocks noChangeArrowheads="1"/>
          </p:cNvSpPr>
          <p:nvPr/>
        </p:nvSpPr>
        <p:spPr bwMode="auto">
          <a:xfrm>
            <a:off x="8496300" y="4103915"/>
            <a:ext cx="9144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a:ln>
                <a:noFill/>
              </a:ln>
              <a:solidFill>
                <a:srgbClr val="000000"/>
              </a:solidFill>
              <a:effectLst/>
              <a:latin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Reject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7" name="Text Box 86">
            <a:extLst>
              <a:ext uri="{FF2B5EF4-FFF2-40B4-BE49-F238E27FC236}">
                <a16:creationId xmlns:a16="http://schemas.microsoft.com/office/drawing/2014/main" id="{9BFD5F2E-1666-4F33-BE14-E2192BEB2D84}"/>
              </a:ext>
            </a:extLst>
          </p:cNvPr>
          <p:cNvSpPr txBox="1">
            <a:spLocks noChangeArrowheads="1"/>
          </p:cNvSpPr>
          <p:nvPr/>
        </p:nvSpPr>
        <p:spPr bwMode="auto">
          <a:xfrm>
            <a:off x="8324850" y="3761015"/>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8" name="Line 87">
            <a:extLst>
              <a:ext uri="{FF2B5EF4-FFF2-40B4-BE49-F238E27FC236}">
                <a16:creationId xmlns:a16="http://schemas.microsoft.com/office/drawing/2014/main" id="{1202EC7B-1B68-464A-9CE9-525A5D31CDA6}"/>
              </a:ext>
            </a:extLst>
          </p:cNvPr>
          <p:cNvSpPr>
            <a:spLocks noChangeShapeType="1"/>
          </p:cNvSpPr>
          <p:nvPr/>
        </p:nvSpPr>
        <p:spPr bwMode="auto">
          <a:xfrm>
            <a:off x="8839200" y="376101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9" name="Line 88">
            <a:extLst>
              <a:ext uri="{FF2B5EF4-FFF2-40B4-BE49-F238E27FC236}">
                <a16:creationId xmlns:a16="http://schemas.microsoft.com/office/drawing/2014/main" id="{0F393B31-0EB3-4A9E-99E9-B8FF275D2C59}"/>
              </a:ext>
            </a:extLst>
          </p:cNvPr>
          <p:cNvSpPr>
            <a:spLocks noChangeShapeType="1"/>
          </p:cNvSpPr>
          <p:nvPr/>
        </p:nvSpPr>
        <p:spPr bwMode="auto">
          <a:xfrm>
            <a:off x="8667750" y="376101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Text Box 89">
            <a:extLst>
              <a:ext uri="{FF2B5EF4-FFF2-40B4-BE49-F238E27FC236}">
                <a16:creationId xmlns:a16="http://schemas.microsoft.com/office/drawing/2014/main" id="{045A5EAD-3418-4379-8933-3EB636AADA9E}"/>
              </a:ext>
            </a:extLst>
          </p:cNvPr>
          <p:cNvSpPr txBox="1">
            <a:spLocks noChangeArrowheads="1"/>
          </p:cNvSpPr>
          <p:nvPr/>
        </p:nvSpPr>
        <p:spPr bwMode="auto">
          <a:xfrm>
            <a:off x="8610600" y="347526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1962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1" name="Line 90">
            <a:extLst>
              <a:ext uri="{FF2B5EF4-FFF2-40B4-BE49-F238E27FC236}">
                <a16:creationId xmlns:a16="http://schemas.microsoft.com/office/drawing/2014/main" id="{F1940419-3092-426B-A9FD-B51B1863216A}"/>
              </a:ext>
            </a:extLst>
          </p:cNvPr>
          <p:cNvSpPr>
            <a:spLocks noChangeShapeType="1"/>
          </p:cNvSpPr>
          <p:nvPr/>
        </p:nvSpPr>
        <p:spPr bwMode="auto">
          <a:xfrm>
            <a:off x="10039350" y="376101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Line 91">
            <a:extLst>
              <a:ext uri="{FF2B5EF4-FFF2-40B4-BE49-F238E27FC236}">
                <a16:creationId xmlns:a16="http://schemas.microsoft.com/office/drawing/2014/main" id="{93419FE5-4522-4AF4-ADB7-DA5CC22510D5}"/>
              </a:ext>
            </a:extLst>
          </p:cNvPr>
          <p:cNvSpPr>
            <a:spLocks noChangeShapeType="1"/>
          </p:cNvSpPr>
          <p:nvPr/>
        </p:nvSpPr>
        <p:spPr bwMode="auto">
          <a:xfrm>
            <a:off x="9867900" y="376101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Text Box 92">
            <a:extLst>
              <a:ext uri="{FF2B5EF4-FFF2-40B4-BE49-F238E27FC236}">
                <a16:creationId xmlns:a16="http://schemas.microsoft.com/office/drawing/2014/main" id="{96B466B1-280F-40F3-8A7C-A60D366147BD}"/>
              </a:ext>
            </a:extLst>
          </p:cNvPr>
          <p:cNvSpPr txBox="1">
            <a:spLocks noChangeArrowheads="1"/>
          </p:cNvSpPr>
          <p:nvPr/>
        </p:nvSpPr>
        <p:spPr bwMode="auto">
          <a:xfrm>
            <a:off x="9810750" y="347526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4" name="Text Box 93">
            <a:extLst>
              <a:ext uri="{FF2B5EF4-FFF2-40B4-BE49-F238E27FC236}">
                <a16:creationId xmlns:a16="http://schemas.microsoft.com/office/drawing/2014/main" id="{162B5B0A-1473-41AC-AF82-122BADED840D}"/>
              </a:ext>
            </a:extLst>
          </p:cNvPr>
          <p:cNvSpPr txBox="1">
            <a:spLocks noChangeArrowheads="1"/>
          </p:cNvSpPr>
          <p:nvPr/>
        </p:nvSpPr>
        <p:spPr bwMode="auto">
          <a:xfrm>
            <a:off x="9525000" y="4103915"/>
            <a:ext cx="5143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Jesuits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5" name="Line 94">
            <a:extLst>
              <a:ext uri="{FF2B5EF4-FFF2-40B4-BE49-F238E27FC236}">
                <a16:creationId xmlns:a16="http://schemas.microsoft.com/office/drawing/2014/main" id="{19059E81-C667-450B-91BE-F6C6BA95CB3A}"/>
              </a:ext>
            </a:extLst>
          </p:cNvPr>
          <p:cNvSpPr>
            <a:spLocks noChangeShapeType="1"/>
          </p:cNvSpPr>
          <p:nvPr/>
        </p:nvSpPr>
        <p:spPr bwMode="auto">
          <a:xfrm>
            <a:off x="10039350" y="4046765"/>
            <a:ext cx="0" cy="6286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Text Box 95">
            <a:extLst>
              <a:ext uri="{FF2B5EF4-FFF2-40B4-BE49-F238E27FC236}">
                <a16:creationId xmlns:a16="http://schemas.microsoft.com/office/drawing/2014/main" id="{48ABC46F-07C1-413E-995E-5928A3BF4EF4}"/>
              </a:ext>
            </a:extLst>
          </p:cNvPr>
          <p:cNvSpPr txBox="1">
            <a:spLocks noChangeArrowheads="1"/>
          </p:cNvSpPr>
          <p:nvPr/>
        </p:nvSpPr>
        <p:spPr bwMode="auto">
          <a:xfrm>
            <a:off x="10039350" y="4103915"/>
            <a:ext cx="6286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John Paul 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7" name="Line 96">
            <a:extLst>
              <a:ext uri="{FF2B5EF4-FFF2-40B4-BE49-F238E27FC236}">
                <a16:creationId xmlns:a16="http://schemas.microsoft.com/office/drawing/2014/main" id="{97D1DEE0-41E4-4724-8F48-71AB7C592A13}"/>
              </a:ext>
            </a:extLst>
          </p:cNvPr>
          <p:cNvSpPr>
            <a:spLocks noChangeShapeType="1"/>
          </p:cNvSpPr>
          <p:nvPr/>
        </p:nvSpPr>
        <p:spPr bwMode="auto">
          <a:xfrm>
            <a:off x="11010900" y="376101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8" name="Line 97">
            <a:extLst>
              <a:ext uri="{FF2B5EF4-FFF2-40B4-BE49-F238E27FC236}">
                <a16:creationId xmlns:a16="http://schemas.microsoft.com/office/drawing/2014/main" id="{182246CC-FD8D-4E2E-A967-C4F673D0744B}"/>
              </a:ext>
            </a:extLst>
          </p:cNvPr>
          <p:cNvSpPr>
            <a:spLocks noChangeShapeType="1"/>
          </p:cNvSpPr>
          <p:nvPr/>
        </p:nvSpPr>
        <p:spPr bwMode="auto">
          <a:xfrm>
            <a:off x="10839450" y="376101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9" name="Text Box 98">
            <a:extLst>
              <a:ext uri="{FF2B5EF4-FFF2-40B4-BE49-F238E27FC236}">
                <a16:creationId xmlns:a16="http://schemas.microsoft.com/office/drawing/2014/main" id="{13073E30-29C8-4A36-A06E-7AD7A0F47CA7}"/>
              </a:ext>
            </a:extLst>
          </p:cNvPr>
          <p:cNvSpPr txBox="1">
            <a:spLocks noChangeArrowheads="1"/>
          </p:cNvSpPr>
          <p:nvPr/>
        </p:nvSpPr>
        <p:spPr bwMode="auto">
          <a:xfrm>
            <a:off x="10782300" y="347526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0" name="Line 99">
            <a:extLst>
              <a:ext uri="{FF2B5EF4-FFF2-40B4-BE49-F238E27FC236}">
                <a16:creationId xmlns:a16="http://schemas.microsoft.com/office/drawing/2014/main" id="{A4578C03-A242-45BF-B060-B4D370100A16}"/>
              </a:ext>
            </a:extLst>
          </p:cNvPr>
          <p:cNvSpPr>
            <a:spLocks noChangeShapeType="1"/>
          </p:cNvSpPr>
          <p:nvPr/>
        </p:nvSpPr>
        <p:spPr bwMode="auto">
          <a:xfrm>
            <a:off x="9467850" y="3875315"/>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Line 100">
            <a:extLst>
              <a:ext uri="{FF2B5EF4-FFF2-40B4-BE49-F238E27FC236}">
                <a16:creationId xmlns:a16="http://schemas.microsoft.com/office/drawing/2014/main" id="{97586FC7-DBAE-4D00-B8C6-606D93A944BE}"/>
              </a:ext>
            </a:extLst>
          </p:cNvPr>
          <p:cNvSpPr>
            <a:spLocks noChangeShapeType="1"/>
          </p:cNvSpPr>
          <p:nvPr/>
        </p:nvSpPr>
        <p:spPr bwMode="auto">
          <a:xfrm>
            <a:off x="9353550" y="3875315"/>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2" name="Line 101">
            <a:extLst>
              <a:ext uri="{FF2B5EF4-FFF2-40B4-BE49-F238E27FC236}">
                <a16:creationId xmlns:a16="http://schemas.microsoft.com/office/drawing/2014/main" id="{35F5928A-447C-44A1-9955-9655BD32F584}"/>
              </a:ext>
            </a:extLst>
          </p:cNvPr>
          <p:cNvSpPr>
            <a:spLocks noChangeShapeType="1"/>
          </p:cNvSpPr>
          <p:nvPr/>
        </p:nvSpPr>
        <p:spPr bwMode="auto">
          <a:xfrm>
            <a:off x="9467850" y="4046765"/>
            <a:ext cx="0" cy="5715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Text Box 102">
            <a:extLst>
              <a:ext uri="{FF2B5EF4-FFF2-40B4-BE49-F238E27FC236}">
                <a16:creationId xmlns:a16="http://schemas.microsoft.com/office/drawing/2014/main" id="{B043439D-53FD-49F7-BBE8-90D24F666691}"/>
              </a:ext>
            </a:extLst>
          </p:cNvPr>
          <p:cNvSpPr txBox="1">
            <a:spLocks noChangeArrowheads="1"/>
          </p:cNvSpPr>
          <p:nvPr/>
        </p:nvSpPr>
        <p:spPr bwMode="auto">
          <a:xfrm>
            <a:off x="8896350" y="4618265"/>
            <a:ext cx="11430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2 assignation attempts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John Paul I</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Ronald Reagan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4" name="Line 103">
            <a:extLst>
              <a:ext uri="{FF2B5EF4-FFF2-40B4-BE49-F238E27FC236}">
                <a16:creationId xmlns:a16="http://schemas.microsoft.com/office/drawing/2014/main" id="{8A1DE109-F498-467D-A849-03CA5309254F}"/>
              </a:ext>
            </a:extLst>
          </p:cNvPr>
          <p:cNvSpPr>
            <a:spLocks noChangeShapeType="1"/>
          </p:cNvSpPr>
          <p:nvPr/>
        </p:nvSpPr>
        <p:spPr bwMode="auto">
          <a:xfrm>
            <a:off x="9410700" y="1932215"/>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5" name="Line 104">
            <a:extLst>
              <a:ext uri="{FF2B5EF4-FFF2-40B4-BE49-F238E27FC236}">
                <a16:creationId xmlns:a16="http://schemas.microsoft.com/office/drawing/2014/main" id="{EC8442F4-35E1-4DAF-96BF-94C9D5CDD0F7}"/>
              </a:ext>
            </a:extLst>
          </p:cNvPr>
          <p:cNvSpPr>
            <a:spLocks noChangeShapeType="1"/>
          </p:cNvSpPr>
          <p:nvPr/>
        </p:nvSpPr>
        <p:spPr bwMode="auto">
          <a:xfrm>
            <a:off x="9296400" y="1932215"/>
            <a:ext cx="2286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Line 105">
            <a:extLst>
              <a:ext uri="{FF2B5EF4-FFF2-40B4-BE49-F238E27FC236}">
                <a16:creationId xmlns:a16="http://schemas.microsoft.com/office/drawing/2014/main" id="{21FEDBDD-B570-4709-9910-430FD2BEF99A}"/>
              </a:ext>
            </a:extLst>
          </p:cNvPr>
          <p:cNvSpPr>
            <a:spLocks noChangeShapeType="1"/>
          </p:cNvSpPr>
          <p:nvPr/>
        </p:nvSpPr>
        <p:spPr bwMode="auto">
          <a:xfrm>
            <a:off x="9410700" y="2103665"/>
            <a:ext cx="0" cy="5715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7" name="Text Box 106">
            <a:extLst>
              <a:ext uri="{FF2B5EF4-FFF2-40B4-BE49-F238E27FC236}">
                <a16:creationId xmlns:a16="http://schemas.microsoft.com/office/drawing/2014/main" id="{618BAAEC-83D9-4839-9B9B-7834CA5A84F2}"/>
              </a:ext>
            </a:extLst>
          </p:cNvPr>
          <p:cNvSpPr txBox="1">
            <a:spLocks noChangeArrowheads="1"/>
          </p:cNvSpPr>
          <p:nvPr/>
        </p:nvSpPr>
        <p:spPr bwMode="auto">
          <a:xfrm>
            <a:off x="9182100" y="158931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8" name="Text Box 107">
            <a:extLst>
              <a:ext uri="{FF2B5EF4-FFF2-40B4-BE49-F238E27FC236}">
                <a16:creationId xmlns:a16="http://schemas.microsoft.com/office/drawing/2014/main" id="{94513EF7-C794-4507-B0EA-179AF7543069}"/>
              </a:ext>
            </a:extLst>
          </p:cNvPr>
          <p:cNvSpPr txBox="1">
            <a:spLocks noChangeArrowheads="1"/>
          </p:cNvSpPr>
          <p:nvPr/>
        </p:nvSpPr>
        <p:spPr bwMode="auto">
          <a:xfrm>
            <a:off x="9124950" y="2732315"/>
            <a:ext cx="6858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James White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9" name="Text Box 108">
            <a:extLst>
              <a:ext uri="{FF2B5EF4-FFF2-40B4-BE49-F238E27FC236}">
                <a16:creationId xmlns:a16="http://schemas.microsoft.com/office/drawing/2014/main" id="{9E259F1A-963F-4833-8AE2-3BBFE08838BA}"/>
              </a:ext>
            </a:extLst>
          </p:cNvPr>
          <p:cNvSpPr txBox="1">
            <a:spLocks noChangeArrowheads="1"/>
          </p:cNvSpPr>
          <p:nvPr/>
        </p:nvSpPr>
        <p:spPr bwMode="auto">
          <a:xfrm>
            <a:off x="9182100" y="3418115"/>
            <a:ext cx="57150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May 13,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0" name="TextBox 109">
            <a:extLst>
              <a:ext uri="{FF2B5EF4-FFF2-40B4-BE49-F238E27FC236}">
                <a16:creationId xmlns:a16="http://schemas.microsoft.com/office/drawing/2014/main" id="{3D32D2F4-0600-425E-9060-68B9384C7DDC}"/>
              </a:ext>
            </a:extLst>
          </p:cNvPr>
          <p:cNvSpPr txBox="1"/>
          <p:nvPr/>
        </p:nvSpPr>
        <p:spPr>
          <a:xfrm>
            <a:off x="912223" y="1221918"/>
            <a:ext cx="3229247" cy="4247317"/>
          </a:xfrm>
          <a:prstGeom prst="rect">
            <a:avLst/>
          </a:prstGeom>
          <a:noFill/>
        </p:spPr>
        <p:txBody>
          <a:bodyPr wrap="square" rtlCol="0">
            <a:spAutoFit/>
          </a:bodyPr>
          <a:lstStyle/>
          <a:p>
            <a:r>
              <a:rPr lang="en-US" dirty="0">
                <a:latin typeface="Arial Narrow" panose="020B0606020202030204" pitchFamily="34" charset="0"/>
              </a:rPr>
              <a:t>1888 failed, it was split on the inside between Butler and Smith, the leadership who were holding to the traditional views of the church. And they were in opposition to this new light, Jones and Waggoner, and justification by faith.</a:t>
            </a:r>
          </a:p>
          <a:p>
            <a:r>
              <a:rPr lang="en-US" dirty="0">
                <a:latin typeface="Arial Narrow" panose="020B0606020202030204" pitchFamily="34" charset="0"/>
              </a:rPr>
              <a:t> </a:t>
            </a:r>
          </a:p>
          <a:p>
            <a:r>
              <a:rPr lang="en-US" dirty="0">
                <a:latin typeface="Arial Narrow" panose="020B0606020202030204" pitchFamily="34" charset="0"/>
              </a:rPr>
              <a:t>John Paul II is all about works, hold to those old Catholic ideas of birth control, the role of women, their priesthood, all those different issues, and in with radical new views were the Jesuits. It’s a split within the Catholic Church.</a:t>
            </a:r>
            <a:r>
              <a:rPr lang="en-US" sz="1600" dirty="0">
                <a:latin typeface="Arial Narrow" panose="020B0606020202030204" pitchFamily="34" charset="0"/>
              </a:rPr>
              <a:t> </a:t>
            </a:r>
          </a:p>
        </p:txBody>
      </p:sp>
    </p:spTree>
    <p:extLst>
      <p:ext uri="{BB962C8B-B14F-4D97-AF65-F5344CB8AC3E}">
        <p14:creationId xmlns:p14="http://schemas.microsoft.com/office/powerpoint/2010/main" val="21049683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6B20690-F9C7-4E1A-A2F7-37F1E4F0399D}"/>
              </a:ext>
            </a:extLst>
          </p:cNvPr>
          <p:cNvSpPr>
            <a:spLocks noGrp="1"/>
          </p:cNvSpPr>
          <p:nvPr>
            <p:ph type="sldNum" sz="quarter" idx="12"/>
          </p:nvPr>
        </p:nvSpPr>
        <p:spPr/>
        <p:txBody>
          <a:bodyPr/>
          <a:lstStyle/>
          <a:p>
            <a:fld id="{1E1B8BD3-EEEF-4896-BEE3-06C250004F3C}" type="slidenum">
              <a:rPr lang="en-US" smtClean="0"/>
              <a:pPr/>
              <a:t>37</a:t>
            </a:fld>
            <a:endParaRPr lang="en-US" dirty="0"/>
          </a:p>
        </p:txBody>
      </p:sp>
      <p:grpSp>
        <p:nvGrpSpPr>
          <p:cNvPr id="3" name="Group 2">
            <a:extLst>
              <a:ext uri="{FF2B5EF4-FFF2-40B4-BE49-F238E27FC236}">
                <a16:creationId xmlns:a16="http://schemas.microsoft.com/office/drawing/2014/main" id="{5B4ECF10-BC04-48EC-B97E-4109C338B4B3}"/>
              </a:ext>
            </a:extLst>
          </p:cNvPr>
          <p:cNvGrpSpPr>
            <a:grpSpLocks/>
          </p:cNvGrpSpPr>
          <p:nvPr/>
        </p:nvGrpSpPr>
        <p:grpSpPr bwMode="auto">
          <a:xfrm>
            <a:off x="4851083" y="1476103"/>
            <a:ext cx="6858000" cy="4057650"/>
            <a:chOff x="106756200" y="106070400"/>
            <a:chExt cx="6858000" cy="4057650"/>
          </a:xfrm>
        </p:grpSpPr>
        <p:sp>
          <p:nvSpPr>
            <p:cNvPr id="4" name="Text Box 3">
              <a:extLst>
                <a:ext uri="{FF2B5EF4-FFF2-40B4-BE49-F238E27FC236}">
                  <a16:creationId xmlns:a16="http://schemas.microsoft.com/office/drawing/2014/main" id="{D62838DE-A6C0-4F68-BBDA-A3ED34C51307}"/>
                </a:ext>
              </a:extLst>
            </p:cNvPr>
            <p:cNvSpPr txBox="1">
              <a:spLocks noChangeArrowheads="1"/>
            </p:cNvSpPr>
            <p:nvPr/>
          </p:nvSpPr>
          <p:spPr bwMode="auto">
            <a:xfrm>
              <a:off x="113214150" y="109042200"/>
              <a:ext cx="2857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FF0000"/>
                  </a:solidFill>
                  <a:effectLst/>
                  <a:latin typeface="Times New Roman" panose="02020603050405020304" pitchFamily="18" charset="0"/>
                </a:rPr>
                <a:t>ῼ</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Text Box 4">
              <a:extLst>
                <a:ext uri="{FF2B5EF4-FFF2-40B4-BE49-F238E27FC236}">
                  <a16:creationId xmlns:a16="http://schemas.microsoft.com/office/drawing/2014/main" id="{7405A607-B72A-4980-BB37-3865D3DD57D0}"/>
                </a:ext>
              </a:extLst>
            </p:cNvPr>
            <p:cNvSpPr txBox="1">
              <a:spLocks noChangeArrowheads="1"/>
            </p:cNvSpPr>
            <p:nvPr/>
          </p:nvSpPr>
          <p:spPr bwMode="auto">
            <a:xfrm>
              <a:off x="106756200" y="106070400"/>
              <a:ext cx="6858000" cy="40576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Line 5">
              <a:extLst>
                <a:ext uri="{FF2B5EF4-FFF2-40B4-BE49-F238E27FC236}">
                  <a16:creationId xmlns:a16="http://schemas.microsoft.com/office/drawing/2014/main" id="{BED7480C-E06D-4677-AECC-F4B37ED7E861}"/>
                </a:ext>
              </a:extLst>
            </p:cNvPr>
            <p:cNvSpPr>
              <a:spLocks noChangeShapeType="1"/>
            </p:cNvSpPr>
            <p:nvPr/>
          </p:nvSpPr>
          <p:spPr bwMode="auto">
            <a:xfrm>
              <a:off x="108127800" y="107041950"/>
              <a:ext cx="5486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6">
              <a:extLst>
                <a:ext uri="{FF2B5EF4-FFF2-40B4-BE49-F238E27FC236}">
                  <a16:creationId xmlns:a16="http://schemas.microsoft.com/office/drawing/2014/main" id="{F43B628D-C424-4C69-8E5B-1AE9FB19B036}"/>
                </a:ext>
              </a:extLst>
            </p:cNvPr>
            <p:cNvSpPr>
              <a:spLocks noChangeShapeType="1"/>
            </p:cNvSpPr>
            <p:nvPr/>
          </p:nvSpPr>
          <p:spPr bwMode="auto">
            <a:xfrm flipH="1">
              <a:off x="107442000" y="107041950"/>
              <a:ext cx="742950" cy="1"/>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Text Box 7">
              <a:extLst>
                <a:ext uri="{FF2B5EF4-FFF2-40B4-BE49-F238E27FC236}">
                  <a16:creationId xmlns:a16="http://schemas.microsoft.com/office/drawing/2014/main" id="{FDEF00A1-CADB-4DA6-863D-D13C6BE18124}"/>
                </a:ext>
              </a:extLst>
            </p:cNvPr>
            <p:cNvSpPr txBox="1">
              <a:spLocks noChangeArrowheads="1"/>
            </p:cNvSpPr>
            <p:nvPr/>
          </p:nvSpPr>
          <p:spPr bwMode="auto">
            <a:xfrm>
              <a:off x="109156500" y="107041950"/>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Disap.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Line 8">
              <a:extLst>
                <a:ext uri="{FF2B5EF4-FFF2-40B4-BE49-F238E27FC236}">
                  <a16:creationId xmlns:a16="http://schemas.microsoft.com/office/drawing/2014/main" id="{DC3A28BF-A39F-40C7-AD19-A2926E7C6272}"/>
                </a:ext>
              </a:extLst>
            </p:cNvPr>
            <p:cNvSpPr>
              <a:spLocks noChangeShapeType="1"/>
            </p:cNvSpPr>
            <p:nvPr/>
          </p:nvSpPr>
          <p:spPr bwMode="auto">
            <a:xfrm>
              <a:off x="107613450" y="10675620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9">
              <a:extLst>
                <a:ext uri="{FF2B5EF4-FFF2-40B4-BE49-F238E27FC236}">
                  <a16:creationId xmlns:a16="http://schemas.microsoft.com/office/drawing/2014/main" id="{DCD8FB09-294C-4AEF-A63C-42CA60EB2C66}"/>
                </a:ext>
              </a:extLst>
            </p:cNvPr>
            <p:cNvSpPr>
              <a:spLocks noChangeShapeType="1"/>
            </p:cNvSpPr>
            <p:nvPr/>
          </p:nvSpPr>
          <p:spPr bwMode="auto">
            <a:xfrm>
              <a:off x="109327950" y="10675620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10">
              <a:extLst>
                <a:ext uri="{FF2B5EF4-FFF2-40B4-BE49-F238E27FC236}">
                  <a16:creationId xmlns:a16="http://schemas.microsoft.com/office/drawing/2014/main" id="{E327702A-5B12-4331-8D2E-D7289AEBE837}"/>
                </a:ext>
              </a:extLst>
            </p:cNvPr>
            <p:cNvSpPr>
              <a:spLocks noChangeShapeType="1"/>
            </p:cNvSpPr>
            <p:nvPr/>
          </p:nvSpPr>
          <p:spPr bwMode="auto">
            <a:xfrm>
              <a:off x="108127800" y="10675620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11">
              <a:extLst>
                <a:ext uri="{FF2B5EF4-FFF2-40B4-BE49-F238E27FC236}">
                  <a16:creationId xmlns:a16="http://schemas.microsoft.com/office/drawing/2014/main" id="{59088B6A-C016-444C-8AC0-6A8F7BEE5F79}"/>
                </a:ext>
              </a:extLst>
            </p:cNvPr>
            <p:cNvSpPr>
              <a:spLocks noChangeShapeType="1"/>
            </p:cNvSpPr>
            <p:nvPr/>
          </p:nvSpPr>
          <p:spPr bwMode="auto">
            <a:xfrm>
              <a:off x="109156500" y="106756200"/>
              <a:ext cx="3429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 Box 12">
              <a:extLst>
                <a:ext uri="{FF2B5EF4-FFF2-40B4-BE49-F238E27FC236}">
                  <a16:creationId xmlns:a16="http://schemas.microsoft.com/office/drawing/2014/main" id="{264ACAB9-89FE-4ACD-8BD7-9D9572D9A46C}"/>
                </a:ext>
              </a:extLst>
            </p:cNvPr>
            <p:cNvSpPr txBox="1">
              <a:spLocks noChangeArrowheads="1"/>
            </p:cNvSpPr>
            <p:nvPr/>
          </p:nvSpPr>
          <p:spPr bwMode="auto">
            <a:xfrm>
              <a:off x="107442000" y="106470450"/>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538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Text Box 13">
              <a:extLst>
                <a:ext uri="{FF2B5EF4-FFF2-40B4-BE49-F238E27FC236}">
                  <a16:creationId xmlns:a16="http://schemas.microsoft.com/office/drawing/2014/main" id="{C1A52BDA-989D-438C-9876-9FE43B9FD292}"/>
                </a:ext>
              </a:extLst>
            </p:cNvPr>
            <p:cNvSpPr txBox="1">
              <a:spLocks noChangeArrowheads="1"/>
            </p:cNvSpPr>
            <p:nvPr/>
          </p:nvSpPr>
          <p:spPr bwMode="auto">
            <a:xfrm>
              <a:off x="107899200" y="106470450"/>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Text Box 14">
              <a:extLst>
                <a:ext uri="{FF2B5EF4-FFF2-40B4-BE49-F238E27FC236}">
                  <a16:creationId xmlns:a16="http://schemas.microsoft.com/office/drawing/2014/main" id="{32087339-797B-4EA9-A55F-1E9D952CB3D1}"/>
                </a:ext>
              </a:extLst>
            </p:cNvPr>
            <p:cNvSpPr txBox="1">
              <a:spLocks noChangeArrowheads="1"/>
            </p:cNvSpPr>
            <p:nvPr/>
          </p:nvSpPr>
          <p:spPr bwMode="auto">
            <a:xfrm>
              <a:off x="110528100" y="107099100"/>
              <a:ext cx="85725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Rejection of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Line 15">
              <a:extLst>
                <a:ext uri="{FF2B5EF4-FFF2-40B4-BE49-F238E27FC236}">
                  <a16:creationId xmlns:a16="http://schemas.microsoft.com/office/drawing/2014/main" id="{A95553D2-3E94-402A-AB5B-5FCDED071E4A}"/>
                </a:ext>
              </a:extLst>
            </p:cNvPr>
            <p:cNvSpPr>
              <a:spLocks noChangeShapeType="1"/>
            </p:cNvSpPr>
            <p:nvPr/>
          </p:nvSpPr>
          <p:spPr bwMode="auto">
            <a:xfrm>
              <a:off x="108470700" y="106870500"/>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16">
              <a:extLst>
                <a:ext uri="{FF2B5EF4-FFF2-40B4-BE49-F238E27FC236}">
                  <a16:creationId xmlns:a16="http://schemas.microsoft.com/office/drawing/2014/main" id="{C40F4B3F-881C-4170-970F-C3215E0E67A4}"/>
                </a:ext>
              </a:extLst>
            </p:cNvPr>
            <p:cNvSpPr>
              <a:spLocks noChangeShapeType="1"/>
            </p:cNvSpPr>
            <p:nvPr/>
          </p:nvSpPr>
          <p:spPr bwMode="auto">
            <a:xfrm>
              <a:off x="108356400" y="106870500"/>
              <a:ext cx="2286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7">
              <a:extLst>
                <a:ext uri="{FF2B5EF4-FFF2-40B4-BE49-F238E27FC236}">
                  <a16:creationId xmlns:a16="http://schemas.microsoft.com/office/drawing/2014/main" id="{30412DBB-0AF8-4B5F-A51F-0AC425D1E021}"/>
                </a:ext>
              </a:extLst>
            </p:cNvPr>
            <p:cNvSpPr txBox="1">
              <a:spLocks noChangeArrowheads="1"/>
            </p:cNvSpPr>
            <p:nvPr/>
          </p:nvSpPr>
          <p:spPr bwMode="auto">
            <a:xfrm>
              <a:off x="107956350" y="107099100"/>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Line 18">
              <a:extLst>
                <a:ext uri="{FF2B5EF4-FFF2-40B4-BE49-F238E27FC236}">
                  <a16:creationId xmlns:a16="http://schemas.microsoft.com/office/drawing/2014/main" id="{154A1F6A-E270-4A84-82C9-35A569D62403}"/>
                </a:ext>
              </a:extLst>
            </p:cNvPr>
            <p:cNvSpPr>
              <a:spLocks noChangeShapeType="1"/>
            </p:cNvSpPr>
            <p:nvPr/>
          </p:nvSpPr>
          <p:spPr bwMode="auto">
            <a:xfrm>
              <a:off x="107442000" y="10672762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19">
              <a:extLst>
                <a:ext uri="{FF2B5EF4-FFF2-40B4-BE49-F238E27FC236}">
                  <a16:creationId xmlns:a16="http://schemas.microsoft.com/office/drawing/2014/main" id="{76BE3FBF-FB3F-477E-AAFA-3EB33D7D949E}"/>
                </a:ext>
              </a:extLst>
            </p:cNvPr>
            <p:cNvSpPr>
              <a:spLocks noChangeShapeType="1"/>
            </p:cNvSpPr>
            <p:nvPr/>
          </p:nvSpPr>
          <p:spPr bwMode="auto">
            <a:xfrm>
              <a:off x="107613450" y="106356150"/>
              <a:ext cx="5143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Text Box 20">
              <a:extLst>
                <a:ext uri="{FF2B5EF4-FFF2-40B4-BE49-F238E27FC236}">
                  <a16:creationId xmlns:a16="http://schemas.microsoft.com/office/drawing/2014/main" id="{3BA458B2-4D2F-4A98-AD53-E05102F4F917}"/>
                </a:ext>
              </a:extLst>
            </p:cNvPr>
            <p:cNvSpPr txBox="1">
              <a:spLocks noChangeArrowheads="1"/>
            </p:cNvSpPr>
            <p:nvPr/>
          </p:nvSpPr>
          <p:spPr bwMode="auto">
            <a:xfrm>
              <a:off x="107727750" y="106756200"/>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Text Box 21">
              <a:extLst>
                <a:ext uri="{FF2B5EF4-FFF2-40B4-BE49-F238E27FC236}">
                  <a16:creationId xmlns:a16="http://schemas.microsoft.com/office/drawing/2014/main" id="{65A442BB-9F5A-40E6-8125-F27394D32D3E}"/>
                </a:ext>
              </a:extLst>
            </p:cNvPr>
            <p:cNvSpPr txBox="1">
              <a:spLocks noChangeArrowheads="1"/>
            </p:cNvSpPr>
            <p:nvPr/>
          </p:nvSpPr>
          <p:spPr bwMode="auto">
            <a:xfrm>
              <a:off x="108699300" y="106756200"/>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Text Box 22">
              <a:extLst>
                <a:ext uri="{FF2B5EF4-FFF2-40B4-BE49-F238E27FC236}">
                  <a16:creationId xmlns:a16="http://schemas.microsoft.com/office/drawing/2014/main" id="{0CBDC448-0B2B-46C6-B225-04F5FE79579E}"/>
                </a:ext>
              </a:extLst>
            </p:cNvPr>
            <p:cNvSpPr txBox="1">
              <a:spLocks noChangeArrowheads="1"/>
            </p:cNvSpPr>
            <p:nvPr/>
          </p:nvSpPr>
          <p:spPr bwMode="auto">
            <a:xfrm>
              <a:off x="109099350" y="106470450"/>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Line 23">
              <a:extLst>
                <a:ext uri="{FF2B5EF4-FFF2-40B4-BE49-F238E27FC236}">
                  <a16:creationId xmlns:a16="http://schemas.microsoft.com/office/drawing/2014/main" id="{C2B33700-1821-43CF-B066-B0284668021C}"/>
                </a:ext>
              </a:extLst>
            </p:cNvPr>
            <p:cNvSpPr>
              <a:spLocks noChangeShapeType="1"/>
            </p:cNvSpPr>
            <p:nvPr/>
          </p:nvSpPr>
          <p:spPr bwMode="auto">
            <a:xfrm>
              <a:off x="108242100" y="106356150"/>
              <a:ext cx="114300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Text Box 24">
              <a:extLst>
                <a:ext uri="{FF2B5EF4-FFF2-40B4-BE49-F238E27FC236}">
                  <a16:creationId xmlns:a16="http://schemas.microsoft.com/office/drawing/2014/main" id="{7FA06517-A209-4407-8ABD-B39F34B30742}"/>
                </a:ext>
              </a:extLst>
            </p:cNvPr>
            <p:cNvSpPr txBox="1">
              <a:spLocks noChangeArrowheads="1"/>
            </p:cNvSpPr>
            <p:nvPr/>
          </p:nvSpPr>
          <p:spPr bwMode="auto">
            <a:xfrm>
              <a:off x="108356400" y="106070400"/>
              <a:ext cx="9144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1260   46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Text Box 25">
              <a:extLst>
                <a:ext uri="{FF2B5EF4-FFF2-40B4-BE49-F238E27FC236}">
                  <a16:creationId xmlns:a16="http://schemas.microsoft.com/office/drawing/2014/main" id="{7668EBD2-7527-4DEA-BB99-807E482F6CF0}"/>
                </a:ext>
              </a:extLst>
            </p:cNvPr>
            <p:cNvSpPr txBox="1">
              <a:spLocks noChangeArrowheads="1"/>
            </p:cNvSpPr>
            <p:nvPr/>
          </p:nvSpPr>
          <p:spPr bwMode="auto">
            <a:xfrm>
              <a:off x="109499400" y="106756200"/>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Line 26">
              <a:extLst>
                <a:ext uri="{FF2B5EF4-FFF2-40B4-BE49-F238E27FC236}">
                  <a16:creationId xmlns:a16="http://schemas.microsoft.com/office/drawing/2014/main" id="{573ED65C-6025-49AA-BCCB-256F2C023166}"/>
                </a:ext>
              </a:extLst>
            </p:cNvPr>
            <p:cNvSpPr>
              <a:spLocks noChangeShapeType="1"/>
            </p:cNvSpPr>
            <p:nvPr/>
          </p:nvSpPr>
          <p:spPr bwMode="auto">
            <a:xfrm>
              <a:off x="110070900" y="10675620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27">
              <a:extLst>
                <a:ext uri="{FF2B5EF4-FFF2-40B4-BE49-F238E27FC236}">
                  <a16:creationId xmlns:a16="http://schemas.microsoft.com/office/drawing/2014/main" id="{B96956B2-C6D7-4989-8803-E7B832D81106}"/>
                </a:ext>
              </a:extLst>
            </p:cNvPr>
            <p:cNvSpPr>
              <a:spLocks noChangeShapeType="1"/>
            </p:cNvSpPr>
            <p:nvPr/>
          </p:nvSpPr>
          <p:spPr bwMode="auto">
            <a:xfrm>
              <a:off x="109899450" y="106756200"/>
              <a:ext cx="3429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28">
              <a:extLst>
                <a:ext uri="{FF2B5EF4-FFF2-40B4-BE49-F238E27FC236}">
                  <a16:creationId xmlns:a16="http://schemas.microsoft.com/office/drawing/2014/main" id="{E53464D5-A88A-4AFF-AED9-289BDCAAF340}"/>
                </a:ext>
              </a:extLst>
            </p:cNvPr>
            <p:cNvSpPr txBox="1">
              <a:spLocks noChangeArrowheads="1"/>
            </p:cNvSpPr>
            <p:nvPr/>
          </p:nvSpPr>
          <p:spPr bwMode="auto">
            <a:xfrm>
              <a:off x="109842300" y="106470450"/>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Line 29">
              <a:extLst>
                <a:ext uri="{FF2B5EF4-FFF2-40B4-BE49-F238E27FC236}">
                  <a16:creationId xmlns:a16="http://schemas.microsoft.com/office/drawing/2014/main" id="{201D05E1-ABB4-4238-9F29-3399A64C591B}"/>
                </a:ext>
              </a:extLst>
            </p:cNvPr>
            <p:cNvSpPr>
              <a:spLocks noChangeShapeType="1"/>
            </p:cNvSpPr>
            <p:nvPr/>
          </p:nvSpPr>
          <p:spPr bwMode="auto">
            <a:xfrm flipV="1">
              <a:off x="108127800" y="106870500"/>
              <a:ext cx="17145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Text Box 30">
              <a:extLst>
                <a:ext uri="{FF2B5EF4-FFF2-40B4-BE49-F238E27FC236}">
                  <a16:creationId xmlns:a16="http://schemas.microsoft.com/office/drawing/2014/main" id="{8316A68D-559D-45FF-B95E-F35CE939723D}"/>
                </a:ext>
              </a:extLst>
            </p:cNvPr>
            <p:cNvSpPr txBox="1">
              <a:spLocks noChangeArrowheads="1"/>
            </p:cNvSpPr>
            <p:nvPr/>
          </p:nvSpPr>
          <p:spPr bwMode="auto">
            <a:xfrm>
              <a:off x="108299250" y="106584750"/>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Text Box 31">
              <a:extLst>
                <a:ext uri="{FF2B5EF4-FFF2-40B4-BE49-F238E27FC236}">
                  <a16:creationId xmlns:a16="http://schemas.microsoft.com/office/drawing/2014/main" id="{7F0CBA9A-5B4F-46AF-B58A-94322FBA44B5}"/>
                </a:ext>
              </a:extLst>
            </p:cNvPr>
            <p:cNvSpPr txBox="1">
              <a:spLocks noChangeArrowheads="1"/>
            </p:cNvSpPr>
            <p:nvPr/>
          </p:nvSpPr>
          <p:spPr bwMode="auto">
            <a:xfrm>
              <a:off x="110299500" y="106756200"/>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Text Box 32">
              <a:extLst>
                <a:ext uri="{FF2B5EF4-FFF2-40B4-BE49-F238E27FC236}">
                  <a16:creationId xmlns:a16="http://schemas.microsoft.com/office/drawing/2014/main" id="{2F0FDAF7-DD65-4AE8-9793-DDC69AB8B690}"/>
                </a:ext>
              </a:extLst>
            </p:cNvPr>
            <p:cNvSpPr txBox="1">
              <a:spLocks noChangeArrowheads="1"/>
            </p:cNvSpPr>
            <p:nvPr/>
          </p:nvSpPr>
          <p:spPr bwMode="auto">
            <a:xfrm>
              <a:off x="108242100" y="107384850"/>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Capsule message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 name="Line 33">
              <a:extLst>
                <a:ext uri="{FF2B5EF4-FFF2-40B4-BE49-F238E27FC236}">
                  <a16:creationId xmlns:a16="http://schemas.microsoft.com/office/drawing/2014/main" id="{754D27EF-62E0-4C74-9016-C9736E279471}"/>
                </a:ext>
              </a:extLst>
            </p:cNvPr>
            <p:cNvSpPr>
              <a:spLocks noChangeShapeType="1"/>
            </p:cNvSpPr>
            <p:nvPr/>
          </p:nvSpPr>
          <p:spPr bwMode="auto">
            <a:xfrm>
              <a:off x="108470700" y="107041950"/>
              <a:ext cx="0"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34">
              <a:extLst>
                <a:ext uri="{FF2B5EF4-FFF2-40B4-BE49-F238E27FC236}">
                  <a16:creationId xmlns:a16="http://schemas.microsoft.com/office/drawing/2014/main" id="{72B0534F-875D-40CD-A19A-D16AD86CA815}"/>
                </a:ext>
              </a:extLst>
            </p:cNvPr>
            <p:cNvSpPr>
              <a:spLocks noChangeShapeType="1"/>
            </p:cNvSpPr>
            <p:nvPr/>
          </p:nvSpPr>
          <p:spPr bwMode="auto">
            <a:xfrm>
              <a:off x="110813850" y="10675620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35">
              <a:extLst>
                <a:ext uri="{FF2B5EF4-FFF2-40B4-BE49-F238E27FC236}">
                  <a16:creationId xmlns:a16="http://schemas.microsoft.com/office/drawing/2014/main" id="{9C8C780B-C822-457C-A905-A0E379D92AC5}"/>
                </a:ext>
              </a:extLst>
            </p:cNvPr>
            <p:cNvSpPr>
              <a:spLocks noChangeShapeType="1"/>
            </p:cNvSpPr>
            <p:nvPr/>
          </p:nvSpPr>
          <p:spPr bwMode="auto">
            <a:xfrm>
              <a:off x="110642400" y="106756200"/>
              <a:ext cx="3429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 Box 36">
              <a:extLst>
                <a:ext uri="{FF2B5EF4-FFF2-40B4-BE49-F238E27FC236}">
                  <a16:creationId xmlns:a16="http://schemas.microsoft.com/office/drawing/2014/main" id="{03C4BCD7-64C1-4EE8-9218-B3E244FB01A5}"/>
                </a:ext>
              </a:extLst>
            </p:cNvPr>
            <p:cNvSpPr txBox="1">
              <a:spLocks noChangeArrowheads="1"/>
            </p:cNvSpPr>
            <p:nvPr/>
          </p:nvSpPr>
          <p:spPr bwMode="auto">
            <a:xfrm>
              <a:off x="110585250" y="106470450"/>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Line 37">
              <a:extLst>
                <a:ext uri="{FF2B5EF4-FFF2-40B4-BE49-F238E27FC236}">
                  <a16:creationId xmlns:a16="http://schemas.microsoft.com/office/drawing/2014/main" id="{7C7D26F3-C9FD-4A29-B9A9-7EC9268BEFEE}"/>
                </a:ext>
              </a:extLst>
            </p:cNvPr>
            <p:cNvSpPr>
              <a:spLocks noChangeShapeType="1"/>
            </p:cNvSpPr>
            <p:nvPr/>
          </p:nvSpPr>
          <p:spPr bwMode="auto">
            <a:xfrm>
              <a:off x="110070900" y="106927650"/>
              <a:ext cx="2857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38">
              <a:extLst>
                <a:ext uri="{FF2B5EF4-FFF2-40B4-BE49-F238E27FC236}">
                  <a16:creationId xmlns:a16="http://schemas.microsoft.com/office/drawing/2014/main" id="{03FA54B3-AA2B-4E1F-A48D-40C0034B07A3}"/>
                </a:ext>
              </a:extLst>
            </p:cNvPr>
            <p:cNvSpPr txBox="1">
              <a:spLocks noChangeArrowheads="1"/>
            </p:cNvSpPr>
            <p:nvPr/>
          </p:nvSpPr>
          <p:spPr bwMode="auto">
            <a:xfrm>
              <a:off x="110985300" y="106756200"/>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Line 39">
              <a:extLst>
                <a:ext uri="{FF2B5EF4-FFF2-40B4-BE49-F238E27FC236}">
                  <a16:creationId xmlns:a16="http://schemas.microsoft.com/office/drawing/2014/main" id="{0379A215-F832-4CCE-8D11-605D99356D93}"/>
                </a:ext>
              </a:extLst>
            </p:cNvPr>
            <p:cNvSpPr>
              <a:spLocks noChangeShapeType="1"/>
            </p:cNvSpPr>
            <p:nvPr/>
          </p:nvSpPr>
          <p:spPr bwMode="auto">
            <a:xfrm>
              <a:off x="112014000" y="10675620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Line 40">
              <a:extLst>
                <a:ext uri="{FF2B5EF4-FFF2-40B4-BE49-F238E27FC236}">
                  <a16:creationId xmlns:a16="http://schemas.microsoft.com/office/drawing/2014/main" id="{FEDAC37F-8676-422F-8448-BC210E9067F8}"/>
                </a:ext>
              </a:extLst>
            </p:cNvPr>
            <p:cNvSpPr>
              <a:spLocks noChangeShapeType="1"/>
            </p:cNvSpPr>
            <p:nvPr/>
          </p:nvSpPr>
          <p:spPr bwMode="auto">
            <a:xfrm>
              <a:off x="111842550" y="106756200"/>
              <a:ext cx="3429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Text Box 41">
              <a:extLst>
                <a:ext uri="{FF2B5EF4-FFF2-40B4-BE49-F238E27FC236}">
                  <a16:creationId xmlns:a16="http://schemas.microsoft.com/office/drawing/2014/main" id="{000FCC34-EAF7-4FB3-9876-024D6E01D715}"/>
                </a:ext>
              </a:extLst>
            </p:cNvPr>
            <p:cNvSpPr txBox="1">
              <a:spLocks noChangeArrowheads="1"/>
            </p:cNvSpPr>
            <p:nvPr/>
          </p:nvSpPr>
          <p:spPr bwMode="auto">
            <a:xfrm>
              <a:off x="111785400" y="106470450"/>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3" name="Text Box 42">
              <a:extLst>
                <a:ext uri="{FF2B5EF4-FFF2-40B4-BE49-F238E27FC236}">
                  <a16:creationId xmlns:a16="http://schemas.microsoft.com/office/drawing/2014/main" id="{4BC000F6-BF0E-481A-9B61-A32E1224199A}"/>
                </a:ext>
              </a:extLst>
            </p:cNvPr>
            <p:cNvSpPr txBox="1">
              <a:spLocks noChangeArrowheads="1"/>
            </p:cNvSpPr>
            <p:nvPr/>
          </p:nvSpPr>
          <p:spPr bwMode="auto">
            <a:xfrm>
              <a:off x="111442500" y="107099100"/>
              <a:ext cx="5715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Jones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Waggoner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Line 43">
              <a:extLst>
                <a:ext uri="{FF2B5EF4-FFF2-40B4-BE49-F238E27FC236}">
                  <a16:creationId xmlns:a16="http://schemas.microsoft.com/office/drawing/2014/main" id="{FF1BABB3-CFCF-4569-9565-2361AEB425B0}"/>
                </a:ext>
              </a:extLst>
            </p:cNvPr>
            <p:cNvSpPr>
              <a:spLocks noChangeShapeType="1"/>
            </p:cNvSpPr>
            <p:nvPr/>
          </p:nvSpPr>
          <p:spPr bwMode="auto">
            <a:xfrm>
              <a:off x="112014000" y="107041950"/>
              <a:ext cx="0" cy="6286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Text Box 44">
              <a:extLst>
                <a:ext uri="{FF2B5EF4-FFF2-40B4-BE49-F238E27FC236}">
                  <a16:creationId xmlns:a16="http://schemas.microsoft.com/office/drawing/2014/main" id="{43ABA7A2-F37F-4E6A-8847-342CCD053007}"/>
                </a:ext>
              </a:extLst>
            </p:cNvPr>
            <p:cNvSpPr txBox="1">
              <a:spLocks noChangeArrowheads="1"/>
            </p:cNvSpPr>
            <p:nvPr/>
          </p:nvSpPr>
          <p:spPr bwMode="auto">
            <a:xfrm>
              <a:off x="112014000" y="107099100"/>
              <a:ext cx="5715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Butler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Smith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6" name="Line 45">
              <a:extLst>
                <a:ext uri="{FF2B5EF4-FFF2-40B4-BE49-F238E27FC236}">
                  <a16:creationId xmlns:a16="http://schemas.microsoft.com/office/drawing/2014/main" id="{C2179FAB-93AE-4FA3-9376-61E3BE2645F5}"/>
                </a:ext>
              </a:extLst>
            </p:cNvPr>
            <p:cNvSpPr>
              <a:spLocks noChangeShapeType="1"/>
            </p:cNvSpPr>
            <p:nvPr/>
          </p:nvSpPr>
          <p:spPr bwMode="auto">
            <a:xfrm>
              <a:off x="112985550" y="10675620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Line 46">
              <a:extLst>
                <a:ext uri="{FF2B5EF4-FFF2-40B4-BE49-F238E27FC236}">
                  <a16:creationId xmlns:a16="http://schemas.microsoft.com/office/drawing/2014/main" id="{02C474DA-20A0-4799-8DCA-2F747A44CFF3}"/>
                </a:ext>
              </a:extLst>
            </p:cNvPr>
            <p:cNvSpPr>
              <a:spLocks noChangeShapeType="1"/>
            </p:cNvSpPr>
            <p:nvPr/>
          </p:nvSpPr>
          <p:spPr bwMode="auto">
            <a:xfrm>
              <a:off x="112814100" y="106756200"/>
              <a:ext cx="3429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47">
              <a:extLst>
                <a:ext uri="{FF2B5EF4-FFF2-40B4-BE49-F238E27FC236}">
                  <a16:creationId xmlns:a16="http://schemas.microsoft.com/office/drawing/2014/main" id="{C0528777-7513-44F9-AC35-C6C88BAB33E1}"/>
                </a:ext>
              </a:extLst>
            </p:cNvPr>
            <p:cNvSpPr txBox="1">
              <a:spLocks noChangeArrowheads="1"/>
            </p:cNvSpPr>
            <p:nvPr/>
          </p:nvSpPr>
          <p:spPr bwMode="auto">
            <a:xfrm>
              <a:off x="112756950" y="106470450"/>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Line 48">
              <a:extLst>
                <a:ext uri="{FF2B5EF4-FFF2-40B4-BE49-F238E27FC236}">
                  <a16:creationId xmlns:a16="http://schemas.microsoft.com/office/drawing/2014/main" id="{29E48644-09CB-4914-BF57-A1503CEA967F}"/>
                </a:ext>
              </a:extLst>
            </p:cNvPr>
            <p:cNvSpPr>
              <a:spLocks noChangeShapeType="1"/>
            </p:cNvSpPr>
            <p:nvPr/>
          </p:nvSpPr>
          <p:spPr bwMode="auto">
            <a:xfrm>
              <a:off x="110813850" y="106356150"/>
              <a:ext cx="22288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Text Box 49">
              <a:extLst>
                <a:ext uri="{FF2B5EF4-FFF2-40B4-BE49-F238E27FC236}">
                  <a16:creationId xmlns:a16="http://schemas.microsoft.com/office/drawing/2014/main" id="{AA892358-2E99-4B2E-9350-0DFEDF09C181}"/>
                </a:ext>
              </a:extLst>
            </p:cNvPr>
            <p:cNvSpPr txBox="1">
              <a:spLocks noChangeArrowheads="1"/>
            </p:cNvSpPr>
            <p:nvPr/>
          </p:nvSpPr>
          <p:spPr bwMode="auto">
            <a:xfrm>
              <a:off x="111842550" y="106070400"/>
              <a:ext cx="6286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126   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1" name="Text Box 50">
              <a:extLst>
                <a:ext uri="{FF2B5EF4-FFF2-40B4-BE49-F238E27FC236}">
                  <a16:creationId xmlns:a16="http://schemas.microsoft.com/office/drawing/2014/main" id="{26B8B839-B66C-4E47-8D9A-12245E08B896}"/>
                </a:ext>
              </a:extLst>
            </p:cNvPr>
            <p:cNvSpPr txBox="1">
              <a:spLocks noChangeArrowheads="1"/>
            </p:cNvSpPr>
            <p:nvPr/>
          </p:nvSpPr>
          <p:spPr bwMode="auto">
            <a:xfrm>
              <a:off x="108642150" y="106356150"/>
              <a:ext cx="2857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 name="Line 51">
              <a:extLst>
                <a:ext uri="{FF2B5EF4-FFF2-40B4-BE49-F238E27FC236}">
                  <a16:creationId xmlns:a16="http://schemas.microsoft.com/office/drawing/2014/main" id="{31E63169-D37E-4807-AC64-51019A12D135}"/>
                </a:ext>
              </a:extLst>
            </p:cNvPr>
            <p:cNvSpPr>
              <a:spLocks noChangeShapeType="1"/>
            </p:cNvSpPr>
            <p:nvPr/>
          </p:nvSpPr>
          <p:spPr bwMode="auto">
            <a:xfrm>
              <a:off x="108184950" y="106984800"/>
              <a:ext cx="1143000" cy="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Text Box 52">
              <a:extLst>
                <a:ext uri="{FF2B5EF4-FFF2-40B4-BE49-F238E27FC236}">
                  <a16:creationId xmlns:a16="http://schemas.microsoft.com/office/drawing/2014/main" id="{23186F4E-7730-4C05-A00D-A8A99D319BD6}"/>
                </a:ext>
              </a:extLst>
            </p:cNvPr>
            <p:cNvSpPr txBox="1">
              <a:spLocks noChangeArrowheads="1"/>
            </p:cNvSpPr>
            <p:nvPr/>
          </p:nvSpPr>
          <p:spPr bwMode="auto">
            <a:xfrm>
              <a:off x="108699300" y="106984800"/>
              <a:ext cx="285750"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4" name="Text Box 53">
              <a:extLst>
                <a:ext uri="{FF2B5EF4-FFF2-40B4-BE49-F238E27FC236}">
                  <a16:creationId xmlns:a16="http://schemas.microsoft.com/office/drawing/2014/main" id="{2B22A300-411E-49D6-B7C4-BD69F8A300DD}"/>
                </a:ext>
              </a:extLst>
            </p:cNvPr>
            <p:cNvSpPr txBox="1">
              <a:spLocks noChangeArrowheads="1"/>
            </p:cNvSpPr>
            <p:nvPr/>
          </p:nvSpPr>
          <p:spPr bwMode="auto">
            <a:xfrm>
              <a:off x="106756200" y="106070400"/>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Israel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 name="Line 54">
              <a:extLst>
                <a:ext uri="{FF2B5EF4-FFF2-40B4-BE49-F238E27FC236}">
                  <a16:creationId xmlns:a16="http://schemas.microsoft.com/office/drawing/2014/main" id="{3498E1BB-D9A6-4D03-9AC4-8B3024379FB1}"/>
                </a:ext>
              </a:extLst>
            </p:cNvPr>
            <p:cNvSpPr>
              <a:spLocks noChangeShapeType="1"/>
            </p:cNvSpPr>
            <p:nvPr/>
          </p:nvSpPr>
          <p:spPr bwMode="auto">
            <a:xfrm>
              <a:off x="112985550" y="106927650"/>
              <a:ext cx="628650" cy="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Text Box 55">
              <a:extLst>
                <a:ext uri="{FF2B5EF4-FFF2-40B4-BE49-F238E27FC236}">
                  <a16:creationId xmlns:a16="http://schemas.microsoft.com/office/drawing/2014/main" id="{911A4060-1A1F-4992-A425-542D7DE913A1}"/>
                </a:ext>
              </a:extLst>
            </p:cNvPr>
            <p:cNvSpPr txBox="1">
              <a:spLocks noChangeArrowheads="1"/>
            </p:cNvSpPr>
            <p:nvPr/>
          </p:nvSpPr>
          <p:spPr bwMode="auto">
            <a:xfrm>
              <a:off x="113214150" y="107099100"/>
              <a:ext cx="2857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FF0000"/>
                  </a:solidFill>
                  <a:effectLst/>
                  <a:latin typeface="Times New Roman" panose="02020603050405020304" pitchFamily="18" charset="0"/>
                </a:rPr>
                <a:t>ῼ</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 name="Line 56">
              <a:extLst>
                <a:ext uri="{FF2B5EF4-FFF2-40B4-BE49-F238E27FC236}">
                  <a16:creationId xmlns:a16="http://schemas.microsoft.com/office/drawing/2014/main" id="{0BC97E89-E0FB-4E31-B90B-80B6486CB975}"/>
                </a:ext>
              </a:extLst>
            </p:cNvPr>
            <p:cNvSpPr>
              <a:spLocks noChangeShapeType="1"/>
            </p:cNvSpPr>
            <p:nvPr/>
          </p:nvSpPr>
          <p:spPr bwMode="auto">
            <a:xfrm>
              <a:off x="108070650" y="108985050"/>
              <a:ext cx="55435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57">
              <a:extLst>
                <a:ext uri="{FF2B5EF4-FFF2-40B4-BE49-F238E27FC236}">
                  <a16:creationId xmlns:a16="http://schemas.microsoft.com/office/drawing/2014/main" id="{A99A4D98-370F-4CFA-8495-19CAB35241B6}"/>
                </a:ext>
              </a:extLst>
            </p:cNvPr>
            <p:cNvSpPr>
              <a:spLocks noChangeShapeType="1"/>
            </p:cNvSpPr>
            <p:nvPr/>
          </p:nvSpPr>
          <p:spPr bwMode="auto">
            <a:xfrm flipH="1">
              <a:off x="107442000" y="108985050"/>
              <a:ext cx="742950" cy="1"/>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58">
              <a:extLst>
                <a:ext uri="{FF2B5EF4-FFF2-40B4-BE49-F238E27FC236}">
                  <a16:creationId xmlns:a16="http://schemas.microsoft.com/office/drawing/2014/main" id="{891B5B81-B800-456A-B769-08E6769C61AF}"/>
                </a:ext>
              </a:extLst>
            </p:cNvPr>
            <p:cNvSpPr>
              <a:spLocks noChangeShapeType="1"/>
            </p:cNvSpPr>
            <p:nvPr/>
          </p:nvSpPr>
          <p:spPr bwMode="auto">
            <a:xfrm>
              <a:off x="107499150" y="10872787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Line 59">
              <a:extLst>
                <a:ext uri="{FF2B5EF4-FFF2-40B4-BE49-F238E27FC236}">
                  <a16:creationId xmlns:a16="http://schemas.microsoft.com/office/drawing/2014/main" id="{EF1090AB-4FA1-45F7-8794-11509281C131}"/>
                </a:ext>
              </a:extLst>
            </p:cNvPr>
            <p:cNvSpPr>
              <a:spLocks noChangeShapeType="1"/>
            </p:cNvSpPr>
            <p:nvPr/>
          </p:nvSpPr>
          <p:spPr bwMode="auto">
            <a:xfrm>
              <a:off x="108127800" y="10869930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1" name="Text Box 60">
              <a:extLst>
                <a:ext uri="{FF2B5EF4-FFF2-40B4-BE49-F238E27FC236}">
                  <a16:creationId xmlns:a16="http://schemas.microsoft.com/office/drawing/2014/main" id="{05AAC237-C41A-49E1-B051-56258857A5C8}"/>
                </a:ext>
              </a:extLst>
            </p:cNvPr>
            <p:cNvSpPr txBox="1">
              <a:spLocks noChangeArrowheads="1"/>
            </p:cNvSpPr>
            <p:nvPr/>
          </p:nvSpPr>
          <p:spPr bwMode="auto">
            <a:xfrm>
              <a:off x="107327700" y="108442125"/>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Text Box 61">
              <a:extLst>
                <a:ext uri="{FF2B5EF4-FFF2-40B4-BE49-F238E27FC236}">
                  <a16:creationId xmlns:a16="http://schemas.microsoft.com/office/drawing/2014/main" id="{615A505A-CB04-4A26-839A-571859EAAE0E}"/>
                </a:ext>
              </a:extLst>
            </p:cNvPr>
            <p:cNvSpPr txBox="1">
              <a:spLocks noChangeArrowheads="1"/>
            </p:cNvSpPr>
            <p:nvPr/>
          </p:nvSpPr>
          <p:spPr bwMode="auto">
            <a:xfrm>
              <a:off x="107899200" y="108413550"/>
              <a:ext cx="4000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Text Box 62">
              <a:extLst>
                <a:ext uri="{FF2B5EF4-FFF2-40B4-BE49-F238E27FC236}">
                  <a16:creationId xmlns:a16="http://schemas.microsoft.com/office/drawing/2014/main" id="{DDFDCD4A-54DA-4C73-A248-48EE10C6289A}"/>
                </a:ext>
              </a:extLst>
            </p:cNvPr>
            <p:cNvSpPr txBox="1">
              <a:spLocks noChangeArrowheads="1"/>
            </p:cNvSpPr>
            <p:nvPr/>
          </p:nvSpPr>
          <p:spPr bwMode="auto">
            <a:xfrm>
              <a:off x="107956350" y="109042200"/>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Pacelli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4" name="Line 63">
              <a:extLst>
                <a:ext uri="{FF2B5EF4-FFF2-40B4-BE49-F238E27FC236}">
                  <a16:creationId xmlns:a16="http://schemas.microsoft.com/office/drawing/2014/main" id="{21155486-2D98-465F-BC52-CF648D7231EB}"/>
                </a:ext>
              </a:extLst>
            </p:cNvPr>
            <p:cNvSpPr>
              <a:spLocks noChangeShapeType="1"/>
            </p:cNvSpPr>
            <p:nvPr/>
          </p:nvSpPr>
          <p:spPr bwMode="auto">
            <a:xfrm>
              <a:off x="107327700" y="10869930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Line 64">
              <a:extLst>
                <a:ext uri="{FF2B5EF4-FFF2-40B4-BE49-F238E27FC236}">
                  <a16:creationId xmlns:a16="http://schemas.microsoft.com/office/drawing/2014/main" id="{82C78551-99FE-41F8-AAF1-B976391C8111}"/>
                </a:ext>
              </a:extLst>
            </p:cNvPr>
            <p:cNvSpPr>
              <a:spLocks noChangeShapeType="1"/>
            </p:cNvSpPr>
            <p:nvPr/>
          </p:nvSpPr>
          <p:spPr bwMode="auto">
            <a:xfrm>
              <a:off x="107556300" y="108299250"/>
              <a:ext cx="5143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Text Box 65">
              <a:extLst>
                <a:ext uri="{FF2B5EF4-FFF2-40B4-BE49-F238E27FC236}">
                  <a16:creationId xmlns:a16="http://schemas.microsoft.com/office/drawing/2014/main" id="{C86B413F-642D-4678-83C8-62E28A0B0331}"/>
                </a:ext>
              </a:extLst>
            </p:cNvPr>
            <p:cNvSpPr txBox="1">
              <a:spLocks noChangeArrowheads="1"/>
            </p:cNvSpPr>
            <p:nvPr/>
          </p:nvSpPr>
          <p:spPr bwMode="auto">
            <a:xfrm>
              <a:off x="107613450" y="108727875"/>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7" name="Line 66">
              <a:extLst>
                <a:ext uri="{FF2B5EF4-FFF2-40B4-BE49-F238E27FC236}">
                  <a16:creationId xmlns:a16="http://schemas.microsoft.com/office/drawing/2014/main" id="{0AA7CE78-0D7B-4165-B42E-2F56CAD6E469}"/>
                </a:ext>
              </a:extLst>
            </p:cNvPr>
            <p:cNvSpPr>
              <a:spLocks noChangeShapeType="1"/>
            </p:cNvSpPr>
            <p:nvPr/>
          </p:nvSpPr>
          <p:spPr bwMode="auto">
            <a:xfrm flipV="1">
              <a:off x="108127800" y="108813600"/>
              <a:ext cx="17145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Text Box 67">
              <a:extLst>
                <a:ext uri="{FF2B5EF4-FFF2-40B4-BE49-F238E27FC236}">
                  <a16:creationId xmlns:a16="http://schemas.microsoft.com/office/drawing/2014/main" id="{24721505-A98B-409A-8BF2-6D0832FBFEA0}"/>
                </a:ext>
              </a:extLst>
            </p:cNvPr>
            <p:cNvSpPr txBox="1">
              <a:spLocks noChangeArrowheads="1"/>
            </p:cNvSpPr>
            <p:nvPr/>
          </p:nvSpPr>
          <p:spPr bwMode="auto">
            <a:xfrm>
              <a:off x="106756200" y="108013500"/>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Babylon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9" name="Line 68">
              <a:extLst>
                <a:ext uri="{FF2B5EF4-FFF2-40B4-BE49-F238E27FC236}">
                  <a16:creationId xmlns:a16="http://schemas.microsoft.com/office/drawing/2014/main" id="{D8911AFF-22EB-434A-835D-DA2D2ED2895B}"/>
                </a:ext>
              </a:extLst>
            </p:cNvPr>
            <p:cNvSpPr>
              <a:spLocks noChangeShapeType="1"/>
            </p:cNvSpPr>
            <p:nvPr/>
          </p:nvSpPr>
          <p:spPr bwMode="auto">
            <a:xfrm>
              <a:off x="108470700" y="108813600"/>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0" name="Line 69">
              <a:extLst>
                <a:ext uri="{FF2B5EF4-FFF2-40B4-BE49-F238E27FC236}">
                  <a16:creationId xmlns:a16="http://schemas.microsoft.com/office/drawing/2014/main" id="{352DA526-C342-4CE9-A3FA-51E03B7B4906}"/>
                </a:ext>
              </a:extLst>
            </p:cNvPr>
            <p:cNvSpPr>
              <a:spLocks noChangeShapeType="1"/>
            </p:cNvSpPr>
            <p:nvPr/>
          </p:nvSpPr>
          <p:spPr bwMode="auto">
            <a:xfrm>
              <a:off x="108356400" y="108813600"/>
              <a:ext cx="2286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 name="Text Box 70">
              <a:extLst>
                <a:ext uri="{FF2B5EF4-FFF2-40B4-BE49-F238E27FC236}">
                  <a16:creationId xmlns:a16="http://schemas.microsoft.com/office/drawing/2014/main" id="{D85A2575-B806-469C-8354-D93771E9208F}"/>
                </a:ext>
              </a:extLst>
            </p:cNvPr>
            <p:cNvSpPr txBox="1">
              <a:spLocks noChangeArrowheads="1"/>
            </p:cNvSpPr>
            <p:nvPr/>
          </p:nvSpPr>
          <p:spPr bwMode="auto">
            <a:xfrm>
              <a:off x="108299250" y="108356400"/>
              <a:ext cx="428625"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May 13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2" name="Text Box 71">
              <a:extLst>
                <a:ext uri="{FF2B5EF4-FFF2-40B4-BE49-F238E27FC236}">
                  <a16:creationId xmlns:a16="http://schemas.microsoft.com/office/drawing/2014/main" id="{D4113F49-062A-4827-A388-79D6138C708D}"/>
                </a:ext>
              </a:extLst>
            </p:cNvPr>
            <p:cNvSpPr txBox="1">
              <a:spLocks noChangeArrowheads="1"/>
            </p:cNvSpPr>
            <p:nvPr/>
          </p:nvSpPr>
          <p:spPr bwMode="auto">
            <a:xfrm>
              <a:off x="108299250" y="108127800"/>
              <a:ext cx="457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Fatima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Line 72">
              <a:extLst>
                <a:ext uri="{FF2B5EF4-FFF2-40B4-BE49-F238E27FC236}">
                  <a16:creationId xmlns:a16="http://schemas.microsoft.com/office/drawing/2014/main" id="{16EA3AB6-67CA-486F-9116-4248AED5DBD7}"/>
                </a:ext>
              </a:extLst>
            </p:cNvPr>
            <p:cNvSpPr>
              <a:spLocks noChangeShapeType="1"/>
            </p:cNvSpPr>
            <p:nvPr/>
          </p:nvSpPr>
          <p:spPr bwMode="auto">
            <a:xfrm>
              <a:off x="108470700" y="108985050"/>
              <a:ext cx="0"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4" name="Text Box 73">
              <a:extLst>
                <a:ext uri="{FF2B5EF4-FFF2-40B4-BE49-F238E27FC236}">
                  <a16:creationId xmlns:a16="http://schemas.microsoft.com/office/drawing/2014/main" id="{6879BE2E-5687-45B2-BCA9-010F718939A2}"/>
                </a:ext>
              </a:extLst>
            </p:cNvPr>
            <p:cNvSpPr txBox="1">
              <a:spLocks noChangeArrowheads="1"/>
            </p:cNvSpPr>
            <p:nvPr/>
          </p:nvSpPr>
          <p:spPr bwMode="auto">
            <a:xfrm>
              <a:off x="108184950" y="109327950"/>
              <a:ext cx="5143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Code of Canon Law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5" name="Text Box 74">
              <a:extLst>
                <a:ext uri="{FF2B5EF4-FFF2-40B4-BE49-F238E27FC236}">
                  <a16:creationId xmlns:a16="http://schemas.microsoft.com/office/drawing/2014/main" id="{18FC7A8C-5435-4456-8B2E-CE5F328B2778}"/>
                </a:ext>
              </a:extLst>
            </p:cNvPr>
            <p:cNvSpPr txBox="1">
              <a:spLocks noChangeArrowheads="1"/>
            </p:cNvSpPr>
            <p:nvPr/>
          </p:nvSpPr>
          <p:spPr bwMode="auto">
            <a:xfrm>
              <a:off x="109156500" y="108985050"/>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Disap.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6" name="Line 75">
              <a:extLst>
                <a:ext uri="{FF2B5EF4-FFF2-40B4-BE49-F238E27FC236}">
                  <a16:creationId xmlns:a16="http://schemas.microsoft.com/office/drawing/2014/main" id="{9609EBD1-52C8-40CD-A9A2-78B2A3938C1E}"/>
                </a:ext>
              </a:extLst>
            </p:cNvPr>
            <p:cNvSpPr>
              <a:spLocks noChangeShapeType="1"/>
            </p:cNvSpPr>
            <p:nvPr/>
          </p:nvSpPr>
          <p:spPr bwMode="auto">
            <a:xfrm>
              <a:off x="109327950" y="108527850"/>
              <a:ext cx="1"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Line 76">
              <a:extLst>
                <a:ext uri="{FF2B5EF4-FFF2-40B4-BE49-F238E27FC236}">
                  <a16:creationId xmlns:a16="http://schemas.microsoft.com/office/drawing/2014/main" id="{408EF39B-48E2-4CA9-85B9-9096EFD617D3}"/>
                </a:ext>
              </a:extLst>
            </p:cNvPr>
            <p:cNvSpPr>
              <a:spLocks noChangeShapeType="1"/>
            </p:cNvSpPr>
            <p:nvPr/>
          </p:nvSpPr>
          <p:spPr bwMode="auto">
            <a:xfrm>
              <a:off x="109156500" y="108527850"/>
              <a:ext cx="3429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8" name="Text Box 77">
              <a:extLst>
                <a:ext uri="{FF2B5EF4-FFF2-40B4-BE49-F238E27FC236}">
                  <a16:creationId xmlns:a16="http://schemas.microsoft.com/office/drawing/2014/main" id="{316A53ED-8AEC-454B-8D68-FF57123D1008}"/>
                </a:ext>
              </a:extLst>
            </p:cNvPr>
            <p:cNvSpPr txBox="1">
              <a:spLocks noChangeArrowheads="1"/>
            </p:cNvSpPr>
            <p:nvPr/>
          </p:nvSpPr>
          <p:spPr bwMode="auto">
            <a:xfrm>
              <a:off x="109156500" y="108242100"/>
              <a:ext cx="37147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9" name="Text Box 78">
              <a:extLst>
                <a:ext uri="{FF2B5EF4-FFF2-40B4-BE49-F238E27FC236}">
                  <a16:creationId xmlns:a16="http://schemas.microsoft.com/office/drawing/2014/main" id="{794C53F2-8AFF-4C16-A4E9-D785D18E205C}"/>
                </a:ext>
              </a:extLst>
            </p:cNvPr>
            <p:cNvSpPr txBox="1">
              <a:spLocks noChangeArrowheads="1"/>
            </p:cNvSpPr>
            <p:nvPr/>
          </p:nvSpPr>
          <p:spPr bwMode="auto">
            <a:xfrm>
              <a:off x="109556550" y="108699300"/>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0" name="Line 79">
              <a:extLst>
                <a:ext uri="{FF2B5EF4-FFF2-40B4-BE49-F238E27FC236}">
                  <a16:creationId xmlns:a16="http://schemas.microsoft.com/office/drawing/2014/main" id="{1BCB2FF4-7ED0-484B-B299-D728D36ADABB}"/>
                </a:ext>
              </a:extLst>
            </p:cNvPr>
            <p:cNvSpPr>
              <a:spLocks noChangeShapeType="1"/>
            </p:cNvSpPr>
            <p:nvPr/>
          </p:nvSpPr>
          <p:spPr bwMode="auto">
            <a:xfrm>
              <a:off x="110070900" y="10869930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Line 80">
              <a:extLst>
                <a:ext uri="{FF2B5EF4-FFF2-40B4-BE49-F238E27FC236}">
                  <a16:creationId xmlns:a16="http://schemas.microsoft.com/office/drawing/2014/main" id="{70146381-A2F0-473D-A3E4-FE8CC319B14F}"/>
                </a:ext>
              </a:extLst>
            </p:cNvPr>
            <p:cNvSpPr>
              <a:spLocks noChangeShapeType="1"/>
            </p:cNvSpPr>
            <p:nvPr/>
          </p:nvSpPr>
          <p:spPr bwMode="auto">
            <a:xfrm>
              <a:off x="109899450" y="108699300"/>
              <a:ext cx="3429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Text Box 81">
              <a:extLst>
                <a:ext uri="{FF2B5EF4-FFF2-40B4-BE49-F238E27FC236}">
                  <a16:creationId xmlns:a16="http://schemas.microsoft.com/office/drawing/2014/main" id="{C0550D81-493B-4A2E-ADCA-AEFDC0A58326}"/>
                </a:ext>
              </a:extLst>
            </p:cNvPr>
            <p:cNvSpPr txBox="1">
              <a:spLocks noChangeArrowheads="1"/>
            </p:cNvSpPr>
            <p:nvPr/>
          </p:nvSpPr>
          <p:spPr bwMode="auto">
            <a:xfrm>
              <a:off x="109842300" y="108413550"/>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3" name="Line 82">
              <a:extLst>
                <a:ext uri="{FF2B5EF4-FFF2-40B4-BE49-F238E27FC236}">
                  <a16:creationId xmlns:a16="http://schemas.microsoft.com/office/drawing/2014/main" id="{D2F08284-DB84-456C-A719-3E82EB9FC502}"/>
                </a:ext>
              </a:extLst>
            </p:cNvPr>
            <p:cNvSpPr>
              <a:spLocks noChangeShapeType="1"/>
            </p:cNvSpPr>
            <p:nvPr/>
          </p:nvSpPr>
          <p:spPr bwMode="auto">
            <a:xfrm>
              <a:off x="110070900" y="108870750"/>
              <a:ext cx="2857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Line 83">
              <a:extLst>
                <a:ext uri="{FF2B5EF4-FFF2-40B4-BE49-F238E27FC236}">
                  <a16:creationId xmlns:a16="http://schemas.microsoft.com/office/drawing/2014/main" id="{82FD5007-AE6B-46A9-9167-7D6CB6CA8F09}"/>
                </a:ext>
              </a:extLst>
            </p:cNvPr>
            <p:cNvSpPr>
              <a:spLocks noChangeShapeType="1"/>
            </p:cNvSpPr>
            <p:nvPr/>
          </p:nvSpPr>
          <p:spPr bwMode="auto">
            <a:xfrm>
              <a:off x="109099350" y="1088136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Line 84">
              <a:extLst>
                <a:ext uri="{FF2B5EF4-FFF2-40B4-BE49-F238E27FC236}">
                  <a16:creationId xmlns:a16="http://schemas.microsoft.com/office/drawing/2014/main" id="{423FB191-F68E-4229-91CA-AD2BB30C5373}"/>
                </a:ext>
              </a:extLst>
            </p:cNvPr>
            <p:cNvSpPr>
              <a:spLocks noChangeShapeType="1"/>
            </p:cNvSpPr>
            <p:nvPr/>
          </p:nvSpPr>
          <p:spPr bwMode="auto">
            <a:xfrm>
              <a:off x="108985050" y="108813600"/>
              <a:ext cx="2286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6" name="Text Box 85">
              <a:extLst>
                <a:ext uri="{FF2B5EF4-FFF2-40B4-BE49-F238E27FC236}">
                  <a16:creationId xmlns:a16="http://schemas.microsoft.com/office/drawing/2014/main" id="{1B3C2E45-3546-430D-B475-9BAAF3A0AD6D}"/>
                </a:ext>
              </a:extLst>
            </p:cNvPr>
            <p:cNvSpPr txBox="1">
              <a:spLocks noChangeArrowheads="1"/>
            </p:cNvSpPr>
            <p:nvPr/>
          </p:nvSpPr>
          <p:spPr bwMode="auto">
            <a:xfrm>
              <a:off x="108870750" y="108470700"/>
              <a:ext cx="40005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Pious XII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7" name="Text Box 86">
              <a:extLst>
                <a:ext uri="{FF2B5EF4-FFF2-40B4-BE49-F238E27FC236}">
                  <a16:creationId xmlns:a16="http://schemas.microsoft.com/office/drawing/2014/main" id="{67C0DF39-A962-4EA5-A5B9-E99E806553FB}"/>
                </a:ext>
              </a:extLst>
            </p:cNvPr>
            <p:cNvSpPr txBox="1">
              <a:spLocks noChangeArrowheads="1"/>
            </p:cNvSpPr>
            <p:nvPr/>
          </p:nvSpPr>
          <p:spPr bwMode="auto">
            <a:xfrm>
              <a:off x="109842300" y="108985050"/>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Dogma of Assumption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8" name="Text Box 87">
              <a:extLst>
                <a:ext uri="{FF2B5EF4-FFF2-40B4-BE49-F238E27FC236}">
                  <a16:creationId xmlns:a16="http://schemas.microsoft.com/office/drawing/2014/main" id="{65F34549-BD2E-4E5D-9024-78958DD56322}"/>
                </a:ext>
              </a:extLst>
            </p:cNvPr>
            <p:cNvSpPr txBox="1">
              <a:spLocks noChangeArrowheads="1"/>
            </p:cNvSpPr>
            <p:nvPr/>
          </p:nvSpPr>
          <p:spPr bwMode="auto">
            <a:xfrm>
              <a:off x="110470950" y="109042200"/>
              <a:ext cx="9144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a:ln>
                  <a:noFill/>
                </a:ln>
                <a:solidFill>
                  <a:srgbClr val="000000"/>
                </a:solidFill>
                <a:effectLst/>
                <a:latin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Reject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9" name="Text Box 88">
              <a:extLst>
                <a:ext uri="{FF2B5EF4-FFF2-40B4-BE49-F238E27FC236}">
                  <a16:creationId xmlns:a16="http://schemas.microsoft.com/office/drawing/2014/main" id="{24EA39F4-8D6D-421A-8CED-FC408585178D}"/>
                </a:ext>
              </a:extLst>
            </p:cNvPr>
            <p:cNvSpPr txBox="1">
              <a:spLocks noChangeArrowheads="1"/>
            </p:cNvSpPr>
            <p:nvPr/>
          </p:nvSpPr>
          <p:spPr bwMode="auto">
            <a:xfrm>
              <a:off x="110299500" y="108699300"/>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0" name="Line 89">
              <a:extLst>
                <a:ext uri="{FF2B5EF4-FFF2-40B4-BE49-F238E27FC236}">
                  <a16:creationId xmlns:a16="http://schemas.microsoft.com/office/drawing/2014/main" id="{BEA4A416-867C-4638-8C44-3B922546DF36}"/>
                </a:ext>
              </a:extLst>
            </p:cNvPr>
            <p:cNvSpPr>
              <a:spLocks noChangeShapeType="1"/>
            </p:cNvSpPr>
            <p:nvPr/>
          </p:nvSpPr>
          <p:spPr bwMode="auto">
            <a:xfrm>
              <a:off x="110813850" y="10869930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90">
              <a:extLst>
                <a:ext uri="{FF2B5EF4-FFF2-40B4-BE49-F238E27FC236}">
                  <a16:creationId xmlns:a16="http://schemas.microsoft.com/office/drawing/2014/main" id="{672483AF-2A33-42A6-BD60-F23DE30A3B42}"/>
                </a:ext>
              </a:extLst>
            </p:cNvPr>
            <p:cNvSpPr>
              <a:spLocks noChangeShapeType="1"/>
            </p:cNvSpPr>
            <p:nvPr/>
          </p:nvSpPr>
          <p:spPr bwMode="auto">
            <a:xfrm>
              <a:off x="110642400" y="108699300"/>
              <a:ext cx="3429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Text Box 91">
              <a:extLst>
                <a:ext uri="{FF2B5EF4-FFF2-40B4-BE49-F238E27FC236}">
                  <a16:creationId xmlns:a16="http://schemas.microsoft.com/office/drawing/2014/main" id="{ED98FB23-0FDE-4C41-BF16-65E610727C4D}"/>
                </a:ext>
              </a:extLst>
            </p:cNvPr>
            <p:cNvSpPr txBox="1">
              <a:spLocks noChangeArrowheads="1"/>
            </p:cNvSpPr>
            <p:nvPr/>
          </p:nvSpPr>
          <p:spPr bwMode="auto">
            <a:xfrm>
              <a:off x="110585250" y="108413550"/>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1962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3" name="Line 92">
              <a:extLst>
                <a:ext uri="{FF2B5EF4-FFF2-40B4-BE49-F238E27FC236}">
                  <a16:creationId xmlns:a16="http://schemas.microsoft.com/office/drawing/2014/main" id="{90F32F1A-1BC5-402A-9435-D26BB5F45C2D}"/>
                </a:ext>
              </a:extLst>
            </p:cNvPr>
            <p:cNvSpPr>
              <a:spLocks noChangeShapeType="1"/>
            </p:cNvSpPr>
            <p:nvPr/>
          </p:nvSpPr>
          <p:spPr bwMode="auto">
            <a:xfrm>
              <a:off x="112014000" y="10869930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4" name="Line 93">
              <a:extLst>
                <a:ext uri="{FF2B5EF4-FFF2-40B4-BE49-F238E27FC236}">
                  <a16:creationId xmlns:a16="http://schemas.microsoft.com/office/drawing/2014/main" id="{05C46850-6028-4A44-81CC-530FB0866FC4}"/>
                </a:ext>
              </a:extLst>
            </p:cNvPr>
            <p:cNvSpPr>
              <a:spLocks noChangeShapeType="1"/>
            </p:cNvSpPr>
            <p:nvPr/>
          </p:nvSpPr>
          <p:spPr bwMode="auto">
            <a:xfrm>
              <a:off x="111842550" y="108699300"/>
              <a:ext cx="3429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Text Box 94">
              <a:extLst>
                <a:ext uri="{FF2B5EF4-FFF2-40B4-BE49-F238E27FC236}">
                  <a16:creationId xmlns:a16="http://schemas.microsoft.com/office/drawing/2014/main" id="{F43275F8-95A2-4088-AC95-A619D2F79745}"/>
                </a:ext>
              </a:extLst>
            </p:cNvPr>
            <p:cNvSpPr txBox="1">
              <a:spLocks noChangeArrowheads="1"/>
            </p:cNvSpPr>
            <p:nvPr/>
          </p:nvSpPr>
          <p:spPr bwMode="auto">
            <a:xfrm>
              <a:off x="111785400" y="108413550"/>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6" name="Text Box 95">
              <a:extLst>
                <a:ext uri="{FF2B5EF4-FFF2-40B4-BE49-F238E27FC236}">
                  <a16:creationId xmlns:a16="http://schemas.microsoft.com/office/drawing/2014/main" id="{771699E3-0AC0-4D9A-8103-A0F4D7656DBE}"/>
                </a:ext>
              </a:extLst>
            </p:cNvPr>
            <p:cNvSpPr txBox="1">
              <a:spLocks noChangeArrowheads="1"/>
            </p:cNvSpPr>
            <p:nvPr/>
          </p:nvSpPr>
          <p:spPr bwMode="auto">
            <a:xfrm>
              <a:off x="111499650" y="109042200"/>
              <a:ext cx="5143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Jesuits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7" name="Line 96">
              <a:extLst>
                <a:ext uri="{FF2B5EF4-FFF2-40B4-BE49-F238E27FC236}">
                  <a16:creationId xmlns:a16="http://schemas.microsoft.com/office/drawing/2014/main" id="{31283CB5-E203-4580-99C7-B5E94F5047F0}"/>
                </a:ext>
              </a:extLst>
            </p:cNvPr>
            <p:cNvSpPr>
              <a:spLocks noChangeShapeType="1"/>
            </p:cNvSpPr>
            <p:nvPr/>
          </p:nvSpPr>
          <p:spPr bwMode="auto">
            <a:xfrm>
              <a:off x="112014000" y="108985050"/>
              <a:ext cx="0" cy="6286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8" name="Text Box 97">
              <a:extLst>
                <a:ext uri="{FF2B5EF4-FFF2-40B4-BE49-F238E27FC236}">
                  <a16:creationId xmlns:a16="http://schemas.microsoft.com/office/drawing/2014/main" id="{0B3D2A35-905A-4A4C-B58A-AE27FE7DC525}"/>
                </a:ext>
              </a:extLst>
            </p:cNvPr>
            <p:cNvSpPr txBox="1">
              <a:spLocks noChangeArrowheads="1"/>
            </p:cNvSpPr>
            <p:nvPr/>
          </p:nvSpPr>
          <p:spPr bwMode="auto">
            <a:xfrm>
              <a:off x="112014000" y="109042200"/>
              <a:ext cx="6286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John Paul 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9" name="Line 98">
              <a:extLst>
                <a:ext uri="{FF2B5EF4-FFF2-40B4-BE49-F238E27FC236}">
                  <a16:creationId xmlns:a16="http://schemas.microsoft.com/office/drawing/2014/main" id="{D1BB6DBF-FA36-475D-A704-0F8F3B9BBDBD}"/>
                </a:ext>
              </a:extLst>
            </p:cNvPr>
            <p:cNvSpPr>
              <a:spLocks noChangeShapeType="1"/>
            </p:cNvSpPr>
            <p:nvPr/>
          </p:nvSpPr>
          <p:spPr bwMode="auto">
            <a:xfrm>
              <a:off x="112985550" y="10869930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0" name="Line 99">
              <a:extLst>
                <a:ext uri="{FF2B5EF4-FFF2-40B4-BE49-F238E27FC236}">
                  <a16:creationId xmlns:a16="http://schemas.microsoft.com/office/drawing/2014/main" id="{0444FB25-7131-4CCF-BB31-503D153FDDBD}"/>
                </a:ext>
              </a:extLst>
            </p:cNvPr>
            <p:cNvSpPr>
              <a:spLocks noChangeShapeType="1"/>
            </p:cNvSpPr>
            <p:nvPr/>
          </p:nvSpPr>
          <p:spPr bwMode="auto">
            <a:xfrm>
              <a:off x="112814100" y="108699300"/>
              <a:ext cx="3429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Text Box 100">
              <a:extLst>
                <a:ext uri="{FF2B5EF4-FFF2-40B4-BE49-F238E27FC236}">
                  <a16:creationId xmlns:a16="http://schemas.microsoft.com/office/drawing/2014/main" id="{53C75A2C-109A-4461-9E75-DB546244CF4F}"/>
                </a:ext>
              </a:extLst>
            </p:cNvPr>
            <p:cNvSpPr txBox="1">
              <a:spLocks noChangeArrowheads="1"/>
            </p:cNvSpPr>
            <p:nvPr/>
          </p:nvSpPr>
          <p:spPr bwMode="auto">
            <a:xfrm>
              <a:off x="112756950" y="108413550"/>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1991</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2" name="Line 101">
              <a:extLst>
                <a:ext uri="{FF2B5EF4-FFF2-40B4-BE49-F238E27FC236}">
                  <a16:creationId xmlns:a16="http://schemas.microsoft.com/office/drawing/2014/main" id="{575AAA58-1896-45AD-8969-865B1427284C}"/>
                </a:ext>
              </a:extLst>
            </p:cNvPr>
            <p:cNvSpPr>
              <a:spLocks noChangeShapeType="1"/>
            </p:cNvSpPr>
            <p:nvPr/>
          </p:nvSpPr>
          <p:spPr bwMode="auto">
            <a:xfrm>
              <a:off x="111442500" y="1088136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Line 102">
              <a:extLst>
                <a:ext uri="{FF2B5EF4-FFF2-40B4-BE49-F238E27FC236}">
                  <a16:creationId xmlns:a16="http://schemas.microsoft.com/office/drawing/2014/main" id="{AA031813-AE44-4ED9-A95E-58FD11684509}"/>
                </a:ext>
              </a:extLst>
            </p:cNvPr>
            <p:cNvSpPr>
              <a:spLocks noChangeShapeType="1"/>
            </p:cNvSpPr>
            <p:nvPr/>
          </p:nvSpPr>
          <p:spPr bwMode="auto">
            <a:xfrm>
              <a:off x="111328200" y="108813600"/>
              <a:ext cx="2286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Line 103">
              <a:extLst>
                <a:ext uri="{FF2B5EF4-FFF2-40B4-BE49-F238E27FC236}">
                  <a16:creationId xmlns:a16="http://schemas.microsoft.com/office/drawing/2014/main" id="{19DB1C7E-B6BF-4831-9493-AC8A89AF13AF}"/>
                </a:ext>
              </a:extLst>
            </p:cNvPr>
            <p:cNvSpPr>
              <a:spLocks noChangeShapeType="1"/>
            </p:cNvSpPr>
            <p:nvPr/>
          </p:nvSpPr>
          <p:spPr bwMode="auto">
            <a:xfrm>
              <a:off x="111442500" y="108985050"/>
              <a:ext cx="0" cy="5715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5" name="Text Box 104">
              <a:extLst>
                <a:ext uri="{FF2B5EF4-FFF2-40B4-BE49-F238E27FC236}">
                  <a16:creationId xmlns:a16="http://schemas.microsoft.com/office/drawing/2014/main" id="{506CB1DE-A2CB-4DA0-993F-7D466BF4920E}"/>
                </a:ext>
              </a:extLst>
            </p:cNvPr>
            <p:cNvSpPr txBox="1">
              <a:spLocks noChangeArrowheads="1"/>
            </p:cNvSpPr>
            <p:nvPr/>
          </p:nvSpPr>
          <p:spPr bwMode="auto">
            <a:xfrm>
              <a:off x="110871000" y="109556550"/>
              <a:ext cx="11430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2 assignation attempts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John Paul I</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Ronald Reagan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6" name="Line 105">
              <a:extLst>
                <a:ext uri="{FF2B5EF4-FFF2-40B4-BE49-F238E27FC236}">
                  <a16:creationId xmlns:a16="http://schemas.microsoft.com/office/drawing/2014/main" id="{DD98B0E7-83D5-410D-871C-22F97124036A}"/>
                </a:ext>
              </a:extLst>
            </p:cNvPr>
            <p:cNvSpPr>
              <a:spLocks noChangeShapeType="1"/>
            </p:cNvSpPr>
            <p:nvPr/>
          </p:nvSpPr>
          <p:spPr bwMode="auto">
            <a:xfrm>
              <a:off x="111385350" y="1068705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7" name="Line 106">
              <a:extLst>
                <a:ext uri="{FF2B5EF4-FFF2-40B4-BE49-F238E27FC236}">
                  <a16:creationId xmlns:a16="http://schemas.microsoft.com/office/drawing/2014/main" id="{7117D759-44D6-4B51-AC60-80EE20F18628}"/>
                </a:ext>
              </a:extLst>
            </p:cNvPr>
            <p:cNvSpPr>
              <a:spLocks noChangeShapeType="1"/>
            </p:cNvSpPr>
            <p:nvPr/>
          </p:nvSpPr>
          <p:spPr bwMode="auto">
            <a:xfrm>
              <a:off x="111271050" y="106870500"/>
              <a:ext cx="2286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Line 107">
              <a:extLst>
                <a:ext uri="{FF2B5EF4-FFF2-40B4-BE49-F238E27FC236}">
                  <a16:creationId xmlns:a16="http://schemas.microsoft.com/office/drawing/2014/main" id="{84439DD3-2154-4006-8376-7B63C586916E}"/>
                </a:ext>
              </a:extLst>
            </p:cNvPr>
            <p:cNvSpPr>
              <a:spLocks noChangeShapeType="1"/>
            </p:cNvSpPr>
            <p:nvPr/>
          </p:nvSpPr>
          <p:spPr bwMode="auto">
            <a:xfrm>
              <a:off x="111385350" y="107041950"/>
              <a:ext cx="0" cy="5715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Text Box 108">
              <a:extLst>
                <a:ext uri="{FF2B5EF4-FFF2-40B4-BE49-F238E27FC236}">
                  <a16:creationId xmlns:a16="http://schemas.microsoft.com/office/drawing/2014/main" id="{39FF88B3-8633-4EDD-A4C7-008D2CB3962F}"/>
                </a:ext>
              </a:extLst>
            </p:cNvPr>
            <p:cNvSpPr txBox="1">
              <a:spLocks noChangeArrowheads="1"/>
            </p:cNvSpPr>
            <p:nvPr/>
          </p:nvSpPr>
          <p:spPr bwMode="auto">
            <a:xfrm>
              <a:off x="111156750" y="106527600"/>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0" name="Text Box 109">
              <a:extLst>
                <a:ext uri="{FF2B5EF4-FFF2-40B4-BE49-F238E27FC236}">
                  <a16:creationId xmlns:a16="http://schemas.microsoft.com/office/drawing/2014/main" id="{ADB8163D-D378-4357-91B5-42853E51CC82}"/>
                </a:ext>
              </a:extLst>
            </p:cNvPr>
            <p:cNvSpPr txBox="1">
              <a:spLocks noChangeArrowheads="1"/>
            </p:cNvSpPr>
            <p:nvPr/>
          </p:nvSpPr>
          <p:spPr bwMode="auto">
            <a:xfrm>
              <a:off x="111099600" y="107670600"/>
              <a:ext cx="6858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James White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1" name="Text Box 110">
              <a:extLst>
                <a:ext uri="{FF2B5EF4-FFF2-40B4-BE49-F238E27FC236}">
                  <a16:creationId xmlns:a16="http://schemas.microsoft.com/office/drawing/2014/main" id="{34AFAB08-9009-4B0A-89CA-3AE2738B9202}"/>
                </a:ext>
              </a:extLst>
            </p:cNvPr>
            <p:cNvSpPr txBox="1">
              <a:spLocks noChangeArrowheads="1"/>
            </p:cNvSpPr>
            <p:nvPr/>
          </p:nvSpPr>
          <p:spPr bwMode="auto">
            <a:xfrm>
              <a:off x="111156750" y="108356400"/>
              <a:ext cx="57150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May 13,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2" name="Text Box 111">
              <a:extLst>
                <a:ext uri="{FF2B5EF4-FFF2-40B4-BE49-F238E27FC236}">
                  <a16:creationId xmlns:a16="http://schemas.microsoft.com/office/drawing/2014/main" id="{CACAFBEE-B6DC-4C88-B627-17A84C70CFF2}"/>
                </a:ext>
              </a:extLst>
            </p:cNvPr>
            <p:cNvSpPr txBox="1">
              <a:spLocks noChangeArrowheads="1"/>
            </p:cNvSpPr>
            <p:nvPr/>
          </p:nvSpPr>
          <p:spPr bwMode="auto">
            <a:xfrm>
              <a:off x="108642150" y="108985050"/>
              <a:ext cx="285750"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3" name="Line 112">
              <a:extLst>
                <a:ext uri="{FF2B5EF4-FFF2-40B4-BE49-F238E27FC236}">
                  <a16:creationId xmlns:a16="http://schemas.microsoft.com/office/drawing/2014/main" id="{400F9579-B585-4951-B157-FAF9E4284DF6}"/>
                </a:ext>
              </a:extLst>
            </p:cNvPr>
            <p:cNvSpPr>
              <a:spLocks noChangeShapeType="1"/>
            </p:cNvSpPr>
            <p:nvPr/>
          </p:nvSpPr>
          <p:spPr bwMode="auto">
            <a:xfrm>
              <a:off x="108127800" y="108299250"/>
              <a:ext cx="114300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4" name="Text Box 113">
              <a:extLst>
                <a:ext uri="{FF2B5EF4-FFF2-40B4-BE49-F238E27FC236}">
                  <a16:creationId xmlns:a16="http://schemas.microsoft.com/office/drawing/2014/main" id="{B15FB1C7-0F5E-4D6D-A181-BDE86620DE40}"/>
                </a:ext>
              </a:extLst>
            </p:cNvPr>
            <p:cNvSpPr txBox="1">
              <a:spLocks noChangeArrowheads="1"/>
            </p:cNvSpPr>
            <p:nvPr/>
          </p:nvSpPr>
          <p:spPr bwMode="auto">
            <a:xfrm>
              <a:off x="108299250" y="107899200"/>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46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115" name="TextBox 114">
            <a:extLst>
              <a:ext uri="{FF2B5EF4-FFF2-40B4-BE49-F238E27FC236}">
                <a16:creationId xmlns:a16="http://schemas.microsoft.com/office/drawing/2014/main" id="{00E660F2-4901-48D5-8C56-550F4573AAD9}"/>
              </a:ext>
            </a:extLst>
          </p:cNvPr>
          <p:cNvSpPr txBox="1"/>
          <p:nvPr/>
        </p:nvSpPr>
        <p:spPr>
          <a:xfrm>
            <a:off x="1385549" y="1933303"/>
            <a:ext cx="2777081" cy="3139321"/>
          </a:xfrm>
          <a:prstGeom prst="rect">
            <a:avLst/>
          </a:prstGeom>
          <a:noFill/>
        </p:spPr>
        <p:txBody>
          <a:bodyPr wrap="square" rtlCol="0">
            <a:spAutoFit/>
          </a:bodyPr>
          <a:lstStyle/>
          <a:p>
            <a:r>
              <a:rPr lang="en-US" b="1" dirty="0">
                <a:solidFill>
                  <a:srgbClr val="FF0000"/>
                </a:solidFill>
                <a:latin typeface="Arial Narrow" panose="020B0606020202030204" pitchFamily="34" charset="0"/>
              </a:rPr>
              <a:t>So this is the history from the beginning of modern Israel into their omega history. This is the history of the beginning of modern Babylon</a:t>
            </a:r>
            <a:r>
              <a:rPr lang="en-US" dirty="0">
                <a:solidFill>
                  <a:srgbClr val="FF0000"/>
                </a:solidFill>
                <a:latin typeface="Arial Narrow" panose="020B0606020202030204" pitchFamily="34" charset="0"/>
              </a:rPr>
              <a:t>. </a:t>
            </a:r>
            <a:r>
              <a:rPr lang="en-US" dirty="0">
                <a:latin typeface="Arial Narrow" panose="020B0606020202030204" pitchFamily="34" charset="0"/>
              </a:rPr>
              <a:t>We would go back to the scattering time (1798 – 1899), they come out of scattering in 1899 with the rising up of Pacelli. </a:t>
            </a:r>
          </a:p>
          <a:p>
            <a:r>
              <a:rPr lang="en-US" dirty="0"/>
              <a:t> </a:t>
            </a:r>
          </a:p>
        </p:txBody>
      </p:sp>
    </p:spTree>
    <p:extLst>
      <p:ext uri="{BB962C8B-B14F-4D97-AF65-F5344CB8AC3E}">
        <p14:creationId xmlns:p14="http://schemas.microsoft.com/office/powerpoint/2010/main" val="11208267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6B20690-F9C7-4E1A-A2F7-37F1E4F0399D}"/>
              </a:ext>
            </a:extLst>
          </p:cNvPr>
          <p:cNvSpPr>
            <a:spLocks noGrp="1"/>
          </p:cNvSpPr>
          <p:nvPr>
            <p:ph type="sldNum" sz="quarter" idx="12"/>
          </p:nvPr>
        </p:nvSpPr>
        <p:spPr/>
        <p:txBody>
          <a:bodyPr/>
          <a:lstStyle/>
          <a:p>
            <a:fld id="{1E1B8BD3-EEEF-4896-BEE3-06C250004F3C}" type="slidenum">
              <a:rPr lang="en-US" smtClean="0"/>
              <a:pPr/>
              <a:t>38</a:t>
            </a:fld>
            <a:endParaRPr lang="en-US" dirty="0"/>
          </a:p>
        </p:txBody>
      </p:sp>
      <p:grpSp>
        <p:nvGrpSpPr>
          <p:cNvPr id="3" name="Group 2">
            <a:extLst>
              <a:ext uri="{FF2B5EF4-FFF2-40B4-BE49-F238E27FC236}">
                <a16:creationId xmlns:a16="http://schemas.microsoft.com/office/drawing/2014/main" id="{5B4ECF10-BC04-48EC-B97E-4109C338B4B3}"/>
              </a:ext>
            </a:extLst>
          </p:cNvPr>
          <p:cNvGrpSpPr>
            <a:grpSpLocks/>
          </p:cNvGrpSpPr>
          <p:nvPr/>
        </p:nvGrpSpPr>
        <p:grpSpPr bwMode="auto">
          <a:xfrm>
            <a:off x="4851083" y="1476103"/>
            <a:ext cx="6858000" cy="4057650"/>
            <a:chOff x="106756200" y="106070400"/>
            <a:chExt cx="6858000" cy="4057650"/>
          </a:xfrm>
        </p:grpSpPr>
        <p:sp>
          <p:nvSpPr>
            <p:cNvPr id="4" name="Text Box 3">
              <a:extLst>
                <a:ext uri="{FF2B5EF4-FFF2-40B4-BE49-F238E27FC236}">
                  <a16:creationId xmlns:a16="http://schemas.microsoft.com/office/drawing/2014/main" id="{D62838DE-A6C0-4F68-BBDA-A3ED34C51307}"/>
                </a:ext>
              </a:extLst>
            </p:cNvPr>
            <p:cNvSpPr txBox="1">
              <a:spLocks noChangeArrowheads="1"/>
            </p:cNvSpPr>
            <p:nvPr/>
          </p:nvSpPr>
          <p:spPr bwMode="auto">
            <a:xfrm>
              <a:off x="113214150" y="109042200"/>
              <a:ext cx="2857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FF0000"/>
                  </a:solidFill>
                  <a:effectLst/>
                  <a:latin typeface="Times New Roman" panose="02020603050405020304" pitchFamily="18" charset="0"/>
                </a:rPr>
                <a:t>ῼ</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Text Box 4">
              <a:extLst>
                <a:ext uri="{FF2B5EF4-FFF2-40B4-BE49-F238E27FC236}">
                  <a16:creationId xmlns:a16="http://schemas.microsoft.com/office/drawing/2014/main" id="{7405A607-B72A-4980-BB37-3865D3DD57D0}"/>
                </a:ext>
              </a:extLst>
            </p:cNvPr>
            <p:cNvSpPr txBox="1">
              <a:spLocks noChangeArrowheads="1"/>
            </p:cNvSpPr>
            <p:nvPr/>
          </p:nvSpPr>
          <p:spPr bwMode="auto">
            <a:xfrm>
              <a:off x="106756200" y="106070400"/>
              <a:ext cx="6858000" cy="40576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Line 5">
              <a:extLst>
                <a:ext uri="{FF2B5EF4-FFF2-40B4-BE49-F238E27FC236}">
                  <a16:creationId xmlns:a16="http://schemas.microsoft.com/office/drawing/2014/main" id="{BED7480C-E06D-4677-AECC-F4B37ED7E861}"/>
                </a:ext>
              </a:extLst>
            </p:cNvPr>
            <p:cNvSpPr>
              <a:spLocks noChangeShapeType="1"/>
            </p:cNvSpPr>
            <p:nvPr/>
          </p:nvSpPr>
          <p:spPr bwMode="auto">
            <a:xfrm>
              <a:off x="108127800" y="107041950"/>
              <a:ext cx="5486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6">
              <a:extLst>
                <a:ext uri="{FF2B5EF4-FFF2-40B4-BE49-F238E27FC236}">
                  <a16:creationId xmlns:a16="http://schemas.microsoft.com/office/drawing/2014/main" id="{F43B628D-C424-4C69-8E5B-1AE9FB19B036}"/>
                </a:ext>
              </a:extLst>
            </p:cNvPr>
            <p:cNvSpPr>
              <a:spLocks noChangeShapeType="1"/>
            </p:cNvSpPr>
            <p:nvPr/>
          </p:nvSpPr>
          <p:spPr bwMode="auto">
            <a:xfrm flipH="1">
              <a:off x="107442000" y="107041950"/>
              <a:ext cx="742950" cy="1"/>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Text Box 7">
              <a:extLst>
                <a:ext uri="{FF2B5EF4-FFF2-40B4-BE49-F238E27FC236}">
                  <a16:creationId xmlns:a16="http://schemas.microsoft.com/office/drawing/2014/main" id="{FDEF00A1-CADB-4DA6-863D-D13C6BE18124}"/>
                </a:ext>
              </a:extLst>
            </p:cNvPr>
            <p:cNvSpPr txBox="1">
              <a:spLocks noChangeArrowheads="1"/>
            </p:cNvSpPr>
            <p:nvPr/>
          </p:nvSpPr>
          <p:spPr bwMode="auto">
            <a:xfrm>
              <a:off x="109156500" y="107041950"/>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Disap.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Line 8">
              <a:extLst>
                <a:ext uri="{FF2B5EF4-FFF2-40B4-BE49-F238E27FC236}">
                  <a16:creationId xmlns:a16="http://schemas.microsoft.com/office/drawing/2014/main" id="{DC3A28BF-A39F-40C7-AD19-A2926E7C6272}"/>
                </a:ext>
              </a:extLst>
            </p:cNvPr>
            <p:cNvSpPr>
              <a:spLocks noChangeShapeType="1"/>
            </p:cNvSpPr>
            <p:nvPr/>
          </p:nvSpPr>
          <p:spPr bwMode="auto">
            <a:xfrm>
              <a:off x="107613450" y="10675620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9">
              <a:extLst>
                <a:ext uri="{FF2B5EF4-FFF2-40B4-BE49-F238E27FC236}">
                  <a16:creationId xmlns:a16="http://schemas.microsoft.com/office/drawing/2014/main" id="{DCD8FB09-294C-4AEF-A63C-42CA60EB2C66}"/>
                </a:ext>
              </a:extLst>
            </p:cNvPr>
            <p:cNvSpPr>
              <a:spLocks noChangeShapeType="1"/>
            </p:cNvSpPr>
            <p:nvPr/>
          </p:nvSpPr>
          <p:spPr bwMode="auto">
            <a:xfrm>
              <a:off x="109327950" y="10675620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10">
              <a:extLst>
                <a:ext uri="{FF2B5EF4-FFF2-40B4-BE49-F238E27FC236}">
                  <a16:creationId xmlns:a16="http://schemas.microsoft.com/office/drawing/2014/main" id="{E327702A-5B12-4331-8D2E-D7289AEBE837}"/>
                </a:ext>
              </a:extLst>
            </p:cNvPr>
            <p:cNvSpPr>
              <a:spLocks noChangeShapeType="1"/>
            </p:cNvSpPr>
            <p:nvPr/>
          </p:nvSpPr>
          <p:spPr bwMode="auto">
            <a:xfrm>
              <a:off x="108127800" y="10675620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11">
              <a:extLst>
                <a:ext uri="{FF2B5EF4-FFF2-40B4-BE49-F238E27FC236}">
                  <a16:creationId xmlns:a16="http://schemas.microsoft.com/office/drawing/2014/main" id="{59088B6A-C016-444C-8AC0-6A8F7BEE5F79}"/>
                </a:ext>
              </a:extLst>
            </p:cNvPr>
            <p:cNvSpPr>
              <a:spLocks noChangeShapeType="1"/>
            </p:cNvSpPr>
            <p:nvPr/>
          </p:nvSpPr>
          <p:spPr bwMode="auto">
            <a:xfrm>
              <a:off x="109156500" y="106756200"/>
              <a:ext cx="3429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 Box 12">
              <a:extLst>
                <a:ext uri="{FF2B5EF4-FFF2-40B4-BE49-F238E27FC236}">
                  <a16:creationId xmlns:a16="http://schemas.microsoft.com/office/drawing/2014/main" id="{264ACAB9-89FE-4ACD-8BD7-9D9572D9A46C}"/>
                </a:ext>
              </a:extLst>
            </p:cNvPr>
            <p:cNvSpPr txBox="1">
              <a:spLocks noChangeArrowheads="1"/>
            </p:cNvSpPr>
            <p:nvPr/>
          </p:nvSpPr>
          <p:spPr bwMode="auto">
            <a:xfrm>
              <a:off x="107442000" y="106470450"/>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538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Text Box 13">
              <a:extLst>
                <a:ext uri="{FF2B5EF4-FFF2-40B4-BE49-F238E27FC236}">
                  <a16:creationId xmlns:a16="http://schemas.microsoft.com/office/drawing/2014/main" id="{C1A52BDA-989D-438C-9876-9FE43B9FD292}"/>
                </a:ext>
              </a:extLst>
            </p:cNvPr>
            <p:cNvSpPr txBox="1">
              <a:spLocks noChangeArrowheads="1"/>
            </p:cNvSpPr>
            <p:nvPr/>
          </p:nvSpPr>
          <p:spPr bwMode="auto">
            <a:xfrm>
              <a:off x="107899200" y="106470450"/>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Text Box 14">
              <a:extLst>
                <a:ext uri="{FF2B5EF4-FFF2-40B4-BE49-F238E27FC236}">
                  <a16:creationId xmlns:a16="http://schemas.microsoft.com/office/drawing/2014/main" id="{32087339-797B-4EA9-A55F-1E9D952CB3D1}"/>
                </a:ext>
              </a:extLst>
            </p:cNvPr>
            <p:cNvSpPr txBox="1">
              <a:spLocks noChangeArrowheads="1"/>
            </p:cNvSpPr>
            <p:nvPr/>
          </p:nvSpPr>
          <p:spPr bwMode="auto">
            <a:xfrm>
              <a:off x="110528100" y="107099100"/>
              <a:ext cx="85725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Rejection of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Line 15">
              <a:extLst>
                <a:ext uri="{FF2B5EF4-FFF2-40B4-BE49-F238E27FC236}">
                  <a16:creationId xmlns:a16="http://schemas.microsoft.com/office/drawing/2014/main" id="{A95553D2-3E94-402A-AB5B-5FCDED071E4A}"/>
                </a:ext>
              </a:extLst>
            </p:cNvPr>
            <p:cNvSpPr>
              <a:spLocks noChangeShapeType="1"/>
            </p:cNvSpPr>
            <p:nvPr/>
          </p:nvSpPr>
          <p:spPr bwMode="auto">
            <a:xfrm>
              <a:off x="108470700" y="106870500"/>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16">
              <a:extLst>
                <a:ext uri="{FF2B5EF4-FFF2-40B4-BE49-F238E27FC236}">
                  <a16:creationId xmlns:a16="http://schemas.microsoft.com/office/drawing/2014/main" id="{C40F4B3F-881C-4170-970F-C3215E0E67A4}"/>
                </a:ext>
              </a:extLst>
            </p:cNvPr>
            <p:cNvSpPr>
              <a:spLocks noChangeShapeType="1"/>
            </p:cNvSpPr>
            <p:nvPr/>
          </p:nvSpPr>
          <p:spPr bwMode="auto">
            <a:xfrm>
              <a:off x="108356400" y="106870500"/>
              <a:ext cx="2286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7">
              <a:extLst>
                <a:ext uri="{FF2B5EF4-FFF2-40B4-BE49-F238E27FC236}">
                  <a16:creationId xmlns:a16="http://schemas.microsoft.com/office/drawing/2014/main" id="{30412DBB-0AF8-4B5F-A51F-0AC425D1E021}"/>
                </a:ext>
              </a:extLst>
            </p:cNvPr>
            <p:cNvSpPr txBox="1">
              <a:spLocks noChangeArrowheads="1"/>
            </p:cNvSpPr>
            <p:nvPr/>
          </p:nvSpPr>
          <p:spPr bwMode="auto">
            <a:xfrm>
              <a:off x="107956350" y="107099100"/>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Line 18">
              <a:extLst>
                <a:ext uri="{FF2B5EF4-FFF2-40B4-BE49-F238E27FC236}">
                  <a16:creationId xmlns:a16="http://schemas.microsoft.com/office/drawing/2014/main" id="{154A1F6A-E270-4A84-82C9-35A569D62403}"/>
                </a:ext>
              </a:extLst>
            </p:cNvPr>
            <p:cNvSpPr>
              <a:spLocks noChangeShapeType="1"/>
            </p:cNvSpPr>
            <p:nvPr/>
          </p:nvSpPr>
          <p:spPr bwMode="auto">
            <a:xfrm>
              <a:off x="107442000" y="10672762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19">
              <a:extLst>
                <a:ext uri="{FF2B5EF4-FFF2-40B4-BE49-F238E27FC236}">
                  <a16:creationId xmlns:a16="http://schemas.microsoft.com/office/drawing/2014/main" id="{76BE3FBF-FB3F-477E-AAFA-3EB33D7D949E}"/>
                </a:ext>
              </a:extLst>
            </p:cNvPr>
            <p:cNvSpPr>
              <a:spLocks noChangeShapeType="1"/>
            </p:cNvSpPr>
            <p:nvPr/>
          </p:nvSpPr>
          <p:spPr bwMode="auto">
            <a:xfrm>
              <a:off x="107613450" y="106356150"/>
              <a:ext cx="5143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Text Box 20">
              <a:extLst>
                <a:ext uri="{FF2B5EF4-FFF2-40B4-BE49-F238E27FC236}">
                  <a16:creationId xmlns:a16="http://schemas.microsoft.com/office/drawing/2014/main" id="{3BA458B2-4D2F-4A98-AD53-E05102F4F917}"/>
                </a:ext>
              </a:extLst>
            </p:cNvPr>
            <p:cNvSpPr txBox="1">
              <a:spLocks noChangeArrowheads="1"/>
            </p:cNvSpPr>
            <p:nvPr/>
          </p:nvSpPr>
          <p:spPr bwMode="auto">
            <a:xfrm>
              <a:off x="107727750" y="106756200"/>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Text Box 21">
              <a:extLst>
                <a:ext uri="{FF2B5EF4-FFF2-40B4-BE49-F238E27FC236}">
                  <a16:creationId xmlns:a16="http://schemas.microsoft.com/office/drawing/2014/main" id="{65A442BB-9F5A-40E6-8125-F27394D32D3E}"/>
                </a:ext>
              </a:extLst>
            </p:cNvPr>
            <p:cNvSpPr txBox="1">
              <a:spLocks noChangeArrowheads="1"/>
            </p:cNvSpPr>
            <p:nvPr/>
          </p:nvSpPr>
          <p:spPr bwMode="auto">
            <a:xfrm>
              <a:off x="108699300" y="106756200"/>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Text Box 22">
              <a:extLst>
                <a:ext uri="{FF2B5EF4-FFF2-40B4-BE49-F238E27FC236}">
                  <a16:creationId xmlns:a16="http://schemas.microsoft.com/office/drawing/2014/main" id="{0CBDC448-0B2B-46C6-B225-04F5FE79579E}"/>
                </a:ext>
              </a:extLst>
            </p:cNvPr>
            <p:cNvSpPr txBox="1">
              <a:spLocks noChangeArrowheads="1"/>
            </p:cNvSpPr>
            <p:nvPr/>
          </p:nvSpPr>
          <p:spPr bwMode="auto">
            <a:xfrm>
              <a:off x="109099350" y="106470450"/>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Line 23">
              <a:extLst>
                <a:ext uri="{FF2B5EF4-FFF2-40B4-BE49-F238E27FC236}">
                  <a16:creationId xmlns:a16="http://schemas.microsoft.com/office/drawing/2014/main" id="{C2B33700-1821-43CF-B066-B0284668021C}"/>
                </a:ext>
              </a:extLst>
            </p:cNvPr>
            <p:cNvSpPr>
              <a:spLocks noChangeShapeType="1"/>
            </p:cNvSpPr>
            <p:nvPr/>
          </p:nvSpPr>
          <p:spPr bwMode="auto">
            <a:xfrm>
              <a:off x="108242100" y="106356150"/>
              <a:ext cx="1143000" cy="0"/>
            </a:xfrm>
            <a:prstGeom prst="line">
              <a:avLst/>
            </a:prstGeom>
            <a:noFill/>
            <a:ln w="25400" algn="ctr">
              <a:solidFill>
                <a:srgbClr val="0066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Text Box 24">
              <a:extLst>
                <a:ext uri="{FF2B5EF4-FFF2-40B4-BE49-F238E27FC236}">
                  <a16:creationId xmlns:a16="http://schemas.microsoft.com/office/drawing/2014/main" id="{7FA06517-A209-4407-8ABD-B39F34B30742}"/>
                </a:ext>
              </a:extLst>
            </p:cNvPr>
            <p:cNvSpPr txBox="1">
              <a:spLocks noChangeArrowheads="1"/>
            </p:cNvSpPr>
            <p:nvPr/>
          </p:nvSpPr>
          <p:spPr bwMode="auto">
            <a:xfrm>
              <a:off x="108356400" y="106070400"/>
              <a:ext cx="9144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outerShdw blurRad="38100" dist="38100" dir="2700000" algn="tl">
                      <a:srgbClr val="C0C0C0"/>
                    </a:outerShdw>
                  </a:effectLst>
                  <a:latin typeface="Arial Narrow" panose="020B0606020202030204" pitchFamily="34" charset="0"/>
                </a:rPr>
                <a:t>1260   </a:t>
              </a:r>
              <a:r>
                <a:rPr kumimoji="0" lang="en-US" altLang="en-US" sz="1200" b="1" i="0" u="none" strike="noStrike" cap="none" normalizeH="0" baseline="0" dirty="0">
                  <a:ln>
                    <a:noFill/>
                  </a:ln>
                  <a:solidFill>
                    <a:srgbClr val="006600"/>
                  </a:solidFill>
                  <a:effectLst>
                    <a:outerShdw blurRad="38100" dist="38100" dir="2700000" algn="tl">
                      <a:srgbClr val="C0C0C0"/>
                    </a:outerShdw>
                  </a:effectLst>
                  <a:latin typeface="Arial Narrow" panose="020B0606020202030204" pitchFamily="34" charset="0"/>
                </a:rPr>
                <a:t>46</a:t>
              </a:r>
              <a:endParaRPr kumimoji="0" lang="en-US" altLang="en-US" sz="1800" b="0" i="0" u="none" strike="noStrike" cap="none" normalizeH="0" baseline="0" dirty="0">
                <a:ln>
                  <a:noFill/>
                </a:ln>
                <a:solidFill>
                  <a:srgbClr val="006600"/>
                </a:solidFill>
                <a:effectLst/>
                <a:latin typeface="Arial" panose="020B0604020202020204" pitchFamily="34" charset="0"/>
              </a:endParaRPr>
            </a:p>
          </p:txBody>
        </p:sp>
        <p:sp>
          <p:nvSpPr>
            <p:cNvPr id="26" name="Text Box 25">
              <a:extLst>
                <a:ext uri="{FF2B5EF4-FFF2-40B4-BE49-F238E27FC236}">
                  <a16:creationId xmlns:a16="http://schemas.microsoft.com/office/drawing/2014/main" id="{7668EBD2-7527-4DEA-BB99-807E482F6CF0}"/>
                </a:ext>
              </a:extLst>
            </p:cNvPr>
            <p:cNvSpPr txBox="1">
              <a:spLocks noChangeArrowheads="1"/>
            </p:cNvSpPr>
            <p:nvPr/>
          </p:nvSpPr>
          <p:spPr bwMode="auto">
            <a:xfrm>
              <a:off x="109499400" y="106756200"/>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Line 26">
              <a:extLst>
                <a:ext uri="{FF2B5EF4-FFF2-40B4-BE49-F238E27FC236}">
                  <a16:creationId xmlns:a16="http://schemas.microsoft.com/office/drawing/2014/main" id="{573ED65C-6025-49AA-BCCB-256F2C023166}"/>
                </a:ext>
              </a:extLst>
            </p:cNvPr>
            <p:cNvSpPr>
              <a:spLocks noChangeShapeType="1"/>
            </p:cNvSpPr>
            <p:nvPr/>
          </p:nvSpPr>
          <p:spPr bwMode="auto">
            <a:xfrm>
              <a:off x="110070900" y="10675620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27">
              <a:extLst>
                <a:ext uri="{FF2B5EF4-FFF2-40B4-BE49-F238E27FC236}">
                  <a16:creationId xmlns:a16="http://schemas.microsoft.com/office/drawing/2014/main" id="{B96956B2-C6D7-4989-8803-E7B832D81106}"/>
                </a:ext>
              </a:extLst>
            </p:cNvPr>
            <p:cNvSpPr>
              <a:spLocks noChangeShapeType="1"/>
            </p:cNvSpPr>
            <p:nvPr/>
          </p:nvSpPr>
          <p:spPr bwMode="auto">
            <a:xfrm>
              <a:off x="109899450" y="106756200"/>
              <a:ext cx="3429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28">
              <a:extLst>
                <a:ext uri="{FF2B5EF4-FFF2-40B4-BE49-F238E27FC236}">
                  <a16:creationId xmlns:a16="http://schemas.microsoft.com/office/drawing/2014/main" id="{E53464D5-A88A-4AFF-AED9-289BDCAAF340}"/>
                </a:ext>
              </a:extLst>
            </p:cNvPr>
            <p:cNvSpPr txBox="1">
              <a:spLocks noChangeArrowheads="1"/>
            </p:cNvSpPr>
            <p:nvPr/>
          </p:nvSpPr>
          <p:spPr bwMode="auto">
            <a:xfrm>
              <a:off x="109842300" y="106470450"/>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Line 29">
              <a:extLst>
                <a:ext uri="{FF2B5EF4-FFF2-40B4-BE49-F238E27FC236}">
                  <a16:creationId xmlns:a16="http://schemas.microsoft.com/office/drawing/2014/main" id="{201D05E1-ABB4-4238-9F29-3399A64C591B}"/>
                </a:ext>
              </a:extLst>
            </p:cNvPr>
            <p:cNvSpPr>
              <a:spLocks noChangeShapeType="1"/>
            </p:cNvSpPr>
            <p:nvPr/>
          </p:nvSpPr>
          <p:spPr bwMode="auto">
            <a:xfrm flipV="1">
              <a:off x="108127800" y="106870500"/>
              <a:ext cx="17145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Text Box 30">
              <a:extLst>
                <a:ext uri="{FF2B5EF4-FFF2-40B4-BE49-F238E27FC236}">
                  <a16:creationId xmlns:a16="http://schemas.microsoft.com/office/drawing/2014/main" id="{8316A68D-559D-45FF-B95E-F35CE939723D}"/>
                </a:ext>
              </a:extLst>
            </p:cNvPr>
            <p:cNvSpPr txBox="1">
              <a:spLocks noChangeArrowheads="1"/>
            </p:cNvSpPr>
            <p:nvPr/>
          </p:nvSpPr>
          <p:spPr bwMode="auto">
            <a:xfrm>
              <a:off x="108299250" y="106584750"/>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Text Box 31">
              <a:extLst>
                <a:ext uri="{FF2B5EF4-FFF2-40B4-BE49-F238E27FC236}">
                  <a16:creationId xmlns:a16="http://schemas.microsoft.com/office/drawing/2014/main" id="{7F0CBA9A-5B4F-46AF-B58A-94322FBA44B5}"/>
                </a:ext>
              </a:extLst>
            </p:cNvPr>
            <p:cNvSpPr txBox="1">
              <a:spLocks noChangeArrowheads="1"/>
            </p:cNvSpPr>
            <p:nvPr/>
          </p:nvSpPr>
          <p:spPr bwMode="auto">
            <a:xfrm>
              <a:off x="110299500" y="106756200"/>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Text Box 32">
              <a:extLst>
                <a:ext uri="{FF2B5EF4-FFF2-40B4-BE49-F238E27FC236}">
                  <a16:creationId xmlns:a16="http://schemas.microsoft.com/office/drawing/2014/main" id="{2F0FDAF7-DD65-4AE8-9793-DDC69AB8B690}"/>
                </a:ext>
              </a:extLst>
            </p:cNvPr>
            <p:cNvSpPr txBox="1">
              <a:spLocks noChangeArrowheads="1"/>
            </p:cNvSpPr>
            <p:nvPr/>
          </p:nvSpPr>
          <p:spPr bwMode="auto">
            <a:xfrm>
              <a:off x="108242100" y="107384850"/>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Capsule message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 name="Line 33">
              <a:extLst>
                <a:ext uri="{FF2B5EF4-FFF2-40B4-BE49-F238E27FC236}">
                  <a16:creationId xmlns:a16="http://schemas.microsoft.com/office/drawing/2014/main" id="{754D27EF-62E0-4C74-9016-C9736E279471}"/>
                </a:ext>
              </a:extLst>
            </p:cNvPr>
            <p:cNvSpPr>
              <a:spLocks noChangeShapeType="1"/>
            </p:cNvSpPr>
            <p:nvPr/>
          </p:nvSpPr>
          <p:spPr bwMode="auto">
            <a:xfrm>
              <a:off x="108470700" y="107041950"/>
              <a:ext cx="0"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34">
              <a:extLst>
                <a:ext uri="{FF2B5EF4-FFF2-40B4-BE49-F238E27FC236}">
                  <a16:creationId xmlns:a16="http://schemas.microsoft.com/office/drawing/2014/main" id="{72B0534F-875D-40CD-A19A-D16AD86CA815}"/>
                </a:ext>
              </a:extLst>
            </p:cNvPr>
            <p:cNvSpPr>
              <a:spLocks noChangeShapeType="1"/>
            </p:cNvSpPr>
            <p:nvPr/>
          </p:nvSpPr>
          <p:spPr bwMode="auto">
            <a:xfrm>
              <a:off x="110813850" y="10675620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35">
              <a:extLst>
                <a:ext uri="{FF2B5EF4-FFF2-40B4-BE49-F238E27FC236}">
                  <a16:creationId xmlns:a16="http://schemas.microsoft.com/office/drawing/2014/main" id="{9C8C780B-C822-457C-A905-A0E379D92AC5}"/>
                </a:ext>
              </a:extLst>
            </p:cNvPr>
            <p:cNvSpPr>
              <a:spLocks noChangeShapeType="1"/>
            </p:cNvSpPr>
            <p:nvPr/>
          </p:nvSpPr>
          <p:spPr bwMode="auto">
            <a:xfrm>
              <a:off x="110642400" y="106756200"/>
              <a:ext cx="3429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 Box 36">
              <a:extLst>
                <a:ext uri="{FF2B5EF4-FFF2-40B4-BE49-F238E27FC236}">
                  <a16:creationId xmlns:a16="http://schemas.microsoft.com/office/drawing/2014/main" id="{03C4BCD7-64C1-4EE8-9218-B3E244FB01A5}"/>
                </a:ext>
              </a:extLst>
            </p:cNvPr>
            <p:cNvSpPr txBox="1">
              <a:spLocks noChangeArrowheads="1"/>
            </p:cNvSpPr>
            <p:nvPr/>
          </p:nvSpPr>
          <p:spPr bwMode="auto">
            <a:xfrm>
              <a:off x="110585250" y="106470450"/>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Line 37">
              <a:extLst>
                <a:ext uri="{FF2B5EF4-FFF2-40B4-BE49-F238E27FC236}">
                  <a16:creationId xmlns:a16="http://schemas.microsoft.com/office/drawing/2014/main" id="{7C7D26F3-C9FD-4A29-B9A9-7EC9268BEFEE}"/>
                </a:ext>
              </a:extLst>
            </p:cNvPr>
            <p:cNvSpPr>
              <a:spLocks noChangeShapeType="1"/>
            </p:cNvSpPr>
            <p:nvPr/>
          </p:nvSpPr>
          <p:spPr bwMode="auto">
            <a:xfrm>
              <a:off x="110070900" y="106927650"/>
              <a:ext cx="2857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38">
              <a:extLst>
                <a:ext uri="{FF2B5EF4-FFF2-40B4-BE49-F238E27FC236}">
                  <a16:creationId xmlns:a16="http://schemas.microsoft.com/office/drawing/2014/main" id="{03FA54B3-AA2B-4E1F-A48D-40C0034B07A3}"/>
                </a:ext>
              </a:extLst>
            </p:cNvPr>
            <p:cNvSpPr txBox="1">
              <a:spLocks noChangeArrowheads="1"/>
            </p:cNvSpPr>
            <p:nvPr/>
          </p:nvSpPr>
          <p:spPr bwMode="auto">
            <a:xfrm>
              <a:off x="110985300" y="106756200"/>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Line 39">
              <a:extLst>
                <a:ext uri="{FF2B5EF4-FFF2-40B4-BE49-F238E27FC236}">
                  <a16:creationId xmlns:a16="http://schemas.microsoft.com/office/drawing/2014/main" id="{0379A215-F832-4CCE-8D11-605D99356D93}"/>
                </a:ext>
              </a:extLst>
            </p:cNvPr>
            <p:cNvSpPr>
              <a:spLocks noChangeShapeType="1"/>
            </p:cNvSpPr>
            <p:nvPr/>
          </p:nvSpPr>
          <p:spPr bwMode="auto">
            <a:xfrm>
              <a:off x="112014000" y="10675620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Line 40">
              <a:extLst>
                <a:ext uri="{FF2B5EF4-FFF2-40B4-BE49-F238E27FC236}">
                  <a16:creationId xmlns:a16="http://schemas.microsoft.com/office/drawing/2014/main" id="{FEDAC37F-8676-422F-8448-BC210E9067F8}"/>
                </a:ext>
              </a:extLst>
            </p:cNvPr>
            <p:cNvSpPr>
              <a:spLocks noChangeShapeType="1"/>
            </p:cNvSpPr>
            <p:nvPr/>
          </p:nvSpPr>
          <p:spPr bwMode="auto">
            <a:xfrm>
              <a:off x="111842550" y="106756200"/>
              <a:ext cx="3429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Text Box 41">
              <a:extLst>
                <a:ext uri="{FF2B5EF4-FFF2-40B4-BE49-F238E27FC236}">
                  <a16:creationId xmlns:a16="http://schemas.microsoft.com/office/drawing/2014/main" id="{000FCC34-EAF7-4FB3-9876-024D6E01D715}"/>
                </a:ext>
              </a:extLst>
            </p:cNvPr>
            <p:cNvSpPr txBox="1">
              <a:spLocks noChangeArrowheads="1"/>
            </p:cNvSpPr>
            <p:nvPr/>
          </p:nvSpPr>
          <p:spPr bwMode="auto">
            <a:xfrm>
              <a:off x="111785400" y="106470450"/>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3" name="Text Box 42">
              <a:extLst>
                <a:ext uri="{FF2B5EF4-FFF2-40B4-BE49-F238E27FC236}">
                  <a16:creationId xmlns:a16="http://schemas.microsoft.com/office/drawing/2014/main" id="{4BC000F6-BF0E-481A-9B61-A32E1224199A}"/>
                </a:ext>
              </a:extLst>
            </p:cNvPr>
            <p:cNvSpPr txBox="1">
              <a:spLocks noChangeArrowheads="1"/>
            </p:cNvSpPr>
            <p:nvPr/>
          </p:nvSpPr>
          <p:spPr bwMode="auto">
            <a:xfrm>
              <a:off x="111442500" y="107099100"/>
              <a:ext cx="5715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Jones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Waggoner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Line 43">
              <a:extLst>
                <a:ext uri="{FF2B5EF4-FFF2-40B4-BE49-F238E27FC236}">
                  <a16:creationId xmlns:a16="http://schemas.microsoft.com/office/drawing/2014/main" id="{FF1BABB3-CFCF-4569-9565-2361AEB425B0}"/>
                </a:ext>
              </a:extLst>
            </p:cNvPr>
            <p:cNvSpPr>
              <a:spLocks noChangeShapeType="1"/>
            </p:cNvSpPr>
            <p:nvPr/>
          </p:nvSpPr>
          <p:spPr bwMode="auto">
            <a:xfrm>
              <a:off x="112014000" y="107041950"/>
              <a:ext cx="0" cy="6286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Text Box 44">
              <a:extLst>
                <a:ext uri="{FF2B5EF4-FFF2-40B4-BE49-F238E27FC236}">
                  <a16:creationId xmlns:a16="http://schemas.microsoft.com/office/drawing/2014/main" id="{43ABA7A2-F37F-4E6A-8847-342CCD053007}"/>
                </a:ext>
              </a:extLst>
            </p:cNvPr>
            <p:cNvSpPr txBox="1">
              <a:spLocks noChangeArrowheads="1"/>
            </p:cNvSpPr>
            <p:nvPr/>
          </p:nvSpPr>
          <p:spPr bwMode="auto">
            <a:xfrm>
              <a:off x="112014000" y="107099100"/>
              <a:ext cx="5715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Butler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Smith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6" name="Line 45">
              <a:extLst>
                <a:ext uri="{FF2B5EF4-FFF2-40B4-BE49-F238E27FC236}">
                  <a16:creationId xmlns:a16="http://schemas.microsoft.com/office/drawing/2014/main" id="{C2179FAB-93AE-4FA3-9376-61E3BE2645F5}"/>
                </a:ext>
              </a:extLst>
            </p:cNvPr>
            <p:cNvSpPr>
              <a:spLocks noChangeShapeType="1"/>
            </p:cNvSpPr>
            <p:nvPr/>
          </p:nvSpPr>
          <p:spPr bwMode="auto">
            <a:xfrm>
              <a:off x="112985550" y="10675620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Line 46">
              <a:extLst>
                <a:ext uri="{FF2B5EF4-FFF2-40B4-BE49-F238E27FC236}">
                  <a16:creationId xmlns:a16="http://schemas.microsoft.com/office/drawing/2014/main" id="{02C474DA-20A0-4799-8DCA-2F747A44CFF3}"/>
                </a:ext>
              </a:extLst>
            </p:cNvPr>
            <p:cNvSpPr>
              <a:spLocks noChangeShapeType="1"/>
            </p:cNvSpPr>
            <p:nvPr/>
          </p:nvSpPr>
          <p:spPr bwMode="auto">
            <a:xfrm>
              <a:off x="112814100" y="106756200"/>
              <a:ext cx="3429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47">
              <a:extLst>
                <a:ext uri="{FF2B5EF4-FFF2-40B4-BE49-F238E27FC236}">
                  <a16:creationId xmlns:a16="http://schemas.microsoft.com/office/drawing/2014/main" id="{C0528777-7513-44F9-AC35-C6C88BAB33E1}"/>
                </a:ext>
              </a:extLst>
            </p:cNvPr>
            <p:cNvSpPr txBox="1">
              <a:spLocks noChangeArrowheads="1"/>
            </p:cNvSpPr>
            <p:nvPr/>
          </p:nvSpPr>
          <p:spPr bwMode="auto">
            <a:xfrm>
              <a:off x="112756950" y="106470450"/>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Line 48">
              <a:extLst>
                <a:ext uri="{FF2B5EF4-FFF2-40B4-BE49-F238E27FC236}">
                  <a16:creationId xmlns:a16="http://schemas.microsoft.com/office/drawing/2014/main" id="{29E48644-09CB-4914-BF57-A1503CEA967F}"/>
                </a:ext>
              </a:extLst>
            </p:cNvPr>
            <p:cNvSpPr>
              <a:spLocks noChangeShapeType="1"/>
            </p:cNvSpPr>
            <p:nvPr/>
          </p:nvSpPr>
          <p:spPr bwMode="auto">
            <a:xfrm>
              <a:off x="110813850" y="106356150"/>
              <a:ext cx="22288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Text Box 49">
              <a:extLst>
                <a:ext uri="{FF2B5EF4-FFF2-40B4-BE49-F238E27FC236}">
                  <a16:creationId xmlns:a16="http://schemas.microsoft.com/office/drawing/2014/main" id="{AA892358-2E99-4B2E-9350-0DFEDF09C181}"/>
                </a:ext>
              </a:extLst>
            </p:cNvPr>
            <p:cNvSpPr txBox="1">
              <a:spLocks noChangeArrowheads="1"/>
            </p:cNvSpPr>
            <p:nvPr/>
          </p:nvSpPr>
          <p:spPr bwMode="auto">
            <a:xfrm>
              <a:off x="111842550" y="106070400"/>
              <a:ext cx="6286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126   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1" name="Text Box 50">
              <a:extLst>
                <a:ext uri="{FF2B5EF4-FFF2-40B4-BE49-F238E27FC236}">
                  <a16:creationId xmlns:a16="http://schemas.microsoft.com/office/drawing/2014/main" id="{26B8B839-B66C-4E47-8D9A-12245E08B896}"/>
                </a:ext>
              </a:extLst>
            </p:cNvPr>
            <p:cNvSpPr txBox="1">
              <a:spLocks noChangeArrowheads="1"/>
            </p:cNvSpPr>
            <p:nvPr/>
          </p:nvSpPr>
          <p:spPr bwMode="auto">
            <a:xfrm>
              <a:off x="108642150" y="106356150"/>
              <a:ext cx="2857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 name="Line 51">
              <a:extLst>
                <a:ext uri="{FF2B5EF4-FFF2-40B4-BE49-F238E27FC236}">
                  <a16:creationId xmlns:a16="http://schemas.microsoft.com/office/drawing/2014/main" id="{31E63169-D37E-4807-AC64-51019A12D135}"/>
                </a:ext>
              </a:extLst>
            </p:cNvPr>
            <p:cNvSpPr>
              <a:spLocks noChangeShapeType="1"/>
            </p:cNvSpPr>
            <p:nvPr/>
          </p:nvSpPr>
          <p:spPr bwMode="auto">
            <a:xfrm>
              <a:off x="108184950" y="106984800"/>
              <a:ext cx="1143000" cy="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Text Box 52">
              <a:extLst>
                <a:ext uri="{FF2B5EF4-FFF2-40B4-BE49-F238E27FC236}">
                  <a16:creationId xmlns:a16="http://schemas.microsoft.com/office/drawing/2014/main" id="{23186F4E-7730-4C05-A00D-A8A99D319BD6}"/>
                </a:ext>
              </a:extLst>
            </p:cNvPr>
            <p:cNvSpPr txBox="1">
              <a:spLocks noChangeArrowheads="1"/>
            </p:cNvSpPr>
            <p:nvPr/>
          </p:nvSpPr>
          <p:spPr bwMode="auto">
            <a:xfrm>
              <a:off x="108699300" y="106984800"/>
              <a:ext cx="285750"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4" name="Text Box 53">
              <a:extLst>
                <a:ext uri="{FF2B5EF4-FFF2-40B4-BE49-F238E27FC236}">
                  <a16:creationId xmlns:a16="http://schemas.microsoft.com/office/drawing/2014/main" id="{2B22A300-411E-49D6-B7C4-BD69F8A300DD}"/>
                </a:ext>
              </a:extLst>
            </p:cNvPr>
            <p:cNvSpPr txBox="1">
              <a:spLocks noChangeArrowheads="1"/>
            </p:cNvSpPr>
            <p:nvPr/>
          </p:nvSpPr>
          <p:spPr bwMode="auto">
            <a:xfrm>
              <a:off x="106756200" y="106070400"/>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Israel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 name="Line 54">
              <a:extLst>
                <a:ext uri="{FF2B5EF4-FFF2-40B4-BE49-F238E27FC236}">
                  <a16:creationId xmlns:a16="http://schemas.microsoft.com/office/drawing/2014/main" id="{3498E1BB-D9A6-4D03-9AC4-8B3024379FB1}"/>
                </a:ext>
              </a:extLst>
            </p:cNvPr>
            <p:cNvSpPr>
              <a:spLocks noChangeShapeType="1"/>
            </p:cNvSpPr>
            <p:nvPr/>
          </p:nvSpPr>
          <p:spPr bwMode="auto">
            <a:xfrm>
              <a:off x="112985550" y="106927650"/>
              <a:ext cx="628650" cy="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Text Box 55">
              <a:extLst>
                <a:ext uri="{FF2B5EF4-FFF2-40B4-BE49-F238E27FC236}">
                  <a16:creationId xmlns:a16="http://schemas.microsoft.com/office/drawing/2014/main" id="{911A4060-1A1F-4992-A425-542D7DE913A1}"/>
                </a:ext>
              </a:extLst>
            </p:cNvPr>
            <p:cNvSpPr txBox="1">
              <a:spLocks noChangeArrowheads="1"/>
            </p:cNvSpPr>
            <p:nvPr/>
          </p:nvSpPr>
          <p:spPr bwMode="auto">
            <a:xfrm>
              <a:off x="113214150" y="107099100"/>
              <a:ext cx="2857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FF0000"/>
                  </a:solidFill>
                  <a:effectLst/>
                  <a:latin typeface="Times New Roman" panose="02020603050405020304" pitchFamily="18" charset="0"/>
                </a:rPr>
                <a:t>ῼ</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 name="Line 56">
              <a:extLst>
                <a:ext uri="{FF2B5EF4-FFF2-40B4-BE49-F238E27FC236}">
                  <a16:creationId xmlns:a16="http://schemas.microsoft.com/office/drawing/2014/main" id="{0BC97E89-E0FB-4E31-B90B-80B6486CB975}"/>
                </a:ext>
              </a:extLst>
            </p:cNvPr>
            <p:cNvSpPr>
              <a:spLocks noChangeShapeType="1"/>
            </p:cNvSpPr>
            <p:nvPr/>
          </p:nvSpPr>
          <p:spPr bwMode="auto">
            <a:xfrm>
              <a:off x="108070650" y="108985050"/>
              <a:ext cx="55435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57">
              <a:extLst>
                <a:ext uri="{FF2B5EF4-FFF2-40B4-BE49-F238E27FC236}">
                  <a16:creationId xmlns:a16="http://schemas.microsoft.com/office/drawing/2014/main" id="{A99A4D98-370F-4CFA-8495-19CAB35241B6}"/>
                </a:ext>
              </a:extLst>
            </p:cNvPr>
            <p:cNvSpPr>
              <a:spLocks noChangeShapeType="1"/>
            </p:cNvSpPr>
            <p:nvPr/>
          </p:nvSpPr>
          <p:spPr bwMode="auto">
            <a:xfrm flipH="1">
              <a:off x="107442000" y="108985050"/>
              <a:ext cx="742950" cy="1"/>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58">
              <a:extLst>
                <a:ext uri="{FF2B5EF4-FFF2-40B4-BE49-F238E27FC236}">
                  <a16:creationId xmlns:a16="http://schemas.microsoft.com/office/drawing/2014/main" id="{891B5B81-B800-456A-B769-08E6769C61AF}"/>
                </a:ext>
              </a:extLst>
            </p:cNvPr>
            <p:cNvSpPr>
              <a:spLocks noChangeShapeType="1"/>
            </p:cNvSpPr>
            <p:nvPr/>
          </p:nvSpPr>
          <p:spPr bwMode="auto">
            <a:xfrm>
              <a:off x="107499150" y="10872787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Line 59">
              <a:extLst>
                <a:ext uri="{FF2B5EF4-FFF2-40B4-BE49-F238E27FC236}">
                  <a16:creationId xmlns:a16="http://schemas.microsoft.com/office/drawing/2014/main" id="{EF1090AB-4FA1-45F7-8794-11509281C131}"/>
                </a:ext>
              </a:extLst>
            </p:cNvPr>
            <p:cNvSpPr>
              <a:spLocks noChangeShapeType="1"/>
            </p:cNvSpPr>
            <p:nvPr/>
          </p:nvSpPr>
          <p:spPr bwMode="auto">
            <a:xfrm>
              <a:off x="108127800" y="10869930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1" name="Text Box 60">
              <a:extLst>
                <a:ext uri="{FF2B5EF4-FFF2-40B4-BE49-F238E27FC236}">
                  <a16:creationId xmlns:a16="http://schemas.microsoft.com/office/drawing/2014/main" id="{05AAC237-C41A-49E1-B051-56258857A5C8}"/>
                </a:ext>
              </a:extLst>
            </p:cNvPr>
            <p:cNvSpPr txBox="1">
              <a:spLocks noChangeArrowheads="1"/>
            </p:cNvSpPr>
            <p:nvPr/>
          </p:nvSpPr>
          <p:spPr bwMode="auto">
            <a:xfrm>
              <a:off x="107327700" y="108442125"/>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Text Box 61">
              <a:extLst>
                <a:ext uri="{FF2B5EF4-FFF2-40B4-BE49-F238E27FC236}">
                  <a16:creationId xmlns:a16="http://schemas.microsoft.com/office/drawing/2014/main" id="{615A505A-CB04-4A26-839A-571859EAAE0E}"/>
                </a:ext>
              </a:extLst>
            </p:cNvPr>
            <p:cNvSpPr txBox="1">
              <a:spLocks noChangeArrowheads="1"/>
            </p:cNvSpPr>
            <p:nvPr/>
          </p:nvSpPr>
          <p:spPr bwMode="auto">
            <a:xfrm>
              <a:off x="107899200" y="108413550"/>
              <a:ext cx="4000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Text Box 62">
              <a:extLst>
                <a:ext uri="{FF2B5EF4-FFF2-40B4-BE49-F238E27FC236}">
                  <a16:creationId xmlns:a16="http://schemas.microsoft.com/office/drawing/2014/main" id="{DDFDCD4A-54DA-4C73-A248-48EE10C6289A}"/>
                </a:ext>
              </a:extLst>
            </p:cNvPr>
            <p:cNvSpPr txBox="1">
              <a:spLocks noChangeArrowheads="1"/>
            </p:cNvSpPr>
            <p:nvPr/>
          </p:nvSpPr>
          <p:spPr bwMode="auto">
            <a:xfrm>
              <a:off x="107956350" y="109042200"/>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Pacelli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4" name="Line 63">
              <a:extLst>
                <a:ext uri="{FF2B5EF4-FFF2-40B4-BE49-F238E27FC236}">
                  <a16:creationId xmlns:a16="http://schemas.microsoft.com/office/drawing/2014/main" id="{21155486-2D98-465F-BC52-CF648D7231EB}"/>
                </a:ext>
              </a:extLst>
            </p:cNvPr>
            <p:cNvSpPr>
              <a:spLocks noChangeShapeType="1"/>
            </p:cNvSpPr>
            <p:nvPr/>
          </p:nvSpPr>
          <p:spPr bwMode="auto">
            <a:xfrm>
              <a:off x="107327700" y="108699300"/>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Line 64">
              <a:extLst>
                <a:ext uri="{FF2B5EF4-FFF2-40B4-BE49-F238E27FC236}">
                  <a16:creationId xmlns:a16="http://schemas.microsoft.com/office/drawing/2014/main" id="{82C78551-99FE-41F8-AAF1-B976391C8111}"/>
                </a:ext>
              </a:extLst>
            </p:cNvPr>
            <p:cNvSpPr>
              <a:spLocks noChangeShapeType="1"/>
            </p:cNvSpPr>
            <p:nvPr/>
          </p:nvSpPr>
          <p:spPr bwMode="auto">
            <a:xfrm>
              <a:off x="107556300" y="108299250"/>
              <a:ext cx="5143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Text Box 65">
              <a:extLst>
                <a:ext uri="{FF2B5EF4-FFF2-40B4-BE49-F238E27FC236}">
                  <a16:creationId xmlns:a16="http://schemas.microsoft.com/office/drawing/2014/main" id="{C86B413F-642D-4678-83C8-62E28A0B0331}"/>
                </a:ext>
              </a:extLst>
            </p:cNvPr>
            <p:cNvSpPr txBox="1">
              <a:spLocks noChangeArrowheads="1"/>
            </p:cNvSpPr>
            <p:nvPr/>
          </p:nvSpPr>
          <p:spPr bwMode="auto">
            <a:xfrm>
              <a:off x="107613450" y="108727875"/>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7" name="Line 66">
              <a:extLst>
                <a:ext uri="{FF2B5EF4-FFF2-40B4-BE49-F238E27FC236}">
                  <a16:creationId xmlns:a16="http://schemas.microsoft.com/office/drawing/2014/main" id="{0AA7CE78-0D7B-4165-B42E-2F56CAD6E469}"/>
                </a:ext>
              </a:extLst>
            </p:cNvPr>
            <p:cNvSpPr>
              <a:spLocks noChangeShapeType="1"/>
            </p:cNvSpPr>
            <p:nvPr/>
          </p:nvSpPr>
          <p:spPr bwMode="auto">
            <a:xfrm flipV="1">
              <a:off x="108127800" y="108813600"/>
              <a:ext cx="171450"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Text Box 67">
              <a:extLst>
                <a:ext uri="{FF2B5EF4-FFF2-40B4-BE49-F238E27FC236}">
                  <a16:creationId xmlns:a16="http://schemas.microsoft.com/office/drawing/2014/main" id="{24721505-A98B-409A-8BF2-6D0832FBFEA0}"/>
                </a:ext>
              </a:extLst>
            </p:cNvPr>
            <p:cNvSpPr txBox="1">
              <a:spLocks noChangeArrowheads="1"/>
            </p:cNvSpPr>
            <p:nvPr/>
          </p:nvSpPr>
          <p:spPr bwMode="auto">
            <a:xfrm>
              <a:off x="106756200" y="108013500"/>
              <a:ext cx="58102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Babylon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9" name="Line 68">
              <a:extLst>
                <a:ext uri="{FF2B5EF4-FFF2-40B4-BE49-F238E27FC236}">
                  <a16:creationId xmlns:a16="http://schemas.microsoft.com/office/drawing/2014/main" id="{D8911AFF-22EB-434A-835D-DA2D2ED2895B}"/>
                </a:ext>
              </a:extLst>
            </p:cNvPr>
            <p:cNvSpPr>
              <a:spLocks noChangeShapeType="1"/>
            </p:cNvSpPr>
            <p:nvPr/>
          </p:nvSpPr>
          <p:spPr bwMode="auto">
            <a:xfrm>
              <a:off x="108470700" y="108813600"/>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0" name="Line 69">
              <a:extLst>
                <a:ext uri="{FF2B5EF4-FFF2-40B4-BE49-F238E27FC236}">
                  <a16:creationId xmlns:a16="http://schemas.microsoft.com/office/drawing/2014/main" id="{352DA526-C342-4CE9-A3FA-51E03B7B4906}"/>
                </a:ext>
              </a:extLst>
            </p:cNvPr>
            <p:cNvSpPr>
              <a:spLocks noChangeShapeType="1"/>
            </p:cNvSpPr>
            <p:nvPr/>
          </p:nvSpPr>
          <p:spPr bwMode="auto">
            <a:xfrm>
              <a:off x="108356400" y="108813600"/>
              <a:ext cx="2286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 name="Text Box 70">
              <a:extLst>
                <a:ext uri="{FF2B5EF4-FFF2-40B4-BE49-F238E27FC236}">
                  <a16:creationId xmlns:a16="http://schemas.microsoft.com/office/drawing/2014/main" id="{D85A2575-B806-469C-8354-D93771E9208F}"/>
                </a:ext>
              </a:extLst>
            </p:cNvPr>
            <p:cNvSpPr txBox="1">
              <a:spLocks noChangeArrowheads="1"/>
            </p:cNvSpPr>
            <p:nvPr/>
          </p:nvSpPr>
          <p:spPr bwMode="auto">
            <a:xfrm>
              <a:off x="108299250" y="108356400"/>
              <a:ext cx="428625"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May 13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2" name="Text Box 71">
              <a:extLst>
                <a:ext uri="{FF2B5EF4-FFF2-40B4-BE49-F238E27FC236}">
                  <a16:creationId xmlns:a16="http://schemas.microsoft.com/office/drawing/2014/main" id="{D4113F49-062A-4827-A388-79D6138C708D}"/>
                </a:ext>
              </a:extLst>
            </p:cNvPr>
            <p:cNvSpPr txBox="1">
              <a:spLocks noChangeArrowheads="1"/>
            </p:cNvSpPr>
            <p:nvPr/>
          </p:nvSpPr>
          <p:spPr bwMode="auto">
            <a:xfrm>
              <a:off x="108299250" y="108127800"/>
              <a:ext cx="457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Fatima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Line 72">
              <a:extLst>
                <a:ext uri="{FF2B5EF4-FFF2-40B4-BE49-F238E27FC236}">
                  <a16:creationId xmlns:a16="http://schemas.microsoft.com/office/drawing/2014/main" id="{16EA3AB6-67CA-486F-9116-4248AED5DBD7}"/>
                </a:ext>
              </a:extLst>
            </p:cNvPr>
            <p:cNvSpPr>
              <a:spLocks noChangeShapeType="1"/>
            </p:cNvSpPr>
            <p:nvPr/>
          </p:nvSpPr>
          <p:spPr bwMode="auto">
            <a:xfrm>
              <a:off x="108470700" y="108985050"/>
              <a:ext cx="0"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4" name="Text Box 73">
              <a:extLst>
                <a:ext uri="{FF2B5EF4-FFF2-40B4-BE49-F238E27FC236}">
                  <a16:creationId xmlns:a16="http://schemas.microsoft.com/office/drawing/2014/main" id="{6879BE2E-5687-45B2-BCA9-010F718939A2}"/>
                </a:ext>
              </a:extLst>
            </p:cNvPr>
            <p:cNvSpPr txBox="1">
              <a:spLocks noChangeArrowheads="1"/>
            </p:cNvSpPr>
            <p:nvPr/>
          </p:nvSpPr>
          <p:spPr bwMode="auto">
            <a:xfrm>
              <a:off x="108184950" y="109327950"/>
              <a:ext cx="5143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Code of Canon Law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5" name="Text Box 74">
              <a:extLst>
                <a:ext uri="{FF2B5EF4-FFF2-40B4-BE49-F238E27FC236}">
                  <a16:creationId xmlns:a16="http://schemas.microsoft.com/office/drawing/2014/main" id="{18FC7A8C-5435-4456-8B2E-CE5F328B2778}"/>
                </a:ext>
              </a:extLst>
            </p:cNvPr>
            <p:cNvSpPr txBox="1">
              <a:spLocks noChangeArrowheads="1"/>
            </p:cNvSpPr>
            <p:nvPr/>
          </p:nvSpPr>
          <p:spPr bwMode="auto">
            <a:xfrm>
              <a:off x="109156500" y="108985050"/>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Disap.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6" name="Line 75">
              <a:extLst>
                <a:ext uri="{FF2B5EF4-FFF2-40B4-BE49-F238E27FC236}">
                  <a16:creationId xmlns:a16="http://schemas.microsoft.com/office/drawing/2014/main" id="{9609EBD1-52C8-40CD-A9A2-78B2A3938C1E}"/>
                </a:ext>
              </a:extLst>
            </p:cNvPr>
            <p:cNvSpPr>
              <a:spLocks noChangeShapeType="1"/>
            </p:cNvSpPr>
            <p:nvPr/>
          </p:nvSpPr>
          <p:spPr bwMode="auto">
            <a:xfrm>
              <a:off x="109327950" y="108527850"/>
              <a:ext cx="1"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Line 76">
              <a:extLst>
                <a:ext uri="{FF2B5EF4-FFF2-40B4-BE49-F238E27FC236}">
                  <a16:creationId xmlns:a16="http://schemas.microsoft.com/office/drawing/2014/main" id="{408EF39B-48E2-4CA9-85B9-9096EFD617D3}"/>
                </a:ext>
              </a:extLst>
            </p:cNvPr>
            <p:cNvSpPr>
              <a:spLocks noChangeShapeType="1"/>
            </p:cNvSpPr>
            <p:nvPr/>
          </p:nvSpPr>
          <p:spPr bwMode="auto">
            <a:xfrm>
              <a:off x="109156500" y="108527850"/>
              <a:ext cx="3429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8" name="Text Box 77">
              <a:extLst>
                <a:ext uri="{FF2B5EF4-FFF2-40B4-BE49-F238E27FC236}">
                  <a16:creationId xmlns:a16="http://schemas.microsoft.com/office/drawing/2014/main" id="{316A53ED-8AEC-454B-8D68-FF57123D1008}"/>
                </a:ext>
              </a:extLst>
            </p:cNvPr>
            <p:cNvSpPr txBox="1">
              <a:spLocks noChangeArrowheads="1"/>
            </p:cNvSpPr>
            <p:nvPr/>
          </p:nvSpPr>
          <p:spPr bwMode="auto">
            <a:xfrm>
              <a:off x="109156500" y="108242100"/>
              <a:ext cx="37147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9" name="Text Box 78">
              <a:extLst>
                <a:ext uri="{FF2B5EF4-FFF2-40B4-BE49-F238E27FC236}">
                  <a16:creationId xmlns:a16="http://schemas.microsoft.com/office/drawing/2014/main" id="{794C53F2-8AFF-4C16-A4E9-D785D18E205C}"/>
                </a:ext>
              </a:extLst>
            </p:cNvPr>
            <p:cNvSpPr txBox="1">
              <a:spLocks noChangeArrowheads="1"/>
            </p:cNvSpPr>
            <p:nvPr/>
          </p:nvSpPr>
          <p:spPr bwMode="auto">
            <a:xfrm>
              <a:off x="109556550" y="108699300"/>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0" name="Line 79">
              <a:extLst>
                <a:ext uri="{FF2B5EF4-FFF2-40B4-BE49-F238E27FC236}">
                  <a16:creationId xmlns:a16="http://schemas.microsoft.com/office/drawing/2014/main" id="{1BCB2FF4-7ED0-484B-B299-D728D36ADABB}"/>
                </a:ext>
              </a:extLst>
            </p:cNvPr>
            <p:cNvSpPr>
              <a:spLocks noChangeShapeType="1"/>
            </p:cNvSpPr>
            <p:nvPr/>
          </p:nvSpPr>
          <p:spPr bwMode="auto">
            <a:xfrm>
              <a:off x="110070900" y="10869930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Line 80">
              <a:extLst>
                <a:ext uri="{FF2B5EF4-FFF2-40B4-BE49-F238E27FC236}">
                  <a16:creationId xmlns:a16="http://schemas.microsoft.com/office/drawing/2014/main" id="{70146381-A2F0-473D-A3E4-FE8CC319B14F}"/>
                </a:ext>
              </a:extLst>
            </p:cNvPr>
            <p:cNvSpPr>
              <a:spLocks noChangeShapeType="1"/>
            </p:cNvSpPr>
            <p:nvPr/>
          </p:nvSpPr>
          <p:spPr bwMode="auto">
            <a:xfrm>
              <a:off x="109899450" y="108699300"/>
              <a:ext cx="3429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Text Box 81">
              <a:extLst>
                <a:ext uri="{FF2B5EF4-FFF2-40B4-BE49-F238E27FC236}">
                  <a16:creationId xmlns:a16="http://schemas.microsoft.com/office/drawing/2014/main" id="{C0550D81-493B-4A2E-ADCA-AEFDC0A58326}"/>
                </a:ext>
              </a:extLst>
            </p:cNvPr>
            <p:cNvSpPr txBox="1">
              <a:spLocks noChangeArrowheads="1"/>
            </p:cNvSpPr>
            <p:nvPr/>
          </p:nvSpPr>
          <p:spPr bwMode="auto">
            <a:xfrm>
              <a:off x="109842300" y="108413550"/>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3" name="Line 82">
              <a:extLst>
                <a:ext uri="{FF2B5EF4-FFF2-40B4-BE49-F238E27FC236}">
                  <a16:creationId xmlns:a16="http://schemas.microsoft.com/office/drawing/2014/main" id="{D2F08284-DB84-456C-A719-3E82EB9FC502}"/>
                </a:ext>
              </a:extLst>
            </p:cNvPr>
            <p:cNvSpPr>
              <a:spLocks noChangeShapeType="1"/>
            </p:cNvSpPr>
            <p:nvPr/>
          </p:nvSpPr>
          <p:spPr bwMode="auto">
            <a:xfrm>
              <a:off x="110070900" y="108870750"/>
              <a:ext cx="2857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Line 83">
              <a:extLst>
                <a:ext uri="{FF2B5EF4-FFF2-40B4-BE49-F238E27FC236}">
                  <a16:creationId xmlns:a16="http://schemas.microsoft.com/office/drawing/2014/main" id="{82FD5007-AE6B-46A9-9167-7D6CB6CA8F09}"/>
                </a:ext>
              </a:extLst>
            </p:cNvPr>
            <p:cNvSpPr>
              <a:spLocks noChangeShapeType="1"/>
            </p:cNvSpPr>
            <p:nvPr/>
          </p:nvSpPr>
          <p:spPr bwMode="auto">
            <a:xfrm>
              <a:off x="109099350" y="1088136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Line 84">
              <a:extLst>
                <a:ext uri="{FF2B5EF4-FFF2-40B4-BE49-F238E27FC236}">
                  <a16:creationId xmlns:a16="http://schemas.microsoft.com/office/drawing/2014/main" id="{423FB191-F68E-4229-91CA-AD2BB30C5373}"/>
                </a:ext>
              </a:extLst>
            </p:cNvPr>
            <p:cNvSpPr>
              <a:spLocks noChangeShapeType="1"/>
            </p:cNvSpPr>
            <p:nvPr/>
          </p:nvSpPr>
          <p:spPr bwMode="auto">
            <a:xfrm>
              <a:off x="108985050" y="108813600"/>
              <a:ext cx="2286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6" name="Text Box 85">
              <a:extLst>
                <a:ext uri="{FF2B5EF4-FFF2-40B4-BE49-F238E27FC236}">
                  <a16:creationId xmlns:a16="http://schemas.microsoft.com/office/drawing/2014/main" id="{1B3C2E45-3546-430D-B475-9BAAF3A0AD6D}"/>
                </a:ext>
              </a:extLst>
            </p:cNvPr>
            <p:cNvSpPr txBox="1">
              <a:spLocks noChangeArrowheads="1"/>
            </p:cNvSpPr>
            <p:nvPr/>
          </p:nvSpPr>
          <p:spPr bwMode="auto">
            <a:xfrm>
              <a:off x="108870750" y="108470700"/>
              <a:ext cx="40005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Pious XII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7" name="Text Box 86">
              <a:extLst>
                <a:ext uri="{FF2B5EF4-FFF2-40B4-BE49-F238E27FC236}">
                  <a16:creationId xmlns:a16="http://schemas.microsoft.com/office/drawing/2014/main" id="{67C0DF39-A962-4EA5-A5B9-E99E806553FB}"/>
                </a:ext>
              </a:extLst>
            </p:cNvPr>
            <p:cNvSpPr txBox="1">
              <a:spLocks noChangeArrowheads="1"/>
            </p:cNvSpPr>
            <p:nvPr/>
          </p:nvSpPr>
          <p:spPr bwMode="auto">
            <a:xfrm>
              <a:off x="109842300" y="108985050"/>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Dogma of Assumption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8" name="Text Box 87">
              <a:extLst>
                <a:ext uri="{FF2B5EF4-FFF2-40B4-BE49-F238E27FC236}">
                  <a16:creationId xmlns:a16="http://schemas.microsoft.com/office/drawing/2014/main" id="{65F34549-BD2E-4E5D-9024-78958DD56322}"/>
                </a:ext>
              </a:extLst>
            </p:cNvPr>
            <p:cNvSpPr txBox="1">
              <a:spLocks noChangeArrowheads="1"/>
            </p:cNvSpPr>
            <p:nvPr/>
          </p:nvSpPr>
          <p:spPr bwMode="auto">
            <a:xfrm>
              <a:off x="110470950" y="109042200"/>
              <a:ext cx="9144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a:ln>
                  <a:noFill/>
                </a:ln>
                <a:solidFill>
                  <a:srgbClr val="000000"/>
                </a:solidFill>
                <a:effectLst/>
                <a:latin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Reject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9" name="Text Box 88">
              <a:extLst>
                <a:ext uri="{FF2B5EF4-FFF2-40B4-BE49-F238E27FC236}">
                  <a16:creationId xmlns:a16="http://schemas.microsoft.com/office/drawing/2014/main" id="{24EA39F4-8D6D-421A-8CED-FC408585178D}"/>
                </a:ext>
              </a:extLst>
            </p:cNvPr>
            <p:cNvSpPr txBox="1">
              <a:spLocks noChangeArrowheads="1"/>
            </p:cNvSpPr>
            <p:nvPr/>
          </p:nvSpPr>
          <p:spPr bwMode="auto">
            <a:xfrm>
              <a:off x="110299500" y="108699300"/>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outerShdw blurRad="38100" dist="38100" dir="2700000" algn="tl">
                      <a:srgbClr val="C0C0C0"/>
                    </a:outerShdw>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0" name="Line 89">
              <a:extLst>
                <a:ext uri="{FF2B5EF4-FFF2-40B4-BE49-F238E27FC236}">
                  <a16:creationId xmlns:a16="http://schemas.microsoft.com/office/drawing/2014/main" id="{BEA4A416-867C-4638-8C44-3B922546DF36}"/>
                </a:ext>
              </a:extLst>
            </p:cNvPr>
            <p:cNvSpPr>
              <a:spLocks noChangeShapeType="1"/>
            </p:cNvSpPr>
            <p:nvPr/>
          </p:nvSpPr>
          <p:spPr bwMode="auto">
            <a:xfrm>
              <a:off x="110813850" y="10869930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90">
              <a:extLst>
                <a:ext uri="{FF2B5EF4-FFF2-40B4-BE49-F238E27FC236}">
                  <a16:creationId xmlns:a16="http://schemas.microsoft.com/office/drawing/2014/main" id="{672483AF-2A33-42A6-BD60-F23DE30A3B42}"/>
                </a:ext>
              </a:extLst>
            </p:cNvPr>
            <p:cNvSpPr>
              <a:spLocks noChangeShapeType="1"/>
            </p:cNvSpPr>
            <p:nvPr/>
          </p:nvSpPr>
          <p:spPr bwMode="auto">
            <a:xfrm>
              <a:off x="110642400" y="108699300"/>
              <a:ext cx="3429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Text Box 91">
              <a:extLst>
                <a:ext uri="{FF2B5EF4-FFF2-40B4-BE49-F238E27FC236}">
                  <a16:creationId xmlns:a16="http://schemas.microsoft.com/office/drawing/2014/main" id="{ED98FB23-0FDE-4C41-BF16-65E610727C4D}"/>
                </a:ext>
              </a:extLst>
            </p:cNvPr>
            <p:cNvSpPr txBox="1">
              <a:spLocks noChangeArrowheads="1"/>
            </p:cNvSpPr>
            <p:nvPr/>
          </p:nvSpPr>
          <p:spPr bwMode="auto">
            <a:xfrm>
              <a:off x="110585250" y="108413550"/>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1962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3" name="Line 92">
              <a:extLst>
                <a:ext uri="{FF2B5EF4-FFF2-40B4-BE49-F238E27FC236}">
                  <a16:creationId xmlns:a16="http://schemas.microsoft.com/office/drawing/2014/main" id="{90F32F1A-1BC5-402A-9435-D26BB5F45C2D}"/>
                </a:ext>
              </a:extLst>
            </p:cNvPr>
            <p:cNvSpPr>
              <a:spLocks noChangeShapeType="1"/>
            </p:cNvSpPr>
            <p:nvPr/>
          </p:nvSpPr>
          <p:spPr bwMode="auto">
            <a:xfrm>
              <a:off x="112014000" y="10869930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4" name="Line 93">
              <a:extLst>
                <a:ext uri="{FF2B5EF4-FFF2-40B4-BE49-F238E27FC236}">
                  <a16:creationId xmlns:a16="http://schemas.microsoft.com/office/drawing/2014/main" id="{05C46850-6028-4A44-81CC-530FB0866FC4}"/>
                </a:ext>
              </a:extLst>
            </p:cNvPr>
            <p:cNvSpPr>
              <a:spLocks noChangeShapeType="1"/>
            </p:cNvSpPr>
            <p:nvPr/>
          </p:nvSpPr>
          <p:spPr bwMode="auto">
            <a:xfrm>
              <a:off x="111842550" y="108699300"/>
              <a:ext cx="3429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Text Box 94">
              <a:extLst>
                <a:ext uri="{FF2B5EF4-FFF2-40B4-BE49-F238E27FC236}">
                  <a16:creationId xmlns:a16="http://schemas.microsoft.com/office/drawing/2014/main" id="{F43275F8-95A2-4088-AC95-A619D2F79745}"/>
                </a:ext>
              </a:extLst>
            </p:cNvPr>
            <p:cNvSpPr txBox="1">
              <a:spLocks noChangeArrowheads="1"/>
            </p:cNvSpPr>
            <p:nvPr/>
          </p:nvSpPr>
          <p:spPr bwMode="auto">
            <a:xfrm>
              <a:off x="111785400" y="108413550"/>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6" name="Text Box 95">
              <a:extLst>
                <a:ext uri="{FF2B5EF4-FFF2-40B4-BE49-F238E27FC236}">
                  <a16:creationId xmlns:a16="http://schemas.microsoft.com/office/drawing/2014/main" id="{771699E3-0AC0-4D9A-8103-A0F4D7656DBE}"/>
                </a:ext>
              </a:extLst>
            </p:cNvPr>
            <p:cNvSpPr txBox="1">
              <a:spLocks noChangeArrowheads="1"/>
            </p:cNvSpPr>
            <p:nvPr/>
          </p:nvSpPr>
          <p:spPr bwMode="auto">
            <a:xfrm>
              <a:off x="111499650" y="109042200"/>
              <a:ext cx="5143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Jesuits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7" name="Line 96">
              <a:extLst>
                <a:ext uri="{FF2B5EF4-FFF2-40B4-BE49-F238E27FC236}">
                  <a16:creationId xmlns:a16="http://schemas.microsoft.com/office/drawing/2014/main" id="{31283CB5-E203-4580-99C7-B5E94F5047F0}"/>
                </a:ext>
              </a:extLst>
            </p:cNvPr>
            <p:cNvSpPr>
              <a:spLocks noChangeShapeType="1"/>
            </p:cNvSpPr>
            <p:nvPr/>
          </p:nvSpPr>
          <p:spPr bwMode="auto">
            <a:xfrm>
              <a:off x="112014000" y="108985050"/>
              <a:ext cx="0" cy="6286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8" name="Text Box 97">
              <a:extLst>
                <a:ext uri="{FF2B5EF4-FFF2-40B4-BE49-F238E27FC236}">
                  <a16:creationId xmlns:a16="http://schemas.microsoft.com/office/drawing/2014/main" id="{0B3D2A35-905A-4A4C-B58A-AE27FE7DC525}"/>
                </a:ext>
              </a:extLst>
            </p:cNvPr>
            <p:cNvSpPr txBox="1">
              <a:spLocks noChangeArrowheads="1"/>
            </p:cNvSpPr>
            <p:nvPr/>
          </p:nvSpPr>
          <p:spPr bwMode="auto">
            <a:xfrm>
              <a:off x="112014000" y="109042200"/>
              <a:ext cx="6286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John Paul 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9" name="Line 98">
              <a:extLst>
                <a:ext uri="{FF2B5EF4-FFF2-40B4-BE49-F238E27FC236}">
                  <a16:creationId xmlns:a16="http://schemas.microsoft.com/office/drawing/2014/main" id="{D1BB6DBF-FA36-475D-A704-0F8F3B9BBDBD}"/>
                </a:ext>
              </a:extLst>
            </p:cNvPr>
            <p:cNvSpPr>
              <a:spLocks noChangeShapeType="1"/>
            </p:cNvSpPr>
            <p:nvPr/>
          </p:nvSpPr>
          <p:spPr bwMode="auto">
            <a:xfrm>
              <a:off x="112985550" y="10869930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0" name="Line 99">
              <a:extLst>
                <a:ext uri="{FF2B5EF4-FFF2-40B4-BE49-F238E27FC236}">
                  <a16:creationId xmlns:a16="http://schemas.microsoft.com/office/drawing/2014/main" id="{0444FB25-7131-4CCF-BB31-503D153FDDBD}"/>
                </a:ext>
              </a:extLst>
            </p:cNvPr>
            <p:cNvSpPr>
              <a:spLocks noChangeShapeType="1"/>
            </p:cNvSpPr>
            <p:nvPr/>
          </p:nvSpPr>
          <p:spPr bwMode="auto">
            <a:xfrm>
              <a:off x="112814100" y="108699300"/>
              <a:ext cx="3429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Text Box 100">
              <a:extLst>
                <a:ext uri="{FF2B5EF4-FFF2-40B4-BE49-F238E27FC236}">
                  <a16:creationId xmlns:a16="http://schemas.microsoft.com/office/drawing/2014/main" id="{53C75A2C-109A-4461-9E75-DB546244CF4F}"/>
                </a:ext>
              </a:extLst>
            </p:cNvPr>
            <p:cNvSpPr txBox="1">
              <a:spLocks noChangeArrowheads="1"/>
            </p:cNvSpPr>
            <p:nvPr/>
          </p:nvSpPr>
          <p:spPr bwMode="auto">
            <a:xfrm>
              <a:off x="112756950" y="108413550"/>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1991</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2" name="Line 101">
              <a:extLst>
                <a:ext uri="{FF2B5EF4-FFF2-40B4-BE49-F238E27FC236}">
                  <a16:creationId xmlns:a16="http://schemas.microsoft.com/office/drawing/2014/main" id="{575AAA58-1896-45AD-8969-865B1427284C}"/>
                </a:ext>
              </a:extLst>
            </p:cNvPr>
            <p:cNvSpPr>
              <a:spLocks noChangeShapeType="1"/>
            </p:cNvSpPr>
            <p:nvPr/>
          </p:nvSpPr>
          <p:spPr bwMode="auto">
            <a:xfrm>
              <a:off x="111442500" y="1088136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3" name="Line 102">
              <a:extLst>
                <a:ext uri="{FF2B5EF4-FFF2-40B4-BE49-F238E27FC236}">
                  <a16:creationId xmlns:a16="http://schemas.microsoft.com/office/drawing/2014/main" id="{AA031813-AE44-4ED9-A95E-58FD11684509}"/>
                </a:ext>
              </a:extLst>
            </p:cNvPr>
            <p:cNvSpPr>
              <a:spLocks noChangeShapeType="1"/>
            </p:cNvSpPr>
            <p:nvPr/>
          </p:nvSpPr>
          <p:spPr bwMode="auto">
            <a:xfrm>
              <a:off x="111328200" y="108813600"/>
              <a:ext cx="2286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Line 103">
              <a:extLst>
                <a:ext uri="{FF2B5EF4-FFF2-40B4-BE49-F238E27FC236}">
                  <a16:creationId xmlns:a16="http://schemas.microsoft.com/office/drawing/2014/main" id="{19DB1C7E-B6BF-4831-9493-AC8A89AF13AF}"/>
                </a:ext>
              </a:extLst>
            </p:cNvPr>
            <p:cNvSpPr>
              <a:spLocks noChangeShapeType="1"/>
            </p:cNvSpPr>
            <p:nvPr/>
          </p:nvSpPr>
          <p:spPr bwMode="auto">
            <a:xfrm>
              <a:off x="111442500" y="108985050"/>
              <a:ext cx="0" cy="5715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5" name="Text Box 104">
              <a:extLst>
                <a:ext uri="{FF2B5EF4-FFF2-40B4-BE49-F238E27FC236}">
                  <a16:creationId xmlns:a16="http://schemas.microsoft.com/office/drawing/2014/main" id="{506CB1DE-A2CB-4DA0-993F-7D466BF4920E}"/>
                </a:ext>
              </a:extLst>
            </p:cNvPr>
            <p:cNvSpPr txBox="1">
              <a:spLocks noChangeArrowheads="1"/>
            </p:cNvSpPr>
            <p:nvPr/>
          </p:nvSpPr>
          <p:spPr bwMode="auto">
            <a:xfrm>
              <a:off x="110871000" y="109556550"/>
              <a:ext cx="11430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2 assignation attempts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John Paul I</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Ronald Reagan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6" name="Line 105">
              <a:extLst>
                <a:ext uri="{FF2B5EF4-FFF2-40B4-BE49-F238E27FC236}">
                  <a16:creationId xmlns:a16="http://schemas.microsoft.com/office/drawing/2014/main" id="{DD98B0E7-83D5-410D-871C-22F97124036A}"/>
                </a:ext>
              </a:extLst>
            </p:cNvPr>
            <p:cNvSpPr>
              <a:spLocks noChangeShapeType="1"/>
            </p:cNvSpPr>
            <p:nvPr/>
          </p:nvSpPr>
          <p:spPr bwMode="auto">
            <a:xfrm>
              <a:off x="111385350" y="10687050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7" name="Line 106">
              <a:extLst>
                <a:ext uri="{FF2B5EF4-FFF2-40B4-BE49-F238E27FC236}">
                  <a16:creationId xmlns:a16="http://schemas.microsoft.com/office/drawing/2014/main" id="{7117D759-44D6-4B51-AC60-80EE20F18628}"/>
                </a:ext>
              </a:extLst>
            </p:cNvPr>
            <p:cNvSpPr>
              <a:spLocks noChangeShapeType="1"/>
            </p:cNvSpPr>
            <p:nvPr/>
          </p:nvSpPr>
          <p:spPr bwMode="auto">
            <a:xfrm>
              <a:off x="111271050" y="106870500"/>
              <a:ext cx="2286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Line 107">
              <a:extLst>
                <a:ext uri="{FF2B5EF4-FFF2-40B4-BE49-F238E27FC236}">
                  <a16:creationId xmlns:a16="http://schemas.microsoft.com/office/drawing/2014/main" id="{84439DD3-2154-4006-8376-7B63C586916E}"/>
                </a:ext>
              </a:extLst>
            </p:cNvPr>
            <p:cNvSpPr>
              <a:spLocks noChangeShapeType="1"/>
            </p:cNvSpPr>
            <p:nvPr/>
          </p:nvSpPr>
          <p:spPr bwMode="auto">
            <a:xfrm>
              <a:off x="111385350" y="107041950"/>
              <a:ext cx="0" cy="5715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Text Box 108">
              <a:extLst>
                <a:ext uri="{FF2B5EF4-FFF2-40B4-BE49-F238E27FC236}">
                  <a16:creationId xmlns:a16="http://schemas.microsoft.com/office/drawing/2014/main" id="{39FF88B3-8633-4EDD-A4C7-008D2CB3962F}"/>
                </a:ext>
              </a:extLst>
            </p:cNvPr>
            <p:cNvSpPr txBox="1">
              <a:spLocks noChangeArrowheads="1"/>
            </p:cNvSpPr>
            <p:nvPr/>
          </p:nvSpPr>
          <p:spPr bwMode="auto">
            <a:xfrm>
              <a:off x="111156750" y="106527600"/>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0" name="Text Box 109">
              <a:extLst>
                <a:ext uri="{FF2B5EF4-FFF2-40B4-BE49-F238E27FC236}">
                  <a16:creationId xmlns:a16="http://schemas.microsoft.com/office/drawing/2014/main" id="{ADB8163D-D378-4357-91B5-42853E51CC82}"/>
                </a:ext>
              </a:extLst>
            </p:cNvPr>
            <p:cNvSpPr txBox="1">
              <a:spLocks noChangeArrowheads="1"/>
            </p:cNvSpPr>
            <p:nvPr/>
          </p:nvSpPr>
          <p:spPr bwMode="auto">
            <a:xfrm>
              <a:off x="111099600" y="107670600"/>
              <a:ext cx="6858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James White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1" name="Text Box 110">
              <a:extLst>
                <a:ext uri="{FF2B5EF4-FFF2-40B4-BE49-F238E27FC236}">
                  <a16:creationId xmlns:a16="http://schemas.microsoft.com/office/drawing/2014/main" id="{34AFAB08-9009-4B0A-89CA-3AE2738B9202}"/>
                </a:ext>
              </a:extLst>
            </p:cNvPr>
            <p:cNvSpPr txBox="1">
              <a:spLocks noChangeArrowheads="1"/>
            </p:cNvSpPr>
            <p:nvPr/>
          </p:nvSpPr>
          <p:spPr bwMode="auto">
            <a:xfrm>
              <a:off x="111156750" y="108356400"/>
              <a:ext cx="57150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May 13,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2" name="Text Box 111">
              <a:extLst>
                <a:ext uri="{FF2B5EF4-FFF2-40B4-BE49-F238E27FC236}">
                  <a16:creationId xmlns:a16="http://schemas.microsoft.com/office/drawing/2014/main" id="{CACAFBEE-B6DC-4C88-B627-17A84C70CFF2}"/>
                </a:ext>
              </a:extLst>
            </p:cNvPr>
            <p:cNvSpPr txBox="1">
              <a:spLocks noChangeArrowheads="1"/>
            </p:cNvSpPr>
            <p:nvPr/>
          </p:nvSpPr>
          <p:spPr bwMode="auto">
            <a:xfrm>
              <a:off x="108642150" y="108985050"/>
              <a:ext cx="285750"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3" name="Line 112">
              <a:extLst>
                <a:ext uri="{FF2B5EF4-FFF2-40B4-BE49-F238E27FC236}">
                  <a16:creationId xmlns:a16="http://schemas.microsoft.com/office/drawing/2014/main" id="{400F9579-B585-4951-B157-FAF9E4284DF6}"/>
                </a:ext>
              </a:extLst>
            </p:cNvPr>
            <p:cNvSpPr>
              <a:spLocks noChangeShapeType="1"/>
            </p:cNvSpPr>
            <p:nvPr/>
          </p:nvSpPr>
          <p:spPr bwMode="auto">
            <a:xfrm>
              <a:off x="108127800" y="108299250"/>
              <a:ext cx="1143000" cy="0"/>
            </a:xfrm>
            <a:prstGeom prst="line">
              <a:avLst/>
            </a:prstGeom>
            <a:noFill/>
            <a:ln w="25400" algn="ctr">
              <a:solidFill>
                <a:srgbClr val="0066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4" name="Text Box 113">
              <a:extLst>
                <a:ext uri="{FF2B5EF4-FFF2-40B4-BE49-F238E27FC236}">
                  <a16:creationId xmlns:a16="http://schemas.microsoft.com/office/drawing/2014/main" id="{B15FB1C7-0F5E-4D6D-A181-BDE86620DE40}"/>
                </a:ext>
              </a:extLst>
            </p:cNvPr>
            <p:cNvSpPr txBox="1">
              <a:spLocks noChangeArrowheads="1"/>
            </p:cNvSpPr>
            <p:nvPr/>
          </p:nvSpPr>
          <p:spPr bwMode="auto">
            <a:xfrm>
              <a:off x="108299250" y="107899200"/>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6600"/>
                  </a:solidFill>
                  <a:effectLst>
                    <a:outerShdw blurRad="38100" dist="38100" dir="2700000" algn="tl">
                      <a:srgbClr val="C0C0C0"/>
                    </a:outerShdw>
                  </a:effectLst>
                  <a:latin typeface="Arial Narrow" panose="020B0606020202030204" pitchFamily="34" charset="0"/>
                </a:rPr>
                <a:t>46</a:t>
              </a:r>
              <a:endParaRPr kumimoji="0" lang="en-US" altLang="en-US" sz="1800" b="0" i="0" u="none" strike="noStrike" cap="none" normalizeH="0" baseline="0" dirty="0">
                <a:ln>
                  <a:noFill/>
                </a:ln>
                <a:solidFill>
                  <a:srgbClr val="006600"/>
                </a:solidFill>
                <a:effectLst/>
                <a:latin typeface="Arial" panose="020B0604020202020204" pitchFamily="34" charset="0"/>
              </a:endParaRPr>
            </a:p>
          </p:txBody>
        </p:sp>
      </p:grpSp>
      <p:sp>
        <p:nvSpPr>
          <p:cNvPr id="115" name="TextBox 114">
            <a:extLst>
              <a:ext uri="{FF2B5EF4-FFF2-40B4-BE49-F238E27FC236}">
                <a16:creationId xmlns:a16="http://schemas.microsoft.com/office/drawing/2014/main" id="{00E660F2-4901-48D5-8C56-550F4573AAD9}"/>
              </a:ext>
            </a:extLst>
          </p:cNvPr>
          <p:cNvSpPr txBox="1"/>
          <p:nvPr/>
        </p:nvSpPr>
        <p:spPr>
          <a:xfrm>
            <a:off x="359228" y="690975"/>
            <a:ext cx="4387079" cy="5324535"/>
          </a:xfrm>
          <a:prstGeom prst="rect">
            <a:avLst/>
          </a:prstGeom>
          <a:noFill/>
        </p:spPr>
        <p:txBody>
          <a:bodyPr wrap="square" rtlCol="0">
            <a:spAutoFit/>
          </a:bodyPr>
          <a:lstStyle/>
          <a:p>
            <a:r>
              <a:rPr lang="en-US" sz="1600" dirty="0">
                <a:latin typeface="Arial Narrow" panose="020B0606020202030204" pitchFamily="34" charset="0"/>
              </a:rPr>
              <a:t>Can you pick the counterfeit? </a:t>
            </a:r>
          </a:p>
          <a:p>
            <a:endParaRPr lang="en-US" sz="1600" dirty="0">
              <a:latin typeface="Arial Narrow" panose="020B0606020202030204" pitchFamily="34" charset="0"/>
            </a:endParaRPr>
          </a:p>
          <a:p>
            <a:r>
              <a:rPr lang="en-US" sz="1600" dirty="0">
                <a:solidFill>
                  <a:srgbClr val="0000CC"/>
                </a:solidFill>
                <a:latin typeface="Arial Narrow" panose="020B0606020202030204" pitchFamily="34" charset="0"/>
              </a:rPr>
              <a:t>1798 (rise of Miller) = 1899 (rise of Pacelli) </a:t>
            </a:r>
          </a:p>
          <a:p>
            <a:r>
              <a:rPr lang="en-US" sz="1600" dirty="0">
                <a:solidFill>
                  <a:srgbClr val="0000CC"/>
                </a:solidFill>
                <a:latin typeface="Arial Narrow" panose="020B0606020202030204" pitchFamily="34" charset="0"/>
              </a:rPr>
              <a:t>1818 (Miller’s message) = 1917 (Message of Fatima)</a:t>
            </a:r>
          </a:p>
          <a:p>
            <a:r>
              <a:rPr lang="en-US" sz="1600" dirty="0">
                <a:solidFill>
                  <a:srgbClr val="0000CC"/>
                </a:solidFill>
                <a:latin typeface="Arial Narrow" panose="020B0606020202030204" pitchFamily="34" charset="0"/>
              </a:rPr>
              <a:t>1844 (Disappointment) = 1945 (Fatima Disappointment)</a:t>
            </a:r>
          </a:p>
          <a:p>
            <a:r>
              <a:rPr lang="en-US" sz="1600" dirty="0">
                <a:solidFill>
                  <a:srgbClr val="006600"/>
                </a:solidFill>
                <a:latin typeface="Arial Narrow" panose="020B0606020202030204" pitchFamily="34" charset="0"/>
              </a:rPr>
              <a:t>46 years (1798 – 1844) = 46 years (1899 – 1945)</a:t>
            </a:r>
          </a:p>
          <a:p>
            <a:r>
              <a:rPr lang="en-US" sz="1600" dirty="0">
                <a:solidFill>
                  <a:srgbClr val="0000CC"/>
                </a:solidFill>
                <a:latin typeface="Arial Narrow" panose="020B0606020202030204" pitchFamily="34" charset="0"/>
              </a:rPr>
              <a:t>1850 (Chart) = 1950 (Dogma of the Assumption)</a:t>
            </a:r>
          </a:p>
          <a:p>
            <a:r>
              <a:rPr lang="en-US" sz="1600" dirty="0">
                <a:solidFill>
                  <a:srgbClr val="0000CC"/>
                </a:solidFill>
                <a:latin typeface="Arial Narrow" panose="020B0606020202030204" pitchFamily="34" charset="0"/>
              </a:rPr>
              <a:t>1863 (Organization and rejection of their Message) = 1962 (Re-organization and rejection of their Message)</a:t>
            </a:r>
          </a:p>
          <a:p>
            <a:r>
              <a:rPr lang="en-US" sz="1600" dirty="0">
                <a:solidFill>
                  <a:srgbClr val="0000CC"/>
                </a:solidFill>
                <a:latin typeface="Arial Narrow" panose="020B0606020202030204" pitchFamily="34" charset="0"/>
              </a:rPr>
              <a:t>1881 (Death of leadership – James White) = 1981 (Assassination attempts on John Paul II and Ronald Reagan)</a:t>
            </a:r>
          </a:p>
          <a:p>
            <a:r>
              <a:rPr lang="en-US" sz="1600" dirty="0">
                <a:solidFill>
                  <a:srgbClr val="0000CC"/>
                </a:solidFill>
                <a:latin typeface="Arial Narrow" panose="020B0606020202030204" pitchFamily="34" charset="0"/>
              </a:rPr>
              <a:t>1888 (Jones &amp; Waggoner vs the Traditional Church Leadership – Butler) = 1989 (the Jesuits vs John Paul II)</a:t>
            </a:r>
          </a:p>
          <a:p>
            <a:r>
              <a:rPr lang="en-US" sz="1600" dirty="0">
                <a:latin typeface="Arial Narrow" panose="020B0606020202030204" pitchFamily="34" charset="0"/>
              </a:rPr>
              <a:t> </a:t>
            </a:r>
          </a:p>
          <a:p>
            <a:r>
              <a:rPr lang="en-US" sz="1600" dirty="0">
                <a:latin typeface="Arial Narrow" panose="020B0606020202030204" pitchFamily="34" charset="0"/>
              </a:rPr>
              <a:t>The Jesuits Radical New Thoughts vs John Paul II Traditional Church Teachings</a:t>
            </a:r>
          </a:p>
          <a:p>
            <a:r>
              <a:rPr lang="en-US" sz="1600" dirty="0">
                <a:latin typeface="Arial Narrow" panose="020B0606020202030204" pitchFamily="34" charset="0"/>
              </a:rPr>
              <a:t>The Jesuits radical new thoughts are really regarding to our counterfeit of righteousness by faith.</a:t>
            </a:r>
          </a:p>
          <a:p>
            <a:r>
              <a:rPr lang="en-US" dirty="0"/>
              <a:t> </a:t>
            </a:r>
          </a:p>
          <a:p>
            <a:r>
              <a:rPr lang="en-US" dirty="0"/>
              <a:t> </a:t>
            </a:r>
          </a:p>
        </p:txBody>
      </p:sp>
      <p:cxnSp>
        <p:nvCxnSpPr>
          <p:cNvPr id="117" name="Straight Connector 116">
            <a:extLst>
              <a:ext uri="{FF2B5EF4-FFF2-40B4-BE49-F238E27FC236}">
                <a16:creationId xmlns:a16="http://schemas.microsoft.com/office/drawing/2014/main" id="{23AEC636-6B52-46BC-9CCA-B80A58B898F1}"/>
              </a:ext>
            </a:extLst>
          </p:cNvPr>
          <p:cNvCxnSpPr>
            <a:cxnSpLocks/>
          </p:cNvCxnSpPr>
          <p:nvPr/>
        </p:nvCxnSpPr>
        <p:spPr>
          <a:xfrm>
            <a:off x="6208395" y="2693811"/>
            <a:ext cx="0" cy="842962"/>
          </a:xfrm>
          <a:prstGeom prst="line">
            <a:avLst/>
          </a:prstGeom>
          <a:ln w="38100">
            <a:solidFill>
              <a:srgbClr val="0000CC"/>
            </a:solidFill>
            <a:prstDash val="sysDash"/>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73CAE149-FCED-4A9B-9E53-83C977ED3B8D}"/>
              </a:ext>
            </a:extLst>
          </p:cNvPr>
          <p:cNvCxnSpPr/>
          <p:nvPr/>
        </p:nvCxnSpPr>
        <p:spPr>
          <a:xfrm>
            <a:off x="7425282" y="2693811"/>
            <a:ext cx="0" cy="842962"/>
          </a:xfrm>
          <a:prstGeom prst="line">
            <a:avLst/>
          </a:prstGeom>
          <a:ln w="38100">
            <a:solidFill>
              <a:srgbClr val="0000CC"/>
            </a:solidFill>
            <a:prstDash val="sysDash"/>
          </a:ln>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9A73E27F-91B1-4A1B-8016-9839E3B610E0}"/>
              </a:ext>
            </a:extLst>
          </p:cNvPr>
          <p:cNvCxnSpPr/>
          <p:nvPr/>
        </p:nvCxnSpPr>
        <p:spPr>
          <a:xfrm>
            <a:off x="6565583" y="2721656"/>
            <a:ext cx="0" cy="842962"/>
          </a:xfrm>
          <a:prstGeom prst="line">
            <a:avLst/>
          </a:prstGeom>
          <a:ln w="38100">
            <a:solidFill>
              <a:srgbClr val="0000CC"/>
            </a:solidFill>
            <a:prstDash val="sysDash"/>
          </a:ln>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4D722ED0-6837-4B9A-8875-CA5D9A472B02}"/>
              </a:ext>
            </a:extLst>
          </p:cNvPr>
          <p:cNvCxnSpPr/>
          <p:nvPr/>
        </p:nvCxnSpPr>
        <p:spPr>
          <a:xfrm>
            <a:off x="8165783" y="2693811"/>
            <a:ext cx="0" cy="842962"/>
          </a:xfrm>
          <a:prstGeom prst="line">
            <a:avLst/>
          </a:prstGeom>
          <a:ln w="38100">
            <a:solidFill>
              <a:srgbClr val="0000CC"/>
            </a:solidFill>
            <a:prstDash val="sysDash"/>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35F3DB85-B8EF-4367-9E43-472E6F7339E4}"/>
              </a:ext>
            </a:extLst>
          </p:cNvPr>
          <p:cNvCxnSpPr/>
          <p:nvPr/>
        </p:nvCxnSpPr>
        <p:spPr>
          <a:xfrm>
            <a:off x="8965883" y="2693811"/>
            <a:ext cx="0" cy="842962"/>
          </a:xfrm>
          <a:prstGeom prst="line">
            <a:avLst/>
          </a:prstGeom>
          <a:ln w="38100">
            <a:solidFill>
              <a:srgbClr val="0000CC"/>
            </a:solidFill>
            <a:prstDash val="sysDash"/>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2007CDE5-C299-4376-975D-4C2399FBCD91}"/>
              </a:ext>
            </a:extLst>
          </p:cNvPr>
          <p:cNvCxnSpPr/>
          <p:nvPr/>
        </p:nvCxnSpPr>
        <p:spPr>
          <a:xfrm>
            <a:off x="9480233" y="2721656"/>
            <a:ext cx="0" cy="842962"/>
          </a:xfrm>
          <a:prstGeom prst="line">
            <a:avLst/>
          </a:prstGeom>
          <a:ln w="38100">
            <a:solidFill>
              <a:srgbClr val="0000CC"/>
            </a:solidFill>
            <a:prstDash val="sysDash"/>
          </a:ln>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7F14D945-0C27-40A4-937E-17A512094F60}"/>
              </a:ext>
            </a:extLst>
          </p:cNvPr>
          <p:cNvCxnSpPr/>
          <p:nvPr/>
        </p:nvCxnSpPr>
        <p:spPr>
          <a:xfrm>
            <a:off x="10108883" y="2733403"/>
            <a:ext cx="0" cy="842962"/>
          </a:xfrm>
          <a:prstGeom prst="line">
            <a:avLst/>
          </a:prstGeom>
          <a:ln w="38100">
            <a:solidFill>
              <a:srgbClr val="0000CC"/>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217013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BC6D57B-01C7-463F-A74F-44E69CCFD334}"/>
              </a:ext>
            </a:extLst>
          </p:cNvPr>
          <p:cNvSpPr>
            <a:spLocks noGrp="1"/>
          </p:cNvSpPr>
          <p:nvPr>
            <p:ph type="sldNum" sz="quarter" idx="12"/>
          </p:nvPr>
        </p:nvSpPr>
        <p:spPr/>
        <p:txBody>
          <a:bodyPr/>
          <a:lstStyle/>
          <a:p>
            <a:fld id="{1E1B8BD3-EEEF-4896-BEE3-06C250004F3C}" type="slidenum">
              <a:rPr lang="en-US" smtClean="0"/>
              <a:pPr/>
              <a:t>39</a:t>
            </a:fld>
            <a:endParaRPr lang="en-US" dirty="0"/>
          </a:p>
        </p:txBody>
      </p:sp>
      <p:grpSp>
        <p:nvGrpSpPr>
          <p:cNvPr id="34" name="Group 33">
            <a:extLst>
              <a:ext uri="{FF2B5EF4-FFF2-40B4-BE49-F238E27FC236}">
                <a16:creationId xmlns:a16="http://schemas.microsoft.com/office/drawing/2014/main" id="{965F25CE-1FAC-4CCC-B2D6-B68361E89E15}"/>
              </a:ext>
            </a:extLst>
          </p:cNvPr>
          <p:cNvGrpSpPr/>
          <p:nvPr/>
        </p:nvGrpSpPr>
        <p:grpSpPr>
          <a:xfrm>
            <a:off x="6770370" y="1531075"/>
            <a:ext cx="3314700" cy="3068410"/>
            <a:chOff x="2734492" y="644434"/>
            <a:chExt cx="3314700" cy="3068410"/>
          </a:xfrm>
        </p:grpSpPr>
        <p:sp>
          <p:nvSpPr>
            <p:cNvPr id="5" name="Line 4">
              <a:extLst>
                <a:ext uri="{FF2B5EF4-FFF2-40B4-BE49-F238E27FC236}">
                  <a16:creationId xmlns:a16="http://schemas.microsoft.com/office/drawing/2014/main" id="{CB00A2FD-0948-4A9E-8732-450BFAAD2DAA}"/>
                </a:ext>
              </a:extLst>
            </p:cNvPr>
            <p:cNvSpPr>
              <a:spLocks noChangeShapeType="1"/>
            </p:cNvSpPr>
            <p:nvPr/>
          </p:nvSpPr>
          <p:spPr bwMode="auto">
            <a:xfrm>
              <a:off x="2905942" y="1330234"/>
              <a:ext cx="1314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5">
              <a:extLst>
                <a:ext uri="{FF2B5EF4-FFF2-40B4-BE49-F238E27FC236}">
                  <a16:creationId xmlns:a16="http://schemas.microsoft.com/office/drawing/2014/main" id="{CAA65B1D-C946-4716-8D5A-F9D42947F6CB}"/>
                </a:ext>
              </a:extLst>
            </p:cNvPr>
            <p:cNvSpPr>
              <a:spLocks noChangeShapeType="1"/>
            </p:cNvSpPr>
            <p:nvPr/>
          </p:nvSpPr>
          <p:spPr bwMode="auto">
            <a:xfrm>
              <a:off x="2905942" y="104448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6">
              <a:extLst>
                <a:ext uri="{FF2B5EF4-FFF2-40B4-BE49-F238E27FC236}">
                  <a16:creationId xmlns:a16="http://schemas.microsoft.com/office/drawing/2014/main" id="{FD474DEE-D636-4C22-BEDC-663FDD32CAEA}"/>
                </a:ext>
              </a:extLst>
            </p:cNvPr>
            <p:cNvSpPr>
              <a:spLocks noChangeShapeType="1"/>
            </p:cNvSpPr>
            <p:nvPr/>
          </p:nvSpPr>
          <p:spPr bwMode="auto">
            <a:xfrm>
              <a:off x="4220392" y="104448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Text Box 7">
              <a:extLst>
                <a:ext uri="{FF2B5EF4-FFF2-40B4-BE49-F238E27FC236}">
                  <a16:creationId xmlns:a16="http://schemas.microsoft.com/office/drawing/2014/main" id="{85A5A1AE-8A39-4202-8FA7-FFBC93C55FD7}"/>
                </a:ext>
              </a:extLst>
            </p:cNvPr>
            <p:cNvSpPr txBox="1">
              <a:spLocks noChangeArrowheads="1"/>
            </p:cNvSpPr>
            <p:nvPr/>
          </p:nvSpPr>
          <p:spPr bwMode="auto">
            <a:xfrm>
              <a:off x="3420292" y="873034"/>
              <a:ext cx="5715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 Israel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Line 8">
              <a:extLst>
                <a:ext uri="{FF2B5EF4-FFF2-40B4-BE49-F238E27FC236}">
                  <a16:creationId xmlns:a16="http://schemas.microsoft.com/office/drawing/2014/main" id="{39209B02-5341-4F98-9287-8D9FD91EC8F8}"/>
                </a:ext>
              </a:extLst>
            </p:cNvPr>
            <p:cNvSpPr>
              <a:spLocks noChangeShapeType="1"/>
            </p:cNvSpPr>
            <p:nvPr/>
          </p:nvSpPr>
          <p:spPr bwMode="auto">
            <a:xfrm>
              <a:off x="2905942" y="1387384"/>
              <a:ext cx="5143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9">
              <a:extLst>
                <a:ext uri="{FF2B5EF4-FFF2-40B4-BE49-F238E27FC236}">
                  <a16:creationId xmlns:a16="http://schemas.microsoft.com/office/drawing/2014/main" id="{C4B3ED67-573E-41BB-B263-7CCAD1330F64}"/>
                </a:ext>
              </a:extLst>
            </p:cNvPr>
            <p:cNvSpPr>
              <a:spLocks noChangeShapeType="1"/>
            </p:cNvSpPr>
            <p:nvPr/>
          </p:nvSpPr>
          <p:spPr bwMode="auto">
            <a:xfrm>
              <a:off x="3363142" y="1501684"/>
              <a:ext cx="8572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Text Box 10">
              <a:extLst>
                <a:ext uri="{FF2B5EF4-FFF2-40B4-BE49-F238E27FC236}">
                  <a16:creationId xmlns:a16="http://schemas.microsoft.com/office/drawing/2014/main" id="{A3969A68-C924-4561-ACD6-7D25A99A5D83}"/>
                </a:ext>
              </a:extLst>
            </p:cNvPr>
            <p:cNvSpPr txBox="1">
              <a:spLocks noChangeArrowheads="1"/>
            </p:cNvSpPr>
            <p:nvPr/>
          </p:nvSpPr>
          <p:spPr bwMode="auto">
            <a:xfrm>
              <a:off x="2848792" y="1558834"/>
              <a:ext cx="371475"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noProof="1">
                  <a:ln>
                    <a:noFill/>
                  </a:ln>
                  <a:solidFill>
                    <a:srgbClr val="000000"/>
                  </a:solidFill>
                  <a:effectLst/>
                  <a:latin typeface="Wingdings" panose="05000000000000000000" pitchFamily="2"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Text Box 11">
              <a:extLst>
                <a:ext uri="{FF2B5EF4-FFF2-40B4-BE49-F238E27FC236}">
                  <a16:creationId xmlns:a16="http://schemas.microsoft.com/office/drawing/2014/main" id="{915C76EC-E139-42A2-BD42-B0E9192F234F}"/>
                </a:ext>
              </a:extLst>
            </p:cNvPr>
            <p:cNvSpPr txBox="1">
              <a:spLocks noChangeArrowheads="1"/>
            </p:cNvSpPr>
            <p:nvPr/>
          </p:nvSpPr>
          <p:spPr bwMode="auto">
            <a:xfrm>
              <a:off x="3363142" y="1568359"/>
              <a:ext cx="371475"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noProof="1">
                  <a:ln>
                    <a:noFill/>
                  </a:ln>
                  <a:solidFill>
                    <a:srgbClr val="000000"/>
                  </a:solidFill>
                  <a:effectLst/>
                  <a:latin typeface="Wingdings" panose="05000000000000000000" pitchFamily="2"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Text Box 12">
              <a:extLst>
                <a:ext uri="{FF2B5EF4-FFF2-40B4-BE49-F238E27FC236}">
                  <a16:creationId xmlns:a16="http://schemas.microsoft.com/office/drawing/2014/main" id="{AC46F36A-9A74-4D9D-AE5E-DC44D829E7AE}"/>
                </a:ext>
              </a:extLst>
            </p:cNvPr>
            <p:cNvSpPr txBox="1">
              <a:spLocks noChangeArrowheads="1"/>
            </p:cNvSpPr>
            <p:nvPr/>
          </p:nvSpPr>
          <p:spPr bwMode="auto">
            <a:xfrm>
              <a:off x="4048942" y="1568359"/>
              <a:ext cx="371475"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noProof="1">
                  <a:ln>
                    <a:noFill/>
                  </a:ln>
                  <a:solidFill>
                    <a:srgbClr val="000000"/>
                  </a:solidFill>
                  <a:effectLst/>
                  <a:latin typeface="Wingdings" panose="05000000000000000000" pitchFamily="2"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Line 13">
              <a:extLst>
                <a:ext uri="{FF2B5EF4-FFF2-40B4-BE49-F238E27FC236}">
                  <a16:creationId xmlns:a16="http://schemas.microsoft.com/office/drawing/2014/main" id="{24B7CBAD-AF47-4D7C-B3A1-02B4D27E42CB}"/>
                </a:ext>
              </a:extLst>
            </p:cNvPr>
            <p:cNvSpPr>
              <a:spLocks noChangeShapeType="1"/>
            </p:cNvSpPr>
            <p:nvPr/>
          </p:nvSpPr>
          <p:spPr bwMode="auto">
            <a:xfrm>
              <a:off x="4277542" y="1558834"/>
              <a:ext cx="1771650" cy="0"/>
            </a:xfrm>
            <a:prstGeom prst="line">
              <a:avLst/>
            </a:prstGeom>
            <a:noFill/>
            <a:ln w="25400" algn="ctr">
              <a:solidFill>
                <a:srgbClr val="0000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4">
              <a:extLst>
                <a:ext uri="{FF2B5EF4-FFF2-40B4-BE49-F238E27FC236}">
                  <a16:creationId xmlns:a16="http://schemas.microsoft.com/office/drawing/2014/main" id="{C6E719FD-5AA5-486B-9DE5-513BD469E185}"/>
                </a:ext>
              </a:extLst>
            </p:cNvPr>
            <p:cNvSpPr>
              <a:spLocks noChangeShapeType="1"/>
            </p:cNvSpPr>
            <p:nvPr/>
          </p:nvSpPr>
          <p:spPr bwMode="auto">
            <a:xfrm>
              <a:off x="2905942" y="2903219"/>
              <a:ext cx="1314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Line 15">
              <a:extLst>
                <a:ext uri="{FF2B5EF4-FFF2-40B4-BE49-F238E27FC236}">
                  <a16:creationId xmlns:a16="http://schemas.microsoft.com/office/drawing/2014/main" id="{8EB59215-A721-4822-9DC6-48AD625CF265}"/>
                </a:ext>
              </a:extLst>
            </p:cNvPr>
            <p:cNvSpPr>
              <a:spLocks noChangeShapeType="1"/>
            </p:cNvSpPr>
            <p:nvPr/>
          </p:nvSpPr>
          <p:spPr bwMode="auto">
            <a:xfrm>
              <a:off x="2905942" y="261746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16">
              <a:extLst>
                <a:ext uri="{FF2B5EF4-FFF2-40B4-BE49-F238E27FC236}">
                  <a16:creationId xmlns:a16="http://schemas.microsoft.com/office/drawing/2014/main" id="{0B02FF68-DE68-4CA0-B445-672A76CBED09}"/>
                </a:ext>
              </a:extLst>
            </p:cNvPr>
            <p:cNvSpPr>
              <a:spLocks noChangeShapeType="1"/>
            </p:cNvSpPr>
            <p:nvPr/>
          </p:nvSpPr>
          <p:spPr bwMode="auto">
            <a:xfrm>
              <a:off x="4220392" y="261746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7">
              <a:extLst>
                <a:ext uri="{FF2B5EF4-FFF2-40B4-BE49-F238E27FC236}">
                  <a16:creationId xmlns:a16="http://schemas.microsoft.com/office/drawing/2014/main" id="{34D62BF9-7BE4-40B3-AC13-20A17124B417}"/>
                </a:ext>
              </a:extLst>
            </p:cNvPr>
            <p:cNvSpPr txBox="1">
              <a:spLocks noChangeArrowheads="1"/>
            </p:cNvSpPr>
            <p:nvPr/>
          </p:nvSpPr>
          <p:spPr bwMode="auto">
            <a:xfrm>
              <a:off x="3248842" y="2455544"/>
              <a:ext cx="8001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 Babylon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Line 18">
              <a:extLst>
                <a:ext uri="{FF2B5EF4-FFF2-40B4-BE49-F238E27FC236}">
                  <a16:creationId xmlns:a16="http://schemas.microsoft.com/office/drawing/2014/main" id="{4F5DC8A4-3AA6-4227-AA28-A4543B09C992}"/>
                </a:ext>
              </a:extLst>
            </p:cNvPr>
            <p:cNvSpPr>
              <a:spLocks noChangeShapeType="1"/>
            </p:cNvSpPr>
            <p:nvPr/>
          </p:nvSpPr>
          <p:spPr bwMode="auto">
            <a:xfrm>
              <a:off x="2905942" y="2960369"/>
              <a:ext cx="5143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19">
              <a:extLst>
                <a:ext uri="{FF2B5EF4-FFF2-40B4-BE49-F238E27FC236}">
                  <a16:creationId xmlns:a16="http://schemas.microsoft.com/office/drawing/2014/main" id="{FFDFBA58-1B48-495A-9B31-D85AC8562FBD}"/>
                </a:ext>
              </a:extLst>
            </p:cNvPr>
            <p:cNvSpPr>
              <a:spLocks noChangeShapeType="1"/>
            </p:cNvSpPr>
            <p:nvPr/>
          </p:nvSpPr>
          <p:spPr bwMode="auto">
            <a:xfrm>
              <a:off x="3363142" y="3074669"/>
              <a:ext cx="8572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Text Box 20">
              <a:extLst>
                <a:ext uri="{FF2B5EF4-FFF2-40B4-BE49-F238E27FC236}">
                  <a16:creationId xmlns:a16="http://schemas.microsoft.com/office/drawing/2014/main" id="{75A8B972-2686-445A-A38A-E86AF6C6BA62}"/>
                </a:ext>
              </a:extLst>
            </p:cNvPr>
            <p:cNvSpPr txBox="1">
              <a:spLocks noChangeArrowheads="1"/>
            </p:cNvSpPr>
            <p:nvPr/>
          </p:nvSpPr>
          <p:spPr bwMode="auto">
            <a:xfrm>
              <a:off x="2848792" y="3141344"/>
              <a:ext cx="371475"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noProof="1">
                  <a:ln>
                    <a:noFill/>
                  </a:ln>
                  <a:solidFill>
                    <a:srgbClr val="000000"/>
                  </a:solidFill>
                  <a:effectLst/>
                  <a:latin typeface="Wingdings" panose="05000000000000000000" pitchFamily="2"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Text Box 21">
              <a:extLst>
                <a:ext uri="{FF2B5EF4-FFF2-40B4-BE49-F238E27FC236}">
                  <a16:creationId xmlns:a16="http://schemas.microsoft.com/office/drawing/2014/main" id="{E4A62753-D4FF-41AA-9BC1-910D0BF16D6E}"/>
                </a:ext>
              </a:extLst>
            </p:cNvPr>
            <p:cNvSpPr txBox="1">
              <a:spLocks noChangeArrowheads="1"/>
            </p:cNvSpPr>
            <p:nvPr/>
          </p:nvSpPr>
          <p:spPr bwMode="auto">
            <a:xfrm>
              <a:off x="3363142" y="3141344"/>
              <a:ext cx="371475"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noProof="1">
                  <a:ln>
                    <a:noFill/>
                  </a:ln>
                  <a:solidFill>
                    <a:srgbClr val="000000"/>
                  </a:solidFill>
                  <a:effectLst/>
                  <a:latin typeface="Wingdings" panose="05000000000000000000" pitchFamily="2"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Text Box 22">
              <a:extLst>
                <a:ext uri="{FF2B5EF4-FFF2-40B4-BE49-F238E27FC236}">
                  <a16:creationId xmlns:a16="http://schemas.microsoft.com/office/drawing/2014/main" id="{28C0A7E1-5572-4733-8E5D-668A56FC7434}"/>
                </a:ext>
              </a:extLst>
            </p:cNvPr>
            <p:cNvSpPr txBox="1">
              <a:spLocks noChangeArrowheads="1"/>
            </p:cNvSpPr>
            <p:nvPr/>
          </p:nvSpPr>
          <p:spPr bwMode="auto">
            <a:xfrm>
              <a:off x="4048942" y="3141344"/>
              <a:ext cx="371475"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noProof="1">
                  <a:ln>
                    <a:noFill/>
                  </a:ln>
                  <a:solidFill>
                    <a:srgbClr val="000000"/>
                  </a:solidFill>
                  <a:effectLst/>
                  <a:latin typeface="Wingdings" panose="05000000000000000000" pitchFamily="2"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Line 23">
              <a:extLst>
                <a:ext uri="{FF2B5EF4-FFF2-40B4-BE49-F238E27FC236}">
                  <a16:creationId xmlns:a16="http://schemas.microsoft.com/office/drawing/2014/main" id="{F3B8B5BE-B1C8-48FE-BE9B-B535E4DC4B93}"/>
                </a:ext>
              </a:extLst>
            </p:cNvPr>
            <p:cNvSpPr>
              <a:spLocks noChangeShapeType="1"/>
            </p:cNvSpPr>
            <p:nvPr/>
          </p:nvSpPr>
          <p:spPr bwMode="auto">
            <a:xfrm>
              <a:off x="4277542" y="3131819"/>
              <a:ext cx="1771650" cy="0"/>
            </a:xfrm>
            <a:prstGeom prst="line">
              <a:avLst/>
            </a:prstGeom>
            <a:noFill/>
            <a:ln w="25400" algn="ctr">
              <a:solidFill>
                <a:srgbClr val="0000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Text Box 24">
              <a:extLst>
                <a:ext uri="{FF2B5EF4-FFF2-40B4-BE49-F238E27FC236}">
                  <a16:creationId xmlns:a16="http://schemas.microsoft.com/office/drawing/2014/main" id="{0D2A10F2-BCDD-4F91-A036-2C3B542E5C7F}"/>
                </a:ext>
              </a:extLst>
            </p:cNvPr>
            <p:cNvSpPr txBox="1">
              <a:spLocks noChangeArrowheads="1"/>
            </p:cNvSpPr>
            <p:nvPr/>
          </p:nvSpPr>
          <p:spPr bwMode="auto">
            <a:xfrm>
              <a:off x="3077392" y="873034"/>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00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Text Box 25">
              <a:extLst>
                <a:ext uri="{FF2B5EF4-FFF2-40B4-BE49-F238E27FC236}">
                  <a16:creationId xmlns:a16="http://schemas.microsoft.com/office/drawing/2014/main" id="{1A5465F2-D15D-4507-B0FE-F4A6837882BB}"/>
                </a:ext>
              </a:extLst>
            </p:cNvPr>
            <p:cNvSpPr txBox="1">
              <a:spLocks noChangeArrowheads="1"/>
            </p:cNvSpPr>
            <p:nvPr/>
          </p:nvSpPr>
          <p:spPr bwMode="auto">
            <a:xfrm>
              <a:off x="2963092" y="2455544"/>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00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Text Box 26">
              <a:extLst>
                <a:ext uri="{FF2B5EF4-FFF2-40B4-BE49-F238E27FC236}">
                  <a16:creationId xmlns:a16="http://schemas.microsoft.com/office/drawing/2014/main" id="{335620CE-35A8-4738-86C8-8E3767ABFFFA}"/>
                </a:ext>
              </a:extLst>
            </p:cNvPr>
            <p:cNvSpPr txBox="1">
              <a:spLocks noChangeArrowheads="1"/>
            </p:cNvSpPr>
            <p:nvPr/>
          </p:nvSpPr>
          <p:spPr bwMode="auto">
            <a:xfrm>
              <a:off x="4048942" y="644434"/>
              <a:ext cx="40005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Oct 22,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Text Box 27">
              <a:extLst>
                <a:ext uri="{FF2B5EF4-FFF2-40B4-BE49-F238E27FC236}">
                  <a16:creationId xmlns:a16="http://schemas.microsoft.com/office/drawing/2014/main" id="{F56E6143-D76E-49A3-B2F8-2E055CB3BBCF}"/>
                </a:ext>
              </a:extLst>
            </p:cNvPr>
            <p:cNvSpPr txBox="1">
              <a:spLocks noChangeArrowheads="1"/>
            </p:cNvSpPr>
            <p:nvPr/>
          </p:nvSpPr>
          <p:spPr bwMode="auto">
            <a:xfrm>
              <a:off x="3991792" y="2341244"/>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1945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 name="Text Box 28">
              <a:extLst>
                <a:ext uri="{FF2B5EF4-FFF2-40B4-BE49-F238E27FC236}">
                  <a16:creationId xmlns:a16="http://schemas.microsoft.com/office/drawing/2014/main" id="{F9F99B21-03A2-4059-89E2-30179FA646EE}"/>
                </a:ext>
              </a:extLst>
            </p:cNvPr>
            <p:cNvSpPr txBox="1">
              <a:spLocks noChangeArrowheads="1"/>
            </p:cNvSpPr>
            <p:nvPr/>
          </p:nvSpPr>
          <p:spPr bwMode="auto">
            <a:xfrm>
              <a:off x="2734492" y="815884"/>
              <a:ext cx="3429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Text Box 29">
              <a:extLst>
                <a:ext uri="{FF2B5EF4-FFF2-40B4-BE49-F238E27FC236}">
                  <a16:creationId xmlns:a16="http://schemas.microsoft.com/office/drawing/2014/main" id="{A811D832-B1B0-4C50-9B91-7E800F34A3E8}"/>
                </a:ext>
              </a:extLst>
            </p:cNvPr>
            <p:cNvSpPr txBox="1">
              <a:spLocks noChangeArrowheads="1"/>
            </p:cNvSpPr>
            <p:nvPr/>
          </p:nvSpPr>
          <p:spPr bwMode="auto">
            <a:xfrm>
              <a:off x="2791642" y="1844584"/>
              <a:ext cx="11430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Text Box 30">
              <a:extLst>
                <a:ext uri="{FF2B5EF4-FFF2-40B4-BE49-F238E27FC236}">
                  <a16:creationId xmlns:a16="http://schemas.microsoft.com/office/drawing/2014/main" id="{FAF55404-D597-4514-8409-FA513084A520}"/>
                </a:ext>
              </a:extLst>
            </p:cNvPr>
            <p:cNvSpPr txBox="1">
              <a:spLocks noChangeArrowheads="1"/>
            </p:cNvSpPr>
            <p:nvPr/>
          </p:nvSpPr>
          <p:spPr bwMode="auto">
            <a:xfrm>
              <a:off x="4849042" y="2626994"/>
              <a:ext cx="8001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Lucia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Text Box 31">
              <a:extLst>
                <a:ext uri="{FF2B5EF4-FFF2-40B4-BE49-F238E27FC236}">
                  <a16:creationId xmlns:a16="http://schemas.microsoft.com/office/drawing/2014/main" id="{515683C6-673C-430D-A320-05D062B3F15E}"/>
                </a:ext>
              </a:extLst>
            </p:cNvPr>
            <p:cNvSpPr txBox="1">
              <a:spLocks noChangeArrowheads="1"/>
            </p:cNvSpPr>
            <p:nvPr/>
          </p:nvSpPr>
          <p:spPr bwMode="auto">
            <a:xfrm>
              <a:off x="4734742" y="1044484"/>
              <a:ext cx="8001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Text Box 32">
              <a:extLst>
                <a:ext uri="{FF2B5EF4-FFF2-40B4-BE49-F238E27FC236}">
                  <a16:creationId xmlns:a16="http://schemas.microsoft.com/office/drawing/2014/main" id="{59C3AD6E-74AE-4EB8-96FF-51101ABD399D}"/>
                </a:ext>
              </a:extLst>
            </p:cNvPr>
            <p:cNvSpPr txBox="1">
              <a:spLocks noChangeArrowheads="1"/>
            </p:cNvSpPr>
            <p:nvPr/>
          </p:nvSpPr>
          <p:spPr bwMode="auto">
            <a:xfrm>
              <a:off x="2848792" y="3484244"/>
              <a:ext cx="11430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Pope Pius XII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35" name="TextBox 34">
            <a:extLst>
              <a:ext uri="{FF2B5EF4-FFF2-40B4-BE49-F238E27FC236}">
                <a16:creationId xmlns:a16="http://schemas.microsoft.com/office/drawing/2014/main" id="{E5881A41-4753-4822-9646-879591B1EE56}"/>
              </a:ext>
            </a:extLst>
          </p:cNvPr>
          <p:cNvSpPr txBox="1"/>
          <p:nvPr/>
        </p:nvSpPr>
        <p:spPr>
          <a:xfrm>
            <a:off x="1806497" y="1531075"/>
            <a:ext cx="3431169" cy="3139321"/>
          </a:xfrm>
          <a:prstGeom prst="rect">
            <a:avLst/>
          </a:prstGeom>
          <a:noFill/>
        </p:spPr>
        <p:txBody>
          <a:bodyPr wrap="square" rtlCol="0">
            <a:spAutoFit/>
          </a:bodyPr>
          <a:lstStyle/>
          <a:p>
            <a:r>
              <a:rPr lang="en-US" dirty="0">
                <a:latin typeface="Arial Narrow" panose="020B0606020202030204" pitchFamily="34" charset="0"/>
              </a:rPr>
              <a:t>So when we are coming to our reform line, the history of the Papacy becomes much more detailed because they are having troubles like we are having. Satan counterfeits Christ’s work with his church, and repeats the same with his own. So the history of 1899 to 1945, two world wars, counterfeiting the first and second angels message. </a:t>
            </a:r>
          </a:p>
          <a:p>
            <a:r>
              <a:rPr lang="en-US" dirty="0"/>
              <a:t> </a:t>
            </a:r>
          </a:p>
        </p:txBody>
      </p:sp>
    </p:spTree>
    <p:extLst>
      <p:ext uri="{BB962C8B-B14F-4D97-AF65-F5344CB8AC3E}">
        <p14:creationId xmlns:p14="http://schemas.microsoft.com/office/powerpoint/2010/main" val="40626251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E1B8BD3-EEEF-4896-BEE3-06C250004F3C}" type="slidenum">
              <a:rPr lang="en-US" smtClean="0"/>
              <a:pPr/>
              <a:t>4</a:t>
            </a:fld>
            <a:endParaRPr lang="en-US" dirty="0"/>
          </a:p>
        </p:txBody>
      </p:sp>
      <p:sp>
        <p:nvSpPr>
          <p:cNvPr id="8212" name="Line 20"/>
          <p:cNvSpPr>
            <a:spLocks noChangeShapeType="1"/>
          </p:cNvSpPr>
          <p:nvPr/>
        </p:nvSpPr>
        <p:spPr bwMode="auto">
          <a:xfrm>
            <a:off x="109785150" y="105913238"/>
            <a:ext cx="257175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8213" name="Line 21"/>
          <p:cNvSpPr>
            <a:spLocks noChangeShapeType="1"/>
          </p:cNvSpPr>
          <p:nvPr/>
        </p:nvSpPr>
        <p:spPr bwMode="auto">
          <a:xfrm>
            <a:off x="10978515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4" name="Line 22"/>
          <p:cNvSpPr>
            <a:spLocks noChangeShapeType="1"/>
          </p:cNvSpPr>
          <p:nvPr/>
        </p:nvSpPr>
        <p:spPr bwMode="auto">
          <a:xfrm>
            <a:off x="11235690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5" name="Line 23"/>
          <p:cNvSpPr>
            <a:spLocks noChangeShapeType="1"/>
          </p:cNvSpPr>
          <p:nvPr/>
        </p:nvSpPr>
        <p:spPr bwMode="auto">
          <a:xfrm>
            <a:off x="104055470" y="87071565"/>
            <a:ext cx="257175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8216" name="Line 24"/>
          <p:cNvSpPr>
            <a:spLocks noChangeShapeType="1"/>
          </p:cNvSpPr>
          <p:nvPr/>
        </p:nvSpPr>
        <p:spPr bwMode="auto">
          <a:xfrm>
            <a:off x="104055470" y="87071565"/>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7" name="Line 25"/>
          <p:cNvSpPr>
            <a:spLocks noChangeShapeType="1"/>
          </p:cNvSpPr>
          <p:nvPr/>
        </p:nvSpPr>
        <p:spPr bwMode="auto">
          <a:xfrm>
            <a:off x="106627220" y="87071565"/>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8" name="Line 26"/>
          <p:cNvSpPr>
            <a:spLocks noChangeShapeType="1"/>
          </p:cNvSpPr>
          <p:nvPr/>
        </p:nvSpPr>
        <p:spPr bwMode="auto">
          <a:xfrm>
            <a:off x="109785150" y="105913238"/>
            <a:ext cx="257175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8219" name="Line 27"/>
          <p:cNvSpPr>
            <a:spLocks noChangeShapeType="1"/>
          </p:cNvSpPr>
          <p:nvPr/>
        </p:nvSpPr>
        <p:spPr bwMode="auto">
          <a:xfrm>
            <a:off x="10978515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20" name="Line 28"/>
          <p:cNvSpPr>
            <a:spLocks noChangeShapeType="1"/>
          </p:cNvSpPr>
          <p:nvPr/>
        </p:nvSpPr>
        <p:spPr bwMode="auto">
          <a:xfrm>
            <a:off x="11235690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65" name="Text Box 27">
            <a:extLst>
              <a:ext uri="{FF2B5EF4-FFF2-40B4-BE49-F238E27FC236}">
                <a16:creationId xmlns:a16="http://schemas.microsoft.com/office/drawing/2014/main" id="{C8C4F565-F3F7-4EA5-9974-0B647EB40B76}"/>
              </a:ext>
            </a:extLst>
          </p:cNvPr>
          <p:cNvSpPr txBox="1">
            <a:spLocks noChangeArrowheads="1"/>
          </p:cNvSpPr>
          <p:nvPr/>
        </p:nvSpPr>
        <p:spPr bwMode="auto">
          <a:xfrm>
            <a:off x="530996" y="268272"/>
            <a:ext cx="1182394"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outerShdw blurRad="38100" dist="38100" dir="2700000" algn="tl">
                    <a:srgbClr val="C0C0C0"/>
                  </a:outerShdw>
                </a:effectLst>
                <a:latin typeface="Arial Narrow" panose="020B0606020202030204" pitchFamily="34" charset="0"/>
              </a:rPr>
              <a:t>Review</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nvGrpSpPr>
          <p:cNvPr id="3" name="Group 2">
            <a:extLst>
              <a:ext uri="{FF2B5EF4-FFF2-40B4-BE49-F238E27FC236}">
                <a16:creationId xmlns:a16="http://schemas.microsoft.com/office/drawing/2014/main" id="{04A8B535-203C-40F2-96EA-8680E6039DB4}"/>
              </a:ext>
            </a:extLst>
          </p:cNvPr>
          <p:cNvGrpSpPr>
            <a:grpSpLocks/>
          </p:cNvGrpSpPr>
          <p:nvPr/>
        </p:nvGrpSpPr>
        <p:grpSpPr bwMode="auto">
          <a:xfrm>
            <a:off x="2073709" y="268272"/>
            <a:ext cx="6858000" cy="3629025"/>
            <a:chOff x="106756200" y="105841800"/>
            <a:chExt cx="6858000" cy="3629025"/>
          </a:xfrm>
        </p:grpSpPr>
        <p:sp>
          <p:nvSpPr>
            <p:cNvPr id="4" name="Text Box 3">
              <a:extLst>
                <a:ext uri="{FF2B5EF4-FFF2-40B4-BE49-F238E27FC236}">
                  <a16:creationId xmlns:a16="http://schemas.microsoft.com/office/drawing/2014/main" id="{F79DA9A5-E1AC-4AFD-ADD2-80B81FA32E5B}"/>
                </a:ext>
              </a:extLst>
            </p:cNvPr>
            <p:cNvSpPr txBox="1">
              <a:spLocks noChangeArrowheads="1"/>
            </p:cNvSpPr>
            <p:nvPr/>
          </p:nvSpPr>
          <p:spPr bwMode="auto">
            <a:xfrm>
              <a:off x="106756200" y="105984675"/>
              <a:ext cx="6858000" cy="3486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Line 4">
              <a:extLst>
                <a:ext uri="{FF2B5EF4-FFF2-40B4-BE49-F238E27FC236}">
                  <a16:creationId xmlns:a16="http://schemas.microsoft.com/office/drawing/2014/main" id="{524B8FAF-E815-40A3-A519-E9A812DA896E}"/>
                </a:ext>
              </a:extLst>
            </p:cNvPr>
            <p:cNvSpPr>
              <a:spLocks noChangeShapeType="1"/>
            </p:cNvSpPr>
            <p:nvPr/>
          </p:nvSpPr>
          <p:spPr bwMode="auto">
            <a:xfrm>
              <a:off x="109670850" y="107013375"/>
              <a:ext cx="382905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5">
              <a:extLst>
                <a:ext uri="{FF2B5EF4-FFF2-40B4-BE49-F238E27FC236}">
                  <a16:creationId xmlns:a16="http://schemas.microsoft.com/office/drawing/2014/main" id="{A5F9BF59-9C34-488A-9C01-FA4A6AE77751}"/>
                </a:ext>
              </a:extLst>
            </p:cNvPr>
            <p:cNvSpPr txBox="1">
              <a:spLocks noChangeArrowheads="1"/>
            </p:cNvSpPr>
            <p:nvPr/>
          </p:nvSpPr>
          <p:spPr bwMode="auto">
            <a:xfrm>
              <a:off x="106756200" y="106156125"/>
              <a:ext cx="2286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Line 6">
              <a:extLst>
                <a:ext uri="{FF2B5EF4-FFF2-40B4-BE49-F238E27FC236}">
                  <a16:creationId xmlns:a16="http://schemas.microsoft.com/office/drawing/2014/main" id="{0D804610-B7A6-4C59-B772-EB7EDB82AB61}"/>
                </a:ext>
              </a:extLst>
            </p:cNvPr>
            <p:cNvSpPr>
              <a:spLocks noChangeShapeType="1"/>
            </p:cNvSpPr>
            <p:nvPr/>
          </p:nvSpPr>
          <p:spPr bwMode="auto">
            <a:xfrm>
              <a:off x="109670850" y="106670475"/>
              <a:ext cx="1"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7">
              <a:extLst>
                <a:ext uri="{FF2B5EF4-FFF2-40B4-BE49-F238E27FC236}">
                  <a16:creationId xmlns:a16="http://schemas.microsoft.com/office/drawing/2014/main" id="{DEC735B4-B686-46F5-B43A-B71077936F98}"/>
                </a:ext>
              </a:extLst>
            </p:cNvPr>
            <p:cNvSpPr>
              <a:spLocks noChangeShapeType="1"/>
            </p:cNvSpPr>
            <p:nvPr/>
          </p:nvSpPr>
          <p:spPr bwMode="auto">
            <a:xfrm>
              <a:off x="109556550" y="106670475"/>
              <a:ext cx="2286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8">
              <a:extLst>
                <a:ext uri="{FF2B5EF4-FFF2-40B4-BE49-F238E27FC236}">
                  <a16:creationId xmlns:a16="http://schemas.microsoft.com/office/drawing/2014/main" id="{BC7CD2B5-218B-4594-B868-66A39AE973FA}"/>
                </a:ext>
              </a:extLst>
            </p:cNvPr>
            <p:cNvSpPr>
              <a:spLocks noChangeShapeType="1"/>
            </p:cNvSpPr>
            <p:nvPr/>
          </p:nvSpPr>
          <p:spPr bwMode="auto">
            <a:xfrm>
              <a:off x="109728000" y="106727625"/>
              <a:ext cx="800100" cy="2286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9">
              <a:extLst>
                <a:ext uri="{FF2B5EF4-FFF2-40B4-BE49-F238E27FC236}">
                  <a16:creationId xmlns:a16="http://schemas.microsoft.com/office/drawing/2014/main" id="{582BEF1D-E2FB-4CFE-A680-12A6724DAD59}"/>
                </a:ext>
              </a:extLst>
            </p:cNvPr>
            <p:cNvSpPr>
              <a:spLocks noChangeShapeType="1"/>
            </p:cNvSpPr>
            <p:nvPr/>
          </p:nvSpPr>
          <p:spPr bwMode="auto">
            <a:xfrm flipH="1">
              <a:off x="107327700" y="107013375"/>
              <a:ext cx="2343150" cy="1"/>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1034" name="Picture 10">
              <a:extLst>
                <a:ext uri="{FF2B5EF4-FFF2-40B4-BE49-F238E27FC236}">
                  <a16:creationId xmlns:a16="http://schemas.microsoft.com/office/drawing/2014/main" id="{7A4570C5-8957-4495-A43B-31D66A7BA31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899075" y="106013250"/>
              <a:ext cx="260032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1" name="Text Box 11">
              <a:extLst>
                <a:ext uri="{FF2B5EF4-FFF2-40B4-BE49-F238E27FC236}">
                  <a16:creationId xmlns:a16="http://schemas.microsoft.com/office/drawing/2014/main" id="{ED47A882-9232-4658-AE5F-F5EBB1A83CFF}"/>
                </a:ext>
              </a:extLst>
            </p:cNvPr>
            <p:cNvSpPr txBox="1">
              <a:spLocks noChangeArrowheads="1"/>
            </p:cNvSpPr>
            <p:nvPr/>
          </p:nvSpPr>
          <p:spPr bwMode="auto">
            <a:xfrm>
              <a:off x="108127800" y="106184700"/>
              <a:ext cx="742950"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 Rev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Text Box 12">
              <a:extLst>
                <a:ext uri="{FF2B5EF4-FFF2-40B4-BE49-F238E27FC236}">
                  <a16:creationId xmlns:a16="http://schemas.microsoft.com/office/drawing/2014/main" id="{ACB4358E-723A-4264-BCCB-8D8844BF64D1}"/>
                </a:ext>
              </a:extLst>
            </p:cNvPr>
            <p:cNvSpPr txBox="1">
              <a:spLocks noChangeArrowheads="1"/>
            </p:cNvSpPr>
            <p:nvPr/>
          </p:nvSpPr>
          <p:spPr bwMode="auto">
            <a:xfrm>
              <a:off x="109270800" y="107070525"/>
              <a:ext cx="8001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Captivity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Deadly wound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Line 13">
              <a:extLst>
                <a:ext uri="{FF2B5EF4-FFF2-40B4-BE49-F238E27FC236}">
                  <a16:creationId xmlns:a16="http://schemas.microsoft.com/office/drawing/2014/main" id="{F74D725E-E99A-43D5-83C3-DAFF2AADD2F5}"/>
                </a:ext>
              </a:extLst>
            </p:cNvPr>
            <p:cNvSpPr>
              <a:spLocks noChangeShapeType="1"/>
            </p:cNvSpPr>
            <p:nvPr/>
          </p:nvSpPr>
          <p:spPr bwMode="auto">
            <a:xfrm>
              <a:off x="109213650" y="10672762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14">
              <a:extLst>
                <a:ext uri="{FF2B5EF4-FFF2-40B4-BE49-F238E27FC236}">
                  <a16:creationId xmlns:a16="http://schemas.microsoft.com/office/drawing/2014/main" id="{8D1E0207-1312-4C43-9DA7-CB3C1AA29DAB}"/>
                </a:ext>
              </a:extLst>
            </p:cNvPr>
            <p:cNvSpPr>
              <a:spLocks noChangeShapeType="1"/>
            </p:cNvSpPr>
            <p:nvPr/>
          </p:nvSpPr>
          <p:spPr bwMode="auto">
            <a:xfrm>
              <a:off x="107670600" y="10672762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5">
              <a:extLst>
                <a:ext uri="{FF2B5EF4-FFF2-40B4-BE49-F238E27FC236}">
                  <a16:creationId xmlns:a16="http://schemas.microsoft.com/office/drawing/2014/main" id="{0922332D-A047-4544-A4AA-6B38ADD6D4CD}"/>
                </a:ext>
              </a:extLst>
            </p:cNvPr>
            <p:cNvSpPr>
              <a:spLocks noChangeShapeType="1"/>
            </p:cNvSpPr>
            <p:nvPr/>
          </p:nvSpPr>
          <p:spPr bwMode="auto">
            <a:xfrm>
              <a:off x="108870750" y="10672762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Line 16">
              <a:extLst>
                <a:ext uri="{FF2B5EF4-FFF2-40B4-BE49-F238E27FC236}">
                  <a16:creationId xmlns:a16="http://schemas.microsoft.com/office/drawing/2014/main" id="{AB22500C-4440-401F-A465-7E9DD58017E9}"/>
                </a:ext>
              </a:extLst>
            </p:cNvPr>
            <p:cNvSpPr>
              <a:spLocks noChangeShapeType="1"/>
            </p:cNvSpPr>
            <p:nvPr/>
          </p:nvSpPr>
          <p:spPr bwMode="auto">
            <a:xfrm>
              <a:off x="108070650" y="10672762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7">
              <a:extLst>
                <a:ext uri="{FF2B5EF4-FFF2-40B4-BE49-F238E27FC236}">
                  <a16:creationId xmlns:a16="http://schemas.microsoft.com/office/drawing/2014/main" id="{0FDB1B7B-9C58-4FB8-8119-3432DFB267F0}"/>
                </a:ext>
              </a:extLst>
            </p:cNvPr>
            <p:cNvSpPr>
              <a:spLocks noChangeShapeType="1"/>
            </p:cNvSpPr>
            <p:nvPr/>
          </p:nvSpPr>
          <p:spPr bwMode="auto">
            <a:xfrm>
              <a:off x="108470700" y="10672762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Line 18">
              <a:extLst>
                <a:ext uri="{FF2B5EF4-FFF2-40B4-BE49-F238E27FC236}">
                  <a16:creationId xmlns:a16="http://schemas.microsoft.com/office/drawing/2014/main" id="{5BA9786A-0FA8-4702-AC3B-1AC7E46DF8EC}"/>
                </a:ext>
              </a:extLst>
            </p:cNvPr>
            <p:cNvSpPr>
              <a:spLocks noChangeShapeType="1"/>
            </p:cNvSpPr>
            <p:nvPr/>
          </p:nvSpPr>
          <p:spPr bwMode="auto">
            <a:xfrm>
              <a:off x="108699300" y="106727625"/>
              <a:ext cx="3429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Text Box 19">
              <a:extLst>
                <a:ext uri="{FF2B5EF4-FFF2-40B4-BE49-F238E27FC236}">
                  <a16:creationId xmlns:a16="http://schemas.microsoft.com/office/drawing/2014/main" id="{315A4711-0A57-4443-8F6F-00783653FB2F}"/>
                </a:ext>
              </a:extLst>
            </p:cNvPr>
            <p:cNvSpPr txBox="1">
              <a:spLocks noChangeArrowheads="1"/>
            </p:cNvSpPr>
            <p:nvPr/>
          </p:nvSpPr>
          <p:spPr bwMode="auto">
            <a:xfrm>
              <a:off x="108670725" y="106499025"/>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Text Box 20">
              <a:extLst>
                <a:ext uri="{FF2B5EF4-FFF2-40B4-BE49-F238E27FC236}">
                  <a16:creationId xmlns:a16="http://schemas.microsoft.com/office/drawing/2014/main" id="{212603B6-4FF7-4E7D-8A8C-3CB489BD7770}"/>
                </a:ext>
              </a:extLst>
            </p:cNvPr>
            <p:cNvSpPr txBox="1">
              <a:spLocks noChangeArrowheads="1"/>
            </p:cNvSpPr>
            <p:nvPr/>
          </p:nvSpPr>
          <p:spPr bwMode="auto">
            <a:xfrm>
              <a:off x="107699175" y="105841800"/>
              <a:ext cx="885825" cy="233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1260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Text Box 21">
              <a:extLst>
                <a:ext uri="{FF2B5EF4-FFF2-40B4-BE49-F238E27FC236}">
                  <a16:creationId xmlns:a16="http://schemas.microsoft.com/office/drawing/2014/main" id="{284D9061-7CE0-45A2-982D-F5541B4D25CB}"/>
                </a:ext>
              </a:extLst>
            </p:cNvPr>
            <p:cNvSpPr txBox="1">
              <a:spLocks noChangeArrowheads="1"/>
            </p:cNvSpPr>
            <p:nvPr/>
          </p:nvSpPr>
          <p:spPr bwMode="auto">
            <a:xfrm>
              <a:off x="110356650" y="10638472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Text Box 22">
              <a:extLst>
                <a:ext uri="{FF2B5EF4-FFF2-40B4-BE49-F238E27FC236}">
                  <a16:creationId xmlns:a16="http://schemas.microsoft.com/office/drawing/2014/main" id="{67618158-0A57-460E-BD2E-EE52E702ADF6}"/>
                </a:ext>
              </a:extLst>
            </p:cNvPr>
            <p:cNvSpPr txBox="1">
              <a:spLocks noChangeArrowheads="1"/>
            </p:cNvSpPr>
            <p:nvPr/>
          </p:nvSpPr>
          <p:spPr bwMode="auto">
            <a:xfrm>
              <a:off x="110299500" y="107070525"/>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Died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captivity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Line 23">
              <a:extLst>
                <a:ext uri="{FF2B5EF4-FFF2-40B4-BE49-F238E27FC236}">
                  <a16:creationId xmlns:a16="http://schemas.microsoft.com/office/drawing/2014/main" id="{907B5683-091B-406D-B2DB-E3D6647B527B}"/>
                </a:ext>
              </a:extLst>
            </p:cNvPr>
            <p:cNvSpPr>
              <a:spLocks noChangeShapeType="1"/>
            </p:cNvSpPr>
            <p:nvPr/>
          </p:nvSpPr>
          <p:spPr bwMode="auto">
            <a:xfrm>
              <a:off x="110585250" y="10672762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Line 24">
              <a:extLst>
                <a:ext uri="{FF2B5EF4-FFF2-40B4-BE49-F238E27FC236}">
                  <a16:creationId xmlns:a16="http://schemas.microsoft.com/office/drawing/2014/main" id="{12F00732-F9B4-4BFB-B84D-BF4DC414747F}"/>
                </a:ext>
              </a:extLst>
            </p:cNvPr>
            <p:cNvSpPr>
              <a:spLocks noChangeShapeType="1"/>
            </p:cNvSpPr>
            <p:nvPr/>
          </p:nvSpPr>
          <p:spPr bwMode="auto">
            <a:xfrm>
              <a:off x="110470950" y="106727625"/>
              <a:ext cx="2286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25">
              <a:extLst>
                <a:ext uri="{FF2B5EF4-FFF2-40B4-BE49-F238E27FC236}">
                  <a16:creationId xmlns:a16="http://schemas.microsoft.com/office/drawing/2014/main" id="{31F6381C-D10C-45C0-BB61-005D600A89F9}"/>
                </a:ext>
              </a:extLst>
            </p:cNvPr>
            <p:cNvSpPr>
              <a:spLocks noChangeShapeType="1"/>
            </p:cNvSpPr>
            <p:nvPr/>
          </p:nvSpPr>
          <p:spPr bwMode="auto">
            <a:xfrm>
              <a:off x="111442500" y="10672762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Text Box 26">
              <a:extLst>
                <a:ext uri="{FF2B5EF4-FFF2-40B4-BE49-F238E27FC236}">
                  <a16:creationId xmlns:a16="http://schemas.microsoft.com/office/drawing/2014/main" id="{B2A45957-B92F-478C-8B02-614E875865EA}"/>
                </a:ext>
              </a:extLst>
            </p:cNvPr>
            <p:cNvSpPr txBox="1">
              <a:spLocks noChangeArrowheads="1"/>
            </p:cNvSpPr>
            <p:nvPr/>
          </p:nvSpPr>
          <p:spPr bwMode="auto">
            <a:xfrm>
              <a:off x="111213900" y="10649902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1809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Line 27">
              <a:extLst>
                <a:ext uri="{FF2B5EF4-FFF2-40B4-BE49-F238E27FC236}">
                  <a16:creationId xmlns:a16="http://schemas.microsoft.com/office/drawing/2014/main" id="{52845607-C1A2-4A0F-88F4-29AFAE70E3D3}"/>
                </a:ext>
              </a:extLst>
            </p:cNvPr>
            <p:cNvSpPr>
              <a:spLocks noChangeShapeType="1"/>
            </p:cNvSpPr>
            <p:nvPr/>
          </p:nvSpPr>
          <p:spPr bwMode="auto">
            <a:xfrm flipV="1">
              <a:off x="112871250" y="106441875"/>
              <a:ext cx="1" cy="57150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28">
              <a:extLst>
                <a:ext uri="{FF2B5EF4-FFF2-40B4-BE49-F238E27FC236}">
                  <a16:creationId xmlns:a16="http://schemas.microsoft.com/office/drawing/2014/main" id="{706EA699-0626-4F90-B3CB-DE19D7AE8372}"/>
                </a:ext>
              </a:extLst>
            </p:cNvPr>
            <p:cNvSpPr txBox="1">
              <a:spLocks noChangeArrowheads="1"/>
            </p:cNvSpPr>
            <p:nvPr/>
          </p:nvSpPr>
          <p:spPr bwMode="auto">
            <a:xfrm>
              <a:off x="112528350" y="107070525"/>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Resurrect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Line 29">
              <a:extLst>
                <a:ext uri="{FF2B5EF4-FFF2-40B4-BE49-F238E27FC236}">
                  <a16:creationId xmlns:a16="http://schemas.microsoft.com/office/drawing/2014/main" id="{6D115508-5B9B-4294-80B3-CD3B0F098EBD}"/>
                </a:ext>
              </a:extLst>
            </p:cNvPr>
            <p:cNvSpPr>
              <a:spLocks noChangeShapeType="1"/>
            </p:cNvSpPr>
            <p:nvPr/>
          </p:nvSpPr>
          <p:spPr bwMode="auto">
            <a:xfrm>
              <a:off x="109785150" y="108727875"/>
              <a:ext cx="382905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Text Box 30">
              <a:extLst>
                <a:ext uri="{FF2B5EF4-FFF2-40B4-BE49-F238E27FC236}">
                  <a16:creationId xmlns:a16="http://schemas.microsoft.com/office/drawing/2014/main" id="{568E1437-A491-4CB6-BD6F-EE22AA2FB964}"/>
                </a:ext>
              </a:extLst>
            </p:cNvPr>
            <p:cNvSpPr txBox="1">
              <a:spLocks noChangeArrowheads="1"/>
            </p:cNvSpPr>
            <p:nvPr/>
          </p:nvSpPr>
          <p:spPr bwMode="auto">
            <a:xfrm>
              <a:off x="106870500" y="107870625"/>
              <a:ext cx="2286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B</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Line 31">
              <a:extLst>
                <a:ext uri="{FF2B5EF4-FFF2-40B4-BE49-F238E27FC236}">
                  <a16:creationId xmlns:a16="http://schemas.microsoft.com/office/drawing/2014/main" id="{EA23AE1F-5047-4C44-85B5-94A525BA1085}"/>
                </a:ext>
              </a:extLst>
            </p:cNvPr>
            <p:cNvSpPr>
              <a:spLocks noChangeShapeType="1"/>
            </p:cNvSpPr>
            <p:nvPr/>
          </p:nvSpPr>
          <p:spPr bwMode="auto">
            <a:xfrm>
              <a:off x="109785150" y="108384975"/>
              <a:ext cx="1"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32">
              <a:extLst>
                <a:ext uri="{FF2B5EF4-FFF2-40B4-BE49-F238E27FC236}">
                  <a16:creationId xmlns:a16="http://schemas.microsoft.com/office/drawing/2014/main" id="{A4CCB884-E97F-44EC-B322-53CDE8A07E98}"/>
                </a:ext>
              </a:extLst>
            </p:cNvPr>
            <p:cNvSpPr>
              <a:spLocks noChangeShapeType="1"/>
            </p:cNvSpPr>
            <p:nvPr/>
          </p:nvSpPr>
          <p:spPr bwMode="auto">
            <a:xfrm>
              <a:off x="109670850" y="108384975"/>
              <a:ext cx="2286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Text Box 33">
              <a:extLst>
                <a:ext uri="{FF2B5EF4-FFF2-40B4-BE49-F238E27FC236}">
                  <a16:creationId xmlns:a16="http://schemas.microsoft.com/office/drawing/2014/main" id="{7413040C-8CD0-458B-B281-657BA2BB9FCC}"/>
                </a:ext>
              </a:extLst>
            </p:cNvPr>
            <p:cNvSpPr txBox="1">
              <a:spLocks noChangeArrowheads="1"/>
            </p:cNvSpPr>
            <p:nvPr/>
          </p:nvSpPr>
          <p:spPr bwMode="auto">
            <a:xfrm>
              <a:off x="109556550" y="107842050"/>
              <a:ext cx="400050" cy="485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TOE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8" name="Line 34">
              <a:extLst>
                <a:ext uri="{FF2B5EF4-FFF2-40B4-BE49-F238E27FC236}">
                  <a16:creationId xmlns:a16="http://schemas.microsoft.com/office/drawing/2014/main" id="{70467D9D-5749-4435-B9EF-D9ED668E3DF0}"/>
                </a:ext>
              </a:extLst>
            </p:cNvPr>
            <p:cNvSpPr>
              <a:spLocks noChangeShapeType="1"/>
            </p:cNvSpPr>
            <p:nvPr/>
          </p:nvSpPr>
          <p:spPr bwMode="auto">
            <a:xfrm flipH="1">
              <a:off x="107442000" y="108727875"/>
              <a:ext cx="2343150" cy="1"/>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Text Box 35">
              <a:extLst>
                <a:ext uri="{FF2B5EF4-FFF2-40B4-BE49-F238E27FC236}">
                  <a16:creationId xmlns:a16="http://schemas.microsoft.com/office/drawing/2014/main" id="{742F36B4-5E88-4542-B0BD-5060FE34F0A8}"/>
                </a:ext>
              </a:extLst>
            </p:cNvPr>
            <p:cNvSpPr txBox="1">
              <a:spLocks noChangeArrowheads="1"/>
            </p:cNvSpPr>
            <p:nvPr/>
          </p:nvSpPr>
          <p:spPr bwMode="auto">
            <a:xfrm>
              <a:off x="109327950" y="108785025"/>
              <a:ext cx="9715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Deadly wound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Berlin Wall fell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7" name="Text Box 36">
              <a:extLst>
                <a:ext uri="{FF2B5EF4-FFF2-40B4-BE49-F238E27FC236}">
                  <a16:creationId xmlns:a16="http://schemas.microsoft.com/office/drawing/2014/main" id="{66357388-22BC-45FB-81B1-F3A98A57165C}"/>
                </a:ext>
              </a:extLst>
            </p:cNvPr>
            <p:cNvSpPr txBox="1">
              <a:spLocks noChangeArrowheads="1"/>
            </p:cNvSpPr>
            <p:nvPr/>
          </p:nvSpPr>
          <p:spPr bwMode="auto">
            <a:xfrm>
              <a:off x="108184950" y="107842050"/>
              <a:ext cx="885825" cy="233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Cold War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8" name="Text Box 37">
              <a:extLst>
                <a:ext uri="{FF2B5EF4-FFF2-40B4-BE49-F238E27FC236}">
                  <a16:creationId xmlns:a16="http://schemas.microsoft.com/office/drawing/2014/main" id="{7FD8F66E-0845-44D2-9FF0-5C3197977253}"/>
                </a:ext>
              </a:extLst>
            </p:cNvPr>
            <p:cNvSpPr txBox="1">
              <a:spLocks noChangeArrowheads="1"/>
            </p:cNvSpPr>
            <p:nvPr/>
          </p:nvSpPr>
          <p:spPr bwMode="auto">
            <a:xfrm>
              <a:off x="110528100" y="10809922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1991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9" name="Text Box 38">
              <a:extLst>
                <a:ext uri="{FF2B5EF4-FFF2-40B4-BE49-F238E27FC236}">
                  <a16:creationId xmlns:a16="http://schemas.microsoft.com/office/drawing/2014/main" id="{0A9FC141-3BB4-4BDE-830D-A8C111F01650}"/>
                </a:ext>
              </a:extLst>
            </p:cNvPr>
            <p:cNvSpPr txBox="1">
              <a:spLocks noChangeArrowheads="1"/>
            </p:cNvSpPr>
            <p:nvPr/>
          </p:nvSpPr>
          <p:spPr bwMode="auto">
            <a:xfrm>
              <a:off x="110413800" y="108785025"/>
              <a:ext cx="6286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Died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USSR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dissolved</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0" name="Line 39">
              <a:extLst>
                <a:ext uri="{FF2B5EF4-FFF2-40B4-BE49-F238E27FC236}">
                  <a16:creationId xmlns:a16="http://schemas.microsoft.com/office/drawing/2014/main" id="{163863E3-7B88-47AB-B7EA-176DFB758E59}"/>
                </a:ext>
              </a:extLst>
            </p:cNvPr>
            <p:cNvSpPr>
              <a:spLocks noChangeShapeType="1"/>
            </p:cNvSpPr>
            <p:nvPr/>
          </p:nvSpPr>
          <p:spPr bwMode="auto">
            <a:xfrm>
              <a:off x="110699550" y="10844212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 name="Line 40">
              <a:extLst>
                <a:ext uri="{FF2B5EF4-FFF2-40B4-BE49-F238E27FC236}">
                  <a16:creationId xmlns:a16="http://schemas.microsoft.com/office/drawing/2014/main" id="{DA887420-36AC-4B4B-9B0D-D41970E53ABD}"/>
                </a:ext>
              </a:extLst>
            </p:cNvPr>
            <p:cNvSpPr>
              <a:spLocks noChangeShapeType="1"/>
            </p:cNvSpPr>
            <p:nvPr/>
          </p:nvSpPr>
          <p:spPr bwMode="auto">
            <a:xfrm>
              <a:off x="110585250" y="108442125"/>
              <a:ext cx="2286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Line 41">
              <a:extLst>
                <a:ext uri="{FF2B5EF4-FFF2-40B4-BE49-F238E27FC236}">
                  <a16:creationId xmlns:a16="http://schemas.microsoft.com/office/drawing/2014/main" id="{B8EEE34B-8D11-464F-AFA0-75EAAB570B0E}"/>
                </a:ext>
              </a:extLst>
            </p:cNvPr>
            <p:cNvSpPr>
              <a:spLocks noChangeShapeType="1"/>
            </p:cNvSpPr>
            <p:nvPr/>
          </p:nvSpPr>
          <p:spPr bwMode="auto">
            <a:xfrm flipV="1">
              <a:off x="112985550" y="108156375"/>
              <a:ext cx="1" cy="57150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3" name="Text Box 42">
              <a:extLst>
                <a:ext uri="{FF2B5EF4-FFF2-40B4-BE49-F238E27FC236}">
                  <a16:creationId xmlns:a16="http://schemas.microsoft.com/office/drawing/2014/main" id="{C399DAA5-5257-4559-BC2D-6F8F234898EE}"/>
                </a:ext>
              </a:extLst>
            </p:cNvPr>
            <p:cNvSpPr txBox="1">
              <a:spLocks noChangeArrowheads="1"/>
            </p:cNvSpPr>
            <p:nvPr/>
          </p:nvSpPr>
          <p:spPr bwMode="auto">
            <a:xfrm>
              <a:off x="112642650" y="108785025"/>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Resurrect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4" name="Text Box 43">
              <a:extLst>
                <a:ext uri="{FF2B5EF4-FFF2-40B4-BE49-F238E27FC236}">
                  <a16:creationId xmlns:a16="http://schemas.microsoft.com/office/drawing/2014/main" id="{B9AE02C5-58DE-430B-9D22-2EC3138F58CD}"/>
                </a:ext>
              </a:extLst>
            </p:cNvPr>
            <p:cNvSpPr txBox="1">
              <a:spLocks noChangeArrowheads="1"/>
            </p:cNvSpPr>
            <p:nvPr/>
          </p:nvSpPr>
          <p:spPr bwMode="auto">
            <a:xfrm>
              <a:off x="109442250" y="106184700"/>
              <a:ext cx="457200" cy="485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TOE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5" name="Line 44">
              <a:extLst>
                <a:ext uri="{FF2B5EF4-FFF2-40B4-BE49-F238E27FC236}">
                  <a16:creationId xmlns:a16="http://schemas.microsoft.com/office/drawing/2014/main" id="{011FEF47-138C-4B83-ACFA-141659E5B712}"/>
                </a:ext>
              </a:extLst>
            </p:cNvPr>
            <p:cNvSpPr>
              <a:spLocks noChangeShapeType="1"/>
            </p:cNvSpPr>
            <p:nvPr/>
          </p:nvSpPr>
          <p:spPr bwMode="auto">
            <a:xfrm>
              <a:off x="109842300" y="108442125"/>
              <a:ext cx="800100" cy="2286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Text Box 45">
              <a:extLst>
                <a:ext uri="{FF2B5EF4-FFF2-40B4-BE49-F238E27FC236}">
                  <a16:creationId xmlns:a16="http://schemas.microsoft.com/office/drawing/2014/main" id="{9184B190-6261-4319-A8F6-0522B02854D8}"/>
                </a:ext>
              </a:extLst>
            </p:cNvPr>
            <p:cNvSpPr txBox="1">
              <a:spLocks noChangeArrowheads="1"/>
            </p:cNvSpPr>
            <p:nvPr/>
          </p:nvSpPr>
          <p:spPr bwMode="auto">
            <a:xfrm rot="993438">
              <a:off x="109899450" y="106556175"/>
              <a:ext cx="5143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Papacy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Text Box 46">
              <a:extLst>
                <a:ext uri="{FF2B5EF4-FFF2-40B4-BE49-F238E27FC236}">
                  <a16:creationId xmlns:a16="http://schemas.microsoft.com/office/drawing/2014/main" id="{698E67AA-A0AB-44BF-9DE8-51E7EF2BFD8C}"/>
                </a:ext>
              </a:extLst>
            </p:cNvPr>
            <p:cNvSpPr txBox="1">
              <a:spLocks noChangeArrowheads="1"/>
            </p:cNvSpPr>
            <p:nvPr/>
          </p:nvSpPr>
          <p:spPr bwMode="auto">
            <a:xfrm rot="993438">
              <a:off x="110011380" y="108286961"/>
              <a:ext cx="6286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Gorbechev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8" name="Line 47">
              <a:extLst>
                <a:ext uri="{FF2B5EF4-FFF2-40B4-BE49-F238E27FC236}">
                  <a16:creationId xmlns:a16="http://schemas.microsoft.com/office/drawing/2014/main" id="{9ABFE837-1892-4507-A274-DD014221D94B}"/>
                </a:ext>
              </a:extLst>
            </p:cNvPr>
            <p:cNvSpPr>
              <a:spLocks noChangeShapeType="1"/>
            </p:cNvSpPr>
            <p:nvPr/>
          </p:nvSpPr>
          <p:spPr bwMode="auto">
            <a:xfrm>
              <a:off x="107956350" y="10841355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Line 48">
              <a:extLst>
                <a:ext uri="{FF2B5EF4-FFF2-40B4-BE49-F238E27FC236}">
                  <a16:creationId xmlns:a16="http://schemas.microsoft.com/office/drawing/2014/main" id="{FB17A9B9-8E4E-4938-9546-B2D90CA8C3EC}"/>
                </a:ext>
              </a:extLst>
            </p:cNvPr>
            <p:cNvSpPr>
              <a:spLocks noChangeShapeType="1"/>
            </p:cNvSpPr>
            <p:nvPr/>
          </p:nvSpPr>
          <p:spPr bwMode="auto">
            <a:xfrm>
              <a:off x="107784900" y="108413550"/>
              <a:ext cx="3429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0" name="Text Box 49">
              <a:extLst>
                <a:ext uri="{FF2B5EF4-FFF2-40B4-BE49-F238E27FC236}">
                  <a16:creationId xmlns:a16="http://schemas.microsoft.com/office/drawing/2014/main" id="{178A1803-E228-45B3-A73A-E94511E22BFE}"/>
                </a:ext>
              </a:extLst>
            </p:cNvPr>
            <p:cNvSpPr txBox="1">
              <a:spLocks noChangeArrowheads="1"/>
            </p:cNvSpPr>
            <p:nvPr/>
          </p:nvSpPr>
          <p:spPr bwMode="auto">
            <a:xfrm>
              <a:off x="107756325" y="108184950"/>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 name="Line 50">
              <a:extLst>
                <a:ext uri="{FF2B5EF4-FFF2-40B4-BE49-F238E27FC236}">
                  <a16:creationId xmlns:a16="http://schemas.microsoft.com/office/drawing/2014/main" id="{4E166838-498E-4744-B620-9E06BD7F01F1}"/>
                </a:ext>
              </a:extLst>
            </p:cNvPr>
            <p:cNvSpPr>
              <a:spLocks noChangeShapeType="1"/>
            </p:cNvSpPr>
            <p:nvPr/>
          </p:nvSpPr>
          <p:spPr bwMode="auto">
            <a:xfrm flipH="1">
              <a:off x="108070650" y="106413300"/>
              <a:ext cx="0" cy="28575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Line 51">
              <a:extLst>
                <a:ext uri="{FF2B5EF4-FFF2-40B4-BE49-F238E27FC236}">
                  <a16:creationId xmlns:a16="http://schemas.microsoft.com/office/drawing/2014/main" id="{15FE0A7B-9C2A-4184-B3FC-89AEAE14DEDF}"/>
                </a:ext>
              </a:extLst>
            </p:cNvPr>
            <p:cNvSpPr>
              <a:spLocks noChangeShapeType="1"/>
            </p:cNvSpPr>
            <p:nvPr/>
          </p:nvSpPr>
          <p:spPr bwMode="auto">
            <a:xfrm>
              <a:off x="107499150" y="106699050"/>
              <a:ext cx="34290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Line 52">
              <a:extLst>
                <a:ext uri="{FF2B5EF4-FFF2-40B4-BE49-F238E27FC236}">
                  <a16:creationId xmlns:a16="http://schemas.microsoft.com/office/drawing/2014/main" id="{7A750B1A-3287-43E5-947C-E2431F62DC98}"/>
                </a:ext>
              </a:extLst>
            </p:cNvPr>
            <p:cNvSpPr>
              <a:spLocks noChangeShapeType="1"/>
            </p:cNvSpPr>
            <p:nvPr/>
          </p:nvSpPr>
          <p:spPr bwMode="auto">
            <a:xfrm>
              <a:off x="108070650" y="106413300"/>
              <a:ext cx="1371600" cy="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Line 53">
              <a:extLst>
                <a:ext uri="{FF2B5EF4-FFF2-40B4-BE49-F238E27FC236}">
                  <a16:creationId xmlns:a16="http://schemas.microsoft.com/office/drawing/2014/main" id="{F9CAAB6E-F38B-4E9C-B67F-0A721D559695}"/>
                </a:ext>
              </a:extLst>
            </p:cNvPr>
            <p:cNvSpPr>
              <a:spLocks noChangeShapeType="1"/>
            </p:cNvSpPr>
            <p:nvPr/>
          </p:nvSpPr>
          <p:spPr bwMode="auto">
            <a:xfrm>
              <a:off x="108127800" y="108184950"/>
              <a:ext cx="1428750" cy="0"/>
            </a:xfrm>
            <a:prstGeom prst="line">
              <a:avLst/>
            </a:prstGeom>
            <a:noFill/>
            <a:ln w="25400">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85" name="TextBox 84">
            <a:extLst>
              <a:ext uri="{FF2B5EF4-FFF2-40B4-BE49-F238E27FC236}">
                <a16:creationId xmlns:a16="http://schemas.microsoft.com/office/drawing/2014/main" id="{9D3E0DD6-4DDC-4AAF-922F-AB4A1059101A}"/>
              </a:ext>
            </a:extLst>
          </p:cNvPr>
          <p:cNvSpPr txBox="1"/>
          <p:nvPr/>
        </p:nvSpPr>
        <p:spPr>
          <a:xfrm>
            <a:off x="843134" y="4244482"/>
            <a:ext cx="10519299" cy="1754326"/>
          </a:xfrm>
          <a:prstGeom prst="rect">
            <a:avLst/>
          </a:prstGeom>
          <a:noFill/>
        </p:spPr>
        <p:txBody>
          <a:bodyPr wrap="square" rtlCol="0">
            <a:spAutoFit/>
          </a:bodyPr>
          <a:lstStyle/>
          <a:p>
            <a:r>
              <a:rPr lang="en-US" dirty="0">
                <a:latin typeface="Arial Narrow" panose="020B0606020202030204" pitchFamily="34" charset="0"/>
              </a:rPr>
              <a:t>We can see a cold war, that takes us to 1989. And again we have a story of a deadly wound. But we have always known that the Soviet Union did not end in 1989. So 1989 is the deadly wound , its death is 1991 with a dissolving of the Soviet Union. </a:t>
            </a:r>
          </a:p>
          <a:p>
            <a:r>
              <a:rPr lang="en-US" dirty="0">
                <a:latin typeface="Arial Narrow" panose="020B0606020202030204" pitchFamily="34" charset="0"/>
              </a:rPr>
              <a:t> </a:t>
            </a:r>
          </a:p>
          <a:p>
            <a:r>
              <a:rPr lang="en-US" dirty="0">
                <a:latin typeface="Arial Narrow" panose="020B0606020202030204" pitchFamily="34" charset="0"/>
              </a:rPr>
              <a:t>This is the captivity and death of Pius the 6th. And we see Gorbachev, his rulership is irretrievably weekend in 1989. In 1991 the same day he resigns with in the same half hour the Soviet Union is dissolved.</a:t>
            </a:r>
          </a:p>
        </p:txBody>
      </p:sp>
    </p:spTree>
    <p:extLst>
      <p:ext uri="{BB962C8B-B14F-4D97-AF65-F5344CB8AC3E}">
        <p14:creationId xmlns:p14="http://schemas.microsoft.com/office/powerpoint/2010/main" val="371267001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5974E9B-2DF8-44FC-A375-EDB95F665AA4}"/>
              </a:ext>
            </a:extLst>
          </p:cNvPr>
          <p:cNvSpPr>
            <a:spLocks noGrp="1"/>
          </p:cNvSpPr>
          <p:nvPr>
            <p:ph type="sldNum" sz="quarter" idx="12"/>
          </p:nvPr>
        </p:nvSpPr>
        <p:spPr/>
        <p:txBody>
          <a:bodyPr/>
          <a:lstStyle/>
          <a:p>
            <a:fld id="{1E1B8BD3-EEEF-4896-BEE3-06C250004F3C}" type="slidenum">
              <a:rPr lang="en-US" smtClean="0"/>
              <a:pPr/>
              <a:t>40</a:t>
            </a:fld>
            <a:endParaRPr lang="en-US" dirty="0"/>
          </a:p>
        </p:txBody>
      </p:sp>
      <p:sp>
        <p:nvSpPr>
          <p:cNvPr id="3" name="TextBox 2">
            <a:extLst>
              <a:ext uri="{FF2B5EF4-FFF2-40B4-BE49-F238E27FC236}">
                <a16:creationId xmlns:a16="http://schemas.microsoft.com/office/drawing/2014/main" id="{808445E3-7F14-4F4E-BB14-ECDB919044EA}"/>
              </a:ext>
            </a:extLst>
          </p:cNvPr>
          <p:cNvSpPr txBox="1"/>
          <p:nvPr/>
        </p:nvSpPr>
        <p:spPr>
          <a:xfrm>
            <a:off x="2926081" y="1321598"/>
            <a:ext cx="6365964" cy="1077218"/>
          </a:xfrm>
          <a:prstGeom prst="rect">
            <a:avLst/>
          </a:prstGeom>
          <a:noFill/>
        </p:spPr>
        <p:txBody>
          <a:bodyPr wrap="square" rtlCol="0">
            <a:spAutoFit/>
          </a:bodyPr>
          <a:lstStyle/>
          <a:p>
            <a:pPr algn="ctr"/>
            <a:r>
              <a:rPr lang="en-US" sz="3200" b="1" dirty="0">
                <a:latin typeface="Arial Narrow" panose="020B0606020202030204" pitchFamily="34" charset="0"/>
              </a:rPr>
              <a:t>Why did the papacy go into captivity?</a:t>
            </a:r>
            <a:r>
              <a:rPr lang="en-US" sz="3200" dirty="0">
                <a:latin typeface="Arial Narrow" panose="020B0606020202030204" pitchFamily="34" charset="0"/>
              </a:rPr>
              <a:t> </a:t>
            </a:r>
          </a:p>
          <a:p>
            <a:pPr algn="ctr"/>
            <a:endParaRPr lang="en-US" sz="3200" dirty="0">
              <a:latin typeface="Arial Narrow" panose="020B0606020202030204" pitchFamily="34" charset="0"/>
            </a:endParaRPr>
          </a:p>
        </p:txBody>
      </p:sp>
      <p:sp>
        <p:nvSpPr>
          <p:cNvPr id="4" name="Rectangle 3">
            <a:extLst>
              <a:ext uri="{FF2B5EF4-FFF2-40B4-BE49-F238E27FC236}">
                <a16:creationId xmlns:a16="http://schemas.microsoft.com/office/drawing/2014/main" id="{90ECBB9A-ED6F-4D92-89CE-42A59F72F39C}"/>
              </a:ext>
            </a:extLst>
          </p:cNvPr>
          <p:cNvSpPr/>
          <p:nvPr/>
        </p:nvSpPr>
        <p:spPr>
          <a:xfrm>
            <a:off x="3196045" y="3861623"/>
            <a:ext cx="6096000" cy="954107"/>
          </a:xfrm>
          <a:prstGeom prst="rect">
            <a:avLst/>
          </a:prstGeom>
        </p:spPr>
        <p:txBody>
          <a:bodyPr>
            <a:spAutoFit/>
          </a:bodyPr>
          <a:lstStyle/>
          <a:p>
            <a:pPr algn="ctr"/>
            <a:r>
              <a:rPr lang="en-US" sz="2800" b="1" dirty="0">
                <a:solidFill>
                  <a:srgbClr val="FF0000"/>
                </a:solidFill>
                <a:latin typeface="Arial Narrow" panose="020B0606020202030204" pitchFamily="34" charset="0"/>
              </a:rPr>
              <a:t>The rebelled against their boss, Satan</a:t>
            </a:r>
          </a:p>
          <a:p>
            <a:pPr algn="ctr"/>
            <a:r>
              <a:rPr lang="en-US" sz="2800" b="1" dirty="0">
                <a:solidFill>
                  <a:srgbClr val="FF0000"/>
                </a:solidFill>
                <a:latin typeface="Arial Narrow" panose="020B0606020202030204" pitchFamily="34" charset="0"/>
              </a:rPr>
              <a:t>Failed to do their job function</a:t>
            </a:r>
            <a:endParaRPr lang="en-US" sz="2800" b="1" dirty="0">
              <a:solidFill>
                <a:srgbClr val="FF0000"/>
              </a:solidFill>
            </a:endParaRPr>
          </a:p>
        </p:txBody>
      </p:sp>
    </p:spTree>
    <p:extLst>
      <p:ext uri="{BB962C8B-B14F-4D97-AF65-F5344CB8AC3E}">
        <p14:creationId xmlns:p14="http://schemas.microsoft.com/office/powerpoint/2010/main" val="33831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5974E9B-2DF8-44FC-A375-EDB95F665AA4}"/>
              </a:ext>
            </a:extLst>
          </p:cNvPr>
          <p:cNvSpPr>
            <a:spLocks noGrp="1"/>
          </p:cNvSpPr>
          <p:nvPr>
            <p:ph type="sldNum" sz="quarter" idx="12"/>
          </p:nvPr>
        </p:nvSpPr>
        <p:spPr/>
        <p:txBody>
          <a:bodyPr/>
          <a:lstStyle/>
          <a:p>
            <a:fld id="{1E1B8BD3-EEEF-4896-BEE3-06C250004F3C}" type="slidenum">
              <a:rPr lang="en-US" smtClean="0"/>
              <a:pPr/>
              <a:t>41</a:t>
            </a:fld>
            <a:endParaRPr lang="en-US" dirty="0"/>
          </a:p>
        </p:txBody>
      </p:sp>
      <p:sp>
        <p:nvSpPr>
          <p:cNvPr id="3" name="TextBox 2">
            <a:extLst>
              <a:ext uri="{FF2B5EF4-FFF2-40B4-BE49-F238E27FC236}">
                <a16:creationId xmlns:a16="http://schemas.microsoft.com/office/drawing/2014/main" id="{808445E3-7F14-4F4E-BB14-ECDB919044EA}"/>
              </a:ext>
            </a:extLst>
          </p:cNvPr>
          <p:cNvSpPr txBox="1"/>
          <p:nvPr/>
        </p:nvSpPr>
        <p:spPr>
          <a:xfrm>
            <a:off x="3100252" y="2315757"/>
            <a:ext cx="6365964" cy="1077218"/>
          </a:xfrm>
          <a:prstGeom prst="rect">
            <a:avLst/>
          </a:prstGeom>
          <a:noFill/>
        </p:spPr>
        <p:txBody>
          <a:bodyPr wrap="square" rtlCol="0">
            <a:spAutoFit/>
          </a:bodyPr>
          <a:lstStyle/>
          <a:p>
            <a:pPr algn="ctr"/>
            <a:r>
              <a:rPr lang="en-US" sz="3200" b="1" dirty="0">
                <a:latin typeface="Arial Narrow" panose="020B0606020202030204" pitchFamily="34" charset="0"/>
              </a:rPr>
              <a:t>When did the papacy go into captivity?</a:t>
            </a:r>
            <a:r>
              <a:rPr lang="en-US" sz="3200" dirty="0">
                <a:latin typeface="Arial Narrow" panose="020B0606020202030204" pitchFamily="34" charset="0"/>
              </a:rPr>
              <a:t> </a:t>
            </a:r>
          </a:p>
          <a:p>
            <a:pPr algn="ctr"/>
            <a:endParaRPr lang="en-US" sz="3200" dirty="0">
              <a:latin typeface="Arial Narrow" panose="020B0606020202030204" pitchFamily="34" charset="0"/>
            </a:endParaRPr>
          </a:p>
        </p:txBody>
      </p:sp>
      <p:sp>
        <p:nvSpPr>
          <p:cNvPr id="4" name="Rectangle 3">
            <a:extLst>
              <a:ext uri="{FF2B5EF4-FFF2-40B4-BE49-F238E27FC236}">
                <a16:creationId xmlns:a16="http://schemas.microsoft.com/office/drawing/2014/main" id="{7F94D7AA-58F6-4CA8-874A-5FE1CA6E4596}"/>
              </a:ext>
            </a:extLst>
          </p:cNvPr>
          <p:cNvSpPr/>
          <p:nvPr/>
        </p:nvSpPr>
        <p:spPr>
          <a:xfrm>
            <a:off x="5721538" y="3941019"/>
            <a:ext cx="748923" cy="461665"/>
          </a:xfrm>
          <a:prstGeom prst="rect">
            <a:avLst/>
          </a:prstGeom>
        </p:spPr>
        <p:txBody>
          <a:bodyPr wrap="none">
            <a:spAutoFit/>
          </a:bodyPr>
          <a:lstStyle/>
          <a:p>
            <a:pPr algn="ctr"/>
            <a:r>
              <a:rPr lang="en-US" sz="2400" b="1" dirty="0">
                <a:solidFill>
                  <a:srgbClr val="FF0000"/>
                </a:solidFill>
                <a:latin typeface="Arial Narrow" panose="020B0606020202030204" pitchFamily="34" charset="0"/>
              </a:rPr>
              <a:t>1798</a:t>
            </a:r>
          </a:p>
        </p:txBody>
      </p:sp>
    </p:spTree>
    <p:extLst>
      <p:ext uri="{BB962C8B-B14F-4D97-AF65-F5344CB8AC3E}">
        <p14:creationId xmlns:p14="http://schemas.microsoft.com/office/powerpoint/2010/main" val="3969259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5974E9B-2DF8-44FC-A375-EDB95F665AA4}"/>
              </a:ext>
            </a:extLst>
          </p:cNvPr>
          <p:cNvSpPr>
            <a:spLocks noGrp="1"/>
          </p:cNvSpPr>
          <p:nvPr>
            <p:ph type="sldNum" sz="quarter" idx="12"/>
          </p:nvPr>
        </p:nvSpPr>
        <p:spPr/>
        <p:txBody>
          <a:bodyPr/>
          <a:lstStyle/>
          <a:p>
            <a:fld id="{1E1B8BD3-EEEF-4896-BEE3-06C250004F3C}" type="slidenum">
              <a:rPr lang="en-US" smtClean="0"/>
              <a:pPr/>
              <a:t>42</a:t>
            </a:fld>
            <a:endParaRPr lang="en-US" dirty="0"/>
          </a:p>
        </p:txBody>
      </p:sp>
      <p:sp>
        <p:nvSpPr>
          <p:cNvPr id="3" name="TextBox 2">
            <a:extLst>
              <a:ext uri="{FF2B5EF4-FFF2-40B4-BE49-F238E27FC236}">
                <a16:creationId xmlns:a16="http://schemas.microsoft.com/office/drawing/2014/main" id="{808445E3-7F14-4F4E-BB14-ECDB919044EA}"/>
              </a:ext>
            </a:extLst>
          </p:cNvPr>
          <p:cNvSpPr txBox="1"/>
          <p:nvPr/>
        </p:nvSpPr>
        <p:spPr>
          <a:xfrm>
            <a:off x="2275116" y="1406361"/>
            <a:ext cx="7175858" cy="1077218"/>
          </a:xfrm>
          <a:prstGeom prst="rect">
            <a:avLst/>
          </a:prstGeom>
          <a:noFill/>
        </p:spPr>
        <p:txBody>
          <a:bodyPr wrap="square" rtlCol="0">
            <a:spAutoFit/>
          </a:bodyPr>
          <a:lstStyle/>
          <a:p>
            <a:pPr algn="ctr"/>
            <a:r>
              <a:rPr lang="en-US" sz="3200" b="1" dirty="0">
                <a:latin typeface="Arial Narrow" panose="020B0606020202030204" pitchFamily="34" charset="0"/>
              </a:rPr>
              <a:t>What brought the papacy out of captivity?</a:t>
            </a:r>
            <a:r>
              <a:rPr lang="en-US" sz="3200" dirty="0">
                <a:latin typeface="Arial Narrow" panose="020B0606020202030204" pitchFamily="34" charset="0"/>
              </a:rPr>
              <a:t> </a:t>
            </a:r>
          </a:p>
          <a:p>
            <a:pPr algn="ctr"/>
            <a:endParaRPr lang="en-US" sz="3200" dirty="0">
              <a:latin typeface="Arial Narrow" panose="020B0606020202030204" pitchFamily="34" charset="0"/>
            </a:endParaRPr>
          </a:p>
        </p:txBody>
      </p:sp>
      <p:sp>
        <p:nvSpPr>
          <p:cNvPr id="5" name="Text Box 2">
            <a:extLst>
              <a:ext uri="{FF2B5EF4-FFF2-40B4-BE49-F238E27FC236}">
                <a16:creationId xmlns:a16="http://schemas.microsoft.com/office/drawing/2014/main" id="{97F1D3FC-A73A-4CF5-9B5E-ED48C6BC0FDD}"/>
              </a:ext>
            </a:extLst>
          </p:cNvPr>
          <p:cNvSpPr txBox="1">
            <a:spLocks noChangeArrowheads="1"/>
          </p:cNvSpPr>
          <p:nvPr/>
        </p:nvSpPr>
        <p:spPr bwMode="auto">
          <a:xfrm>
            <a:off x="9027794" y="118385"/>
            <a:ext cx="2914650" cy="5257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Text Box 3">
            <a:extLst>
              <a:ext uri="{FF2B5EF4-FFF2-40B4-BE49-F238E27FC236}">
                <a16:creationId xmlns:a16="http://schemas.microsoft.com/office/drawing/2014/main" id="{ED2184CB-8896-4C0F-9518-7E00552AA511}"/>
              </a:ext>
            </a:extLst>
          </p:cNvPr>
          <p:cNvSpPr txBox="1">
            <a:spLocks noChangeArrowheads="1"/>
          </p:cNvSpPr>
          <p:nvPr/>
        </p:nvSpPr>
        <p:spPr bwMode="auto">
          <a:xfrm>
            <a:off x="5339341" y="4041597"/>
            <a:ext cx="1885950" cy="1085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FF0000"/>
                </a:solidFill>
                <a:effectLst/>
                <a:latin typeface="Arial Narrow" panose="020B0606020202030204" pitchFamily="34" charset="0"/>
              </a:rPr>
              <a:t>Fatima:</a:t>
            </a: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1800" b="0" i="0" u="none" strike="noStrike" cap="none" normalizeH="0" baseline="0" dirty="0">
                <a:ln>
                  <a:noFill/>
                </a:ln>
                <a:solidFill>
                  <a:srgbClr val="FF0000"/>
                </a:solidFill>
                <a:effectLst/>
                <a:latin typeface="Arial" panose="020B0604020202020204" pitchFamily="34" charset="0"/>
              </a:rPr>
              <a:t>.</a:t>
            </a:r>
            <a:r>
              <a:rPr kumimoji="0" lang="en-US" altLang="en-US" sz="1600" b="0" i="0" u="none" strike="noStrike" cap="none" normalizeH="0" baseline="0" dirty="0">
                <a:ln>
                  <a:noFill/>
                </a:ln>
                <a:solidFill>
                  <a:srgbClr val="FF0000"/>
                </a:solidFill>
                <a:effectLst/>
                <a:latin typeface="Arial Narrow" panose="020B0606020202030204" pitchFamily="34" charset="0"/>
              </a:rPr>
              <a:t>Fear</a:t>
            </a: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1800" b="0" i="0" u="none" strike="noStrike" cap="none" normalizeH="0" baseline="0" dirty="0">
                <a:ln>
                  <a:noFill/>
                </a:ln>
                <a:solidFill>
                  <a:srgbClr val="FF0000"/>
                </a:solidFill>
                <a:effectLst/>
                <a:latin typeface="Arial" panose="020B0604020202020204" pitchFamily="34" charset="0"/>
              </a:rPr>
              <a:t>.</a:t>
            </a:r>
            <a:r>
              <a:rPr kumimoji="0" lang="en-US" altLang="en-US" sz="1600" b="0" i="0" u="none" strike="noStrike" cap="none" normalizeH="0" baseline="0" dirty="0" err="1">
                <a:ln>
                  <a:noFill/>
                </a:ln>
                <a:solidFill>
                  <a:srgbClr val="FF0000"/>
                </a:solidFill>
                <a:effectLst/>
                <a:latin typeface="Arial Narrow" panose="020B0606020202030204" pitchFamily="34" charset="0"/>
              </a:rPr>
              <a:t>KoS</a:t>
            </a:r>
            <a:endParaRPr kumimoji="0" lang="en-US" altLang="en-US" sz="1600" b="0" i="0" u="none" strike="noStrike" cap="none" normalizeH="0" baseline="0" dirty="0">
              <a:ln>
                <a:noFill/>
              </a:ln>
              <a:solidFill>
                <a:srgbClr val="FF0000"/>
              </a:solidFill>
              <a:effectLst/>
              <a:latin typeface="Arial Narrow" panose="020B060602020203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1800" b="0" i="0" u="none" strike="noStrike" cap="none" normalizeH="0" baseline="0" dirty="0">
                <a:ln>
                  <a:noFill/>
                </a:ln>
                <a:solidFill>
                  <a:srgbClr val="FF0000"/>
                </a:solidFill>
                <a:effectLst/>
                <a:latin typeface="Arial" panose="020B0604020202020204" pitchFamily="34" charset="0"/>
              </a:rPr>
              <a:t>.</a:t>
            </a:r>
            <a:r>
              <a:rPr kumimoji="0" lang="en-US" altLang="en-US" sz="1600" b="0" i="0" u="none" strike="noStrike" cap="none" normalizeH="0" baseline="0" dirty="0">
                <a:ln>
                  <a:noFill/>
                </a:ln>
                <a:solidFill>
                  <a:srgbClr val="FF0000"/>
                </a:solidFill>
                <a:effectLst/>
                <a:latin typeface="Arial Narrow" panose="020B0606020202030204" pitchFamily="34" charset="0"/>
              </a:rPr>
              <a:t>Judgment</a:t>
            </a:r>
            <a:endParaRPr kumimoji="0" lang="en-US" altLang="en-US" sz="1800" b="0" i="0" u="none" strike="noStrike" cap="none" normalizeH="0" baseline="0" dirty="0">
              <a:ln>
                <a:noFill/>
              </a:ln>
              <a:solidFill>
                <a:srgbClr val="FF0000"/>
              </a:solidFill>
              <a:effectLst/>
              <a:latin typeface="Arial" panose="020B0604020202020204" pitchFamily="34" charset="0"/>
            </a:endParaRPr>
          </a:p>
        </p:txBody>
      </p:sp>
      <p:sp>
        <p:nvSpPr>
          <p:cNvPr id="4" name="Rectangle 3">
            <a:extLst>
              <a:ext uri="{FF2B5EF4-FFF2-40B4-BE49-F238E27FC236}">
                <a16:creationId xmlns:a16="http://schemas.microsoft.com/office/drawing/2014/main" id="{A575D671-8C69-4CA1-9787-05C148B53963}"/>
              </a:ext>
            </a:extLst>
          </p:cNvPr>
          <p:cNvSpPr/>
          <p:nvPr/>
        </p:nvSpPr>
        <p:spPr>
          <a:xfrm>
            <a:off x="4552340" y="2752514"/>
            <a:ext cx="2756397" cy="523220"/>
          </a:xfrm>
          <a:prstGeom prst="rect">
            <a:avLst/>
          </a:prstGeom>
        </p:spPr>
        <p:txBody>
          <a:bodyPr wrap="none">
            <a:spAutoFit/>
          </a:bodyPr>
          <a:lstStyle/>
          <a:p>
            <a:pPr algn="ctr"/>
            <a:r>
              <a:rPr lang="en-US" sz="2800" b="1" dirty="0">
                <a:solidFill>
                  <a:srgbClr val="FF0000"/>
                </a:solidFill>
                <a:latin typeface="Arial Narrow" panose="020B0606020202030204" pitchFamily="34" charset="0"/>
              </a:rPr>
              <a:t>A 3 step message</a:t>
            </a:r>
          </a:p>
        </p:txBody>
      </p:sp>
    </p:spTree>
    <p:extLst>
      <p:ext uri="{BB962C8B-B14F-4D97-AF65-F5344CB8AC3E}">
        <p14:creationId xmlns:p14="http://schemas.microsoft.com/office/powerpoint/2010/main" val="1831404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4"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5974E9B-2DF8-44FC-A375-EDB95F665AA4}"/>
              </a:ext>
            </a:extLst>
          </p:cNvPr>
          <p:cNvSpPr>
            <a:spLocks noGrp="1"/>
          </p:cNvSpPr>
          <p:nvPr>
            <p:ph type="sldNum" sz="quarter" idx="12"/>
          </p:nvPr>
        </p:nvSpPr>
        <p:spPr/>
        <p:txBody>
          <a:bodyPr/>
          <a:lstStyle/>
          <a:p>
            <a:fld id="{1E1B8BD3-EEEF-4896-BEE3-06C250004F3C}" type="slidenum">
              <a:rPr lang="en-US" smtClean="0"/>
              <a:pPr/>
              <a:t>43</a:t>
            </a:fld>
            <a:endParaRPr lang="en-US" dirty="0"/>
          </a:p>
        </p:txBody>
      </p:sp>
      <p:sp>
        <p:nvSpPr>
          <p:cNvPr id="3" name="TextBox 2">
            <a:extLst>
              <a:ext uri="{FF2B5EF4-FFF2-40B4-BE49-F238E27FC236}">
                <a16:creationId xmlns:a16="http://schemas.microsoft.com/office/drawing/2014/main" id="{808445E3-7F14-4F4E-BB14-ECDB919044EA}"/>
              </a:ext>
            </a:extLst>
          </p:cNvPr>
          <p:cNvSpPr txBox="1"/>
          <p:nvPr/>
        </p:nvSpPr>
        <p:spPr>
          <a:xfrm>
            <a:off x="2395946" y="2413337"/>
            <a:ext cx="7400107" cy="1015663"/>
          </a:xfrm>
          <a:prstGeom prst="rect">
            <a:avLst/>
          </a:prstGeom>
          <a:noFill/>
        </p:spPr>
        <p:txBody>
          <a:bodyPr wrap="square" rtlCol="0">
            <a:spAutoFit/>
          </a:bodyPr>
          <a:lstStyle/>
          <a:p>
            <a:pPr algn="ctr"/>
            <a:r>
              <a:rPr lang="en-US" sz="2800" b="1" dirty="0">
                <a:latin typeface="Arial Narrow" panose="020B0606020202030204" pitchFamily="34" charset="0"/>
              </a:rPr>
              <a:t>What was the core message for the Papacy?</a:t>
            </a:r>
            <a:r>
              <a:rPr lang="en-US" sz="2800" dirty="0">
                <a:latin typeface="Arial Narrow" panose="020B0606020202030204" pitchFamily="34" charset="0"/>
              </a:rPr>
              <a:t> </a:t>
            </a:r>
          </a:p>
          <a:p>
            <a:pPr algn="ctr"/>
            <a:endParaRPr lang="en-US" sz="3200" dirty="0">
              <a:latin typeface="Arial Narrow" panose="020B0606020202030204" pitchFamily="34" charset="0"/>
            </a:endParaRPr>
          </a:p>
        </p:txBody>
      </p:sp>
      <p:sp>
        <p:nvSpPr>
          <p:cNvPr id="4" name="Rectangle 3">
            <a:extLst>
              <a:ext uri="{FF2B5EF4-FFF2-40B4-BE49-F238E27FC236}">
                <a16:creationId xmlns:a16="http://schemas.microsoft.com/office/drawing/2014/main" id="{93E2C6AF-C27C-4A72-A828-6CFD414DD94C}"/>
              </a:ext>
            </a:extLst>
          </p:cNvPr>
          <p:cNvSpPr/>
          <p:nvPr/>
        </p:nvSpPr>
        <p:spPr>
          <a:xfrm>
            <a:off x="3756266" y="4167442"/>
            <a:ext cx="4524893" cy="523220"/>
          </a:xfrm>
          <a:prstGeom prst="rect">
            <a:avLst/>
          </a:prstGeom>
        </p:spPr>
        <p:txBody>
          <a:bodyPr wrap="none">
            <a:spAutoFit/>
          </a:bodyPr>
          <a:lstStyle/>
          <a:p>
            <a:pPr algn="ctr"/>
            <a:r>
              <a:rPr lang="en-US" sz="2800" b="1" dirty="0">
                <a:solidFill>
                  <a:srgbClr val="FF0000"/>
                </a:solidFill>
                <a:latin typeface="Arial Narrow" panose="020B0606020202030204" pitchFamily="34" charset="0"/>
              </a:rPr>
              <a:t>To defeat the King of the South</a:t>
            </a:r>
          </a:p>
        </p:txBody>
      </p:sp>
    </p:spTree>
    <p:extLst>
      <p:ext uri="{BB962C8B-B14F-4D97-AF65-F5344CB8AC3E}">
        <p14:creationId xmlns:p14="http://schemas.microsoft.com/office/powerpoint/2010/main" val="1828305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7228AFA-5FD5-4F3F-8212-0F67A4186572}"/>
              </a:ext>
            </a:extLst>
          </p:cNvPr>
          <p:cNvSpPr>
            <a:spLocks noGrp="1"/>
          </p:cNvSpPr>
          <p:nvPr>
            <p:ph type="sldNum" sz="quarter" idx="12"/>
          </p:nvPr>
        </p:nvSpPr>
        <p:spPr/>
        <p:txBody>
          <a:bodyPr/>
          <a:lstStyle/>
          <a:p>
            <a:fld id="{1E1B8BD3-EEEF-4896-BEE3-06C250004F3C}" type="slidenum">
              <a:rPr lang="en-US" smtClean="0"/>
              <a:pPr/>
              <a:t>44</a:t>
            </a:fld>
            <a:endParaRPr lang="en-US" dirty="0"/>
          </a:p>
        </p:txBody>
      </p:sp>
      <p:sp>
        <p:nvSpPr>
          <p:cNvPr id="3" name="Rectangle 2">
            <a:extLst>
              <a:ext uri="{FF2B5EF4-FFF2-40B4-BE49-F238E27FC236}">
                <a16:creationId xmlns:a16="http://schemas.microsoft.com/office/drawing/2014/main" id="{4F0D958A-6509-4C3D-AC9A-8E680F6D0541}"/>
              </a:ext>
            </a:extLst>
          </p:cNvPr>
          <p:cNvSpPr/>
          <p:nvPr/>
        </p:nvSpPr>
        <p:spPr>
          <a:xfrm>
            <a:off x="2211978" y="879565"/>
            <a:ext cx="7611292" cy="954107"/>
          </a:xfrm>
          <a:prstGeom prst="rect">
            <a:avLst/>
          </a:prstGeom>
        </p:spPr>
        <p:txBody>
          <a:bodyPr wrap="square">
            <a:spAutoFit/>
          </a:bodyPr>
          <a:lstStyle/>
          <a:p>
            <a:pPr algn="ctr"/>
            <a:r>
              <a:rPr lang="en-US" sz="2800" b="1" dirty="0">
                <a:latin typeface="Arial Narrow" panose="020B0606020202030204" pitchFamily="34" charset="0"/>
              </a:rPr>
              <a:t>Through the history of WW2 how did that alliance between Pacelli and Hitler end? </a:t>
            </a:r>
          </a:p>
        </p:txBody>
      </p:sp>
      <p:sp>
        <p:nvSpPr>
          <p:cNvPr id="5" name="Rectangle 4">
            <a:extLst>
              <a:ext uri="{FF2B5EF4-FFF2-40B4-BE49-F238E27FC236}">
                <a16:creationId xmlns:a16="http://schemas.microsoft.com/office/drawing/2014/main" id="{FD1E12D3-DDF4-4323-8FBE-9768A2C305AB}"/>
              </a:ext>
            </a:extLst>
          </p:cNvPr>
          <p:cNvSpPr/>
          <p:nvPr/>
        </p:nvSpPr>
        <p:spPr>
          <a:xfrm>
            <a:off x="3148088" y="2122837"/>
            <a:ext cx="5739072" cy="523220"/>
          </a:xfrm>
          <a:prstGeom prst="rect">
            <a:avLst/>
          </a:prstGeom>
        </p:spPr>
        <p:txBody>
          <a:bodyPr wrap="none">
            <a:spAutoFit/>
          </a:bodyPr>
          <a:lstStyle/>
          <a:p>
            <a:pPr algn="ctr"/>
            <a:r>
              <a:rPr lang="en-US" sz="2800" b="1" dirty="0">
                <a:solidFill>
                  <a:srgbClr val="FF0000"/>
                </a:solidFill>
                <a:latin typeface="Arial Narrow" panose="020B0606020202030204" pitchFamily="34" charset="0"/>
              </a:rPr>
              <a:t>It ended in 1945 with a disappointment. </a:t>
            </a:r>
            <a:endParaRPr lang="en-US" sz="2800" dirty="0">
              <a:solidFill>
                <a:srgbClr val="FF0000"/>
              </a:solidFill>
            </a:endParaRPr>
          </a:p>
        </p:txBody>
      </p:sp>
      <p:sp>
        <p:nvSpPr>
          <p:cNvPr id="6" name="Rectangle 5">
            <a:extLst>
              <a:ext uri="{FF2B5EF4-FFF2-40B4-BE49-F238E27FC236}">
                <a16:creationId xmlns:a16="http://schemas.microsoft.com/office/drawing/2014/main" id="{3D7D24E3-78EB-4F79-A9C2-0094DAC7B6E7}"/>
              </a:ext>
            </a:extLst>
          </p:cNvPr>
          <p:cNvSpPr/>
          <p:nvPr/>
        </p:nvSpPr>
        <p:spPr>
          <a:xfrm>
            <a:off x="3840095" y="3790723"/>
            <a:ext cx="4169731" cy="523220"/>
          </a:xfrm>
          <a:prstGeom prst="rect">
            <a:avLst/>
          </a:prstGeom>
        </p:spPr>
        <p:txBody>
          <a:bodyPr wrap="none">
            <a:spAutoFit/>
          </a:bodyPr>
          <a:lstStyle/>
          <a:p>
            <a:pPr algn="ctr"/>
            <a:r>
              <a:rPr lang="en-US" sz="2800" b="1" dirty="0">
                <a:latin typeface="Arial Narrow" panose="020B0606020202030204" pitchFamily="34" charset="0"/>
              </a:rPr>
              <a:t>Why is it a disappointment? </a:t>
            </a:r>
            <a:endParaRPr lang="en-US" sz="2800" dirty="0"/>
          </a:p>
        </p:txBody>
      </p:sp>
      <p:sp>
        <p:nvSpPr>
          <p:cNvPr id="7" name="Rectangle 6">
            <a:extLst>
              <a:ext uri="{FF2B5EF4-FFF2-40B4-BE49-F238E27FC236}">
                <a16:creationId xmlns:a16="http://schemas.microsoft.com/office/drawing/2014/main" id="{5CC46962-6896-4D2C-9C39-AA123071679C}"/>
              </a:ext>
            </a:extLst>
          </p:cNvPr>
          <p:cNvSpPr/>
          <p:nvPr/>
        </p:nvSpPr>
        <p:spPr>
          <a:xfrm>
            <a:off x="2144487" y="4727288"/>
            <a:ext cx="7837713" cy="954107"/>
          </a:xfrm>
          <a:prstGeom prst="rect">
            <a:avLst/>
          </a:prstGeom>
        </p:spPr>
        <p:txBody>
          <a:bodyPr wrap="square">
            <a:spAutoFit/>
          </a:bodyPr>
          <a:lstStyle/>
          <a:p>
            <a:pPr algn="ctr"/>
            <a:r>
              <a:rPr lang="en-US" sz="2800" b="1" dirty="0">
                <a:solidFill>
                  <a:srgbClr val="FF0000"/>
                </a:solidFill>
                <a:latin typeface="Arial Narrow" panose="020B0606020202030204" pitchFamily="34" charset="0"/>
              </a:rPr>
              <a:t>He is allied to Hitler to take down the Soviet Union, Hitler lost in 1945. It was a failed attempt. </a:t>
            </a:r>
            <a:endParaRPr lang="en-US" sz="2800" dirty="0">
              <a:solidFill>
                <a:srgbClr val="FF0000"/>
              </a:solidFill>
            </a:endParaRPr>
          </a:p>
        </p:txBody>
      </p:sp>
    </p:spTree>
    <p:extLst>
      <p:ext uri="{BB962C8B-B14F-4D97-AF65-F5344CB8AC3E}">
        <p14:creationId xmlns:p14="http://schemas.microsoft.com/office/powerpoint/2010/main" val="47211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7228AFA-5FD5-4F3F-8212-0F67A4186572}"/>
              </a:ext>
            </a:extLst>
          </p:cNvPr>
          <p:cNvSpPr>
            <a:spLocks noGrp="1"/>
          </p:cNvSpPr>
          <p:nvPr>
            <p:ph type="sldNum" sz="quarter" idx="12"/>
          </p:nvPr>
        </p:nvSpPr>
        <p:spPr/>
        <p:txBody>
          <a:bodyPr/>
          <a:lstStyle/>
          <a:p>
            <a:fld id="{1E1B8BD3-EEEF-4896-BEE3-06C250004F3C}" type="slidenum">
              <a:rPr lang="en-US" smtClean="0"/>
              <a:pPr/>
              <a:t>45</a:t>
            </a:fld>
            <a:endParaRPr lang="en-US" dirty="0"/>
          </a:p>
        </p:txBody>
      </p:sp>
      <p:sp>
        <p:nvSpPr>
          <p:cNvPr id="3" name="Rectangle 2">
            <a:extLst>
              <a:ext uri="{FF2B5EF4-FFF2-40B4-BE49-F238E27FC236}">
                <a16:creationId xmlns:a16="http://schemas.microsoft.com/office/drawing/2014/main" id="{4F0D958A-6509-4C3D-AC9A-8E680F6D0541}"/>
              </a:ext>
            </a:extLst>
          </p:cNvPr>
          <p:cNvSpPr/>
          <p:nvPr/>
        </p:nvSpPr>
        <p:spPr>
          <a:xfrm>
            <a:off x="2370908" y="1558685"/>
            <a:ext cx="7611292" cy="954107"/>
          </a:xfrm>
          <a:prstGeom prst="rect">
            <a:avLst/>
          </a:prstGeom>
        </p:spPr>
        <p:txBody>
          <a:bodyPr wrap="square">
            <a:spAutoFit/>
          </a:bodyPr>
          <a:lstStyle/>
          <a:p>
            <a:pPr algn="ctr"/>
            <a:r>
              <a:rPr lang="en-US" sz="2800" b="1" dirty="0">
                <a:latin typeface="Arial Narrow" panose="020B0606020202030204" pitchFamily="34" charset="0"/>
              </a:rPr>
              <a:t>In 1950 Pacelli sees the church needs a revival.  </a:t>
            </a:r>
          </a:p>
          <a:p>
            <a:pPr algn="ctr"/>
            <a:r>
              <a:rPr lang="en-US" sz="2800" b="1" dirty="0">
                <a:latin typeface="Arial Narrow" panose="020B0606020202030204" pitchFamily="34" charset="0"/>
              </a:rPr>
              <a:t>What does he do?</a:t>
            </a:r>
          </a:p>
        </p:txBody>
      </p:sp>
      <p:sp>
        <p:nvSpPr>
          <p:cNvPr id="5" name="Rectangle 4">
            <a:extLst>
              <a:ext uri="{FF2B5EF4-FFF2-40B4-BE49-F238E27FC236}">
                <a16:creationId xmlns:a16="http://schemas.microsoft.com/office/drawing/2014/main" id="{FD1E12D3-DDF4-4323-8FBE-9768A2C305AB}"/>
              </a:ext>
            </a:extLst>
          </p:cNvPr>
          <p:cNvSpPr/>
          <p:nvPr/>
        </p:nvSpPr>
        <p:spPr>
          <a:xfrm>
            <a:off x="1155532" y="4172961"/>
            <a:ext cx="10042044" cy="523220"/>
          </a:xfrm>
          <a:prstGeom prst="rect">
            <a:avLst/>
          </a:prstGeom>
        </p:spPr>
        <p:txBody>
          <a:bodyPr wrap="none">
            <a:spAutoFit/>
          </a:bodyPr>
          <a:lstStyle/>
          <a:p>
            <a:pPr algn="ctr"/>
            <a:r>
              <a:rPr lang="en-US" sz="2800" b="1" dirty="0">
                <a:solidFill>
                  <a:srgbClr val="FF0000"/>
                </a:solidFill>
                <a:latin typeface="Arial Narrow" panose="020B0606020202030204" pitchFamily="34" charset="0"/>
              </a:rPr>
              <a:t>Pacelli introduces the Dogma of the Assumption, he brings Mary back.</a:t>
            </a:r>
            <a:endParaRPr lang="en-US" sz="2800" dirty="0">
              <a:solidFill>
                <a:srgbClr val="FF0000"/>
              </a:solidFill>
            </a:endParaRPr>
          </a:p>
        </p:txBody>
      </p:sp>
    </p:spTree>
    <p:extLst>
      <p:ext uri="{BB962C8B-B14F-4D97-AF65-F5344CB8AC3E}">
        <p14:creationId xmlns:p14="http://schemas.microsoft.com/office/powerpoint/2010/main" val="3229416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184B83D-DFA3-4D74-9EBA-24798EC2E552}"/>
              </a:ext>
            </a:extLst>
          </p:cNvPr>
          <p:cNvSpPr>
            <a:spLocks noGrp="1"/>
          </p:cNvSpPr>
          <p:nvPr>
            <p:ph type="sldNum" sz="quarter" idx="12"/>
          </p:nvPr>
        </p:nvSpPr>
        <p:spPr/>
        <p:txBody>
          <a:bodyPr/>
          <a:lstStyle/>
          <a:p>
            <a:fld id="{1E1B8BD3-EEEF-4896-BEE3-06C250004F3C}" type="slidenum">
              <a:rPr lang="en-US" smtClean="0"/>
              <a:pPr/>
              <a:t>46</a:t>
            </a:fld>
            <a:endParaRPr lang="en-US" dirty="0"/>
          </a:p>
        </p:txBody>
      </p:sp>
      <p:sp>
        <p:nvSpPr>
          <p:cNvPr id="3" name="Rectangle 2">
            <a:extLst>
              <a:ext uri="{FF2B5EF4-FFF2-40B4-BE49-F238E27FC236}">
                <a16:creationId xmlns:a16="http://schemas.microsoft.com/office/drawing/2014/main" id="{D6A01942-C858-46DA-AE88-F8EF140C0142}"/>
              </a:ext>
            </a:extLst>
          </p:cNvPr>
          <p:cNvSpPr/>
          <p:nvPr/>
        </p:nvSpPr>
        <p:spPr>
          <a:xfrm>
            <a:off x="2926080" y="1486040"/>
            <a:ext cx="6679474" cy="523220"/>
          </a:xfrm>
          <a:prstGeom prst="rect">
            <a:avLst/>
          </a:prstGeom>
        </p:spPr>
        <p:txBody>
          <a:bodyPr wrap="square">
            <a:spAutoFit/>
          </a:bodyPr>
          <a:lstStyle/>
          <a:p>
            <a:r>
              <a:rPr lang="en-US" sz="2800" b="1" dirty="0">
                <a:latin typeface="Arial Narrow" panose="020B0606020202030204" pitchFamily="34" charset="0"/>
              </a:rPr>
              <a:t>What is the second Vatican Council about? </a:t>
            </a:r>
            <a:endParaRPr lang="en-US" sz="2800" dirty="0"/>
          </a:p>
        </p:txBody>
      </p:sp>
      <p:sp>
        <p:nvSpPr>
          <p:cNvPr id="4" name="Rectangle 3">
            <a:extLst>
              <a:ext uri="{FF2B5EF4-FFF2-40B4-BE49-F238E27FC236}">
                <a16:creationId xmlns:a16="http://schemas.microsoft.com/office/drawing/2014/main" id="{7111687D-00D8-436F-BE36-2520004BAEC7}"/>
              </a:ext>
            </a:extLst>
          </p:cNvPr>
          <p:cNvSpPr/>
          <p:nvPr/>
        </p:nvSpPr>
        <p:spPr>
          <a:xfrm>
            <a:off x="3048000" y="3351807"/>
            <a:ext cx="6096000" cy="830997"/>
          </a:xfrm>
          <a:prstGeom prst="rect">
            <a:avLst/>
          </a:prstGeom>
        </p:spPr>
        <p:txBody>
          <a:bodyPr>
            <a:spAutoFit/>
          </a:bodyPr>
          <a:lstStyle/>
          <a:p>
            <a:pPr algn="ctr"/>
            <a:r>
              <a:rPr lang="en-US" sz="2400" b="1" dirty="0">
                <a:solidFill>
                  <a:srgbClr val="FF0000"/>
                </a:solidFill>
                <a:latin typeface="Arial Narrow" panose="020B0606020202030204" pitchFamily="34" charset="0"/>
              </a:rPr>
              <a:t>The second Vatican Council in 1962 was a reorganization of the Catholic Church structure. </a:t>
            </a:r>
            <a:endParaRPr lang="en-US" sz="2400" b="1" dirty="0">
              <a:solidFill>
                <a:srgbClr val="FF0000"/>
              </a:solidFill>
            </a:endParaRPr>
          </a:p>
        </p:txBody>
      </p:sp>
    </p:spTree>
    <p:extLst>
      <p:ext uri="{BB962C8B-B14F-4D97-AF65-F5344CB8AC3E}">
        <p14:creationId xmlns:p14="http://schemas.microsoft.com/office/powerpoint/2010/main" val="2501911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3439074-2D96-4DC4-B363-7D24C2BDB722}"/>
              </a:ext>
            </a:extLst>
          </p:cNvPr>
          <p:cNvSpPr>
            <a:spLocks noGrp="1"/>
          </p:cNvSpPr>
          <p:nvPr>
            <p:ph type="sldNum" sz="quarter" idx="12"/>
          </p:nvPr>
        </p:nvSpPr>
        <p:spPr/>
        <p:txBody>
          <a:bodyPr/>
          <a:lstStyle/>
          <a:p>
            <a:fld id="{1E1B8BD3-EEEF-4896-BEE3-06C250004F3C}" type="slidenum">
              <a:rPr lang="en-US" smtClean="0"/>
              <a:pPr/>
              <a:t>47</a:t>
            </a:fld>
            <a:endParaRPr lang="en-US" dirty="0"/>
          </a:p>
        </p:txBody>
      </p:sp>
      <p:sp>
        <p:nvSpPr>
          <p:cNvPr id="3" name="Rectangle 2">
            <a:extLst>
              <a:ext uri="{FF2B5EF4-FFF2-40B4-BE49-F238E27FC236}">
                <a16:creationId xmlns:a16="http://schemas.microsoft.com/office/drawing/2014/main" id="{A9E3A275-543C-4A6F-9A2D-CC4B4A923356}"/>
              </a:ext>
            </a:extLst>
          </p:cNvPr>
          <p:cNvSpPr/>
          <p:nvPr/>
        </p:nvSpPr>
        <p:spPr>
          <a:xfrm>
            <a:off x="3048000" y="1166843"/>
            <a:ext cx="6096000" cy="1384995"/>
          </a:xfrm>
          <a:prstGeom prst="rect">
            <a:avLst/>
          </a:prstGeom>
        </p:spPr>
        <p:txBody>
          <a:bodyPr>
            <a:spAutoFit/>
          </a:bodyPr>
          <a:lstStyle/>
          <a:p>
            <a:pPr algn="ctr"/>
            <a:r>
              <a:rPr lang="en-US" sz="2800" b="1" dirty="0">
                <a:latin typeface="Arial Narrow" panose="020B0606020202030204" pitchFamily="34" charset="0"/>
              </a:rPr>
              <a:t>At the Vatican Council in 1962, what is the purpose of the Catholic Church now? What is that job function? </a:t>
            </a:r>
            <a:endParaRPr lang="en-US" dirty="0"/>
          </a:p>
        </p:txBody>
      </p:sp>
      <p:sp>
        <p:nvSpPr>
          <p:cNvPr id="4" name="Rectangle 3">
            <a:extLst>
              <a:ext uri="{FF2B5EF4-FFF2-40B4-BE49-F238E27FC236}">
                <a16:creationId xmlns:a16="http://schemas.microsoft.com/office/drawing/2014/main" id="{A21C3F37-7BEF-45F6-BF3E-0B0E8A44FEFF}"/>
              </a:ext>
            </a:extLst>
          </p:cNvPr>
          <p:cNvSpPr/>
          <p:nvPr/>
        </p:nvSpPr>
        <p:spPr>
          <a:xfrm>
            <a:off x="3048000" y="4044553"/>
            <a:ext cx="6096000" cy="523220"/>
          </a:xfrm>
          <a:prstGeom prst="rect">
            <a:avLst/>
          </a:prstGeom>
        </p:spPr>
        <p:txBody>
          <a:bodyPr>
            <a:spAutoFit/>
          </a:bodyPr>
          <a:lstStyle/>
          <a:p>
            <a:pPr algn="ctr"/>
            <a:r>
              <a:rPr lang="en-US" sz="2800" b="1" dirty="0">
                <a:solidFill>
                  <a:srgbClr val="FF0000"/>
                </a:solidFill>
                <a:latin typeface="Arial Narrow" panose="020B0606020202030204" pitchFamily="34" charset="0"/>
              </a:rPr>
              <a:t>To destroy the King of the South. </a:t>
            </a:r>
          </a:p>
        </p:txBody>
      </p:sp>
    </p:spTree>
    <p:extLst>
      <p:ext uri="{BB962C8B-B14F-4D97-AF65-F5344CB8AC3E}">
        <p14:creationId xmlns:p14="http://schemas.microsoft.com/office/powerpoint/2010/main" val="3625391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3439074-2D96-4DC4-B363-7D24C2BDB722}"/>
              </a:ext>
            </a:extLst>
          </p:cNvPr>
          <p:cNvSpPr>
            <a:spLocks noGrp="1"/>
          </p:cNvSpPr>
          <p:nvPr>
            <p:ph type="sldNum" sz="quarter" idx="12"/>
          </p:nvPr>
        </p:nvSpPr>
        <p:spPr/>
        <p:txBody>
          <a:bodyPr/>
          <a:lstStyle/>
          <a:p>
            <a:fld id="{1E1B8BD3-EEEF-4896-BEE3-06C250004F3C}" type="slidenum">
              <a:rPr lang="en-US" smtClean="0"/>
              <a:pPr/>
              <a:t>48</a:t>
            </a:fld>
            <a:endParaRPr lang="en-US" dirty="0"/>
          </a:p>
        </p:txBody>
      </p:sp>
      <p:sp>
        <p:nvSpPr>
          <p:cNvPr id="3" name="Rectangle 2">
            <a:extLst>
              <a:ext uri="{FF2B5EF4-FFF2-40B4-BE49-F238E27FC236}">
                <a16:creationId xmlns:a16="http://schemas.microsoft.com/office/drawing/2014/main" id="{A9E3A275-543C-4A6F-9A2D-CC4B4A923356}"/>
              </a:ext>
            </a:extLst>
          </p:cNvPr>
          <p:cNvSpPr/>
          <p:nvPr/>
        </p:nvSpPr>
        <p:spPr>
          <a:xfrm>
            <a:off x="2882537" y="1288763"/>
            <a:ext cx="6096000" cy="1661993"/>
          </a:xfrm>
          <a:prstGeom prst="rect">
            <a:avLst/>
          </a:prstGeom>
        </p:spPr>
        <p:txBody>
          <a:bodyPr>
            <a:spAutoFit/>
          </a:bodyPr>
          <a:lstStyle/>
          <a:p>
            <a:pPr algn="ctr"/>
            <a:r>
              <a:rPr lang="en-US" sz="2800" b="1" dirty="0">
                <a:latin typeface="Arial Narrow" panose="020B0606020202030204" pitchFamily="34" charset="0"/>
              </a:rPr>
              <a:t>What church does the Pope want access to that it doesn’t have in its plan to encourage unity? </a:t>
            </a:r>
            <a:endParaRPr lang="en-US" dirty="0">
              <a:latin typeface="Arial Narrow" panose="020B0606020202030204" pitchFamily="34" charset="0"/>
            </a:endParaRPr>
          </a:p>
          <a:p>
            <a:endParaRPr lang="en-US" dirty="0"/>
          </a:p>
        </p:txBody>
      </p:sp>
      <p:sp>
        <p:nvSpPr>
          <p:cNvPr id="4" name="Rectangle 3">
            <a:extLst>
              <a:ext uri="{FF2B5EF4-FFF2-40B4-BE49-F238E27FC236}">
                <a16:creationId xmlns:a16="http://schemas.microsoft.com/office/drawing/2014/main" id="{A21C3F37-7BEF-45F6-BF3E-0B0E8A44FEFF}"/>
              </a:ext>
            </a:extLst>
          </p:cNvPr>
          <p:cNvSpPr/>
          <p:nvPr/>
        </p:nvSpPr>
        <p:spPr>
          <a:xfrm>
            <a:off x="2960914" y="4236120"/>
            <a:ext cx="6096000" cy="523220"/>
          </a:xfrm>
          <a:prstGeom prst="rect">
            <a:avLst/>
          </a:prstGeom>
        </p:spPr>
        <p:txBody>
          <a:bodyPr>
            <a:spAutoFit/>
          </a:bodyPr>
          <a:lstStyle/>
          <a:p>
            <a:pPr algn="ctr"/>
            <a:r>
              <a:rPr lang="en-US" sz="2800" b="1" dirty="0">
                <a:solidFill>
                  <a:srgbClr val="FF0000"/>
                </a:solidFill>
                <a:latin typeface="Arial Narrow" panose="020B0606020202030204" pitchFamily="34" charset="0"/>
              </a:rPr>
              <a:t>The Russian East Orthodox Church</a:t>
            </a:r>
          </a:p>
        </p:txBody>
      </p:sp>
    </p:spTree>
    <p:extLst>
      <p:ext uri="{BB962C8B-B14F-4D97-AF65-F5344CB8AC3E}">
        <p14:creationId xmlns:p14="http://schemas.microsoft.com/office/powerpoint/2010/main" val="1728074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3439074-2D96-4DC4-B363-7D24C2BDB722}"/>
              </a:ext>
            </a:extLst>
          </p:cNvPr>
          <p:cNvSpPr>
            <a:spLocks noGrp="1"/>
          </p:cNvSpPr>
          <p:nvPr>
            <p:ph type="sldNum" sz="quarter" idx="12"/>
          </p:nvPr>
        </p:nvSpPr>
        <p:spPr/>
        <p:txBody>
          <a:bodyPr/>
          <a:lstStyle/>
          <a:p>
            <a:fld id="{1E1B8BD3-EEEF-4896-BEE3-06C250004F3C}" type="slidenum">
              <a:rPr lang="en-US" smtClean="0"/>
              <a:pPr/>
              <a:t>49</a:t>
            </a:fld>
            <a:endParaRPr lang="en-US" dirty="0"/>
          </a:p>
        </p:txBody>
      </p:sp>
      <p:sp>
        <p:nvSpPr>
          <p:cNvPr id="3" name="Rectangle 2">
            <a:extLst>
              <a:ext uri="{FF2B5EF4-FFF2-40B4-BE49-F238E27FC236}">
                <a16:creationId xmlns:a16="http://schemas.microsoft.com/office/drawing/2014/main" id="{A9E3A275-543C-4A6F-9A2D-CC4B4A923356}"/>
              </a:ext>
            </a:extLst>
          </p:cNvPr>
          <p:cNvSpPr/>
          <p:nvPr/>
        </p:nvSpPr>
        <p:spPr>
          <a:xfrm>
            <a:off x="3048000" y="686810"/>
            <a:ext cx="6096000" cy="954107"/>
          </a:xfrm>
          <a:prstGeom prst="rect">
            <a:avLst/>
          </a:prstGeom>
        </p:spPr>
        <p:txBody>
          <a:bodyPr>
            <a:spAutoFit/>
          </a:bodyPr>
          <a:lstStyle/>
          <a:p>
            <a:pPr algn="ctr"/>
            <a:r>
              <a:rPr lang="en-US" sz="2800" b="1" dirty="0">
                <a:latin typeface="Arial Narrow" panose="020B0606020202030204" pitchFamily="34" charset="0"/>
              </a:rPr>
              <a:t>In 1981, what two leaders were involved in an assassination attempt? </a:t>
            </a:r>
            <a:r>
              <a:rPr lang="en-US" dirty="0"/>
              <a:t> </a:t>
            </a:r>
          </a:p>
        </p:txBody>
      </p:sp>
      <p:sp>
        <p:nvSpPr>
          <p:cNvPr id="4" name="Rectangle 3">
            <a:extLst>
              <a:ext uri="{FF2B5EF4-FFF2-40B4-BE49-F238E27FC236}">
                <a16:creationId xmlns:a16="http://schemas.microsoft.com/office/drawing/2014/main" id="{A21C3F37-7BEF-45F6-BF3E-0B0E8A44FEFF}"/>
              </a:ext>
            </a:extLst>
          </p:cNvPr>
          <p:cNvSpPr/>
          <p:nvPr/>
        </p:nvSpPr>
        <p:spPr>
          <a:xfrm>
            <a:off x="3048000" y="2208881"/>
            <a:ext cx="6096000" cy="523220"/>
          </a:xfrm>
          <a:prstGeom prst="rect">
            <a:avLst/>
          </a:prstGeom>
        </p:spPr>
        <p:txBody>
          <a:bodyPr>
            <a:spAutoFit/>
          </a:bodyPr>
          <a:lstStyle/>
          <a:p>
            <a:pPr algn="ctr"/>
            <a:r>
              <a:rPr lang="en-US" sz="2800" b="1" dirty="0">
                <a:solidFill>
                  <a:srgbClr val="FF0000"/>
                </a:solidFill>
                <a:latin typeface="Arial Narrow" panose="020B0606020202030204" pitchFamily="34" charset="0"/>
              </a:rPr>
              <a:t>John Paul II and Ronald Reagan</a:t>
            </a:r>
          </a:p>
        </p:txBody>
      </p:sp>
      <p:sp>
        <p:nvSpPr>
          <p:cNvPr id="5" name="Rectangle 4">
            <a:extLst>
              <a:ext uri="{FF2B5EF4-FFF2-40B4-BE49-F238E27FC236}">
                <a16:creationId xmlns:a16="http://schemas.microsoft.com/office/drawing/2014/main" id="{F0F3A377-3797-4520-ADE3-FD637D283355}"/>
              </a:ext>
            </a:extLst>
          </p:cNvPr>
          <p:cNvSpPr/>
          <p:nvPr/>
        </p:nvSpPr>
        <p:spPr>
          <a:xfrm>
            <a:off x="3048000" y="3954107"/>
            <a:ext cx="6096000" cy="523220"/>
          </a:xfrm>
          <a:prstGeom prst="rect">
            <a:avLst/>
          </a:prstGeom>
        </p:spPr>
        <p:txBody>
          <a:bodyPr>
            <a:spAutoFit/>
          </a:bodyPr>
          <a:lstStyle/>
          <a:p>
            <a:pPr algn="ctr"/>
            <a:r>
              <a:rPr lang="en-US" sz="2800" b="1" dirty="0">
                <a:latin typeface="Arial Narrow" panose="020B0606020202030204" pitchFamily="34" charset="0"/>
              </a:rPr>
              <a:t>1981 parallels what year and why?</a:t>
            </a:r>
          </a:p>
        </p:txBody>
      </p:sp>
      <p:sp>
        <p:nvSpPr>
          <p:cNvPr id="6" name="Rectangle 5">
            <a:extLst>
              <a:ext uri="{FF2B5EF4-FFF2-40B4-BE49-F238E27FC236}">
                <a16:creationId xmlns:a16="http://schemas.microsoft.com/office/drawing/2014/main" id="{6B1EC1D2-ADDE-4ECC-9565-18BEAC7D064F}"/>
              </a:ext>
            </a:extLst>
          </p:cNvPr>
          <p:cNvSpPr/>
          <p:nvPr/>
        </p:nvSpPr>
        <p:spPr>
          <a:xfrm>
            <a:off x="3126376" y="5003556"/>
            <a:ext cx="6096000" cy="523220"/>
          </a:xfrm>
          <a:prstGeom prst="rect">
            <a:avLst/>
          </a:prstGeom>
        </p:spPr>
        <p:txBody>
          <a:bodyPr>
            <a:spAutoFit/>
          </a:bodyPr>
          <a:lstStyle/>
          <a:p>
            <a:pPr algn="ctr"/>
            <a:r>
              <a:rPr lang="en-US" sz="2800" b="1" dirty="0">
                <a:solidFill>
                  <a:srgbClr val="FF0000"/>
                </a:solidFill>
                <a:latin typeface="Arial Narrow" panose="020B0606020202030204" pitchFamily="34" charset="0"/>
              </a:rPr>
              <a:t>1881, the death of James White</a:t>
            </a:r>
          </a:p>
        </p:txBody>
      </p:sp>
    </p:spTree>
    <p:extLst>
      <p:ext uri="{BB962C8B-B14F-4D97-AF65-F5344CB8AC3E}">
        <p14:creationId xmlns:p14="http://schemas.microsoft.com/office/powerpoint/2010/main" val="2159386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E1B8BD3-EEEF-4896-BEE3-06C250004F3C}" type="slidenum">
              <a:rPr lang="en-US" smtClean="0"/>
              <a:pPr/>
              <a:t>5</a:t>
            </a:fld>
            <a:endParaRPr lang="en-US" dirty="0"/>
          </a:p>
        </p:txBody>
      </p:sp>
      <p:sp>
        <p:nvSpPr>
          <p:cNvPr id="8212" name="Line 20"/>
          <p:cNvSpPr>
            <a:spLocks noChangeShapeType="1"/>
          </p:cNvSpPr>
          <p:nvPr/>
        </p:nvSpPr>
        <p:spPr bwMode="auto">
          <a:xfrm>
            <a:off x="109785150" y="105913238"/>
            <a:ext cx="257175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8213" name="Line 21"/>
          <p:cNvSpPr>
            <a:spLocks noChangeShapeType="1"/>
          </p:cNvSpPr>
          <p:nvPr/>
        </p:nvSpPr>
        <p:spPr bwMode="auto">
          <a:xfrm>
            <a:off x="10978515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4" name="Line 22"/>
          <p:cNvSpPr>
            <a:spLocks noChangeShapeType="1"/>
          </p:cNvSpPr>
          <p:nvPr/>
        </p:nvSpPr>
        <p:spPr bwMode="auto">
          <a:xfrm>
            <a:off x="11235690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5" name="Line 23"/>
          <p:cNvSpPr>
            <a:spLocks noChangeShapeType="1"/>
          </p:cNvSpPr>
          <p:nvPr/>
        </p:nvSpPr>
        <p:spPr bwMode="auto">
          <a:xfrm>
            <a:off x="104055470" y="87071565"/>
            <a:ext cx="257175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8216" name="Line 24"/>
          <p:cNvSpPr>
            <a:spLocks noChangeShapeType="1"/>
          </p:cNvSpPr>
          <p:nvPr/>
        </p:nvSpPr>
        <p:spPr bwMode="auto">
          <a:xfrm>
            <a:off x="104055470" y="87071565"/>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7" name="Line 25"/>
          <p:cNvSpPr>
            <a:spLocks noChangeShapeType="1"/>
          </p:cNvSpPr>
          <p:nvPr/>
        </p:nvSpPr>
        <p:spPr bwMode="auto">
          <a:xfrm>
            <a:off x="106627220" y="87071565"/>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18" name="Line 26"/>
          <p:cNvSpPr>
            <a:spLocks noChangeShapeType="1"/>
          </p:cNvSpPr>
          <p:nvPr/>
        </p:nvSpPr>
        <p:spPr bwMode="auto">
          <a:xfrm>
            <a:off x="109785150" y="105913238"/>
            <a:ext cx="257175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8219" name="Line 27"/>
          <p:cNvSpPr>
            <a:spLocks noChangeShapeType="1"/>
          </p:cNvSpPr>
          <p:nvPr/>
        </p:nvSpPr>
        <p:spPr bwMode="auto">
          <a:xfrm>
            <a:off x="10978515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8220" name="Line 28"/>
          <p:cNvSpPr>
            <a:spLocks noChangeShapeType="1"/>
          </p:cNvSpPr>
          <p:nvPr/>
        </p:nvSpPr>
        <p:spPr bwMode="auto">
          <a:xfrm>
            <a:off x="112356900" y="105913238"/>
            <a:ext cx="0" cy="228600"/>
          </a:xfrm>
          <a:prstGeom prst="line">
            <a:avLst/>
          </a:prstGeom>
          <a:noFill/>
          <a:ln w="25400"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65" name="Text Box 27">
            <a:extLst>
              <a:ext uri="{FF2B5EF4-FFF2-40B4-BE49-F238E27FC236}">
                <a16:creationId xmlns:a16="http://schemas.microsoft.com/office/drawing/2014/main" id="{C8C4F565-F3F7-4EA5-9974-0B647EB40B76}"/>
              </a:ext>
            </a:extLst>
          </p:cNvPr>
          <p:cNvSpPr txBox="1">
            <a:spLocks noChangeArrowheads="1"/>
          </p:cNvSpPr>
          <p:nvPr/>
        </p:nvSpPr>
        <p:spPr bwMode="auto">
          <a:xfrm>
            <a:off x="530996" y="268272"/>
            <a:ext cx="1182394"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outerShdw blurRad="38100" dist="38100" dir="2700000" algn="tl">
                    <a:srgbClr val="C0C0C0"/>
                  </a:outerShdw>
                </a:effectLst>
                <a:latin typeface="Arial Narrow" panose="020B0606020202030204" pitchFamily="34" charset="0"/>
              </a:rPr>
              <a:t>Review</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nvGrpSpPr>
          <p:cNvPr id="3" name="Group 2">
            <a:extLst>
              <a:ext uri="{FF2B5EF4-FFF2-40B4-BE49-F238E27FC236}">
                <a16:creationId xmlns:a16="http://schemas.microsoft.com/office/drawing/2014/main" id="{04A8B535-203C-40F2-96EA-8680E6039DB4}"/>
              </a:ext>
            </a:extLst>
          </p:cNvPr>
          <p:cNvGrpSpPr>
            <a:grpSpLocks/>
          </p:cNvGrpSpPr>
          <p:nvPr/>
        </p:nvGrpSpPr>
        <p:grpSpPr bwMode="auto">
          <a:xfrm>
            <a:off x="2073709" y="268272"/>
            <a:ext cx="6858000" cy="3629025"/>
            <a:chOff x="106756200" y="105841800"/>
            <a:chExt cx="6858000" cy="3629025"/>
          </a:xfrm>
        </p:grpSpPr>
        <p:sp>
          <p:nvSpPr>
            <p:cNvPr id="4" name="Text Box 3">
              <a:extLst>
                <a:ext uri="{FF2B5EF4-FFF2-40B4-BE49-F238E27FC236}">
                  <a16:creationId xmlns:a16="http://schemas.microsoft.com/office/drawing/2014/main" id="{F79DA9A5-E1AC-4AFD-ADD2-80B81FA32E5B}"/>
                </a:ext>
              </a:extLst>
            </p:cNvPr>
            <p:cNvSpPr txBox="1">
              <a:spLocks noChangeArrowheads="1"/>
            </p:cNvSpPr>
            <p:nvPr/>
          </p:nvSpPr>
          <p:spPr bwMode="auto">
            <a:xfrm>
              <a:off x="106756200" y="105984675"/>
              <a:ext cx="6858000" cy="3486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Line 4">
              <a:extLst>
                <a:ext uri="{FF2B5EF4-FFF2-40B4-BE49-F238E27FC236}">
                  <a16:creationId xmlns:a16="http://schemas.microsoft.com/office/drawing/2014/main" id="{524B8FAF-E815-40A3-A519-E9A812DA896E}"/>
                </a:ext>
              </a:extLst>
            </p:cNvPr>
            <p:cNvSpPr>
              <a:spLocks noChangeShapeType="1"/>
            </p:cNvSpPr>
            <p:nvPr/>
          </p:nvSpPr>
          <p:spPr bwMode="auto">
            <a:xfrm>
              <a:off x="109670850" y="107013375"/>
              <a:ext cx="382905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5">
              <a:extLst>
                <a:ext uri="{FF2B5EF4-FFF2-40B4-BE49-F238E27FC236}">
                  <a16:creationId xmlns:a16="http://schemas.microsoft.com/office/drawing/2014/main" id="{A5F9BF59-9C34-488A-9C01-FA4A6AE77751}"/>
                </a:ext>
              </a:extLst>
            </p:cNvPr>
            <p:cNvSpPr txBox="1">
              <a:spLocks noChangeArrowheads="1"/>
            </p:cNvSpPr>
            <p:nvPr/>
          </p:nvSpPr>
          <p:spPr bwMode="auto">
            <a:xfrm>
              <a:off x="106756200" y="106156125"/>
              <a:ext cx="2286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Line 6">
              <a:extLst>
                <a:ext uri="{FF2B5EF4-FFF2-40B4-BE49-F238E27FC236}">
                  <a16:creationId xmlns:a16="http://schemas.microsoft.com/office/drawing/2014/main" id="{0D804610-B7A6-4C59-B772-EB7EDB82AB61}"/>
                </a:ext>
              </a:extLst>
            </p:cNvPr>
            <p:cNvSpPr>
              <a:spLocks noChangeShapeType="1"/>
            </p:cNvSpPr>
            <p:nvPr/>
          </p:nvSpPr>
          <p:spPr bwMode="auto">
            <a:xfrm>
              <a:off x="109670850" y="106670475"/>
              <a:ext cx="1"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7">
              <a:extLst>
                <a:ext uri="{FF2B5EF4-FFF2-40B4-BE49-F238E27FC236}">
                  <a16:creationId xmlns:a16="http://schemas.microsoft.com/office/drawing/2014/main" id="{DEC735B4-B686-46F5-B43A-B71077936F98}"/>
                </a:ext>
              </a:extLst>
            </p:cNvPr>
            <p:cNvSpPr>
              <a:spLocks noChangeShapeType="1"/>
            </p:cNvSpPr>
            <p:nvPr/>
          </p:nvSpPr>
          <p:spPr bwMode="auto">
            <a:xfrm>
              <a:off x="109556550" y="106670475"/>
              <a:ext cx="2286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8">
              <a:extLst>
                <a:ext uri="{FF2B5EF4-FFF2-40B4-BE49-F238E27FC236}">
                  <a16:creationId xmlns:a16="http://schemas.microsoft.com/office/drawing/2014/main" id="{BC7CD2B5-218B-4594-B868-66A39AE973FA}"/>
                </a:ext>
              </a:extLst>
            </p:cNvPr>
            <p:cNvSpPr>
              <a:spLocks noChangeShapeType="1"/>
            </p:cNvSpPr>
            <p:nvPr/>
          </p:nvSpPr>
          <p:spPr bwMode="auto">
            <a:xfrm>
              <a:off x="109728000" y="106727625"/>
              <a:ext cx="800100" cy="2286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9">
              <a:extLst>
                <a:ext uri="{FF2B5EF4-FFF2-40B4-BE49-F238E27FC236}">
                  <a16:creationId xmlns:a16="http://schemas.microsoft.com/office/drawing/2014/main" id="{582BEF1D-E2FB-4CFE-A680-12A6724DAD59}"/>
                </a:ext>
              </a:extLst>
            </p:cNvPr>
            <p:cNvSpPr>
              <a:spLocks noChangeShapeType="1"/>
            </p:cNvSpPr>
            <p:nvPr/>
          </p:nvSpPr>
          <p:spPr bwMode="auto">
            <a:xfrm flipH="1">
              <a:off x="107327700" y="107013375"/>
              <a:ext cx="2343150" cy="1"/>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1034" name="Picture 10">
              <a:extLst>
                <a:ext uri="{FF2B5EF4-FFF2-40B4-BE49-F238E27FC236}">
                  <a16:creationId xmlns:a16="http://schemas.microsoft.com/office/drawing/2014/main" id="{7A4570C5-8957-4495-A43B-31D66A7BA31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899075" y="106013250"/>
              <a:ext cx="260032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1" name="Text Box 11">
              <a:extLst>
                <a:ext uri="{FF2B5EF4-FFF2-40B4-BE49-F238E27FC236}">
                  <a16:creationId xmlns:a16="http://schemas.microsoft.com/office/drawing/2014/main" id="{ED47A882-9232-4658-AE5F-F5EBB1A83CFF}"/>
                </a:ext>
              </a:extLst>
            </p:cNvPr>
            <p:cNvSpPr txBox="1">
              <a:spLocks noChangeArrowheads="1"/>
            </p:cNvSpPr>
            <p:nvPr/>
          </p:nvSpPr>
          <p:spPr bwMode="auto">
            <a:xfrm>
              <a:off x="108127800" y="106184700"/>
              <a:ext cx="742950"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 Rev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Text Box 12">
              <a:extLst>
                <a:ext uri="{FF2B5EF4-FFF2-40B4-BE49-F238E27FC236}">
                  <a16:creationId xmlns:a16="http://schemas.microsoft.com/office/drawing/2014/main" id="{ACB4358E-723A-4264-BCCB-8D8844BF64D1}"/>
                </a:ext>
              </a:extLst>
            </p:cNvPr>
            <p:cNvSpPr txBox="1">
              <a:spLocks noChangeArrowheads="1"/>
            </p:cNvSpPr>
            <p:nvPr/>
          </p:nvSpPr>
          <p:spPr bwMode="auto">
            <a:xfrm>
              <a:off x="109270800" y="107070525"/>
              <a:ext cx="8001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Captivity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Deadly wound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Line 13">
              <a:extLst>
                <a:ext uri="{FF2B5EF4-FFF2-40B4-BE49-F238E27FC236}">
                  <a16:creationId xmlns:a16="http://schemas.microsoft.com/office/drawing/2014/main" id="{F74D725E-E99A-43D5-83C3-DAFF2AADD2F5}"/>
                </a:ext>
              </a:extLst>
            </p:cNvPr>
            <p:cNvSpPr>
              <a:spLocks noChangeShapeType="1"/>
            </p:cNvSpPr>
            <p:nvPr/>
          </p:nvSpPr>
          <p:spPr bwMode="auto">
            <a:xfrm>
              <a:off x="109213650" y="10672762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14">
              <a:extLst>
                <a:ext uri="{FF2B5EF4-FFF2-40B4-BE49-F238E27FC236}">
                  <a16:creationId xmlns:a16="http://schemas.microsoft.com/office/drawing/2014/main" id="{8D1E0207-1312-4C43-9DA7-CB3C1AA29DAB}"/>
                </a:ext>
              </a:extLst>
            </p:cNvPr>
            <p:cNvSpPr>
              <a:spLocks noChangeShapeType="1"/>
            </p:cNvSpPr>
            <p:nvPr/>
          </p:nvSpPr>
          <p:spPr bwMode="auto">
            <a:xfrm>
              <a:off x="107670600" y="10672762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5">
              <a:extLst>
                <a:ext uri="{FF2B5EF4-FFF2-40B4-BE49-F238E27FC236}">
                  <a16:creationId xmlns:a16="http://schemas.microsoft.com/office/drawing/2014/main" id="{0922332D-A047-4544-A4AA-6B38ADD6D4CD}"/>
                </a:ext>
              </a:extLst>
            </p:cNvPr>
            <p:cNvSpPr>
              <a:spLocks noChangeShapeType="1"/>
            </p:cNvSpPr>
            <p:nvPr/>
          </p:nvSpPr>
          <p:spPr bwMode="auto">
            <a:xfrm>
              <a:off x="108870750" y="10672762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Line 16">
              <a:extLst>
                <a:ext uri="{FF2B5EF4-FFF2-40B4-BE49-F238E27FC236}">
                  <a16:creationId xmlns:a16="http://schemas.microsoft.com/office/drawing/2014/main" id="{AB22500C-4440-401F-A465-7E9DD58017E9}"/>
                </a:ext>
              </a:extLst>
            </p:cNvPr>
            <p:cNvSpPr>
              <a:spLocks noChangeShapeType="1"/>
            </p:cNvSpPr>
            <p:nvPr/>
          </p:nvSpPr>
          <p:spPr bwMode="auto">
            <a:xfrm>
              <a:off x="108070650" y="10672762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7">
              <a:extLst>
                <a:ext uri="{FF2B5EF4-FFF2-40B4-BE49-F238E27FC236}">
                  <a16:creationId xmlns:a16="http://schemas.microsoft.com/office/drawing/2014/main" id="{0FDB1B7B-9C58-4FB8-8119-3432DFB267F0}"/>
                </a:ext>
              </a:extLst>
            </p:cNvPr>
            <p:cNvSpPr>
              <a:spLocks noChangeShapeType="1"/>
            </p:cNvSpPr>
            <p:nvPr/>
          </p:nvSpPr>
          <p:spPr bwMode="auto">
            <a:xfrm>
              <a:off x="108470700" y="10672762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Line 18">
              <a:extLst>
                <a:ext uri="{FF2B5EF4-FFF2-40B4-BE49-F238E27FC236}">
                  <a16:creationId xmlns:a16="http://schemas.microsoft.com/office/drawing/2014/main" id="{5BA9786A-0FA8-4702-AC3B-1AC7E46DF8EC}"/>
                </a:ext>
              </a:extLst>
            </p:cNvPr>
            <p:cNvSpPr>
              <a:spLocks noChangeShapeType="1"/>
            </p:cNvSpPr>
            <p:nvPr/>
          </p:nvSpPr>
          <p:spPr bwMode="auto">
            <a:xfrm>
              <a:off x="108699300" y="106727625"/>
              <a:ext cx="3429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Text Box 19">
              <a:extLst>
                <a:ext uri="{FF2B5EF4-FFF2-40B4-BE49-F238E27FC236}">
                  <a16:creationId xmlns:a16="http://schemas.microsoft.com/office/drawing/2014/main" id="{315A4711-0A57-4443-8F6F-00783653FB2F}"/>
                </a:ext>
              </a:extLst>
            </p:cNvPr>
            <p:cNvSpPr txBox="1">
              <a:spLocks noChangeArrowheads="1"/>
            </p:cNvSpPr>
            <p:nvPr/>
          </p:nvSpPr>
          <p:spPr bwMode="auto">
            <a:xfrm>
              <a:off x="108670725" y="106499025"/>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Text Box 20">
              <a:extLst>
                <a:ext uri="{FF2B5EF4-FFF2-40B4-BE49-F238E27FC236}">
                  <a16:creationId xmlns:a16="http://schemas.microsoft.com/office/drawing/2014/main" id="{212603B6-4FF7-4E7D-8A8C-3CB489BD7770}"/>
                </a:ext>
              </a:extLst>
            </p:cNvPr>
            <p:cNvSpPr txBox="1">
              <a:spLocks noChangeArrowheads="1"/>
            </p:cNvSpPr>
            <p:nvPr/>
          </p:nvSpPr>
          <p:spPr bwMode="auto">
            <a:xfrm>
              <a:off x="107699175" y="105841800"/>
              <a:ext cx="885825" cy="233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1260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Text Box 21">
              <a:extLst>
                <a:ext uri="{FF2B5EF4-FFF2-40B4-BE49-F238E27FC236}">
                  <a16:creationId xmlns:a16="http://schemas.microsoft.com/office/drawing/2014/main" id="{284D9061-7CE0-45A2-982D-F5541B4D25CB}"/>
                </a:ext>
              </a:extLst>
            </p:cNvPr>
            <p:cNvSpPr txBox="1">
              <a:spLocks noChangeArrowheads="1"/>
            </p:cNvSpPr>
            <p:nvPr/>
          </p:nvSpPr>
          <p:spPr bwMode="auto">
            <a:xfrm>
              <a:off x="110356650" y="10638472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Text Box 22">
              <a:extLst>
                <a:ext uri="{FF2B5EF4-FFF2-40B4-BE49-F238E27FC236}">
                  <a16:creationId xmlns:a16="http://schemas.microsoft.com/office/drawing/2014/main" id="{67618158-0A57-460E-BD2E-EE52E702ADF6}"/>
                </a:ext>
              </a:extLst>
            </p:cNvPr>
            <p:cNvSpPr txBox="1">
              <a:spLocks noChangeArrowheads="1"/>
            </p:cNvSpPr>
            <p:nvPr/>
          </p:nvSpPr>
          <p:spPr bwMode="auto">
            <a:xfrm>
              <a:off x="110299500" y="107070525"/>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Died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captivity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Line 23">
              <a:extLst>
                <a:ext uri="{FF2B5EF4-FFF2-40B4-BE49-F238E27FC236}">
                  <a16:creationId xmlns:a16="http://schemas.microsoft.com/office/drawing/2014/main" id="{907B5683-091B-406D-B2DB-E3D6647B527B}"/>
                </a:ext>
              </a:extLst>
            </p:cNvPr>
            <p:cNvSpPr>
              <a:spLocks noChangeShapeType="1"/>
            </p:cNvSpPr>
            <p:nvPr/>
          </p:nvSpPr>
          <p:spPr bwMode="auto">
            <a:xfrm>
              <a:off x="110585250" y="10672762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Line 24">
              <a:extLst>
                <a:ext uri="{FF2B5EF4-FFF2-40B4-BE49-F238E27FC236}">
                  <a16:creationId xmlns:a16="http://schemas.microsoft.com/office/drawing/2014/main" id="{12F00732-F9B4-4BFB-B84D-BF4DC414747F}"/>
                </a:ext>
              </a:extLst>
            </p:cNvPr>
            <p:cNvSpPr>
              <a:spLocks noChangeShapeType="1"/>
            </p:cNvSpPr>
            <p:nvPr/>
          </p:nvSpPr>
          <p:spPr bwMode="auto">
            <a:xfrm>
              <a:off x="110470950" y="106727625"/>
              <a:ext cx="2286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25">
              <a:extLst>
                <a:ext uri="{FF2B5EF4-FFF2-40B4-BE49-F238E27FC236}">
                  <a16:creationId xmlns:a16="http://schemas.microsoft.com/office/drawing/2014/main" id="{31F6381C-D10C-45C0-BB61-005D600A89F9}"/>
                </a:ext>
              </a:extLst>
            </p:cNvPr>
            <p:cNvSpPr>
              <a:spLocks noChangeShapeType="1"/>
            </p:cNvSpPr>
            <p:nvPr/>
          </p:nvSpPr>
          <p:spPr bwMode="auto">
            <a:xfrm>
              <a:off x="111442500" y="10672762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Text Box 26">
              <a:extLst>
                <a:ext uri="{FF2B5EF4-FFF2-40B4-BE49-F238E27FC236}">
                  <a16:creationId xmlns:a16="http://schemas.microsoft.com/office/drawing/2014/main" id="{B2A45957-B92F-478C-8B02-614E875865EA}"/>
                </a:ext>
              </a:extLst>
            </p:cNvPr>
            <p:cNvSpPr txBox="1">
              <a:spLocks noChangeArrowheads="1"/>
            </p:cNvSpPr>
            <p:nvPr/>
          </p:nvSpPr>
          <p:spPr bwMode="auto">
            <a:xfrm>
              <a:off x="111213900" y="10649902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1809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Line 27">
              <a:extLst>
                <a:ext uri="{FF2B5EF4-FFF2-40B4-BE49-F238E27FC236}">
                  <a16:creationId xmlns:a16="http://schemas.microsoft.com/office/drawing/2014/main" id="{52845607-C1A2-4A0F-88F4-29AFAE70E3D3}"/>
                </a:ext>
              </a:extLst>
            </p:cNvPr>
            <p:cNvSpPr>
              <a:spLocks noChangeShapeType="1"/>
            </p:cNvSpPr>
            <p:nvPr/>
          </p:nvSpPr>
          <p:spPr bwMode="auto">
            <a:xfrm flipV="1">
              <a:off x="112871250" y="106441875"/>
              <a:ext cx="1" cy="57150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28">
              <a:extLst>
                <a:ext uri="{FF2B5EF4-FFF2-40B4-BE49-F238E27FC236}">
                  <a16:creationId xmlns:a16="http://schemas.microsoft.com/office/drawing/2014/main" id="{706EA699-0626-4F90-B3CB-DE19D7AE8372}"/>
                </a:ext>
              </a:extLst>
            </p:cNvPr>
            <p:cNvSpPr txBox="1">
              <a:spLocks noChangeArrowheads="1"/>
            </p:cNvSpPr>
            <p:nvPr/>
          </p:nvSpPr>
          <p:spPr bwMode="auto">
            <a:xfrm>
              <a:off x="112528350" y="107070525"/>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Resurrect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Line 29">
              <a:extLst>
                <a:ext uri="{FF2B5EF4-FFF2-40B4-BE49-F238E27FC236}">
                  <a16:creationId xmlns:a16="http://schemas.microsoft.com/office/drawing/2014/main" id="{6D115508-5B9B-4294-80B3-CD3B0F098EBD}"/>
                </a:ext>
              </a:extLst>
            </p:cNvPr>
            <p:cNvSpPr>
              <a:spLocks noChangeShapeType="1"/>
            </p:cNvSpPr>
            <p:nvPr/>
          </p:nvSpPr>
          <p:spPr bwMode="auto">
            <a:xfrm>
              <a:off x="109785150" y="108727875"/>
              <a:ext cx="382905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Text Box 30">
              <a:extLst>
                <a:ext uri="{FF2B5EF4-FFF2-40B4-BE49-F238E27FC236}">
                  <a16:creationId xmlns:a16="http://schemas.microsoft.com/office/drawing/2014/main" id="{568E1437-A491-4CB6-BD6F-EE22AA2FB964}"/>
                </a:ext>
              </a:extLst>
            </p:cNvPr>
            <p:cNvSpPr txBox="1">
              <a:spLocks noChangeArrowheads="1"/>
            </p:cNvSpPr>
            <p:nvPr/>
          </p:nvSpPr>
          <p:spPr bwMode="auto">
            <a:xfrm>
              <a:off x="106870500" y="107870625"/>
              <a:ext cx="2286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B</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Line 31">
              <a:extLst>
                <a:ext uri="{FF2B5EF4-FFF2-40B4-BE49-F238E27FC236}">
                  <a16:creationId xmlns:a16="http://schemas.microsoft.com/office/drawing/2014/main" id="{EA23AE1F-5047-4C44-85B5-94A525BA1085}"/>
                </a:ext>
              </a:extLst>
            </p:cNvPr>
            <p:cNvSpPr>
              <a:spLocks noChangeShapeType="1"/>
            </p:cNvSpPr>
            <p:nvPr/>
          </p:nvSpPr>
          <p:spPr bwMode="auto">
            <a:xfrm>
              <a:off x="109785150" y="108384975"/>
              <a:ext cx="1"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32">
              <a:extLst>
                <a:ext uri="{FF2B5EF4-FFF2-40B4-BE49-F238E27FC236}">
                  <a16:creationId xmlns:a16="http://schemas.microsoft.com/office/drawing/2014/main" id="{A4CCB884-E97F-44EC-B322-53CDE8A07E98}"/>
                </a:ext>
              </a:extLst>
            </p:cNvPr>
            <p:cNvSpPr>
              <a:spLocks noChangeShapeType="1"/>
            </p:cNvSpPr>
            <p:nvPr/>
          </p:nvSpPr>
          <p:spPr bwMode="auto">
            <a:xfrm>
              <a:off x="109670850" y="108384975"/>
              <a:ext cx="2286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Text Box 33">
              <a:extLst>
                <a:ext uri="{FF2B5EF4-FFF2-40B4-BE49-F238E27FC236}">
                  <a16:creationId xmlns:a16="http://schemas.microsoft.com/office/drawing/2014/main" id="{7413040C-8CD0-458B-B281-657BA2BB9FCC}"/>
                </a:ext>
              </a:extLst>
            </p:cNvPr>
            <p:cNvSpPr txBox="1">
              <a:spLocks noChangeArrowheads="1"/>
            </p:cNvSpPr>
            <p:nvPr/>
          </p:nvSpPr>
          <p:spPr bwMode="auto">
            <a:xfrm>
              <a:off x="109556550" y="107842050"/>
              <a:ext cx="400050" cy="485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TOE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8" name="Line 34">
              <a:extLst>
                <a:ext uri="{FF2B5EF4-FFF2-40B4-BE49-F238E27FC236}">
                  <a16:creationId xmlns:a16="http://schemas.microsoft.com/office/drawing/2014/main" id="{70467D9D-5749-4435-B9EF-D9ED668E3DF0}"/>
                </a:ext>
              </a:extLst>
            </p:cNvPr>
            <p:cNvSpPr>
              <a:spLocks noChangeShapeType="1"/>
            </p:cNvSpPr>
            <p:nvPr/>
          </p:nvSpPr>
          <p:spPr bwMode="auto">
            <a:xfrm flipH="1">
              <a:off x="107442000" y="108727875"/>
              <a:ext cx="2343150" cy="1"/>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Text Box 35">
              <a:extLst>
                <a:ext uri="{FF2B5EF4-FFF2-40B4-BE49-F238E27FC236}">
                  <a16:creationId xmlns:a16="http://schemas.microsoft.com/office/drawing/2014/main" id="{742F36B4-5E88-4542-B0BD-5060FE34F0A8}"/>
                </a:ext>
              </a:extLst>
            </p:cNvPr>
            <p:cNvSpPr txBox="1">
              <a:spLocks noChangeArrowheads="1"/>
            </p:cNvSpPr>
            <p:nvPr/>
          </p:nvSpPr>
          <p:spPr bwMode="auto">
            <a:xfrm>
              <a:off x="109327950" y="108785025"/>
              <a:ext cx="9715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Deadly wound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Berlin Wall fell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7" name="Text Box 36">
              <a:extLst>
                <a:ext uri="{FF2B5EF4-FFF2-40B4-BE49-F238E27FC236}">
                  <a16:creationId xmlns:a16="http://schemas.microsoft.com/office/drawing/2014/main" id="{66357388-22BC-45FB-81B1-F3A98A57165C}"/>
                </a:ext>
              </a:extLst>
            </p:cNvPr>
            <p:cNvSpPr txBox="1">
              <a:spLocks noChangeArrowheads="1"/>
            </p:cNvSpPr>
            <p:nvPr/>
          </p:nvSpPr>
          <p:spPr bwMode="auto">
            <a:xfrm>
              <a:off x="108184950" y="107842050"/>
              <a:ext cx="885825" cy="233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Cold War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8" name="Text Box 37">
              <a:extLst>
                <a:ext uri="{FF2B5EF4-FFF2-40B4-BE49-F238E27FC236}">
                  <a16:creationId xmlns:a16="http://schemas.microsoft.com/office/drawing/2014/main" id="{7FD8F66E-0845-44D2-9FF0-5C3197977253}"/>
                </a:ext>
              </a:extLst>
            </p:cNvPr>
            <p:cNvSpPr txBox="1">
              <a:spLocks noChangeArrowheads="1"/>
            </p:cNvSpPr>
            <p:nvPr/>
          </p:nvSpPr>
          <p:spPr bwMode="auto">
            <a:xfrm>
              <a:off x="110528100" y="108099225"/>
              <a:ext cx="4286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1991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9" name="Text Box 38">
              <a:extLst>
                <a:ext uri="{FF2B5EF4-FFF2-40B4-BE49-F238E27FC236}">
                  <a16:creationId xmlns:a16="http://schemas.microsoft.com/office/drawing/2014/main" id="{0A9FC141-3BB4-4BDE-830D-A8C111F01650}"/>
                </a:ext>
              </a:extLst>
            </p:cNvPr>
            <p:cNvSpPr txBox="1">
              <a:spLocks noChangeArrowheads="1"/>
            </p:cNvSpPr>
            <p:nvPr/>
          </p:nvSpPr>
          <p:spPr bwMode="auto">
            <a:xfrm>
              <a:off x="110413800" y="108785025"/>
              <a:ext cx="6286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Died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USSR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dissolved</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0" name="Line 39">
              <a:extLst>
                <a:ext uri="{FF2B5EF4-FFF2-40B4-BE49-F238E27FC236}">
                  <a16:creationId xmlns:a16="http://schemas.microsoft.com/office/drawing/2014/main" id="{163863E3-7B88-47AB-B7EA-176DFB758E59}"/>
                </a:ext>
              </a:extLst>
            </p:cNvPr>
            <p:cNvSpPr>
              <a:spLocks noChangeShapeType="1"/>
            </p:cNvSpPr>
            <p:nvPr/>
          </p:nvSpPr>
          <p:spPr bwMode="auto">
            <a:xfrm>
              <a:off x="110699550" y="10844212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 name="Line 40">
              <a:extLst>
                <a:ext uri="{FF2B5EF4-FFF2-40B4-BE49-F238E27FC236}">
                  <a16:creationId xmlns:a16="http://schemas.microsoft.com/office/drawing/2014/main" id="{DA887420-36AC-4B4B-9B0D-D41970E53ABD}"/>
                </a:ext>
              </a:extLst>
            </p:cNvPr>
            <p:cNvSpPr>
              <a:spLocks noChangeShapeType="1"/>
            </p:cNvSpPr>
            <p:nvPr/>
          </p:nvSpPr>
          <p:spPr bwMode="auto">
            <a:xfrm>
              <a:off x="110585250" y="108442125"/>
              <a:ext cx="2286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Line 41">
              <a:extLst>
                <a:ext uri="{FF2B5EF4-FFF2-40B4-BE49-F238E27FC236}">
                  <a16:creationId xmlns:a16="http://schemas.microsoft.com/office/drawing/2014/main" id="{B8EEE34B-8D11-464F-AFA0-75EAAB570B0E}"/>
                </a:ext>
              </a:extLst>
            </p:cNvPr>
            <p:cNvSpPr>
              <a:spLocks noChangeShapeType="1"/>
            </p:cNvSpPr>
            <p:nvPr/>
          </p:nvSpPr>
          <p:spPr bwMode="auto">
            <a:xfrm flipV="1">
              <a:off x="112985550" y="108156375"/>
              <a:ext cx="1" cy="57150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3" name="Text Box 42">
              <a:extLst>
                <a:ext uri="{FF2B5EF4-FFF2-40B4-BE49-F238E27FC236}">
                  <a16:creationId xmlns:a16="http://schemas.microsoft.com/office/drawing/2014/main" id="{C399DAA5-5257-4559-BC2D-6F8F234898EE}"/>
                </a:ext>
              </a:extLst>
            </p:cNvPr>
            <p:cNvSpPr txBox="1">
              <a:spLocks noChangeArrowheads="1"/>
            </p:cNvSpPr>
            <p:nvPr/>
          </p:nvSpPr>
          <p:spPr bwMode="auto">
            <a:xfrm>
              <a:off x="112642650" y="108785025"/>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Resurrect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4" name="Text Box 43">
              <a:extLst>
                <a:ext uri="{FF2B5EF4-FFF2-40B4-BE49-F238E27FC236}">
                  <a16:creationId xmlns:a16="http://schemas.microsoft.com/office/drawing/2014/main" id="{B9AE02C5-58DE-430B-9D22-2EC3138F58CD}"/>
                </a:ext>
              </a:extLst>
            </p:cNvPr>
            <p:cNvSpPr txBox="1">
              <a:spLocks noChangeArrowheads="1"/>
            </p:cNvSpPr>
            <p:nvPr/>
          </p:nvSpPr>
          <p:spPr bwMode="auto">
            <a:xfrm>
              <a:off x="109442250" y="106184700"/>
              <a:ext cx="457200" cy="485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TOE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5" name="Line 44">
              <a:extLst>
                <a:ext uri="{FF2B5EF4-FFF2-40B4-BE49-F238E27FC236}">
                  <a16:creationId xmlns:a16="http://schemas.microsoft.com/office/drawing/2014/main" id="{011FEF47-138C-4B83-ACFA-141659E5B712}"/>
                </a:ext>
              </a:extLst>
            </p:cNvPr>
            <p:cNvSpPr>
              <a:spLocks noChangeShapeType="1"/>
            </p:cNvSpPr>
            <p:nvPr/>
          </p:nvSpPr>
          <p:spPr bwMode="auto">
            <a:xfrm>
              <a:off x="109842300" y="108442125"/>
              <a:ext cx="800100" cy="2286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Text Box 45">
              <a:extLst>
                <a:ext uri="{FF2B5EF4-FFF2-40B4-BE49-F238E27FC236}">
                  <a16:creationId xmlns:a16="http://schemas.microsoft.com/office/drawing/2014/main" id="{9184B190-6261-4319-A8F6-0522B02854D8}"/>
                </a:ext>
              </a:extLst>
            </p:cNvPr>
            <p:cNvSpPr txBox="1">
              <a:spLocks noChangeArrowheads="1"/>
            </p:cNvSpPr>
            <p:nvPr/>
          </p:nvSpPr>
          <p:spPr bwMode="auto">
            <a:xfrm rot="993438">
              <a:off x="109899450" y="106556175"/>
              <a:ext cx="5143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Papacy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Text Box 46">
              <a:extLst>
                <a:ext uri="{FF2B5EF4-FFF2-40B4-BE49-F238E27FC236}">
                  <a16:creationId xmlns:a16="http://schemas.microsoft.com/office/drawing/2014/main" id="{698E67AA-A0AB-44BF-9DE8-51E7EF2BFD8C}"/>
                </a:ext>
              </a:extLst>
            </p:cNvPr>
            <p:cNvSpPr txBox="1">
              <a:spLocks noChangeArrowheads="1"/>
            </p:cNvSpPr>
            <p:nvPr/>
          </p:nvSpPr>
          <p:spPr bwMode="auto">
            <a:xfrm rot="993438">
              <a:off x="110011380" y="108286961"/>
              <a:ext cx="6286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Gorbechev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8" name="Line 47">
              <a:extLst>
                <a:ext uri="{FF2B5EF4-FFF2-40B4-BE49-F238E27FC236}">
                  <a16:creationId xmlns:a16="http://schemas.microsoft.com/office/drawing/2014/main" id="{9ABFE837-1892-4507-A274-DD014221D94B}"/>
                </a:ext>
              </a:extLst>
            </p:cNvPr>
            <p:cNvSpPr>
              <a:spLocks noChangeShapeType="1"/>
            </p:cNvSpPr>
            <p:nvPr/>
          </p:nvSpPr>
          <p:spPr bwMode="auto">
            <a:xfrm>
              <a:off x="107956350" y="10841355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Line 48">
              <a:extLst>
                <a:ext uri="{FF2B5EF4-FFF2-40B4-BE49-F238E27FC236}">
                  <a16:creationId xmlns:a16="http://schemas.microsoft.com/office/drawing/2014/main" id="{FB17A9B9-8E4E-4938-9546-B2D90CA8C3EC}"/>
                </a:ext>
              </a:extLst>
            </p:cNvPr>
            <p:cNvSpPr>
              <a:spLocks noChangeShapeType="1"/>
            </p:cNvSpPr>
            <p:nvPr/>
          </p:nvSpPr>
          <p:spPr bwMode="auto">
            <a:xfrm>
              <a:off x="107784900" y="108413550"/>
              <a:ext cx="3429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0" name="Text Box 49">
              <a:extLst>
                <a:ext uri="{FF2B5EF4-FFF2-40B4-BE49-F238E27FC236}">
                  <a16:creationId xmlns:a16="http://schemas.microsoft.com/office/drawing/2014/main" id="{178A1803-E228-45B3-A73A-E94511E22BFE}"/>
                </a:ext>
              </a:extLst>
            </p:cNvPr>
            <p:cNvSpPr txBox="1">
              <a:spLocks noChangeArrowheads="1"/>
            </p:cNvSpPr>
            <p:nvPr/>
          </p:nvSpPr>
          <p:spPr bwMode="auto">
            <a:xfrm>
              <a:off x="107756325" y="108184950"/>
              <a:ext cx="4000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 name="Line 50">
              <a:extLst>
                <a:ext uri="{FF2B5EF4-FFF2-40B4-BE49-F238E27FC236}">
                  <a16:creationId xmlns:a16="http://schemas.microsoft.com/office/drawing/2014/main" id="{4E166838-498E-4744-B620-9E06BD7F01F1}"/>
                </a:ext>
              </a:extLst>
            </p:cNvPr>
            <p:cNvSpPr>
              <a:spLocks noChangeShapeType="1"/>
            </p:cNvSpPr>
            <p:nvPr/>
          </p:nvSpPr>
          <p:spPr bwMode="auto">
            <a:xfrm flipH="1">
              <a:off x="108070650" y="106413300"/>
              <a:ext cx="0" cy="28575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Line 51">
              <a:extLst>
                <a:ext uri="{FF2B5EF4-FFF2-40B4-BE49-F238E27FC236}">
                  <a16:creationId xmlns:a16="http://schemas.microsoft.com/office/drawing/2014/main" id="{15FE0A7B-9C2A-4184-B3FC-89AEAE14DEDF}"/>
                </a:ext>
              </a:extLst>
            </p:cNvPr>
            <p:cNvSpPr>
              <a:spLocks noChangeShapeType="1"/>
            </p:cNvSpPr>
            <p:nvPr/>
          </p:nvSpPr>
          <p:spPr bwMode="auto">
            <a:xfrm>
              <a:off x="107499150" y="106699050"/>
              <a:ext cx="34290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Line 52">
              <a:extLst>
                <a:ext uri="{FF2B5EF4-FFF2-40B4-BE49-F238E27FC236}">
                  <a16:creationId xmlns:a16="http://schemas.microsoft.com/office/drawing/2014/main" id="{7A750B1A-3287-43E5-947C-E2431F62DC98}"/>
                </a:ext>
              </a:extLst>
            </p:cNvPr>
            <p:cNvSpPr>
              <a:spLocks noChangeShapeType="1"/>
            </p:cNvSpPr>
            <p:nvPr/>
          </p:nvSpPr>
          <p:spPr bwMode="auto">
            <a:xfrm>
              <a:off x="108070650" y="106413300"/>
              <a:ext cx="1371600" cy="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Line 53">
              <a:extLst>
                <a:ext uri="{FF2B5EF4-FFF2-40B4-BE49-F238E27FC236}">
                  <a16:creationId xmlns:a16="http://schemas.microsoft.com/office/drawing/2014/main" id="{F9CAAB6E-F38B-4E9C-B67F-0A721D559695}"/>
                </a:ext>
              </a:extLst>
            </p:cNvPr>
            <p:cNvSpPr>
              <a:spLocks noChangeShapeType="1"/>
            </p:cNvSpPr>
            <p:nvPr/>
          </p:nvSpPr>
          <p:spPr bwMode="auto">
            <a:xfrm>
              <a:off x="108127800" y="108184950"/>
              <a:ext cx="1428750" cy="0"/>
            </a:xfrm>
            <a:prstGeom prst="line">
              <a:avLst/>
            </a:prstGeom>
            <a:noFill/>
            <a:ln w="25400">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85" name="TextBox 84">
            <a:extLst>
              <a:ext uri="{FF2B5EF4-FFF2-40B4-BE49-F238E27FC236}">
                <a16:creationId xmlns:a16="http://schemas.microsoft.com/office/drawing/2014/main" id="{9D3E0DD6-4DDC-4AAF-922F-AB4A1059101A}"/>
              </a:ext>
            </a:extLst>
          </p:cNvPr>
          <p:cNvSpPr txBox="1"/>
          <p:nvPr/>
        </p:nvSpPr>
        <p:spPr>
          <a:xfrm>
            <a:off x="843134" y="4244482"/>
            <a:ext cx="10519299" cy="2031325"/>
          </a:xfrm>
          <a:prstGeom prst="rect">
            <a:avLst/>
          </a:prstGeom>
          <a:noFill/>
        </p:spPr>
        <p:txBody>
          <a:bodyPr wrap="square" rtlCol="0">
            <a:spAutoFit/>
          </a:bodyPr>
          <a:lstStyle/>
          <a:p>
            <a:r>
              <a:rPr lang="en-US" dirty="0">
                <a:latin typeface="Arial Narrow" panose="020B0606020202030204" pitchFamily="34" charset="0"/>
              </a:rPr>
              <a:t>So we also have the story of Pius the 6th and Gorbachev, then we can also draw the conclusion that it can resurrect. So even if the King of the South died in 1991, we already know we are entering into a time period that there is going to be a war between the King of the North and the King of the South, as we have already understood through the eastern front of WW2. But if we’re going to see this as a deadly wound and death, He that killed with the sword must also be killed with the sword. But he that brought God’s people into captivity, must also go into captivity. And to understand the captivity requires a different compare and contrast. </a:t>
            </a:r>
          </a:p>
          <a:p>
            <a:r>
              <a:rPr lang="en-US" dirty="0"/>
              <a:t> </a:t>
            </a:r>
          </a:p>
        </p:txBody>
      </p:sp>
    </p:spTree>
    <p:extLst>
      <p:ext uri="{BB962C8B-B14F-4D97-AF65-F5344CB8AC3E}">
        <p14:creationId xmlns:p14="http://schemas.microsoft.com/office/powerpoint/2010/main" val="28275836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3439074-2D96-4DC4-B363-7D24C2BDB722}"/>
              </a:ext>
            </a:extLst>
          </p:cNvPr>
          <p:cNvSpPr>
            <a:spLocks noGrp="1"/>
          </p:cNvSpPr>
          <p:nvPr>
            <p:ph type="sldNum" sz="quarter" idx="12"/>
          </p:nvPr>
        </p:nvSpPr>
        <p:spPr/>
        <p:txBody>
          <a:bodyPr/>
          <a:lstStyle/>
          <a:p>
            <a:fld id="{1E1B8BD3-EEEF-4896-BEE3-06C250004F3C}" type="slidenum">
              <a:rPr lang="en-US" smtClean="0"/>
              <a:pPr/>
              <a:t>50</a:t>
            </a:fld>
            <a:endParaRPr lang="en-US" dirty="0"/>
          </a:p>
        </p:txBody>
      </p:sp>
      <p:sp>
        <p:nvSpPr>
          <p:cNvPr id="3" name="Rectangle 2">
            <a:extLst>
              <a:ext uri="{FF2B5EF4-FFF2-40B4-BE49-F238E27FC236}">
                <a16:creationId xmlns:a16="http://schemas.microsoft.com/office/drawing/2014/main" id="{A9E3A275-543C-4A6F-9A2D-CC4B4A923356}"/>
              </a:ext>
            </a:extLst>
          </p:cNvPr>
          <p:cNvSpPr/>
          <p:nvPr/>
        </p:nvSpPr>
        <p:spPr>
          <a:xfrm>
            <a:off x="1707471" y="864364"/>
            <a:ext cx="6096000" cy="954107"/>
          </a:xfrm>
          <a:prstGeom prst="rect">
            <a:avLst/>
          </a:prstGeom>
        </p:spPr>
        <p:txBody>
          <a:bodyPr>
            <a:spAutoFit/>
          </a:bodyPr>
          <a:lstStyle/>
          <a:p>
            <a:pPr algn="ctr"/>
            <a:r>
              <a:rPr lang="en-US" sz="2800" b="1" dirty="0">
                <a:latin typeface="Arial Narrow" panose="020B0606020202030204" pitchFamily="34" charset="0"/>
              </a:rPr>
              <a:t>What did Pope John Paul II want access to when he recovered? </a:t>
            </a:r>
            <a:r>
              <a:rPr lang="en-US" dirty="0"/>
              <a:t> </a:t>
            </a:r>
          </a:p>
        </p:txBody>
      </p:sp>
      <p:sp>
        <p:nvSpPr>
          <p:cNvPr id="4" name="Rectangle 3">
            <a:extLst>
              <a:ext uri="{FF2B5EF4-FFF2-40B4-BE49-F238E27FC236}">
                <a16:creationId xmlns:a16="http://schemas.microsoft.com/office/drawing/2014/main" id="{A21C3F37-7BEF-45F6-BF3E-0B0E8A44FEFF}"/>
              </a:ext>
            </a:extLst>
          </p:cNvPr>
          <p:cNvSpPr/>
          <p:nvPr/>
        </p:nvSpPr>
        <p:spPr>
          <a:xfrm>
            <a:off x="1707471" y="2386435"/>
            <a:ext cx="6096000" cy="523220"/>
          </a:xfrm>
          <a:prstGeom prst="rect">
            <a:avLst/>
          </a:prstGeom>
        </p:spPr>
        <p:txBody>
          <a:bodyPr>
            <a:spAutoFit/>
          </a:bodyPr>
          <a:lstStyle/>
          <a:p>
            <a:pPr algn="ctr"/>
            <a:r>
              <a:rPr lang="en-US" sz="2800" b="1" dirty="0">
                <a:solidFill>
                  <a:srgbClr val="FF0000"/>
                </a:solidFill>
                <a:latin typeface="Arial Narrow" panose="020B0606020202030204" pitchFamily="34" charset="0"/>
              </a:rPr>
              <a:t>The messages of Fatima</a:t>
            </a:r>
          </a:p>
        </p:txBody>
      </p:sp>
      <p:sp>
        <p:nvSpPr>
          <p:cNvPr id="5" name="Rectangle 4">
            <a:extLst>
              <a:ext uri="{FF2B5EF4-FFF2-40B4-BE49-F238E27FC236}">
                <a16:creationId xmlns:a16="http://schemas.microsoft.com/office/drawing/2014/main" id="{F0F3A377-3797-4520-ADE3-FD637D283355}"/>
              </a:ext>
            </a:extLst>
          </p:cNvPr>
          <p:cNvSpPr/>
          <p:nvPr/>
        </p:nvSpPr>
        <p:spPr>
          <a:xfrm>
            <a:off x="1707471" y="4131661"/>
            <a:ext cx="6096000" cy="523220"/>
          </a:xfrm>
          <a:prstGeom prst="rect">
            <a:avLst/>
          </a:prstGeom>
        </p:spPr>
        <p:txBody>
          <a:bodyPr>
            <a:spAutoFit/>
          </a:bodyPr>
          <a:lstStyle/>
          <a:p>
            <a:pPr algn="ctr"/>
            <a:r>
              <a:rPr lang="en-US" sz="2800" b="1" dirty="0">
                <a:latin typeface="Arial Narrow" panose="020B0606020202030204" pitchFamily="34" charset="0"/>
              </a:rPr>
              <a:t>Why?</a:t>
            </a:r>
          </a:p>
        </p:txBody>
      </p:sp>
      <p:sp>
        <p:nvSpPr>
          <p:cNvPr id="6" name="Rectangle 5">
            <a:extLst>
              <a:ext uri="{FF2B5EF4-FFF2-40B4-BE49-F238E27FC236}">
                <a16:creationId xmlns:a16="http://schemas.microsoft.com/office/drawing/2014/main" id="{6B1EC1D2-ADDE-4ECC-9565-18BEAC7D064F}"/>
              </a:ext>
            </a:extLst>
          </p:cNvPr>
          <p:cNvSpPr/>
          <p:nvPr/>
        </p:nvSpPr>
        <p:spPr>
          <a:xfrm>
            <a:off x="1785847" y="5181110"/>
            <a:ext cx="6096000" cy="523220"/>
          </a:xfrm>
          <a:prstGeom prst="rect">
            <a:avLst/>
          </a:prstGeom>
        </p:spPr>
        <p:txBody>
          <a:bodyPr>
            <a:spAutoFit/>
          </a:bodyPr>
          <a:lstStyle/>
          <a:p>
            <a:pPr algn="ctr"/>
            <a:r>
              <a:rPr lang="en-US" sz="2800" b="1" dirty="0">
                <a:solidFill>
                  <a:srgbClr val="FF0000"/>
                </a:solidFill>
                <a:latin typeface="Arial Narrow" panose="020B0606020202030204" pitchFamily="34" charset="0"/>
              </a:rPr>
              <a:t>Because he was shot on May 13, 1981</a:t>
            </a:r>
          </a:p>
        </p:txBody>
      </p:sp>
      <p:sp>
        <p:nvSpPr>
          <p:cNvPr id="8" name="Rectangle 7">
            <a:extLst>
              <a:ext uri="{FF2B5EF4-FFF2-40B4-BE49-F238E27FC236}">
                <a16:creationId xmlns:a16="http://schemas.microsoft.com/office/drawing/2014/main" id="{406EF1C5-47D4-4DCF-A128-FD4E122A1220}"/>
              </a:ext>
            </a:extLst>
          </p:cNvPr>
          <p:cNvSpPr/>
          <p:nvPr/>
        </p:nvSpPr>
        <p:spPr>
          <a:xfrm>
            <a:off x="8116896" y="1395458"/>
            <a:ext cx="3369625" cy="3785652"/>
          </a:xfrm>
          <a:prstGeom prst="rect">
            <a:avLst/>
          </a:prstGeom>
        </p:spPr>
        <p:txBody>
          <a:bodyPr wrap="square">
            <a:spAutoFit/>
          </a:bodyPr>
          <a:lstStyle/>
          <a:p>
            <a:pPr fontAlgn="base"/>
            <a:r>
              <a:rPr lang="en-US" sz="1200" b="1" dirty="0">
                <a:solidFill>
                  <a:srgbClr val="333333"/>
                </a:solidFill>
                <a:latin typeface="Arial Narrow" panose="020B0606020202030204" pitchFamily="34" charset="0"/>
              </a:rPr>
              <a:t>May 13, 1917</a:t>
            </a:r>
            <a:endParaRPr lang="en-US" sz="1200" dirty="0">
              <a:solidFill>
                <a:srgbClr val="333333"/>
              </a:solidFill>
              <a:latin typeface="Arial Narrow" panose="020B0606020202030204" pitchFamily="34" charset="0"/>
            </a:endParaRPr>
          </a:p>
          <a:p>
            <a:pPr fontAlgn="base"/>
            <a:r>
              <a:rPr lang="en-US" sz="1200" dirty="0">
                <a:solidFill>
                  <a:srgbClr val="333333"/>
                </a:solidFill>
                <a:latin typeface="Arial Narrow" panose="020B0606020202030204" pitchFamily="34" charset="0"/>
              </a:rPr>
              <a:t>On May 13, 1917, the three children took their flocks out to pasture in the small area known as the Cova da </a:t>
            </a:r>
            <a:r>
              <a:rPr lang="en-US" sz="1200" dirty="0" err="1">
                <a:solidFill>
                  <a:srgbClr val="333333"/>
                </a:solidFill>
                <a:latin typeface="Arial Narrow" panose="020B0606020202030204" pitchFamily="34" charset="0"/>
              </a:rPr>
              <a:t>Iria</a:t>
            </a:r>
            <a:r>
              <a:rPr lang="en-US" sz="1200" dirty="0">
                <a:solidFill>
                  <a:srgbClr val="333333"/>
                </a:solidFill>
                <a:latin typeface="Arial Narrow" panose="020B0606020202030204" pitchFamily="34" charset="0"/>
              </a:rPr>
              <a:t> (Cove of Peace). After lunch and the Rosary they suddenly saw a bright flash of something like lightning, followed quickly by another flash in the clear blue sky.</a:t>
            </a:r>
          </a:p>
          <a:p>
            <a:pPr fontAlgn="base"/>
            <a:r>
              <a:rPr lang="en-US" sz="1200" dirty="0">
                <a:solidFill>
                  <a:srgbClr val="333333"/>
                </a:solidFill>
                <a:latin typeface="Arial Narrow" panose="020B0606020202030204" pitchFamily="34" charset="0"/>
              </a:rPr>
              <a:t>They looked up to see, in Lucia’s words, “A lady, clothed in white, brighter than the sun, radiating a light more clear and intense than a crystal cup filled with sparkling water lit by burning sunlight.” The children stood there amazed, bathed in the light that surrounded the apparition as the Lady smiled and said: “Do not be afraid, I will not harm you.” Lucia, as the oldest, asked her where she came from.</a:t>
            </a:r>
          </a:p>
          <a:p>
            <a:pPr fontAlgn="base"/>
            <a:r>
              <a:rPr lang="en-US" sz="1200" dirty="0">
                <a:solidFill>
                  <a:srgbClr val="333333"/>
                </a:solidFill>
                <a:latin typeface="Arial Narrow" panose="020B0606020202030204" pitchFamily="34" charset="0"/>
              </a:rPr>
              <a:t>The Lady pointed to the sky and said: “I come from heaven.” Lucia then asked her what she wanted. “I have come to ask you to come here for six months on the 13th day of the month at this same hour. Later, I shall say who I am and what I desire. And I shall return here yet a seventh time.”</a:t>
            </a:r>
            <a:endParaRPr lang="en-US" sz="1200" b="0" i="0" u="none" strike="noStrike" dirty="0">
              <a:solidFill>
                <a:srgbClr val="333333"/>
              </a:solidFill>
              <a:effectLst/>
              <a:latin typeface="Arial Narrow" panose="020B0606020202030204" pitchFamily="34" charset="0"/>
            </a:endParaRPr>
          </a:p>
        </p:txBody>
      </p:sp>
    </p:spTree>
    <p:extLst>
      <p:ext uri="{BB962C8B-B14F-4D97-AF65-F5344CB8AC3E}">
        <p14:creationId xmlns:p14="http://schemas.microsoft.com/office/powerpoint/2010/main" val="2677171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1000"/>
                                        <p:tgtEl>
                                          <p:spTgt spid="8"/>
                                        </p:tgtEl>
                                      </p:cBhvr>
                                    </p:animEffect>
                                    <p:anim calcmode="lin" valueType="num">
                                      <p:cBhvr>
                                        <p:cTn id="36" dur="1000" fill="hold"/>
                                        <p:tgtEl>
                                          <p:spTgt spid="8"/>
                                        </p:tgtEl>
                                        <p:attrNameLst>
                                          <p:attrName>ppt_x</p:attrName>
                                        </p:attrNameLst>
                                      </p:cBhvr>
                                      <p:tavLst>
                                        <p:tav tm="0">
                                          <p:val>
                                            <p:strVal val="#ppt_x"/>
                                          </p:val>
                                        </p:tav>
                                        <p:tav tm="100000">
                                          <p:val>
                                            <p:strVal val="#ppt_x"/>
                                          </p:val>
                                        </p:tav>
                                      </p:tavLst>
                                    </p:anim>
                                    <p:anim calcmode="lin" valueType="num">
                                      <p:cBhvr>
                                        <p:cTn id="3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8"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3439074-2D96-4DC4-B363-7D24C2BDB722}"/>
              </a:ext>
            </a:extLst>
          </p:cNvPr>
          <p:cNvSpPr>
            <a:spLocks noGrp="1"/>
          </p:cNvSpPr>
          <p:nvPr>
            <p:ph type="sldNum" sz="quarter" idx="12"/>
          </p:nvPr>
        </p:nvSpPr>
        <p:spPr/>
        <p:txBody>
          <a:bodyPr/>
          <a:lstStyle/>
          <a:p>
            <a:fld id="{1E1B8BD3-EEEF-4896-BEE3-06C250004F3C}" type="slidenum">
              <a:rPr lang="en-US" smtClean="0"/>
              <a:pPr/>
              <a:t>51</a:t>
            </a:fld>
            <a:endParaRPr lang="en-US" dirty="0"/>
          </a:p>
        </p:txBody>
      </p:sp>
      <p:sp>
        <p:nvSpPr>
          <p:cNvPr id="3" name="Rectangle 2">
            <a:extLst>
              <a:ext uri="{FF2B5EF4-FFF2-40B4-BE49-F238E27FC236}">
                <a16:creationId xmlns:a16="http://schemas.microsoft.com/office/drawing/2014/main" id="{A9E3A275-543C-4A6F-9A2D-CC4B4A923356}"/>
              </a:ext>
            </a:extLst>
          </p:cNvPr>
          <p:cNvSpPr/>
          <p:nvPr/>
        </p:nvSpPr>
        <p:spPr>
          <a:xfrm>
            <a:off x="2882537" y="1623912"/>
            <a:ext cx="6096000" cy="523220"/>
          </a:xfrm>
          <a:prstGeom prst="rect">
            <a:avLst/>
          </a:prstGeom>
        </p:spPr>
        <p:txBody>
          <a:bodyPr>
            <a:spAutoFit/>
          </a:bodyPr>
          <a:lstStyle/>
          <a:p>
            <a:pPr algn="ctr"/>
            <a:r>
              <a:rPr lang="en-US" sz="2800" b="1" dirty="0">
                <a:latin typeface="Arial Narrow" panose="020B0606020202030204" pitchFamily="34" charset="0"/>
              </a:rPr>
              <a:t>Again, what are the messages of Fatima? </a:t>
            </a:r>
            <a:r>
              <a:rPr lang="en-US" dirty="0"/>
              <a:t> </a:t>
            </a:r>
          </a:p>
        </p:txBody>
      </p:sp>
      <p:sp>
        <p:nvSpPr>
          <p:cNvPr id="7" name="TextBox 6">
            <a:extLst>
              <a:ext uri="{FF2B5EF4-FFF2-40B4-BE49-F238E27FC236}">
                <a16:creationId xmlns:a16="http://schemas.microsoft.com/office/drawing/2014/main" id="{C6A0DC76-5AF8-4EBC-A050-151791465EC2}"/>
              </a:ext>
            </a:extLst>
          </p:cNvPr>
          <p:cNvSpPr txBox="1"/>
          <p:nvPr/>
        </p:nvSpPr>
        <p:spPr>
          <a:xfrm>
            <a:off x="2951795" y="3343800"/>
            <a:ext cx="7576867" cy="1292662"/>
          </a:xfrm>
          <a:prstGeom prst="rect">
            <a:avLst/>
          </a:prstGeom>
          <a:noFill/>
        </p:spPr>
        <p:txBody>
          <a:bodyPr wrap="square" rtlCol="0">
            <a:spAutoFit/>
          </a:bodyPr>
          <a:lstStyle/>
          <a:p>
            <a:r>
              <a:rPr lang="en-US" sz="2000" b="1" dirty="0">
                <a:solidFill>
                  <a:srgbClr val="FF0000"/>
                </a:solidFill>
                <a:latin typeface="Arial Narrow" panose="020B0606020202030204" pitchFamily="34" charset="0"/>
              </a:rPr>
              <a:t>The 1</a:t>
            </a:r>
            <a:r>
              <a:rPr lang="en-US" sz="2000" b="1" baseline="30000" dirty="0">
                <a:solidFill>
                  <a:srgbClr val="FF0000"/>
                </a:solidFill>
                <a:latin typeface="Arial Narrow" panose="020B0606020202030204" pitchFamily="34" charset="0"/>
              </a:rPr>
              <a:t>st</a:t>
            </a:r>
            <a:r>
              <a:rPr lang="en-US" sz="2000" b="1" dirty="0">
                <a:solidFill>
                  <a:srgbClr val="FF0000"/>
                </a:solidFill>
                <a:latin typeface="Arial Narrow" panose="020B0606020202030204" pitchFamily="34" charset="0"/>
              </a:rPr>
              <a:t> is “Fear” </a:t>
            </a:r>
          </a:p>
          <a:p>
            <a:r>
              <a:rPr lang="en-US" sz="2000" b="1" dirty="0">
                <a:solidFill>
                  <a:srgbClr val="FF0000"/>
                </a:solidFill>
                <a:latin typeface="Arial Narrow" panose="020B0606020202030204" pitchFamily="34" charset="0"/>
              </a:rPr>
              <a:t>The 2</a:t>
            </a:r>
            <a:r>
              <a:rPr lang="en-US" sz="2000" b="1" baseline="30000" dirty="0">
                <a:solidFill>
                  <a:srgbClr val="FF0000"/>
                </a:solidFill>
                <a:latin typeface="Arial Narrow" panose="020B0606020202030204" pitchFamily="34" charset="0"/>
              </a:rPr>
              <a:t>nd</a:t>
            </a:r>
            <a:r>
              <a:rPr lang="en-US" sz="2000" b="1" dirty="0">
                <a:solidFill>
                  <a:srgbClr val="FF0000"/>
                </a:solidFill>
                <a:latin typeface="Arial Narrow" panose="020B0606020202030204" pitchFamily="34" charset="0"/>
              </a:rPr>
              <a:t> is “the King of the South”</a:t>
            </a:r>
          </a:p>
          <a:p>
            <a:r>
              <a:rPr lang="en-US" sz="2000" b="1" dirty="0">
                <a:solidFill>
                  <a:srgbClr val="FF0000"/>
                </a:solidFill>
                <a:latin typeface="Arial Narrow" panose="020B0606020202030204" pitchFamily="34" charset="0"/>
              </a:rPr>
              <a:t>The 3</a:t>
            </a:r>
            <a:r>
              <a:rPr lang="en-US" sz="2000" b="1" baseline="30000" dirty="0">
                <a:solidFill>
                  <a:srgbClr val="FF0000"/>
                </a:solidFill>
                <a:latin typeface="Arial Narrow" panose="020B0606020202030204" pitchFamily="34" charset="0"/>
              </a:rPr>
              <a:t>rd</a:t>
            </a:r>
            <a:r>
              <a:rPr lang="en-US" sz="2000" b="1" dirty="0">
                <a:solidFill>
                  <a:srgbClr val="FF0000"/>
                </a:solidFill>
                <a:latin typeface="Arial Narrow" panose="020B0606020202030204" pitchFamily="34" charset="0"/>
              </a:rPr>
              <a:t> is “the Judgment” that will happen if you do not fulfil the 2</a:t>
            </a:r>
            <a:r>
              <a:rPr lang="en-US" sz="2000" b="1" baseline="30000" dirty="0">
                <a:solidFill>
                  <a:srgbClr val="FF0000"/>
                </a:solidFill>
                <a:latin typeface="Arial Narrow" panose="020B0606020202030204" pitchFamily="34" charset="0"/>
              </a:rPr>
              <a:t>nd</a:t>
            </a:r>
            <a:r>
              <a:rPr lang="en-US" sz="2000" b="1" dirty="0">
                <a:solidFill>
                  <a:srgbClr val="FF0000"/>
                </a:solidFill>
                <a:latin typeface="Arial Narrow" panose="020B0606020202030204" pitchFamily="34" charset="0"/>
              </a:rPr>
              <a:t>. </a:t>
            </a:r>
          </a:p>
          <a:p>
            <a:r>
              <a:rPr lang="en-US" dirty="0"/>
              <a:t> </a:t>
            </a:r>
          </a:p>
        </p:txBody>
      </p:sp>
    </p:spTree>
    <p:extLst>
      <p:ext uri="{BB962C8B-B14F-4D97-AF65-F5344CB8AC3E}">
        <p14:creationId xmlns:p14="http://schemas.microsoft.com/office/powerpoint/2010/main" val="1493273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3028213-DC8A-4C1C-AE42-0D5D80D5D4A5}"/>
              </a:ext>
            </a:extLst>
          </p:cNvPr>
          <p:cNvSpPr>
            <a:spLocks noGrp="1"/>
          </p:cNvSpPr>
          <p:nvPr>
            <p:ph type="sldNum" sz="quarter" idx="12"/>
          </p:nvPr>
        </p:nvSpPr>
        <p:spPr/>
        <p:txBody>
          <a:bodyPr/>
          <a:lstStyle/>
          <a:p>
            <a:fld id="{1E1B8BD3-EEEF-4896-BEE3-06C250004F3C}" type="slidenum">
              <a:rPr lang="en-US" smtClean="0"/>
              <a:pPr/>
              <a:t>52</a:t>
            </a:fld>
            <a:endParaRPr lang="en-US" dirty="0"/>
          </a:p>
        </p:txBody>
      </p:sp>
      <p:sp>
        <p:nvSpPr>
          <p:cNvPr id="3" name="TextBox 2">
            <a:extLst>
              <a:ext uri="{FF2B5EF4-FFF2-40B4-BE49-F238E27FC236}">
                <a16:creationId xmlns:a16="http://schemas.microsoft.com/office/drawing/2014/main" id="{29DDA5E6-0A51-4C4F-B38A-D4C5A0B0DB97}"/>
              </a:ext>
            </a:extLst>
          </p:cNvPr>
          <p:cNvSpPr txBox="1"/>
          <p:nvPr/>
        </p:nvSpPr>
        <p:spPr>
          <a:xfrm>
            <a:off x="3108960" y="1185528"/>
            <a:ext cx="5615735" cy="954107"/>
          </a:xfrm>
          <a:prstGeom prst="rect">
            <a:avLst/>
          </a:prstGeom>
          <a:noFill/>
        </p:spPr>
        <p:txBody>
          <a:bodyPr wrap="square" rtlCol="0">
            <a:spAutoFit/>
          </a:bodyPr>
          <a:lstStyle/>
          <a:p>
            <a:pPr algn="ctr"/>
            <a:r>
              <a:rPr lang="en-US" sz="2800" b="1" dirty="0">
                <a:latin typeface="Arial Narrow" panose="020B0606020202030204" pitchFamily="34" charset="0"/>
              </a:rPr>
              <a:t>Was 1989 success or failure?  </a:t>
            </a:r>
          </a:p>
          <a:p>
            <a:pPr algn="ctr"/>
            <a:r>
              <a:rPr lang="en-US" sz="2800" b="1" dirty="0">
                <a:latin typeface="Arial Narrow" panose="020B0606020202030204" pitchFamily="34" charset="0"/>
              </a:rPr>
              <a:t>What did John Paul II want? </a:t>
            </a:r>
          </a:p>
        </p:txBody>
      </p:sp>
      <p:sp>
        <p:nvSpPr>
          <p:cNvPr id="4" name="Rectangle 3">
            <a:extLst>
              <a:ext uri="{FF2B5EF4-FFF2-40B4-BE49-F238E27FC236}">
                <a16:creationId xmlns:a16="http://schemas.microsoft.com/office/drawing/2014/main" id="{616E230D-D113-4D52-A22B-3F7F1CE3AC07}"/>
              </a:ext>
            </a:extLst>
          </p:cNvPr>
          <p:cNvSpPr/>
          <p:nvPr/>
        </p:nvSpPr>
        <p:spPr>
          <a:xfrm>
            <a:off x="2499361" y="3124928"/>
            <a:ext cx="7367450" cy="1938992"/>
          </a:xfrm>
          <a:prstGeom prst="rect">
            <a:avLst/>
          </a:prstGeom>
        </p:spPr>
        <p:txBody>
          <a:bodyPr wrap="square">
            <a:spAutoFit/>
          </a:bodyPr>
          <a:lstStyle/>
          <a:p>
            <a:pPr algn="ctr"/>
            <a:r>
              <a:rPr lang="en-US" sz="2400" b="1" dirty="0">
                <a:solidFill>
                  <a:srgbClr val="FF0000"/>
                </a:solidFill>
                <a:latin typeface="Arial Narrow" panose="020B0606020202030204" pitchFamily="34" charset="0"/>
              </a:rPr>
              <a:t>He wanted more than the fall of the Soviet Union. He failed on a number of fronts. One of them was external. The satellite states of the Soviet Union, as the Soviet Union was collapsing, chose Western Democracy as their leadership and that was never meant to happen. </a:t>
            </a:r>
          </a:p>
        </p:txBody>
      </p:sp>
    </p:spTree>
    <p:extLst>
      <p:ext uri="{BB962C8B-B14F-4D97-AF65-F5344CB8AC3E}">
        <p14:creationId xmlns:p14="http://schemas.microsoft.com/office/powerpoint/2010/main" val="2533708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5D6AEFB-8732-41C6-9FC9-9AA410203C8F}"/>
              </a:ext>
            </a:extLst>
          </p:cNvPr>
          <p:cNvSpPr>
            <a:spLocks noGrp="1"/>
          </p:cNvSpPr>
          <p:nvPr>
            <p:ph type="sldNum" sz="quarter" idx="12"/>
          </p:nvPr>
        </p:nvSpPr>
        <p:spPr/>
        <p:txBody>
          <a:bodyPr/>
          <a:lstStyle/>
          <a:p>
            <a:fld id="{1E1B8BD3-EEEF-4896-BEE3-06C250004F3C}" type="slidenum">
              <a:rPr lang="en-US" smtClean="0"/>
              <a:pPr/>
              <a:t>6</a:t>
            </a:fld>
            <a:endParaRPr lang="en-US" dirty="0"/>
          </a:p>
        </p:txBody>
      </p:sp>
      <p:sp>
        <p:nvSpPr>
          <p:cNvPr id="3" name="Text Box 2">
            <a:extLst>
              <a:ext uri="{FF2B5EF4-FFF2-40B4-BE49-F238E27FC236}">
                <a16:creationId xmlns:a16="http://schemas.microsoft.com/office/drawing/2014/main" id="{522998D8-A525-4A63-8BC1-CA1C7195D05D}"/>
              </a:ext>
            </a:extLst>
          </p:cNvPr>
          <p:cNvSpPr txBox="1">
            <a:spLocks noChangeArrowheads="1"/>
          </p:cNvSpPr>
          <p:nvPr/>
        </p:nvSpPr>
        <p:spPr bwMode="auto">
          <a:xfrm>
            <a:off x="1480458" y="714102"/>
            <a:ext cx="2914650" cy="5257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Line 4">
            <a:extLst>
              <a:ext uri="{FF2B5EF4-FFF2-40B4-BE49-F238E27FC236}">
                <a16:creationId xmlns:a16="http://schemas.microsoft.com/office/drawing/2014/main" id="{455E3ED9-F681-4E72-92E0-338C6E64CEFD}"/>
              </a:ext>
            </a:extLst>
          </p:cNvPr>
          <p:cNvSpPr>
            <a:spLocks noChangeShapeType="1"/>
          </p:cNvSpPr>
          <p:nvPr/>
        </p:nvSpPr>
        <p:spPr bwMode="auto">
          <a:xfrm>
            <a:off x="2566308" y="2270214"/>
            <a:ext cx="1314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5">
            <a:extLst>
              <a:ext uri="{FF2B5EF4-FFF2-40B4-BE49-F238E27FC236}">
                <a16:creationId xmlns:a16="http://schemas.microsoft.com/office/drawing/2014/main" id="{ACBCEC9B-CEE2-4645-A233-5AF1763295F9}"/>
              </a:ext>
            </a:extLst>
          </p:cNvPr>
          <p:cNvSpPr>
            <a:spLocks noChangeShapeType="1"/>
          </p:cNvSpPr>
          <p:nvPr/>
        </p:nvSpPr>
        <p:spPr bwMode="auto">
          <a:xfrm>
            <a:off x="2566308" y="198446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6">
            <a:extLst>
              <a:ext uri="{FF2B5EF4-FFF2-40B4-BE49-F238E27FC236}">
                <a16:creationId xmlns:a16="http://schemas.microsoft.com/office/drawing/2014/main" id="{396D076D-71C9-49E8-8E53-93238A8C4003}"/>
              </a:ext>
            </a:extLst>
          </p:cNvPr>
          <p:cNvSpPr>
            <a:spLocks noChangeShapeType="1"/>
          </p:cNvSpPr>
          <p:nvPr/>
        </p:nvSpPr>
        <p:spPr bwMode="auto">
          <a:xfrm>
            <a:off x="3880758" y="198446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Text Box 7">
            <a:extLst>
              <a:ext uri="{FF2B5EF4-FFF2-40B4-BE49-F238E27FC236}">
                <a16:creationId xmlns:a16="http://schemas.microsoft.com/office/drawing/2014/main" id="{07EA6B98-99D2-45B5-926A-37C29EFAEABB}"/>
              </a:ext>
            </a:extLst>
          </p:cNvPr>
          <p:cNvSpPr txBox="1">
            <a:spLocks noChangeArrowheads="1"/>
          </p:cNvSpPr>
          <p:nvPr/>
        </p:nvSpPr>
        <p:spPr bwMode="auto">
          <a:xfrm>
            <a:off x="2909208" y="1927314"/>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Millerite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Line 8">
            <a:extLst>
              <a:ext uri="{FF2B5EF4-FFF2-40B4-BE49-F238E27FC236}">
                <a16:creationId xmlns:a16="http://schemas.microsoft.com/office/drawing/2014/main" id="{304558B3-2874-42E1-BE77-B401BBD0D99D}"/>
              </a:ext>
            </a:extLst>
          </p:cNvPr>
          <p:cNvSpPr>
            <a:spLocks noChangeShapeType="1"/>
          </p:cNvSpPr>
          <p:nvPr/>
        </p:nvSpPr>
        <p:spPr bwMode="auto">
          <a:xfrm>
            <a:off x="2566308" y="3070314"/>
            <a:ext cx="1314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9">
            <a:extLst>
              <a:ext uri="{FF2B5EF4-FFF2-40B4-BE49-F238E27FC236}">
                <a16:creationId xmlns:a16="http://schemas.microsoft.com/office/drawing/2014/main" id="{BE901A69-E4D6-41D5-8ECF-E5C1DF6C1CF1}"/>
              </a:ext>
            </a:extLst>
          </p:cNvPr>
          <p:cNvSpPr>
            <a:spLocks noChangeShapeType="1"/>
          </p:cNvSpPr>
          <p:nvPr/>
        </p:nvSpPr>
        <p:spPr bwMode="auto">
          <a:xfrm>
            <a:off x="2566308" y="278456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10">
            <a:extLst>
              <a:ext uri="{FF2B5EF4-FFF2-40B4-BE49-F238E27FC236}">
                <a16:creationId xmlns:a16="http://schemas.microsoft.com/office/drawing/2014/main" id="{25DFCA96-5BCE-4BD2-B732-E30290EF55A8}"/>
              </a:ext>
            </a:extLst>
          </p:cNvPr>
          <p:cNvSpPr>
            <a:spLocks noChangeShapeType="1"/>
          </p:cNvSpPr>
          <p:nvPr/>
        </p:nvSpPr>
        <p:spPr bwMode="auto">
          <a:xfrm>
            <a:off x="3880758" y="278456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1">
            <a:extLst>
              <a:ext uri="{FF2B5EF4-FFF2-40B4-BE49-F238E27FC236}">
                <a16:creationId xmlns:a16="http://schemas.microsoft.com/office/drawing/2014/main" id="{56E11EB1-6CAF-4FF9-AF29-9D36381DD020}"/>
              </a:ext>
            </a:extLst>
          </p:cNvPr>
          <p:cNvSpPr txBox="1">
            <a:spLocks noChangeArrowheads="1"/>
          </p:cNvSpPr>
          <p:nvPr/>
        </p:nvSpPr>
        <p:spPr bwMode="auto">
          <a:xfrm>
            <a:off x="2909208" y="2727414"/>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Text Box 12">
            <a:extLst>
              <a:ext uri="{FF2B5EF4-FFF2-40B4-BE49-F238E27FC236}">
                <a16:creationId xmlns:a16="http://schemas.microsoft.com/office/drawing/2014/main" id="{C444485F-7ACE-4067-814D-69C21D2B376A}"/>
              </a:ext>
            </a:extLst>
          </p:cNvPr>
          <p:cNvSpPr txBox="1">
            <a:spLocks noChangeArrowheads="1"/>
          </p:cNvSpPr>
          <p:nvPr/>
        </p:nvSpPr>
        <p:spPr bwMode="auto">
          <a:xfrm>
            <a:off x="1480458" y="2041614"/>
            <a:ext cx="6286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Modern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Israel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Text Box 13">
            <a:extLst>
              <a:ext uri="{FF2B5EF4-FFF2-40B4-BE49-F238E27FC236}">
                <a16:creationId xmlns:a16="http://schemas.microsoft.com/office/drawing/2014/main" id="{E7659403-5692-4599-B6B7-9A2824F745C2}"/>
              </a:ext>
            </a:extLst>
          </p:cNvPr>
          <p:cNvSpPr txBox="1">
            <a:spLocks noChangeArrowheads="1"/>
          </p:cNvSpPr>
          <p:nvPr/>
        </p:nvSpPr>
        <p:spPr bwMode="auto">
          <a:xfrm>
            <a:off x="2166258" y="2670264"/>
            <a:ext cx="2857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000000"/>
                </a:solidFill>
                <a:effectLst/>
                <a:latin typeface="Times New Roman" panose="02020603050405020304" pitchFamily="18" charset="0"/>
              </a:rPr>
              <a:t>ῼ</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Text Box 14">
            <a:extLst>
              <a:ext uri="{FF2B5EF4-FFF2-40B4-BE49-F238E27FC236}">
                <a16:creationId xmlns:a16="http://schemas.microsoft.com/office/drawing/2014/main" id="{6C733946-A655-47D7-A30F-E80BE9DF90B1}"/>
              </a:ext>
            </a:extLst>
          </p:cNvPr>
          <p:cNvSpPr txBox="1">
            <a:spLocks noChangeArrowheads="1"/>
          </p:cNvSpPr>
          <p:nvPr/>
        </p:nvSpPr>
        <p:spPr bwMode="auto">
          <a:xfrm>
            <a:off x="2166258" y="1984464"/>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00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Line 15">
            <a:extLst>
              <a:ext uri="{FF2B5EF4-FFF2-40B4-BE49-F238E27FC236}">
                <a16:creationId xmlns:a16="http://schemas.microsoft.com/office/drawing/2014/main" id="{51823398-E187-41B1-A0C4-760E8241D772}"/>
              </a:ext>
            </a:extLst>
          </p:cNvPr>
          <p:cNvSpPr>
            <a:spLocks noChangeShapeType="1"/>
          </p:cNvSpPr>
          <p:nvPr/>
        </p:nvSpPr>
        <p:spPr bwMode="auto">
          <a:xfrm>
            <a:off x="2680608" y="4156164"/>
            <a:ext cx="1314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16">
            <a:extLst>
              <a:ext uri="{FF2B5EF4-FFF2-40B4-BE49-F238E27FC236}">
                <a16:creationId xmlns:a16="http://schemas.microsoft.com/office/drawing/2014/main" id="{D8C46056-9804-404A-8021-398B9E65C879}"/>
              </a:ext>
            </a:extLst>
          </p:cNvPr>
          <p:cNvSpPr>
            <a:spLocks noChangeShapeType="1"/>
          </p:cNvSpPr>
          <p:nvPr/>
        </p:nvSpPr>
        <p:spPr bwMode="auto">
          <a:xfrm>
            <a:off x="2680608" y="387041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7">
            <a:extLst>
              <a:ext uri="{FF2B5EF4-FFF2-40B4-BE49-F238E27FC236}">
                <a16:creationId xmlns:a16="http://schemas.microsoft.com/office/drawing/2014/main" id="{016AE264-3B05-46AD-A80B-F22443ECEA5B}"/>
              </a:ext>
            </a:extLst>
          </p:cNvPr>
          <p:cNvSpPr>
            <a:spLocks noChangeShapeType="1"/>
          </p:cNvSpPr>
          <p:nvPr/>
        </p:nvSpPr>
        <p:spPr bwMode="auto">
          <a:xfrm>
            <a:off x="3995058" y="387041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Text Box 18">
            <a:extLst>
              <a:ext uri="{FF2B5EF4-FFF2-40B4-BE49-F238E27FC236}">
                <a16:creationId xmlns:a16="http://schemas.microsoft.com/office/drawing/2014/main" id="{57F62F7C-F017-4308-B7BA-93EB911C9A52}"/>
              </a:ext>
            </a:extLst>
          </p:cNvPr>
          <p:cNvSpPr txBox="1">
            <a:spLocks noChangeArrowheads="1"/>
          </p:cNvSpPr>
          <p:nvPr/>
        </p:nvSpPr>
        <p:spPr bwMode="auto">
          <a:xfrm>
            <a:off x="3537858" y="3184614"/>
            <a:ext cx="8572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Pope Pius XII</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&amp; Hitler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Line 19">
            <a:extLst>
              <a:ext uri="{FF2B5EF4-FFF2-40B4-BE49-F238E27FC236}">
                <a16:creationId xmlns:a16="http://schemas.microsoft.com/office/drawing/2014/main" id="{4CE0C282-DB40-4194-85BA-AE64A35D48FD}"/>
              </a:ext>
            </a:extLst>
          </p:cNvPr>
          <p:cNvSpPr>
            <a:spLocks noChangeShapeType="1"/>
          </p:cNvSpPr>
          <p:nvPr/>
        </p:nvSpPr>
        <p:spPr bwMode="auto">
          <a:xfrm>
            <a:off x="2680608" y="4899114"/>
            <a:ext cx="1314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20">
            <a:extLst>
              <a:ext uri="{FF2B5EF4-FFF2-40B4-BE49-F238E27FC236}">
                <a16:creationId xmlns:a16="http://schemas.microsoft.com/office/drawing/2014/main" id="{0EAF9EE1-7977-42AF-9D59-B30E5195F86E}"/>
              </a:ext>
            </a:extLst>
          </p:cNvPr>
          <p:cNvSpPr>
            <a:spLocks noChangeShapeType="1"/>
          </p:cNvSpPr>
          <p:nvPr/>
        </p:nvSpPr>
        <p:spPr bwMode="auto">
          <a:xfrm>
            <a:off x="2680608" y="461336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Line 21">
            <a:extLst>
              <a:ext uri="{FF2B5EF4-FFF2-40B4-BE49-F238E27FC236}">
                <a16:creationId xmlns:a16="http://schemas.microsoft.com/office/drawing/2014/main" id="{A43C955E-FDF7-4788-A810-36ABE0F879CE}"/>
              </a:ext>
            </a:extLst>
          </p:cNvPr>
          <p:cNvSpPr>
            <a:spLocks noChangeShapeType="1"/>
          </p:cNvSpPr>
          <p:nvPr/>
        </p:nvSpPr>
        <p:spPr bwMode="auto">
          <a:xfrm>
            <a:off x="3995058" y="4613364"/>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Text Box 22">
            <a:extLst>
              <a:ext uri="{FF2B5EF4-FFF2-40B4-BE49-F238E27FC236}">
                <a16:creationId xmlns:a16="http://schemas.microsoft.com/office/drawing/2014/main" id="{A775F622-95F9-40E2-85CF-C472F709A257}"/>
              </a:ext>
            </a:extLst>
          </p:cNvPr>
          <p:cNvSpPr txBox="1">
            <a:spLocks noChangeArrowheads="1"/>
          </p:cNvSpPr>
          <p:nvPr/>
        </p:nvSpPr>
        <p:spPr bwMode="auto">
          <a:xfrm>
            <a:off x="3023508" y="4556214"/>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Text Box 23">
            <a:extLst>
              <a:ext uri="{FF2B5EF4-FFF2-40B4-BE49-F238E27FC236}">
                <a16:creationId xmlns:a16="http://schemas.microsoft.com/office/drawing/2014/main" id="{A62178BF-B1AE-4F69-AC79-F9C2935CD1DE}"/>
              </a:ext>
            </a:extLst>
          </p:cNvPr>
          <p:cNvSpPr txBox="1">
            <a:spLocks noChangeArrowheads="1"/>
          </p:cNvSpPr>
          <p:nvPr/>
        </p:nvSpPr>
        <p:spPr bwMode="auto">
          <a:xfrm>
            <a:off x="1537608" y="3927564"/>
            <a:ext cx="6858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Modern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Babylon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Text Box 24">
            <a:extLst>
              <a:ext uri="{FF2B5EF4-FFF2-40B4-BE49-F238E27FC236}">
                <a16:creationId xmlns:a16="http://schemas.microsoft.com/office/drawing/2014/main" id="{D35480A6-FE2D-44A7-B28E-1A3FB2B1007D}"/>
              </a:ext>
            </a:extLst>
          </p:cNvPr>
          <p:cNvSpPr txBox="1">
            <a:spLocks noChangeArrowheads="1"/>
          </p:cNvSpPr>
          <p:nvPr/>
        </p:nvSpPr>
        <p:spPr bwMode="auto">
          <a:xfrm>
            <a:off x="2280558" y="4499064"/>
            <a:ext cx="2857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000000"/>
                </a:solidFill>
                <a:effectLst/>
                <a:latin typeface="Times New Roman" panose="02020603050405020304" pitchFamily="18" charset="0"/>
              </a:rPr>
              <a:t>ῼ</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Text Box 25">
            <a:extLst>
              <a:ext uri="{FF2B5EF4-FFF2-40B4-BE49-F238E27FC236}">
                <a16:creationId xmlns:a16="http://schemas.microsoft.com/office/drawing/2014/main" id="{6C6348F5-F019-4847-9001-B70CB25B6C00}"/>
              </a:ext>
            </a:extLst>
          </p:cNvPr>
          <p:cNvSpPr txBox="1">
            <a:spLocks noChangeArrowheads="1"/>
          </p:cNvSpPr>
          <p:nvPr/>
        </p:nvSpPr>
        <p:spPr bwMode="auto">
          <a:xfrm>
            <a:off x="2280558" y="3870414"/>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00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Line 26">
            <a:extLst>
              <a:ext uri="{FF2B5EF4-FFF2-40B4-BE49-F238E27FC236}">
                <a16:creationId xmlns:a16="http://schemas.microsoft.com/office/drawing/2014/main" id="{E28D4ECE-5C77-45C6-B852-3BF58F2F5F3A}"/>
              </a:ext>
            </a:extLst>
          </p:cNvPr>
          <p:cNvSpPr>
            <a:spLocks noChangeShapeType="1"/>
          </p:cNvSpPr>
          <p:nvPr/>
        </p:nvSpPr>
        <p:spPr bwMode="auto">
          <a:xfrm flipV="1">
            <a:off x="2566308" y="1813014"/>
            <a:ext cx="0" cy="2857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Text Box 27">
            <a:extLst>
              <a:ext uri="{FF2B5EF4-FFF2-40B4-BE49-F238E27FC236}">
                <a16:creationId xmlns:a16="http://schemas.microsoft.com/office/drawing/2014/main" id="{95D46EE1-9CD8-414E-A318-39932789340D}"/>
              </a:ext>
            </a:extLst>
          </p:cNvPr>
          <p:cNvSpPr txBox="1">
            <a:spLocks noChangeArrowheads="1"/>
          </p:cNvSpPr>
          <p:nvPr/>
        </p:nvSpPr>
        <p:spPr bwMode="auto">
          <a:xfrm>
            <a:off x="2223408" y="1241514"/>
            <a:ext cx="6858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Coming out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 name="Line 28">
            <a:extLst>
              <a:ext uri="{FF2B5EF4-FFF2-40B4-BE49-F238E27FC236}">
                <a16:creationId xmlns:a16="http://schemas.microsoft.com/office/drawing/2014/main" id="{75CB8360-9C86-4F7E-8B83-3F9F8E837DAB}"/>
              </a:ext>
            </a:extLst>
          </p:cNvPr>
          <p:cNvSpPr>
            <a:spLocks noChangeShapeType="1"/>
          </p:cNvSpPr>
          <p:nvPr/>
        </p:nvSpPr>
        <p:spPr bwMode="auto">
          <a:xfrm>
            <a:off x="2737758" y="2041614"/>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Text Box 29">
            <a:extLst>
              <a:ext uri="{FF2B5EF4-FFF2-40B4-BE49-F238E27FC236}">
                <a16:creationId xmlns:a16="http://schemas.microsoft.com/office/drawing/2014/main" id="{3AACC2CA-0C9B-4FA3-8C32-545C998478F4}"/>
              </a:ext>
            </a:extLst>
          </p:cNvPr>
          <p:cNvSpPr txBox="1">
            <a:spLocks noChangeArrowheads="1"/>
          </p:cNvSpPr>
          <p:nvPr/>
        </p:nvSpPr>
        <p:spPr bwMode="auto">
          <a:xfrm>
            <a:off x="2566308" y="1870164"/>
            <a:ext cx="3238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Text Box 30">
            <a:extLst>
              <a:ext uri="{FF2B5EF4-FFF2-40B4-BE49-F238E27FC236}">
                <a16:creationId xmlns:a16="http://schemas.microsoft.com/office/drawing/2014/main" id="{2B021DE9-795C-44A2-8ED8-0AC6CBCFC3F6}"/>
              </a:ext>
            </a:extLst>
          </p:cNvPr>
          <p:cNvSpPr txBox="1">
            <a:spLocks noChangeArrowheads="1"/>
          </p:cNvSpPr>
          <p:nvPr/>
        </p:nvSpPr>
        <p:spPr bwMode="auto">
          <a:xfrm>
            <a:off x="2566308" y="2327364"/>
            <a:ext cx="12573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3 A Message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Line 31">
            <a:extLst>
              <a:ext uri="{FF2B5EF4-FFF2-40B4-BE49-F238E27FC236}">
                <a16:creationId xmlns:a16="http://schemas.microsoft.com/office/drawing/2014/main" id="{A9CFDB3D-07C7-4AD8-8C07-7AD16338DFF1}"/>
              </a:ext>
            </a:extLst>
          </p:cNvPr>
          <p:cNvSpPr>
            <a:spLocks noChangeShapeType="1"/>
          </p:cNvSpPr>
          <p:nvPr/>
        </p:nvSpPr>
        <p:spPr bwMode="auto">
          <a:xfrm flipV="1">
            <a:off x="2680608" y="3698964"/>
            <a:ext cx="0" cy="1714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32">
            <a:extLst>
              <a:ext uri="{FF2B5EF4-FFF2-40B4-BE49-F238E27FC236}">
                <a16:creationId xmlns:a16="http://schemas.microsoft.com/office/drawing/2014/main" id="{5A69BB7E-DA0F-46CF-846B-D16DC653AA5D}"/>
              </a:ext>
            </a:extLst>
          </p:cNvPr>
          <p:cNvSpPr txBox="1">
            <a:spLocks noChangeArrowheads="1"/>
          </p:cNvSpPr>
          <p:nvPr/>
        </p:nvSpPr>
        <p:spPr bwMode="auto">
          <a:xfrm>
            <a:off x="2394858" y="3184614"/>
            <a:ext cx="6858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Coming out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 name="Text Box 33">
            <a:extLst>
              <a:ext uri="{FF2B5EF4-FFF2-40B4-BE49-F238E27FC236}">
                <a16:creationId xmlns:a16="http://schemas.microsoft.com/office/drawing/2014/main" id="{3351F45A-4999-474C-8353-BF2EBD5DAE37}"/>
              </a:ext>
            </a:extLst>
          </p:cNvPr>
          <p:cNvSpPr txBox="1">
            <a:spLocks noChangeArrowheads="1"/>
          </p:cNvSpPr>
          <p:nvPr/>
        </p:nvSpPr>
        <p:spPr bwMode="auto">
          <a:xfrm>
            <a:off x="2680608" y="3698964"/>
            <a:ext cx="3238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 name="Line 34">
            <a:extLst>
              <a:ext uri="{FF2B5EF4-FFF2-40B4-BE49-F238E27FC236}">
                <a16:creationId xmlns:a16="http://schemas.microsoft.com/office/drawing/2014/main" id="{8B4FBFD0-A8BF-4213-9FDB-030A080EEE48}"/>
              </a:ext>
            </a:extLst>
          </p:cNvPr>
          <p:cNvSpPr>
            <a:spLocks noChangeShapeType="1"/>
          </p:cNvSpPr>
          <p:nvPr/>
        </p:nvSpPr>
        <p:spPr bwMode="auto">
          <a:xfrm>
            <a:off x="2852058" y="3927564"/>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Text Box 35">
            <a:extLst>
              <a:ext uri="{FF2B5EF4-FFF2-40B4-BE49-F238E27FC236}">
                <a16:creationId xmlns:a16="http://schemas.microsoft.com/office/drawing/2014/main" id="{D6938466-FDA5-4B6D-8AE2-92346CAFB430}"/>
              </a:ext>
            </a:extLst>
          </p:cNvPr>
          <p:cNvSpPr txBox="1">
            <a:spLocks noChangeArrowheads="1"/>
          </p:cNvSpPr>
          <p:nvPr/>
        </p:nvSpPr>
        <p:spPr bwMode="auto">
          <a:xfrm>
            <a:off x="2737758" y="4270464"/>
            <a:ext cx="12573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3 messages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 name="Line 36">
            <a:extLst>
              <a:ext uri="{FF2B5EF4-FFF2-40B4-BE49-F238E27FC236}">
                <a16:creationId xmlns:a16="http://schemas.microsoft.com/office/drawing/2014/main" id="{877D58B5-65D8-4E0A-B5C1-4ACFA6F5663F}"/>
              </a:ext>
            </a:extLst>
          </p:cNvPr>
          <p:cNvSpPr>
            <a:spLocks noChangeShapeType="1"/>
          </p:cNvSpPr>
          <p:nvPr/>
        </p:nvSpPr>
        <p:spPr bwMode="auto">
          <a:xfrm flipH="1">
            <a:off x="3366408" y="3641814"/>
            <a:ext cx="342900" cy="4000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TextBox 37">
            <a:extLst>
              <a:ext uri="{FF2B5EF4-FFF2-40B4-BE49-F238E27FC236}">
                <a16:creationId xmlns:a16="http://schemas.microsoft.com/office/drawing/2014/main" id="{900B7BFB-027A-4DC6-B628-5E9DEBC5CD24}"/>
              </a:ext>
            </a:extLst>
          </p:cNvPr>
          <p:cNvSpPr txBox="1"/>
          <p:nvPr/>
        </p:nvSpPr>
        <p:spPr>
          <a:xfrm>
            <a:off x="5477691" y="1097280"/>
            <a:ext cx="5149487" cy="5078313"/>
          </a:xfrm>
          <a:prstGeom prst="rect">
            <a:avLst/>
          </a:prstGeom>
          <a:noFill/>
        </p:spPr>
        <p:txBody>
          <a:bodyPr wrap="square" rtlCol="0">
            <a:spAutoFit/>
          </a:bodyPr>
          <a:lstStyle/>
          <a:p>
            <a:r>
              <a:rPr lang="en-US" dirty="0">
                <a:latin typeface="Arial Narrow" panose="020B0606020202030204" pitchFamily="34" charset="0"/>
              </a:rPr>
              <a:t>Now our parable is between modern Israel and Modern Babylon. What happened to Modern Israel when it came out of captivity will show us what must happen to Modern Babylon when it comes out of captivity. And very briefly </a:t>
            </a:r>
            <a:r>
              <a:rPr lang="en-US" b="1" dirty="0">
                <a:latin typeface="Arial Narrow" panose="020B0606020202030204" pitchFamily="34" charset="0"/>
              </a:rPr>
              <a:t>we discussed why the papacy went into captivity</a:t>
            </a:r>
            <a:r>
              <a:rPr lang="en-US" dirty="0">
                <a:latin typeface="Arial Narrow" panose="020B0606020202030204" pitchFamily="34" charset="0"/>
              </a:rPr>
              <a:t>. And began to consider the thought about whether or not Satan's church can be in rebellion to him. If Gods church can live outwardly moral lives, and yet look to God and say we will not do what you request us to do, like the Pharisees did, and choose their own way, why can't the papal church?   Look to Satan, live moral or immoral lives, and say despite what you have asked us to do, we would rather rest in our big houses, and enjoy our wealth, instead of entering into hardship and undertake the work you have asked us to do. To protect the Jesuits, and continue their job function, they would have needed to surrender temporal prosperity.</a:t>
            </a:r>
          </a:p>
          <a:p>
            <a:r>
              <a:rPr lang="en-US" dirty="0"/>
              <a:t> </a:t>
            </a:r>
          </a:p>
        </p:txBody>
      </p:sp>
    </p:spTree>
    <p:extLst>
      <p:ext uri="{BB962C8B-B14F-4D97-AF65-F5344CB8AC3E}">
        <p14:creationId xmlns:p14="http://schemas.microsoft.com/office/powerpoint/2010/main" val="8335358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01AEE9F-4A68-41E3-8180-5A75295A880C}"/>
              </a:ext>
            </a:extLst>
          </p:cNvPr>
          <p:cNvSpPr>
            <a:spLocks noGrp="1"/>
          </p:cNvSpPr>
          <p:nvPr>
            <p:ph type="sldNum" sz="quarter" idx="12"/>
          </p:nvPr>
        </p:nvSpPr>
        <p:spPr/>
        <p:txBody>
          <a:bodyPr/>
          <a:lstStyle/>
          <a:p>
            <a:fld id="{1E1B8BD3-EEEF-4896-BEE3-06C250004F3C}" type="slidenum">
              <a:rPr lang="en-US" smtClean="0"/>
              <a:pPr/>
              <a:t>7</a:t>
            </a:fld>
            <a:endParaRPr lang="en-US" dirty="0"/>
          </a:p>
        </p:txBody>
      </p:sp>
      <p:sp>
        <p:nvSpPr>
          <p:cNvPr id="3" name="TextBox 2">
            <a:extLst>
              <a:ext uri="{FF2B5EF4-FFF2-40B4-BE49-F238E27FC236}">
                <a16:creationId xmlns:a16="http://schemas.microsoft.com/office/drawing/2014/main" id="{0F6F10B5-547D-4A4E-BCA7-1F961504978E}"/>
              </a:ext>
            </a:extLst>
          </p:cNvPr>
          <p:cNvSpPr txBox="1"/>
          <p:nvPr/>
        </p:nvSpPr>
        <p:spPr>
          <a:xfrm>
            <a:off x="2065564" y="1181099"/>
            <a:ext cx="3492138" cy="4524315"/>
          </a:xfrm>
          <a:prstGeom prst="rect">
            <a:avLst/>
          </a:prstGeom>
          <a:noFill/>
        </p:spPr>
        <p:txBody>
          <a:bodyPr wrap="square" rtlCol="0">
            <a:spAutoFit/>
          </a:bodyPr>
          <a:lstStyle/>
          <a:p>
            <a:r>
              <a:rPr lang="en-US" dirty="0">
                <a:latin typeface="Arial Narrow" panose="020B0606020202030204" pitchFamily="34" charset="0"/>
              </a:rPr>
              <a:t>But just like God’s people, the papal church decided against that in 1773, and that’s apostasy. And if you go into apostasy, sooner or later you go into captivity. Which is why you see that </a:t>
            </a:r>
            <a:r>
              <a:rPr lang="en-US" b="1" dirty="0">
                <a:latin typeface="Arial Narrow" panose="020B0606020202030204" pitchFamily="34" charset="0"/>
              </a:rPr>
              <a:t>the papacy went into captivity in 1798</a:t>
            </a:r>
            <a:r>
              <a:rPr lang="en-US" dirty="0">
                <a:latin typeface="Arial Narrow" panose="020B0606020202030204" pitchFamily="34" charset="0"/>
              </a:rPr>
              <a:t>. And if they are going to go into captivity, then when they come out of captivity, they come out as Modern Babylon. And Modern Babylon is going to look like Modern Israel. Modern Israel is brought out by a 3 step prophetic testing message: Fear God, Give Him Glory, because judgment is coming. </a:t>
            </a:r>
          </a:p>
          <a:p>
            <a:r>
              <a:rPr lang="en-US" dirty="0"/>
              <a:t> </a:t>
            </a:r>
          </a:p>
        </p:txBody>
      </p:sp>
      <p:sp>
        <p:nvSpPr>
          <p:cNvPr id="4" name="Text Box 2">
            <a:extLst>
              <a:ext uri="{FF2B5EF4-FFF2-40B4-BE49-F238E27FC236}">
                <a16:creationId xmlns:a16="http://schemas.microsoft.com/office/drawing/2014/main" id="{0624A72F-0F70-44E1-9CCF-A77A7BA8EDE0}"/>
              </a:ext>
            </a:extLst>
          </p:cNvPr>
          <p:cNvSpPr txBox="1">
            <a:spLocks noChangeArrowheads="1"/>
          </p:cNvSpPr>
          <p:nvPr/>
        </p:nvSpPr>
        <p:spPr bwMode="auto">
          <a:xfrm>
            <a:off x="7062652" y="609599"/>
            <a:ext cx="2914650" cy="5257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Line 4">
            <a:extLst>
              <a:ext uri="{FF2B5EF4-FFF2-40B4-BE49-F238E27FC236}">
                <a16:creationId xmlns:a16="http://schemas.microsoft.com/office/drawing/2014/main" id="{873EC8D2-94E1-4CAC-B4F4-45FE3FFC0969}"/>
              </a:ext>
            </a:extLst>
          </p:cNvPr>
          <p:cNvSpPr>
            <a:spLocks noChangeShapeType="1"/>
          </p:cNvSpPr>
          <p:nvPr/>
        </p:nvSpPr>
        <p:spPr bwMode="auto">
          <a:xfrm>
            <a:off x="8148502" y="1695449"/>
            <a:ext cx="1314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5">
            <a:extLst>
              <a:ext uri="{FF2B5EF4-FFF2-40B4-BE49-F238E27FC236}">
                <a16:creationId xmlns:a16="http://schemas.microsoft.com/office/drawing/2014/main" id="{571CDF6F-4F2E-4FB7-9E30-49C3004AC107}"/>
              </a:ext>
            </a:extLst>
          </p:cNvPr>
          <p:cNvSpPr>
            <a:spLocks noChangeShapeType="1"/>
          </p:cNvSpPr>
          <p:nvPr/>
        </p:nvSpPr>
        <p:spPr bwMode="auto">
          <a:xfrm>
            <a:off x="8148502" y="140969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1AB30D78-1A42-4A71-840B-774FB252DA9A}"/>
              </a:ext>
            </a:extLst>
          </p:cNvPr>
          <p:cNvSpPr>
            <a:spLocks noChangeShapeType="1"/>
          </p:cNvSpPr>
          <p:nvPr/>
        </p:nvSpPr>
        <p:spPr bwMode="auto">
          <a:xfrm>
            <a:off x="9462952" y="140969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7">
            <a:extLst>
              <a:ext uri="{FF2B5EF4-FFF2-40B4-BE49-F238E27FC236}">
                <a16:creationId xmlns:a16="http://schemas.microsoft.com/office/drawing/2014/main" id="{4C0E7AC2-590C-4E1F-8EE2-8704AF507C49}"/>
              </a:ext>
            </a:extLst>
          </p:cNvPr>
          <p:cNvSpPr txBox="1">
            <a:spLocks noChangeArrowheads="1"/>
          </p:cNvSpPr>
          <p:nvPr/>
        </p:nvSpPr>
        <p:spPr bwMode="auto">
          <a:xfrm>
            <a:off x="8491402" y="1352549"/>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Millerite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Line 8">
            <a:extLst>
              <a:ext uri="{FF2B5EF4-FFF2-40B4-BE49-F238E27FC236}">
                <a16:creationId xmlns:a16="http://schemas.microsoft.com/office/drawing/2014/main" id="{813F53C8-8650-41E1-B294-E8512E8F8421}"/>
              </a:ext>
            </a:extLst>
          </p:cNvPr>
          <p:cNvSpPr>
            <a:spLocks noChangeShapeType="1"/>
          </p:cNvSpPr>
          <p:nvPr/>
        </p:nvSpPr>
        <p:spPr bwMode="auto">
          <a:xfrm>
            <a:off x="8148502" y="2495549"/>
            <a:ext cx="1314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9">
            <a:extLst>
              <a:ext uri="{FF2B5EF4-FFF2-40B4-BE49-F238E27FC236}">
                <a16:creationId xmlns:a16="http://schemas.microsoft.com/office/drawing/2014/main" id="{CF39D063-45D3-4272-813F-6FA04E498DCC}"/>
              </a:ext>
            </a:extLst>
          </p:cNvPr>
          <p:cNvSpPr>
            <a:spLocks noChangeShapeType="1"/>
          </p:cNvSpPr>
          <p:nvPr/>
        </p:nvSpPr>
        <p:spPr bwMode="auto">
          <a:xfrm>
            <a:off x="8148502" y="220979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10">
            <a:extLst>
              <a:ext uri="{FF2B5EF4-FFF2-40B4-BE49-F238E27FC236}">
                <a16:creationId xmlns:a16="http://schemas.microsoft.com/office/drawing/2014/main" id="{AF5034A5-6BC1-46BB-AACC-8D5A9C5D526D}"/>
              </a:ext>
            </a:extLst>
          </p:cNvPr>
          <p:cNvSpPr>
            <a:spLocks noChangeShapeType="1"/>
          </p:cNvSpPr>
          <p:nvPr/>
        </p:nvSpPr>
        <p:spPr bwMode="auto">
          <a:xfrm>
            <a:off x="9462952" y="220979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 Box 11">
            <a:extLst>
              <a:ext uri="{FF2B5EF4-FFF2-40B4-BE49-F238E27FC236}">
                <a16:creationId xmlns:a16="http://schemas.microsoft.com/office/drawing/2014/main" id="{EBA8397E-AEFB-48CE-9A96-1499F2128870}"/>
              </a:ext>
            </a:extLst>
          </p:cNvPr>
          <p:cNvSpPr txBox="1">
            <a:spLocks noChangeArrowheads="1"/>
          </p:cNvSpPr>
          <p:nvPr/>
        </p:nvSpPr>
        <p:spPr bwMode="auto">
          <a:xfrm>
            <a:off x="8491402" y="2152649"/>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Text Box 12">
            <a:extLst>
              <a:ext uri="{FF2B5EF4-FFF2-40B4-BE49-F238E27FC236}">
                <a16:creationId xmlns:a16="http://schemas.microsoft.com/office/drawing/2014/main" id="{C5F94729-30CA-4F6C-B16E-51AAE98103BB}"/>
              </a:ext>
            </a:extLst>
          </p:cNvPr>
          <p:cNvSpPr txBox="1">
            <a:spLocks noChangeArrowheads="1"/>
          </p:cNvSpPr>
          <p:nvPr/>
        </p:nvSpPr>
        <p:spPr bwMode="auto">
          <a:xfrm>
            <a:off x="7062652" y="1466849"/>
            <a:ext cx="6286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Modern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Israel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Text Box 13">
            <a:extLst>
              <a:ext uri="{FF2B5EF4-FFF2-40B4-BE49-F238E27FC236}">
                <a16:creationId xmlns:a16="http://schemas.microsoft.com/office/drawing/2014/main" id="{9DED5459-BC6D-4D2D-B579-74CF1772B444}"/>
              </a:ext>
            </a:extLst>
          </p:cNvPr>
          <p:cNvSpPr txBox="1">
            <a:spLocks noChangeArrowheads="1"/>
          </p:cNvSpPr>
          <p:nvPr/>
        </p:nvSpPr>
        <p:spPr bwMode="auto">
          <a:xfrm>
            <a:off x="7748452" y="2095499"/>
            <a:ext cx="2857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000000"/>
                </a:solidFill>
                <a:effectLst/>
                <a:latin typeface="Times New Roman" panose="02020603050405020304" pitchFamily="18" charset="0"/>
              </a:rPr>
              <a:t>ῼ</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Text Box 14">
            <a:extLst>
              <a:ext uri="{FF2B5EF4-FFF2-40B4-BE49-F238E27FC236}">
                <a16:creationId xmlns:a16="http://schemas.microsoft.com/office/drawing/2014/main" id="{33CF21D1-8ECF-4749-8061-A8D9F9F0C904}"/>
              </a:ext>
            </a:extLst>
          </p:cNvPr>
          <p:cNvSpPr txBox="1">
            <a:spLocks noChangeArrowheads="1"/>
          </p:cNvSpPr>
          <p:nvPr/>
        </p:nvSpPr>
        <p:spPr bwMode="auto">
          <a:xfrm>
            <a:off x="7748452" y="1409699"/>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00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Line 15">
            <a:extLst>
              <a:ext uri="{FF2B5EF4-FFF2-40B4-BE49-F238E27FC236}">
                <a16:creationId xmlns:a16="http://schemas.microsoft.com/office/drawing/2014/main" id="{162CEF2F-D1B8-40DA-A7B1-041C2AD4BFC6}"/>
              </a:ext>
            </a:extLst>
          </p:cNvPr>
          <p:cNvSpPr>
            <a:spLocks noChangeShapeType="1"/>
          </p:cNvSpPr>
          <p:nvPr/>
        </p:nvSpPr>
        <p:spPr bwMode="auto">
          <a:xfrm>
            <a:off x="8262802" y="3581399"/>
            <a:ext cx="1314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6">
            <a:extLst>
              <a:ext uri="{FF2B5EF4-FFF2-40B4-BE49-F238E27FC236}">
                <a16:creationId xmlns:a16="http://schemas.microsoft.com/office/drawing/2014/main" id="{63161F23-FD56-452D-9A48-BC94F93D5941}"/>
              </a:ext>
            </a:extLst>
          </p:cNvPr>
          <p:cNvSpPr>
            <a:spLocks noChangeShapeType="1"/>
          </p:cNvSpPr>
          <p:nvPr/>
        </p:nvSpPr>
        <p:spPr bwMode="auto">
          <a:xfrm>
            <a:off x="8262802" y="329564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Line 17">
            <a:extLst>
              <a:ext uri="{FF2B5EF4-FFF2-40B4-BE49-F238E27FC236}">
                <a16:creationId xmlns:a16="http://schemas.microsoft.com/office/drawing/2014/main" id="{E893C26B-A93F-445F-9954-B1B04F5675F6}"/>
              </a:ext>
            </a:extLst>
          </p:cNvPr>
          <p:cNvSpPr>
            <a:spLocks noChangeShapeType="1"/>
          </p:cNvSpPr>
          <p:nvPr/>
        </p:nvSpPr>
        <p:spPr bwMode="auto">
          <a:xfrm>
            <a:off x="9577252" y="329564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Text Box 18">
            <a:extLst>
              <a:ext uri="{FF2B5EF4-FFF2-40B4-BE49-F238E27FC236}">
                <a16:creationId xmlns:a16="http://schemas.microsoft.com/office/drawing/2014/main" id="{31CA1316-23EE-4EC0-B951-F3A7C6ED58B2}"/>
              </a:ext>
            </a:extLst>
          </p:cNvPr>
          <p:cNvSpPr txBox="1">
            <a:spLocks noChangeArrowheads="1"/>
          </p:cNvSpPr>
          <p:nvPr/>
        </p:nvSpPr>
        <p:spPr bwMode="auto">
          <a:xfrm>
            <a:off x="9120052" y="2609849"/>
            <a:ext cx="8572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Pope Pius XII</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&amp; Hitler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Line 19">
            <a:extLst>
              <a:ext uri="{FF2B5EF4-FFF2-40B4-BE49-F238E27FC236}">
                <a16:creationId xmlns:a16="http://schemas.microsoft.com/office/drawing/2014/main" id="{F2743CF4-FFA4-40FA-BD97-E3FC93F04FCB}"/>
              </a:ext>
            </a:extLst>
          </p:cNvPr>
          <p:cNvSpPr>
            <a:spLocks noChangeShapeType="1"/>
          </p:cNvSpPr>
          <p:nvPr/>
        </p:nvSpPr>
        <p:spPr bwMode="auto">
          <a:xfrm>
            <a:off x="8262802" y="4324349"/>
            <a:ext cx="1314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Line 20">
            <a:extLst>
              <a:ext uri="{FF2B5EF4-FFF2-40B4-BE49-F238E27FC236}">
                <a16:creationId xmlns:a16="http://schemas.microsoft.com/office/drawing/2014/main" id="{5F70E5B1-4A8C-4DA7-B395-736AD8C72154}"/>
              </a:ext>
            </a:extLst>
          </p:cNvPr>
          <p:cNvSpPr>
            <a:spLocks noChangeShapeType="1"/>
          </p:cNvSpPr>
          <p:nvPr/>
        </p:nvSpPr>
        <p:spPr bwMode="auto">
          <a:xfrm>
            <a:off x="8262802" y="403859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Line 21">
            <a:extLst>
              <a:ext uri="{FF2B5EF4-FFF2-40B4-BE49-F238E27FC236}">
                <a16:creationId xmlns:a16="http://schemas.microsoft.com/office/drawing/2014/main" id="{03AFC49E-C35C-41D5-B56B-229DD80EC485}"/>
              </a:ext>
            </a:extLst>
          </p:cNvPr>
          <p:cNvSpPr>
            <a:spLocks noChangeShapeType="1"/>
          </p:cNvSpPr>
          <p:nvPr/>
        </p:nvSpPr>
        <p:spPr bwMode="auto">
          <a:xfrm>
            <a:off x="9577252" y="4038599"/>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Text Box 22">
            <a:extLst>
              <a:ext uri="{FF2B5EF4-FFF2-40B4-BE49-F238E27FC236}">
                <a16:creationId xmlns:a16="http://schemas.microsoft.com/office/drawing/2014/main" id="{FB1B8B9C-DCA4-4472-B14F-2A3A7D590EA1}"/>
              </a:ext>
            </a:extLst>
          </p:cNvPr>
          <p:cNvSpPr txBox="1">
            <a:spLocks noChangeArrowheads="1"/>
          </p:cNvSpPr>
          <p:nvPr/>
        </p:nvSpPr>
        <p:spPr bwMode="auto">
          <a:xfrm>
            <a:off x="8605702" y="3981449"/>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Text Box 23">
            <a:extLst>
              <a:ext uri="{FF2B5EF4-FFF2-40B4-BE49-F238E27FC236}">
                <a16:creationId xmlns:a16="http://schemas.microsoft.com/office/drawing/2014/main" id="{A49E3CC7-2EF7-4320-AA0E-D5D80D750983}"/>
              </a:ext>
            </a:extLst>
          </p:cNvPr>
          <p:cNvSpPr txBox="1">
            <a:spLocks noChangeArrowheads="1"/>
          </p:cNvSpPr>
          <p:nvPr/>
        </p:nvSpPr>
        <p:spPr bwMode="auto">
          <a:xfrm>
            <a:off x="7119802" y="3352799"/>
            <a:ext cx="6858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Modern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Babylon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Text Box 24">
            <a:extLst>
              <a:ext uri="{FF2B5EF4-FFF2-40B4-BE49-F238E27FC236}">
                <a16:creationId xmlns:a16="http://schemas.microsoft.com/office/drawing/2014/main" id="{0B7851E8-325F-4796-B419-85EBACF4D47D}"/>
              </a:ext>
            </a:extLst>
          </p:cNvPr>
          <p:cNvSpPr txBox="1">
            <a:spLocks noChangeArrowheads="1"/>
          </p:cNvSpPr>
          <p:nvPr/>
        </p:nvSpPr>
        <p:spPr bwMode="auto">
          <a:xfrm>
            <a:off x="7862752" y="3924299"/>
            <a:ext cx="2857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000000"/>
                </a:solidFill>
                <a:effectLst/>
                <a:latin typeface="Times New Roman" panose="02020603050405020304" pitchFamily="18" charset="0"/>
              </a:rPr>
              <a:t>ῼ</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Text Box 25">
            <a:extLst>
              <a:ext uri="{FF2B5EF4-FFF2-40B4-BE49-F238E27FC236}">
                <a16:creationId xmlns:a16="http://schemas.microsoft.com/office/drawing/2014/main" id="{2E182E45-4114-4A22-ACDE-5EA1EF9B00DD}"/>
              </a:ext>
            </a:extLst>
          </p:cNvPr>
          <p:cNvSpPr txBox="1">
            <a:spLocks noChangeArrowheads="1"/>
          </p:cNvSpPr>
          <p:nvPr/>
        </p:nvSpPr>
        <p:spPr bwMode="auto">
          <a:xfrm>
            <a:off x="7862752" y="3295649"/>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00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Line 26">
            <a:extLst>
              <a:ext uri="{FF2B5EF4-FFF2-40B4-BE49-F238E27FC236}">
                <a16:creationId xmlns:a16="http://schemas.microsoft.com/office/drawing/2014/main" id="{A7226365-1CFD-4430-9098-D29C58454AC7}"/>
              </a:ext>
            </a:extLst>
          </p:cNvPr>
          <p:cNvSpPr>
            <a:spLocks noChangeShapeType="1"/>
          </p:cNvSpPr>
          <p:nvPr/>
        </p:nvSpPr>
        <p:spPr bwMode="auto">
          <a:xfrm flipV="1">
            <a:off x="8148502" y="1238249"/>
            <a:ext cx="0" cy="2857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27">
            <a:extLst>
              <a:ext uri="{FF2B5EF4-FFF2-40B4-BE49-F238E27FC236}">
                <a16:creationId xmlns:a16="http://schemas.microsoft.com/office/drawing/2014/main" id="{8C85CB31-04C7-4732-A495-294AC7FB3BC8}"/>
              </a:ext>
            </a:extLst>
          </p:cNvPr>
          <p:cNvSpPr txBox="1">
            <a:spLocks noChangeArrowheads="1"/>
          </p:cNvSpPr>
          <p:nvPr/>
        </p:nvSpPr>
        <p:spPr bwMode="auto">
          <a:xfrm>
            <a:off x="7805602" y="666749"/>
            <a:ext cx="6858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Coming out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Line 28">
            <a:extLst>
              <a:ext uri="{FF2B5EF4-FFF2-40B4-BE49-F238E27FC236}">
                <a16:creationId xmlns:a16="http://schemas.microsoft.com/office/drawing/2014/main" id="{B790358C-5351-4BBC-9577-384FDCCD6E3C}"/>
              </a:ext>
            </a:extLst>
          </p:cNvPr>
          <p:cNvSpPr>
            <a:spLocks noChangeShapeType="1"/>
          </p:cNvSpPr>
          <p:nvPr/>
        </p:nvSpPr>
        <p:spPr bwMode="auto">
          <a:xfrm>
            <a:off x="8319952" y="1466849"/>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Text Box 29">
            <a:extLst>
              <a:ext uri="{FF2B5EF4-FFF2-40B4-BE49-F238E27FC236}">
                <a16:creationId xmlns:a16="http://schemas.microsoft.com/office/drawing/2014/main" id="{50D778DF-2449-48C5-996F-FED7135E48CF}"/>
              </a:ext>
            </a:extLst>
          </p:cNvPr>
          <p:cNvSpPr txBox="1">
            <a:spLocks noChangeArrowheads="1"/>
          </p:cNvSpPr>
          <p:nvPr/>
        </p:nvSpPr>
        <p:spPr bwMode="auto">
          <a:xfrm>
            <a:off x="8148502" y="1295399"/>
            <a:ext cx="3238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Text Box 30">
            <a:extLst>
              <a:ext uri="{FF2B5EF4-FFF2-40B4-BE49-F238E27FC236}">
                <a16:creationId xmlns:a16="http://schemas.microsoft.com/office/drawing/2014/main" id="{1C3E597E-547A-41C2-AAF7-843CBC77F709}"/>
              </a:ext>
            </a:extLst>
          </p:cNvPr>
          <p:cNvSpPr txBox="1">
            <a:spLocks noChangeArrowheads="1"/>
          </p:cNvSpPr>
          <p:nvPr/>
        </p:nvSpPr>
        <p:spPr bwMode="auto">
          <a:xfrm>
            <a:off x="8148502" y="1752599"/>
            <a:ext cx="12573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3 A Message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Line 31">
            <a:extLst>
              <a:ext uri="{FF2B5EF4-FFF2-40B4-BE49-F238E27FC236}">
                <a16:creationId xmlns:a16="http://schemas.microsoft.com/office/drawing/2014/main" id="{362513C8-727A-47A1-9BEE-0864E1AB6774}"/>
              </a:ext>
            </a:extLst>
          </p:cNvPr>
          <p:cNvSpPr>
            <a:spLocks noChangeShapeType="1"/>
          </p:cNvSpPr>
          <p:nvPr/>
        </p:nvSpPr>
        <p:spPr bwMode="auto">
          <a:xfrm flipV="1">
            <a:off x="8262802" y="3124199"/>
            <a:ext cx="0" cy="1714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Text Box 32">
            <a:extLst>
              <a:ext uri="{FF2B5EF4-FFF2-40B4-BE49-F238E27FC236}">
                <a16:creationId xmlns:a16="http://schemas.microsoft.com/office/drawing/2014/main" id="{3C23B559-B947-489E-910F-9A3C57FA69CC}"/>
              </a:ext>
            </a:extLst>
          </p:cNvPr>
          <p:cNvSpPr txBox="1">
            <a:spLocks noChangeArrowheads="1"/>
          </p:cNvSpPr>
          <p:nvPr/>
        </p:nvSpPr>
        <p:spPr bwMode="auto">
          <a:xfrm>
            <a:off x="7977052" y="2609849"/>
            <a:ext cx="6858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Coming out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 name="Text Box 33">
            <a:extLst>
              <a:ext uri="{FF2B5EF4-FFF2-40B4-BE49-F238E27FC236}">
                <a16:creationId xmlns:a16="http://schemas.microsoft.com/office/drawing/2014/main" id="{7EF7F7F9-D17F-4C7B-ADBB-08E2EF314220}"/>
              </a:ext>
            </a:extLst>
          </p:cNvPr>
          <p:cNvSpPr txBox="1">
            <a:spLocks noChangeArrowheads="1"/>
          </p:cNvSpPr>
          <p:nvPr/>
        </p:nvSpPr>
        <p:spPr bwMode="auto">
          <a:xfrm>
            <a:off x="8262802" y="3124199"/>
            <a:ext cx="3238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Line 34">
            <a:extLst>
              <a:ext uri="{FF2B5EF4-FFF2-40B4-BE49-F238E27FC236}">
                <a16:creationId xmlns:a16="http://schemas.microsoft.com/office/drawing/2014/main" id="{14316DEF-960E-4758-848F-C31492B8C6A3}"/>
              </a:ext>
            </a:extLst>
          </p:cNvPr>
          <p:cNvSpPr>
            <a:spLocks noChangeShapeType="1"/>
          </p:cNvSpPr>
          <p:nvPr/>
        </p:nvSpPr>
        <p:spPr bwMode="auto">
          <a:xfrm>
            <a:off x="8434252" y="3352799"/>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 Box 35">
            <a:extLst>
              <a:ext uri="{FF2B5EF4-FFF2-40B4-BE49-F238E27FC236}">
                <a16:creationId xmlns:a16="http://schemas.microsoft.com/office/drawing/2014/main" id="{9BEBBADF-6325-479D-AE7C-1D5FE1779156}"/>
              </a:ext>
            </a:extLst>
          </p:cNvPr>
          <p:cNvSpPr txBox="1">
            <a:spLocks noChangeArrowheads="1"/>
          </p:cNvSpPr>
          <p:nvPr/>
        </p:nvSpPr>
        <p:spPr bwMode="auto">
          <a:xfrm>
            <a:off x="8319952" y="3695699"/>
            <a:ext cx="12573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3 messages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Line 36">
            <a:extLst>
              <a:ext uri="{FF2B5EF4-FFF2-40B4-BE49-F238E27FC236}">
                <a16:creationId xmlns:a16="http://schemas.microsoft.com/office/drawing/2014/main" id="{24DCE3F8-5B46-4F2C-936F-3A881ED36B5A}"/>
              </a:ext>
            </a:extLst>
          </p:cNvPr>
          <p:cNvSpPr>
            <a:spLocks noChangeShapeType="1"/>
          </p:cNvSpPr>
          <p:nvPr/>
        </p:nvSpPr>
        <p:spPr bwMode="auto">
          <a:xfrm flipH="1">
            <a:off x="8948602" y="3067049"/>
            <a:ext cx="342900" cy="4000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15773173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61089D7-F6A9-4B33-A710-D3DB40DF2816}"/>
              </a:ext>
            </a:extLst>
          </p:cNvPr>
          <p:cNvSpPr>
            <a:spLocks noGrp="1"/>
          </p:cNvSpPr>
          <p:nvPr>
            <p:ph type="sldNum" sz="quarter" idx="12"/>
          </p:nvPr>
        </p:nvSpPr>
        <p:spPr/>
        <p:txBody>
          <a:bodyPr/>
          <a:lstStyle/>
          <a:p>
            <a:fld id="{1E1B8BD3-EEEF-4896-BEE3-06C250004F3C}" type="slidenum">
              <a:rPr lang="en-US" smtClean="0"/>
              <a:pPr/>
              <a:t>8</a:t>
            </a:fld>
            <a:endParaRPr lang="en-US" dirty="0"/>
          </a:p>
        </p:txBody>
      </p:sp>
      <p:sp>
        <p:nvSpPr>
          <p:cNvPr id="3" name="TextBox 2">
            <a:extLst>
              <a:ext uri="{FF2B5EF4-FFF2-40B4-BE49-F238E27FC236}">
                <a16:creationId xmlns:a16="http://schemas.microsoft.com/office/drawing/2014/main" id="{2D5BEAB9-6359-4340-A30E-A5928970DEA0}"/>
              </a:ext>
            </a:extLst>
          </p:cNvPr>
          <p:cNvSpPr txBox="1"/>
          <p:nvPr/>
        </p:nvSpPr>
        <p:spPr>
          <a:xfrm>
            <a:off x="1010468" y="2314995"/>
            <a:ext cx="5556613" cy="1938992"/>
          </a:xfrm>
          <a:prstGeom prst="rect">
            <a:avLst/>
          </a:prstGeom>
          <a:noFill/>
        </p:spPr>
        <p:txBody>
          <a:bodyPr wrap="square" rtlCol="0">
            <a:spAutoFit/>
          </a:bodyPr>
          <a:lstStyle/>
          <a:p>
            <a:r>
              <a:rPr lang="en-US" kern="1400" dirty="0">
                <a:solidFill>
                  <a:srgbClr val="000000"/>
                </a:solidFill>
                <a:latin typeface="Arial Narrow" panose="020B0606020202030204" pitchFamily="34" charset="0"/>
              </a:rPr>
              <a:t>In 1917, we have a 3 step message; fear Satan, give him glory, or you're going to be judged. And the midpoint, the core message is to defeat the king of the South. Because it’s 1917, Satan can see what is happening and he needs to get his house in order before they can do a work. We've just began to consider what this looked like, 1798 and 1899. </a:t>
            </a:r>
            <a:endParaRPr lang="en-US" sz="1200" kern="1400" dirty="0">
              <a:solidFill>
                <a:srgbClr val="000000"/>
              </a:solidFill>
              <a:latin typeface="Arial Narrow" panose="020B0606020202030204" pitchFamily="34" charset="0"/>
            </a:endParaRPr>
          </a:p>
          <a:p>
            <a:r>
              <a:rPr lang="en-US" sz="1200" kern="1400" dirty="0">
                <a:solidFill>
                  <a:srgbClr val="000000"/>
                </a:solidFill>
                <a:latin typeface="Times New Roman" panose="02020603050405020304" pitchFamily="18" charset="0"/>
              </a:rPr>
              <a:t> </a:t>
            </a:r>
          </a:p>
        </p:txBody>
      </p:sp>
      <p:sp>
        <p:nvSpPr>
          <p:cNvPr id="4" name="Text Box 2">
            <a:extLst>
              <a:ext uri="{FF2B5EF4-FFF2-40B4-BE49-F238E27FC236}">
                <a16:creationId xmlns:a16="http://schemas.microsoft.com/office/drawing/2014/main" id="{2DC65B03-27B9-4D70-9345-E62D0B1594F0}"/>
              </a:ext>
            </a:extLst>
          </p:cNvPr>
          <p:cNvSpPr txBox="1">
            <a:spLocks noChangeArrowheads="1"/>
          </p:cNvSpPr>
          <p:nvPr/>
        </p:nvSpPr>
        <p:spPr bwMode="auto">
          <a:xfrm>
            <a:off x="6984275" y="627016"/>
            <a:ext cx="2914650" cy="5257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Text Box 3">
            <a:extLst>
              <a:ext uri="{FF2B5EF4-FFF2-40B4-BE49-F238E27FC236}">
                <a16:creationId xmlns:a16="http://schemas.microsoft.com/office/drawing/2014/main" id="{64DD1FED-9F76-44B2-9132-53F4C1D459E1}"/>
              </a:ext>
            </a:extLst>
          </p:cNvPr>
          <p:cNvSpPr txBox="1">
            <a:spLocks noChangeArrowheads="1"/>
          </p:cNvSpPr>
          <p:nvPr/>
        </p:nvSpPr>
        <p:spPr bwMode="auto">
          <a:xfrm>
            <a:off x="7727225" y="4741816"/>
            <a:ext cx="1885950" cy="1085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000000"/>
                </a:solidFill>
                <a:effectLst/>
                <a:latin typeface="Arial Narrow" panose="020B0606020202030204" pitchFamily="34" charset="0"/>
              </a:rPr>
              <a:t>Fatima:</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a:t>
            </a:r>
            <a:r>
              <a:rPr kumimoji="0" lang="en-US" altLang="en-US" sz="1600" b="0" i="0" u="none" strike="noStrike" cap="none" normalizeH="0" baseline="0">
                <a:ln>
                  <a:noFill/>
                </a:ln>
                <a:solidFill>
                  <a:srgbClr val="000000"/>
                </a:solidFill>
                <a:effectLst/>
                <a:latin typeface="Arial Narrow" panose="020B0606020202030204" pitchFamily="34" charset="0"/>
              </a:rPr>
              <a:t>Fear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a:t>
            </a:r>
            <a:r>
              <a:rPr kumimoji="0" lang="en-US" altLang="en-US" sz="1600" b="0" i="0" u="none" strike="noStrike" cap="none" normalizeH="0" baseline="0">
                <a:ln>
                  <a:noFill/>
                </a:ln>
                <a:solidFill>
                  <a:srgbClr val="000000"/>
                </a:solidFill>
                <a:effectLst/>
                <a:latin typeface="Arial Narrow" panose="020B0606020202030204" pitchFamily="34" charset="0"/>
              </a:rPr>
              <a:t>KoS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a:t>
            </a:r>
            <a:r>
              <a:rPr kumimoji="0" lang="en-US" altLang="en-US" sz="1600" b="0" i="0" u="none" strike="noStrike" cap="none" normalizeH="0" baseline="0">
                <a:ln>
                  <a:noFill/>
                </a:ln>
                <a:solidFill>
                  <a:srgbClr val="000000"/>
                </a:solidFill>
                <a:effectLst/>
                <a:latin typeface="Arial Narrow" panose="020B0606020202030204" pitchFamily="34" charset="0"/>
              </a:rPr>
              <a:t>Judgment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Line 4">
            <a:extLst>
              <a:ext uri="{FF2B5EF4-FFF2-40B4-BE49-F238E27FC236}">
                <a16:creationId xmlns:a16="http://schemas.microsoft.com/office/drawing/2014/main" id="{CDD37215-D8F3-4B1C-AB9A-9561CAABC68F}"/>
              </a:ext>
            </a:extLst>
          </p:cNvPr>
          <p:cNvSpPr>
            <a:spLocks noChangeShapeType="1"/>
          </p:cNvSpPr>
          <p:nvPr/>
        </p:nvSpPr>
        <p:spPr bwMode="auto">
          <a:xfrm>
            <a:off x="8070125" y="1712866"/>
            <a:ext cx="1314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5">
            <a:extLst>
              <a:ext uri="{FF2B5EF4-FFF2-40B4-BE49-F238E27FC236}">
                <a16:creationId xmlns:a16="http://schemas.microsoft.com/office/drawing/2014/main" id="{5181DDC1-B46E-40C1-8755-C0253F0651B9}"/>
              </a:ext>
            </a:extLst>
          </p:cNvPr>
          <p:cNvSpPr>
            <a:spLocks noChangeShapeType="1"/>
          </p:cNvSpPr>
          <p:nvPr/>
        </p:nvSpPr>
        <p:spPr bwMode="auto">
          <a:xfrm>
            <a:off x="8070125" y="1427116"/>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202E22EF-F646-43A8-9F2C-8072AE4C0719}"/>
              </a:ext>
            </a:extLst>
          </p:cNvPr>
          <p:cNvSpPr>
            <a:spLocks noChangeShapeType="1"/>
          </p:cNvSpPr>
          <p:nvPr/>
        </p:nvSpPr>
        <p:spPr bwMode="auto">
          <a:xfrm>
            <a:off x="9384575" y="1427116"/>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7">
            <a:extLst>
              <a:ext uri="{FF2B5EF4-FFF2-40B4-BE49-F238E27FC236}">
                <a16:creationId xmlns:a16="http://schemas.microsoft.com/office/drawing/2014/main" id="{7E5DF3BC-B43E-421E-B37C-A1CCD43A475A}"/>
              </a:ext>
            </a:extLst>
          </p:cNvPr>
          <p:cNvSpPr txBox="1">
            <a:spLocks noChangeArrowheads="1"/>
          </p:cNvSpPr>
          <p:nvPr/>
        </p:nvSpPr>
        <p:spPr bwMode="auto">
          <a:xfrm>
            <a:off x="8413025" y="1369966"/>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Millerite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Line 8">
            <a:extLst>
              <a:ext uri="{FF2B5EF4-FFF2-40B4-BE49-F238E27FC236}">
                <a16:creationId xmlns:a16="http://schemas.microsoft.com/office/drawing/2014/main" id="{14360D24-5865-4760-B332-E48E1B6B30A5}"/>
              </a:ext>
            </a:extLst>
          </p:cNvPr>
          <p:cNvSpPr>
            <a:spLocks noChangeShapeType="1"/>
          </p:cNvSpPr>
          <p:nvPr/>
        </p:nvSpPr>
        <p:spPr bwMode="auto">
          <a:xfrm>
            <a:off x="8070125" y="2512966"/>
            <a:ext cx="1314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9">
            <a:extLst>
              <a:ext uri="{FF2B5EF4-FFF2-40B4-BE49-F238E27FC236}">
                <a16:creationId xmlns:a16="http://schemas.microsoft.com/office/drawing/2014/main" id="{142E0633-6175-4D72-B59B-75F1ECDF472D}"/>
              </a:ext>
            </a:extLst>
          </p:cNvPr>
          <p:cNvSpPr>
            <a:spLocks noChangeShapeType="1"/>
          </p:cNvSpPr>
          <p:nvPr/>
        </p:nvSpPr>
        <p:spPr bwMode="auto">
          <a:xfrm>
            <a:off x="8070125" y="2227216"/>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10">
            <a:extLst>
              <a:ext uri="{FF2B5EF4-FFF2-40B4-BE49-F238E27FC236}">
                <a16:creationId xmlns:a16="http://schemas.microsoft.com/office/drawing/2014/main" id="{3D6DED44-AA63-42C1-AE3E-1F1F39ABF339}"/>
              </a:ext>
            </a:extLst>
          </p:cNvPr>
          <p:cNvSpPr>
            <a:spLocks noChangeShapeType="1"/>
          </p:cNvSpPr>
          <p:nvPr/>
        </p:nvSpPr>
        <p:spPr bwMode="auto">
          <a:xfrm>
            <a:off x="9384575" y="2227216"/>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 Box 11">
            <a:extLst>
              <a:ext uri="{FF2B5EF4-FFF2-40B4-BE49-F238E27FC236}">
                <a16:creationId xmlns:a16="http://schemas.microsoft.com/office/drawing/2014/main" id="{4E404239-6150-4AA6-AEFF-24E0F4704DB6}"/>
              </a:ext>
            </a:extLst>
          </p:cNvPr>
          <p:cNvSpPr txBox="1">
            <a:spLocks noChangeArrowheads="1"/>
          </p:cNvSpPr>
          <p:nvPr/>
        </p:nvSpPr>
        <p:spPr bwMode="auto">
          <a:xfrm>
            <a:off x="8413025" y="2170066"/>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Text Box 12">
            <a:extLst>
              <a:ext uri="{FF2B5EF4-FFF2-40B4-BE49-F238E27FC236}">
                <a16:creationId xmlns:a16="http://schemas.microsoft.com/office/drawing/2014/main" id="{4BEF7E4F-7C00-4A38-8A75-D99E89492088}"/>
              </a:ext>
            </a:extLst>
          </p:cNvPr>
          <p:cNvSpPr txBox="1">
            <a:spLocks noChangeArrowheads="1"/>
          </p:cNvSpPr>
          <p:nvPr/>
        </p:nvSpPr>
        <p:spPr bwMode="auto">
          <a:xfrm>
            <a:off x="6984275" y="1484266"/>
            <a:ext cx="6286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Modern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Israel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Text Box 13">
            <a:extLst>
              <a:ext uri="{FF2B5EF4-FFF2-40B4-BE49-F238E27FC236}">
                <a16:creationId xmlns:a16="http://schemas.microsoft.com/office/drawing/2014/main" id="{152AAED2-8D13-4856-B51C-85DDF92F97A5}"/>
              </a:ext>
            </a:extLst>
          </p:cNvPr>
          <p:cNvSpPr txBox="1">
            <a:spLocks noChangeArrowheads="1"/>
          </p:cNvSpPr>
          <p:nvPr/>
        </p:nvSpPr>
        <p:spPr bwMode="auto">
          <a:xfrm>
            <a:off x="7670075" y="2112916"/>
            <a:ext cx="2857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000000"/>
                </a:solidFill>
                <a:effectLst/>
                <a:latin typeface="Times New Roman" panose="02020603050405020304" pitchFamily="18" charset="0"/>
              </a:rPr>
              <a:t>ῼ</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Text Box 14">
            <a:extLst>
              <a:ext uri="{FF2B5EF4-FFF2-40B4-BE49-F238E27FC236}">
                <a16:creationId xmlns:a16="http://schemas.microsoft.com/office/drawing/2014/main" id="{EC1285D6-064D-4EAC-AA74-AABF50C9CED2}"/>
              </a:ext>
            </a:extLst>
          </p:cNvPr>
          <p:cNvSpPr txBox="1">
            <a:spLocks noChangeArrowheads="1"/>
          </p:cNvSpPr>
          <p:nvPr/>
        </p:nvSpPr>
        <p:spPr bwMode="auto">
          <a:xfrm>
            <a:off x="7670075" y="1427116"/>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00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Line 15">
            <a:extLst>
              <a:ext uri="{FF2B5EF4-FFF2-40B4-BE49-F238E27FC236}">
                <a16:creationId xmlns:a16="http://schemas.microsoft.com/office/drawing/2014/main" id="{9254E050-B4F7-418E-A898-E2AC4D5C2A2D}"/>
              </a:ext>
            </a:extLst>
          </p:cNvPr>
          <p:cNvSpPr>
            <a:spLocks noChangeShapeType="1"/>
          </p:cNvSpPr>
          <p:nvPr/>
        </p:nvSpPr>
        <p:spPr bwMode="auto">
          <a:xfrm>
            <a:off x="8184425" y="3598816"/>
            <a:ext cx="1314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6">
            <a:extLst>
              <a:ext uri="{FF2B5EF4-FFF2-40B4-BE49-F238E27FC236}">
                <a16:creationId xmlns:a16="http://schemas.microsoft.com/office/drawing/2014/main" id="{AC59BBE1-F5FA-44B8-B3A7-44C43614D937}"/>
              </a:ext>
            </a:extLst>
          </p:cNvPr>
          <p:cNvSpPr>
            <a:spLocks noChangeShapeType="1"/>
          </p:cNvSpPr>
          <p:nvPr/>
        </p:nvSpPr>
        <p:spPr bwMode="auto">
          <a:xfrm>
            <a:off x="8184425" y="3313066"/>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Line 17">
            <a:extLst>
              <a:ext uri="{FF2B5EF4-FFF2-40B4-BE49-F238E27FC236}">
                <a16:creationId xmlns:a16="http://schemas.microsoft.com/office/drawing/2014/main" id="{96011791-4140-424B-BD24-9B32F53F681C}"/>
              </a:ext>
            </a:extLst>
          </p:cNvPr>
          <p:cNvSpPr>
            <a:spLocks noChangeShapeType="1"/>
          </p:cNvSpPr>
          <p:nvPr/>
        </p:nvSpPr>
        <p:spPr bwMode="auto">
          <a:xfrm>
            <a:off x="9498875" y="3313066"/>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Text Box 18">
            <a:extLst>
              <a:ext uri="{FF2B5EF4-FFF2-40B4-BE49-F238E27FC236}">
                <a16:creationId xmlns:a16="http://schemas.microsoft.com/office/drawing/2014/main" id="{6F66379E-64A2-471F-94DD-BD49245C96DD}"/>
              </a:ext>
            </a:extLst>
          </p:cNvPr>
          <p:cNvSpPr txBox="1">
            <a:spLocks noChangeArrowheads="1"/>
          </p:cNvSpPr>
          <p:nvPr/>
        </p:nvSpPr>
        <p:spPr bwMode="auto">
          <a:xfrm>
            <a:off x="9041675" y="2627266"/>
            <a:ext cx="8572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Pope Pius XII</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&amp; Hitler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Line 19">
            <a:extLst>
              <a:ext uri="{FF2B5EF4-FFF2-40B4-BE49-F238E27FC236}">
                <a16:creationId xmlns:a16="http://schemas.microsoft.com/office/drawing/2014/main" id="{15B00088-4D07-4EF6-A3C6-D3513C9AAC3A}"/>
              </a:ext>
            </a:extLst>
          </p:cNvPr>
          <p:cNvSpPr>
            <a:spLocks noChangeShapeType="1"/>
          </p:cNvSpPr>
          <p:nvPr/>
        </p:nvSpPr>
        <p:spPr bwMode="auto">
          <a:xfrm>
            <a:off x="8184425" y="4341766"/>
            <a:ext cx="1314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Line 20">
            <a:extLst>
              <a:ext uri="{FF2B5EF4-FFF2-40B4-BE49-F238E27FC236}">
                <a16:creationId xmlns:a16="http://schemas.microsoft.com/office/drawing/2014/main" id="{2CBBF81C-B434-4E1B-86CC-C63D0C15849F}"/>
              </a:ext>
            </a:extLst>
          </p:cNvPr>
          <p:cNvSpPr>
            <a:spLocks noChangeShapeType="1"/>
          </p:cNvSpPr>
          <p:nvPr/>
        </p:nvSpPr>
        <p:spPr bwMode="auto">
          <a:xfrm>
            <a:off x="8184425" y="4056016"/>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Line 21">
            <a:extLst>
              <a:ext uri="{FF2B5EF4-FFF2-40B4-BE49-F238E27FC236}">
                <a16:creationId xmlns:a16="http://schemas.microsoft.com/office/drawing/2014/main" id="{C5D785E6-EE64-4F96-8418-475285D3A147}"/>
              </a:ext>
            </a:extLst>
          </p:cNvPr>
          <p:cNvSpPr>
            <a:spLocks noChangeShapeType="1"/>
          </p:cNvSpPr>
          <p:nvPr/>
        </p:nvSpPr>
        <p:spPr bwMode="auto">
          <a:xfrm>
            <a:off x="9498875" y="4056016"/>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Text Box 22">
            <a:extLst>
              <a:ext uri="{FF2B5EF4-FFF2-40B4-BE49-F238E27FC236}">
                <a16:creationId xmlns:a16="http://schemas.microsoft.com/office/drawing/2014/main" id="{905A28A3-A23D-40ED-8A21-6302E0ADB1E9}"/>
              </a:ext>
            </a:extLst>
          </p:cNvPr>
          <p:cNvSpPr txBox="1">
            <a:spLocks noChangeArrowheads="1"/>
          </p:cNvSpPr>
          <p:nvPr/>
        </p:nvSpPr>
        <p:spPr bwMode="auto">
          <a:xfrm>
            <a:off x="8527325" y="3998866"/>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Text Box 23">
            <a:extLst>
              <a:ext uri="{FF2B5EF4-FFF2-40B4-BE49-F238E27FC236}">
                <a16:creationId xmlns:a16="http://schemas.microsoft.com/office/drawing/2014/main" id="{82BA6BBF-C107-4B31-93F3-46FA5877DE09}"/>
              </a:ext>
            </a:extLst>
          </p:cNvPr>
          <p:cNvSpPr txBox="1">
            <a:spLocks noChangeArrowheads="1"/>
          </p:cNvSpPr>
          <p:nvPr/>
        </p:nvSpPr>
        <p:spPr bwMode="auto">
          <a:xfrm>
            <a:off x="7041425" y="3370216"/>
            <a:ext cx="6858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Modern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Babylon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Text Box 24">
            <a:extLst>
              <a:ext uri="{FF2B5EF4-FFF2-40B4-BE49-F238E27FC236}">
                <a16:creationId xmlns:a16="http://schemas.microsoft.com/office/drawing/2014/main" id="{70B353FD-4564-4A21-A1A9-739B2D39C2FD}"/>
              </a:ext>
            </a:extLst>
          </p:cNvPr>
          <p:cNvSpPr txBox="1">
            <a:spLocks noChangeArrowheads="1"/>
          </p:cNvSpPr>
          <p:nvPr/>
        </p:nvSpPr>
        <p:spPr bwMode="auto">
          <a:xfrm>
            <a:off x="7784375" y="3941716"/>
            <a:ext cx="2857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000000"/>
                </a:solidFill>
                <a:effectLst/>
                <a:latin typeface="Times New Roman" panose="02020603050405020304" pitchFamily="18" charset="0"/>
              </a:rPr>
              <a:t>ῼ</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Text Box 25">
            <a:extLst>
              <a:ext uri="{FF2B5EF4-FFF2-40B4-BE49-F238E27FC236}">
                <a16:creationId xmlns:a16="http://schemas.microsoft.com/office/drawing/2014/main" id="{3431E92B-4145-46C2-A3FE-1984FA5B738B}"/>
              </a:ext>
            </a:extLst>
          </p:cNvPr>
          <p:cNvSpPr txBox="1">
            <a:spLocks noChangeArrowheads="1"/>
          </p:cNvSpPr>
          <p:nvPr/>
        </p:nvSpPr>
        <p:spPr bwMode="auto">
          <a:xfrm>
            <a:off x="7784375" y="3313066"/>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00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Line 26">
            <a:extLst>
              <a:ext uri="{FF2B5EF4-FFF2-40B4-BE49-F238E27FC236}">
                <a16:creationId xmlns:a16="http://schemas.microsoft.com/office/drawing/2014/main" id="{E6FB059C-6C73-45D0-8AD8-2A515212F2B7}"/>
              </a:ext>
            </a:extLst>
          </p:cNvPr>
          <p:cNvSpPr>
            <a:spLocks noChangeShapeType="1"/>
          </p:cNvSpPr>
          <p:nvPr/>
        </p:nvSpPr>
        <p:spPr bwMode="auto">
          <a:xfrm flipV="1">
            <a:off x="8070125" y="1255666"/>
            <a:ext cx="0" cy="2857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27">
            <a:extLst>
              <a:ext uri="{FF2B5EF4-FFF2-40B4-BE49-F238E27FC236}">
                <a16:creationId xmlns:a16="http://schemas.microsoft.com/office/drawing/2014/main" id="{D44C6FF1-E5D7-4C21-97EF-35CC84A1DCF5}"/>
              </a:ext>
            </a:extLst>
          </p:cNvPr>
          <p:cNvSpPr txBox="1">
            <a:spLocks noChangeArrowheads="1"/>
          </p:cNvSpPr>
          <p:nvPr/>
        </p:nvSpPr>
        <p:spPr bwMode="auto">
          <a:xfrm>
            <a:off x="7727225" y="684166"/>
            <a:ext cx="6858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Coming out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Line 28">
            <a:extLst>
              <a:ext uri="{FF2B5EF4-FFF2-40B4-BE49-F238E27FC236}">
                <a16:creationId xmlns:a16="http://schemas.microsoft.com/office/drawing/2014/main" id="{31EFFBF2-E019-4F5F-916F-91200991DDBF}"/>
              </a:ext>
            </a:extLst>
          </p:cNvPr>
          <p:cNvSpPr>
            <a:spLocks noChangeShapeType="1"/>
          </p:cNvSpPr>
          <p:nvPr/>
        </p:nvSpPr>
        <p:spPr bwMode="auto">
          <a:xfrm>
            <a:off x="8241575" y="148426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Text Box 29">
            <a:extLst>
              <a:ext uri="{FF2B5EF4-FFF2-40B4-BE49-F238E27FC236}">
                <a16:creationId xmlns:a16="http://schemas.microsoft.com/office/drawing/2014/main" id="{BFDD0808-495D-4A4C-9CFF-41B194A9A852}"/>
              </a:ext>
            </a:extLst>
          </p:cNvPr>
          <p:cNvSpPr txBox="1">
            <a:spLocks noChangeArrowheads="1"/>
          </p:cNvSpPr>
          <p:nvPr/>
        </p:nvSpPr>
        <p:spPr bwMode="auto">
          <a:xfrm>
            <a:off x="8070125" y="1312816"/>
            <a:ext cx="3238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Text Box 30">
            <a:extLst>
              <a:ext uri="{FF2B5EF4-FFF2-40B4-BE49-F238E27FC236}">
                <a16:creationId xmlns:a16="http://schemas.microsoft.com/office/drawing/2014/main" id="{0D86EB19-F974-4469-8393-A791D6B99CC7}"/>
              </a:ext>
            </a:extLst>
          </p:cNvPr>
          <p:cNvSpPr txBox="1">
            <a:spLocks noChangeArrowheads="1"/>
          </p:cNvSpPr>
          <p:nvPr/>
        </p:nvSpPr>
        <p:spPr bwMode="auto">
          <a:xfrm>
            <a:off x="8070125" y="1770016"/>
            <a:ext cx="12573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3 A Message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Line 31">
            <a:extLst>
              <a:ext uri="{FF2B5EF4-FFF2-40B4-BE49-F238E27FC236}">
                <a16:creationId xmlns:a16="http://schemas.microsoft.com/office/drawing/2014/main" id="{D88914B7-AA4D-4D8D-932C-7AF73DA78643}"/>
              </a:ext>
            </a:extLst>
          </p:cNvPr>
          <p:cNvSpPr>
            <a:spLocks noChangeShapeType="1"/>
          </p:cNvSpPr>
          <p:nvPr/>
        </p:nvSpPr>
        <p:spPr bwMode="auto">
          <a:xfrm flipV="1">
            <a:off x="8184425" y="3141616"/>
            <a:ext cx="0" cy="1714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Text Box 32">
            <a:extLst>
              <a:ext uri="{FF2B5EF4-FFF2-40B4-BE49-F238E27FC236}">
                <a16:creationId xmlns:a16="http://schemas.microsoft.com/office/drawing/2014/main" id="{26C1C0BF-8B80-4142-9B2D-812AB5214E2F}"/>
              </a:ext>
            </a:extLst>
          </p:cNvPr>
          <p:cNvSpPr txBox="1">
            <a:spLocks noChangeArrowheads="1"/>
          </p:cNvSpPr>
          <p:nvPr/>
        </p:nvSpPr>
        <p:spPr bwMode="auto">
          <a:xfrm>
            <a:off x="7898675" y="2627266"/>
            <a:ext cx="6858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Coming out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 name="Text Box 33">
            <a:extLst>
              <a:ext uri="{FF2B5EF4-FFF2-40B4-BE49-F238E27FC236}">
                <a16:creationId xmlns:a16="http://schemas.microsoft.com/office/drawing/2014/main" id="{97DB9968-D08C-41C0-8468-C0A99B643B5C}"/>
              </a:ext>
            </a:extLst>
          </p:cNvPr>
          <p:cNvSpPr txBox="1">
            <a:spLocks noChangeArrowheads="1"/>
          </p:cNvSpPr>
          <p:nvPr/>
        </p:nvSpPr>
        <p:spPr bwMode="auto">
          <a:xfrm>
            <a:off x="8184425" y="3141616"/>
            <a:ext cx="3238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Line 34">
            <a:extLst>
              <a:ext uri="{FF2B5EF4-FFF2-40B4-BE49-F238E27FC236}">
                <a16:creationId xmlns:a16="http://schemas.microsoft.com/office/drawing/2014/main" id="{3ED54AD1-18A4-4376-A2C9-CEB4950B4F01}"/>
              </a:ext>
            </a:extLst>
          </p:cNvPr>
          <p:cNvSpPr>
            <a:spLocks noChangeShapeType="1"/>
          </p:cNvSpPr>
          <p:nvPr/>
        </p:nvSpPr>
        <p:spPr bwMode="auto">
          <a:xfrm>
            <a:off x="8355875" y="337021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 Box 35">
            <a:extLst>
              <a:ext uri="{FF2B5EF4-FFF2-40B4-BE49-F238E27FC236}">
                <a16:creationId xmlns:a16="http://schemas.microsoft.com/office/drawing/2014/main" id="{E43AA67C-7280-4BD0-B0E2-CDC6EBF71350}"/>
              </a:ext>
            </a:extLst>
          </p:cNvPr>
          <p:cNvSpPr txBox="1">
            <a:spLocks noChangeArrowheads="1"/>
          </p:cNvSpPr>
          <p:nvPr/>
        </p:nvSpPr>
        <p:spPr bwMode="auto">
          <a:xfrm>
            <a:off x="8241575" y="3713116"/>
            <a:ext cx="12573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3 messages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Line 36">
            <a:extLst>
              <a:ext uri="{FF2B5EF4-FFF2-40B4-BE49-F238E27FC236}">
                <a16:creationId xmlns:a16="http://schemas.microsoft.com/office/drawing/2014/main" id="{5A6FFC0B-3894-49BE-8CDD-C6789579F401}"/>
              </a:ext>
            </a:extLst>
          </p:cNvPr>
          <p:cNvSpPr>
            <a:spLocks noChangeShapeType="1"/>
          </p:cNvSpPr>
          <p:nvPr/>
        </p:nvSpPr>
        <p:spPr bwMode="auto">
          <a:xfrm flipH="1">
            <a:off x="8870225" y="3084466"/>
            <a:ext cx="342900" cy="4000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21787278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88915F7-ED62-4227-85B9-C8035090A50C}"/>
              </a:ext>
            </a:extLst>
          </p:cNvPr>
          <p:cNvSpPr>
            <a:spLocks noGrp="1"/>
          </p:cNvSpPr>
          <p:nvPr>
            <p:ph type="sldNum" sz="quarter" idx="12"/>
          </p:nvPr>
        </p:nvSpPr>
        <p:spPr/>
        <p:txBody>
          <a:bodyPr/>
          <a:lstStyle/>
          <a:p>
            <a:fld id="{1E1B8BD3-EEEF-4896-BEE3-06C250004F3C}" type="slidenum">
              <a:rPr lang="en-US" smtClean="0"/>
              <a:pPr/>
              <a:t>9</a:t>
            </a:fld>
            <a:endParaRPr lang="en-US" dirty="0"/>
          </a:p>
        </p:txBody>
      </p:sp>
      <p:sp>
        <p:nvSpPr>
          <p:cNvPr id="37" name="TextBox 36">
            <a:extLst>
              <a:ext uri="{FF2B5EF4-FFF2-40B4-BE49-F238E27FC236}">
                <a16:creationId xmlns:a16="http://schemas.microsoft.com/office/drawing/2014/main" id="{B7A9B5EE-4F98-4507-BBA3-EC05620C070B}"/>
              </a:ext>
            </a:extLst>
          </p:cNvPr>
          <p:cNvSpPr txBox="1"/>
          <p:nvPr/>
        </p:nvSpPr>
        <p:spPr>
          <a:xfrm>
            <a:off x="1323703" y="3320824"/>
            <a:ext cx="9614263" cy="1477328"/>
          </a:xfrm>
          <a:prstGeom prst="rect">
            <a:avLst/>
          </a:prstGeom>
          <a:noFill/>
        </p:spPr>
        <p:txBody>
          <a:bodyPr wrap="square" rtlCol="0">
            <a:spAutoFit/>
          </a:bodyPr>
          <a:lstStyle/>
          <a:p>
            <a:r>
              <a:rPr lang="en-US" dirty="0">
                <a:latin typeface="Arial Narrow" panose="020B0606020202030204" pitchFamily="34" charset="0"/>
              </a:rPr>
              <a:t>So what we want to do now is compare and contrast Modern Israel and Modern Babylon. And in doing this we’re not going into as much detail. We can spend quite a few presentations reading quotes and going into the history, but there is a separate purpose to go over this history, separate to just understanding the counterfeit, or as an exercise in parables. And there are a couple of points we need to see.</a:t>
            </a:r>
          </a:p>
          <a:p>
            <a:r>
              <a:rPr lang="en-US" dirty="0"/>
              <a:t> </a:t>
            </a:r>
          </a:p>
        </p:txBody>
      </p:sp>
      <p:sp>
        <p:nvSpPr>
          <p:cNvPr id="38" name="Rectangle 37">
            <a:extLst>
              <a:ext uri="{FF2B5EF4-FFF2-40B4-BE49-F238E27FC236}">
                <a16:creationId xmlns:a16="http://schemas.microsoft.com/office/drawing/2014/main" id="{2B2CD662-787D-446B-A89D-48FB6B5B308E}"/>
              </a:ext>
            </a:extLst>
          </p:cNvPr>
          <p:cNvSpPr/>
          <p:nvPr/>
        </p:nvSpPr>
        <p:spPr>
          <a:xfrm>
            <a:off x="1323703" y="787399"/>
            <a:ext cx="9650398" cy="1754326"/>
          </a:xfrm>
          <a:prstGeom prst="rect">
            <a:avLst/>
          </a:prstGeom>
          <a:noFill/>
        </p:spPr>
        <p:txBody>
          <a:bodyPr wrap="none" lIns="91440" tIns="45720" rIns="91440" bIns="45720">
            <a:spAutoFit/>
            <a:scene3d>
              <a:camera prst="perspectiveRelaxedModerately"/>
              <a:lightRig rig="threePt" dir="t"/>
            </a:scene3d>
          </a:bodyPr>
          <a:lstStyle/>
          <a:p>
            <a:pPr algn="ctr"/>
            <a:r>
              <a:rPr lang="en-US" sz="54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Arial Narrow" panose="020B0606020202030204" pitchFamily="34" charset="0"/>
              </a:rPr>
              <a:t>C</a:t>
            </a:r>
            <a:r>
              <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Arial Narrow" panose="020B0606020202030204" pitchFamily="34" charset="0"/>
              </a:rPr>
              <a:t>ompare and contrast </a:t>
            </a:r>
          </a:p>
          <a:p>
            <a:pPr algn="ctr"/>
            <a:r>
              <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Arial Narrow" panose="020B0606020202030204" pitchFamily="34" charset="0"/>
              </a:rPr>
              <a:t>Modern Israel and Modern Babylon</a:t>
            </a:r>
            <a:endPar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5865249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705</TotalTime>
  <Words>7545</Words>
  <Application>Microsoft Office PowerPoint</Application>
  <PresentationFormat>Widescreen</PresentationFormat>
  <Paragraphs>1541</Paragraphs>
  <Slides>52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52</vt:i4>
      </vt:variant>
    </vt:vector>
  </HeadingPairs>
  <TitlesOfParts>
    <vt:vector size="61" baseType="lpstr">
      <vt:lpstr>Arial</vt:lpstr>
      <vt:lpstr>Arial Narrow</vt:lpstr>
      <vt:lpstr>Calibri</vt:lpstr>
      <vt:lpstr>Calibri Light</vt:lpstr>
      <vt:lpstr>Sylfaen</vt:lpstr>
      <vt:lpstr>Times New Roman</vt:lpstr>
      <vt:lpstr>Vivaldi</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Elaine Steiner</dc:creator>
  <cp:lastModifiedBy>Elaine Steiner</cp:lastModifiedBy>
  <cp:revision>70</cp:revision>
  <dcterms:created xsi:type="dcterms:W3CDTF">2020-02-14T04:30:10Z</dcterms:created>
  <dcterms:modified xsi:type="dcterms:W3CDTF">2020-03-14T01:56:35Z</dcterms:modified>
</cp:coreProperties>
</file>