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7"/>
  </p:notesMasterIdLst>
  <p:handoutMasterIdLst>
    <p:handoutMasterId r:id="rId68"/>
  </p:handoutMasterIdLst>
  <p:sldIdLst>
    <p:sldId id="256" r:id="rId2"/>
    <p:sldId id="29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12" r:id="rId34"/>
    <p:sldId id="296" r:id="rId35"/>
    <p:sldId id="346" r:id="rId36"/>
    <p:sldId id="298" r:id="rId37"/>
    <p:sldId id="347" r:id="rId38"/>
    <p:sldId id="300" r:id="rId39"/>
    <p:sldId id="348" r:id="rId40"/>
    <p:sldId id="302" r:id="rId41"/>
    <p:sldId id="349" r:id="rId42"/>
    <p:sldId id="343" r:id="rId43"/>
    <p:sldId id="350" r:id="rId44"/>
    <p:sldId id="303" r:id="rId45"/>
    <p:sldId id="351" r:id="rId46"/>
    <p:sldId id="304" r:id="rId47"/>
    <p:sldId id="352" r:id="rId48"/>
    <p:sldId id="305" r:id="rId49"/>
    <p:sldId id="353" r:id="rId50"/>
    <p:sldId id="306" r:id="rId51"/>
    <p:sldId id="354" r:id="rId52"/>
    <p:sldId id="307" r:id="rId53"/>
    <p:sldId id="355" r:id="rId54"/>
    <p:sldId id="308" r:id="rId55"/>
    <p:sldId id="356" r:id="rId56"/>
    <p:sldId id="310" r:id="rId57"/>
    <p:sldId id="357" r:id="rId58"/>
    <p:sldId id="311" r:id="rId59"/>
    <p:sldId id="358" r:id="rId60"/>
    <p:sldId id="309" r:id="rId61"/>
    <p:sldId id="359" r:id="rId62"/>
    <p:sldId id="344" r:id="rId63"/>
    <p:sldId id="360" r:id="rId64"/>
    <p:sldId id="345" r:id="rId65"/>
    <p:sldId id="361" r:id="rId6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aine Steiner" initials="ES" lastIdx="1" clrIdx="0">
    <p:extLst>
      <p:ext uri="{19B8F6BF-5375-455C-9EA6-DF929625EA0E}">
        <p15:presenceInfo xmlns:p15="http://schemas.microsoft.com/office/powerpoint/2012/main" userId="966f8fed43c180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306" y="4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4CF94891-9E41-467C-AAB7-7004CCF0AC8E}" type="datetimeFigureOut">
              <a:rPr lang="en-US" smtClean="0"/>
              <a:pPr/>
              <a:t>02/15/2021</a:t>
            </a:fld>
            <a:endParaRPr lang="en-US" dirty="0"/>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5469001B-DFD2-400E-8DAB-E2FD2FCF2DF9}" type="slidenum">
              <a:rPr lang="en-US" smtClean="0"/>
              <a:pPr/>
              <a:t>‹#›</a:t>
            </a:fld>
            <a:endParaRPr lang="en-US" dirty="0"/>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837D9D4E-9AB5-42FC-B661-8586A96AAFF9}" type="datetimeFigureOut">
              <a:rPr lang="en-US" smtClean="0"/>
              <a:pPr/>
              <a:t>02/15/2021</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F06036B-5AF4-4E85-B195-FF8FE76711EE}" type="slidenum">
              <a:rPr lang="en-US" smtClean="0"/>
              <a:pPr/>
              <a:t>‹#›</a:t>
            </a:fld>
            <a:endParaRPr lang="en-US" dirty="0"/>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00F0B9F7-3540-4A4B-9FA3-0625AD6EDFEE}" type="datetime1">
              <a:rPr lang="en-US" smtClean="0"/>
              <a:t>02/15/2021</a:t>
            </a:fld>
            <a:endParaRPr lang="en-US" dirty="0"/>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0ED03B81-F37C-4C5F-8215-7709E97D7881}" type="datetime1">
              <a:rPr lang="en-US" smtClean="0"/>
              <a:t>02/15/2021</a:t>
            </a:fld>
            <a:endParaRPr lang="en-US" dirty="0"/>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ADBB1E5-C61B-46B5-9B1B-6CA2718A91C2}" type="datetime1">
              <a:rPr lang="en-US" smtClean="0"/>
              <a:t>02/15/2021</a:t>
            </a:fld>
            <a:endParaRPr lang="en-US" dirty="0"/>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67FFFB9-9C97-44DE-B042-61396FF25601}" type="datetime1">
              <a:rPr lang="en-US" smtClean="0"/>
              <a:t>02/15/2021</a:t>
            </a:fld>
            <a:endParaRPr lang="en-US" dirty="0"/>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C15C71B1-514A-4B09-8981-348EBB629632}" type="datetime1">
              <a:rPr lang="en-US" smtClean="0"/>
              <a:t>02/15/2021</a:t>
            </a:fld>
            <a:endParaRPr lang="en-US" dirty="0"/>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88014308-B47B-42BA-A5CC-26CB59A67475}" type="datetime1">
              <a:rPr lang="en-US" smtClean="0"/>
              <a:t>02/15/2021</a:t>
            </a:fld>
            <a:endParaRPr lang="en-US" dirty="0"/>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B7576C5B-1559-4204-8826-41DB1059FAC4}" type="datetime1">
              <a:rPr lang="en-US" smtClean="0"/>
              <a:t>02/15/2021</a:t>
            </a:fld>
            <a:endParaRPr lang="en-US" dirty="0"/>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C15E3845-E7F0-4EA0-8ECB-5522864E6A94}" type="datetime1">
              <a:rPr lang="en-US" smtClean="0"/>
              <a:t>02/15/2021</a:t>
            </a:fld>
            <a:endParaRPr lang="en-US" dirty="0"/>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CAC87D4B-4480-4EC9-A34C-2D8C33FCED1B}" type="datetime1">
              <a:rPr lang="en-US" smtClean="0"/>
              <a:t>02/15/2021</a:t>
            </a:fld>
            <a:endParaRPr lang="en-US" dirty="0"/>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3370AB8F-F834-4475-8597-87350E05C77F}" type="datetime1">
              <a:rPr lang="en-US" smtClean="0"/>
              <a:t>02/15/2021</a:t>
            </a:fld>
            <a:endParaRPr lang="en-US" dirty="0"/>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65298E15-66F3-49E5-9D4A-1DE72A8585F9}" type="datetime1">
              <a:rPr lang="en-US" smtClean="0"/>
              <a:t>02/15/2021</a:t>
            </a:fld>
            <a:endParaRPr lang="en-US" dirty="0"/>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B160F-F1C5-4205-9B5C-E063A5CC0DBD}" type="datetime1">
              <a:rPr lang="en-US" smtClean="0"/>
              <a:t>02/15/2021</a:t>
            </a:fld>
            <a:endParaRPr lang="en-US" dirty="0"/>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dirty="0"/>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61ABB0C-8CBE-490C-8310-439A90428376}"/>
              </a:ext>
            </a:extLst>
          </p:cNvPr>
          <p:cNvSpPr txBox="1">
            <a:spLocks/>
          </p:cNvSpPr>
          <p:nvPr/>
        </p:nvSpPr>
        <p:spPr>
          <a:xfrm>
            <a:off x="6632350" y="998178"/>
            <a:ext cx="4645250" cy="28891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Aft>
                <a:spcPts val="600"/>
              </a:spcAft>
            </a:pPr>
            <a:r>
              <a:rPr lang="en-US" dirty="0">
                <a:latin typeface="Vivaldi" panose="03020602050506090804" pitchFamily="66" charset="0"/>
              </a:rPr>
              <a:t>Camp Meeting Guadeloupe</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6765288" y="4181725"/>
            <a:ext cx="4645250" cy="1965578"/>
          </a:xfrm>
        </p:spPr>
        <p:txBody>
          <a:bodyPr vert="horz" lIns="91440" tIns="45720" rIns="91440" bIns="45720" rtlCol="0" anchor="t">
            <a:noAutofit/>
          </a:bodyPr>
          <a:lstStyle/>
          <a:p>
            <a:pPr algn="l"/>
            <a:r>
              <a:rPr lang="en-US" dirty="0">
                <a:latin typeface="Arial Narrow" panose="020B0606020202030204" pitchFamily="34" charset="0"/>
              </a:rPr>
              <a:t>Half Right and Half Wrong</a:t>
            </a:r>
          </a:p>
          <a:p>
            <a:pPr algn="l"/>
            <a:r>
              <a:rPr lang="en-US" dirty="0">
                <a:latin typeface="Arial Narrow" panose="020B0606020202030204" pitchFamily="34" charset="0"/>
              </a:rPr>
              <a:t>13 of 15</a:t>
            </a:r>
          </a:p>
          <a:p>
            <a:pPr algn="l"/>
            <a:r>
              <a:rPr lang="en-US" dirty="0">
                <a:latin typeface="Arial Narrow" panose="020B0606020202030204" pitchFamily="34" charset="0"/>
              </a:rPr>
              <a:t>Tess Lambert</a:t>
            </a:r>
          </a:p>
          <a:p>
            <a:pPr algn="l"/>
            <a:r>
              <a:rPr lang="en-US" dirty="0">
                <a:latin typeface="Arial Narrow" panose="020B0606020202030204" pitchFamily="34" charset="0"/>
              </a:rPr>
              <a:t>April 2019</a:t>
            </a:r>
          </a:p>
        </p:txBody>
      </p:sp>
      <p:sp>
        <p:nvSpPr>
          <p:cNvPr id="1041" name="Freeform: Shape 8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0AC55ABB-F701-428A-B0D7-B66A11A15B21}"/>
              </a:ext>
            </a:extLst>
          </p:cNvPr>
          <p:cNvPicPr>
            <a:picLocks noChangeAspect="1"/>
          </p:cNvPicPr>
          <p:nvPr/>
        </p:nvPicPr>
        <p:blipFill rotWithShape="1">
          <a:blip r:embed="rId2"/>
          <a:srcRect t="1309" r="-1" b="18716"/>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003280" y="603504"/>
            <a:ext cx="548640" cy="548640"/>
          </a:xfrm>
          <a:prstGeom prst="ellipse">
            <a:avLst/>
          </a:prstGeom>
          <a:solidFill>
            <a:srgbClr val="7F7F7F"/>
          </a:solidFill>
        </p:spPr>
        <p:txBody>
          <a:bodyPr vert="horz" lIns="91440" tIns="45720" rIns="91440" bIns="45720" rtlCol="0" anchor="ctr">
            <a:normAutofit/>
          </a:bodyPr>
          <a:lstStyle/>
          <a:p>
            <a:pPr algn="ctr">
              <a:spcAft>
                <a:spcPts val="600"/>
              </a:spcAft>
              <a:defRPr/>
            </a:pPr>
            <a:fld id="{1E1B8BD3-EEEF-4896-BEE3-06C250004F3C}" type="slidenum">
              <a:rPr lang="en-US" sz="1500">
                <a:solidFill>
                  <a:srgbClr val="FFFFFF"/>
                </a:solidFill>
                <a:latin typeface="Calibri" panose="020F0502020204030204"/>
              </a:rPr>
              <a:pPr algn="ctr">
                <a:spcAft>
                  <a:spcPts val="600"/>
                </a:spcAft>
                <a:defRPr/>
              </a:pPr>
              <a:t>1</a:t>
            </a:fld>
            <a:endParaRPr lang="en-US" sz="1500" dirty="0">
              <a:solidFill>
                <a:srgbClr val="FFFFFF"/>
              </a:solidFill>
              <a:latin typeface="Calibri" panose="020F0502020204030204"/>
            </a:endParaRPr>
          </a:p>
        </p:txBody>
      </p:sp>
    </p:spTree>
    <p:extLst>
      <p:ext uri="{BB962C8B-B14F-4D97-AF65-F5344CB8AC3E}">
        <p14:creationId xmlns:p14="http://schemas.microsoft.com/office/powerpoint/2010/main" val="1329348092"/>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039"/>
                                        </p:tgtEl>
                                        <p:attrNameLst>
                                          <p:attrName>style.visibility</p:attrName>
                                        </p:attrNameLst>
                                      </p:cBhvr>
                                      <p:to>
                                        <p:strVal val="visible"/>
                                      </p:to>
                                    </p:set>
                                    <p:animEffect transition="in" filter="fade">
                                      <p:cBhvr>
                                        <p:cTn id="29" dur="500"/>
                                        <p:tgtEl>
                                          <p:spTgt spid="1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build="p"/>
      <p:bldP spid="10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3CC8B0-7473-4381-8594-DB6B7E922C33}"/>
              </a:ext>
            </a:extLst>
          </p:cNvPr>
          <p:cNvSpPr>
            <a:spLocks noGrp="1"/>
          </p:cNvSpPr>
          <p:nvPr>
            <p:ph type="sldNum" sz="quarter" idx="12"/>
          </p:nvPr>
        </p:nvSpPr>
        <p:spPr/>
        <p:txBody>
          <a:bodyPr/>
          <a:lstStyle/>
          <a:p>
            <a:fld id="{1E1B8BD3-EEEF-4896-BEE3-06C250004F3C}" type="slidenum">
              <a:rPr lang="en-US" smtClean="0"/>
              <a:pPr/>
              <a:t>10</a:t>
            </a:fld>
            <a:endParaRPr lang="en-US" dirty="0"/>
          </a:p>
        </p:txBody>
      </p:sp>
      <p:sp>
        <p:nvSpPr>
          <p:cNvPr id="115" name="Rectangle 114">
            <a:extLst>
              <a:ext uri="{FF2B5EF4-FFF2-40B4-BE49-F238E27FC236}">
                <a16:creationId xmlns:a16="http://schemas.microsoft.com/office/drawing/2014/main" id="{AA43973E-CFEC-43E7-9803-EA30AEEA94F6}"/>
              </a:ext>
            </a:extLst>
          </p:cNvPr>
          <p:cNvSpPr/>
          <p:nvPr/>
        </p:nvSpPr>
        <p:spPr>
          <a:xfrm>
            <a:off x="1362455" y="1198057"/>
            <a:ext cx="10124423" cy="2031325"/>
          </a:xfrm>
          <a:prstGeom prst="rect">
            <a:avLst/>
          </a:prstGeom>
        </p:spPr>
        <p:txBody>
          <a:bodyPr wrap="square">
            <a:spAutoFit/>
          </a:bodyPr>
          <a:lstStyle/>
          <a:p>
            <a:r>
              <a:rPr lang="en-US" dirty="0">
                <a:latin typeface="Arial Narrow" panose="020B0606020202030204" pitchFamily="34" charset="0"/>
              </a:rPr>
              <a:t>We take that to ‘Modern Israel.’ We have 1844, the Millerites, which is a history of ‘Failure’. Then the 144,000, which is a history of ‘Success’. Right in-between them, we have the 1888 message. The Millerites line up with Egypt, and the 144,000 line up with Rome. All are getting called out. In the middle, you have 1888, which lines up with Babylon and another attempt to fix the condition of God’s people.</a:t>
            </a:r>
          </a:p>
          <a:p>
            <a:endParaRPr lang="en-US" dirty="0">
              <a:latin typeface="Arial Narrow" panose="020B0606020202030204" pitchFamily="34" charset="0"/>
            </a:endParaRPr>
          </a:p>
          <a:p>
            <a:r>
              <a:rPr lang="en-US" dirty="0">
                <a:latin typeface="Arial Narrow" panose="020B0606020202030204" pitchFamily="34" charset="0"/>
              </a:rPr>
              <a:t>We recognize ‘Failure’ and ‘Success’, but if we go into that history, you don’t have one history of ‘Failure’, you have two. Millerite history, and then this history of 1888.</a:t>
            </a:r>
          </a:p>
        </p:txBody>
      </p:sp>
      <p:grpSp>
        <p:nvGrpSpPr>
          <p:cNvPr id="65" name="Group 64">
            <a:extLst>
              <a:ext uri="{FF2B5EF4-FFF2-40B4-BE49-F238E27FC236}">
                <a16:creationId xmlns:a16="http://schemas.microsoft.com/office/drawing/2014/main" id="{57F07A8B-FAFE-4A59-ACB4-B0161D93BACF}"/>
              </a:ext>
            </a:extLst>
          </p:cNvPr>
          <p:cNvGrpSpPr>
            <a:grpSpLocks/>
          </p:cNvGrpSpPr>
          <p:nvPr/>
        </p:nvGrpSpPr>
        <p:grpSpPr bwMode="auto">
          <a:xfrm>
            <a:off x="2838450" y="3611880"/>
            <a:ext cx="6858000" cy="1943100"/>
            <a:chOff x="107241975" y="114342863"/>
            <a:chExt cx="6858000" cy="1943100"/>
          </a:xfrm>
        </p:grpSpPr>
        <p:sp>
          <p:nvSpPr>
            <p:cNvPr id="116" name="Text Box 3">
              <a:extLst>
                <a:ext uri="{FF2B5EF4-FFF2-40B4-BE49-F238E27FC236}">
                  <a16:creationId xmlns:a16="http://schemas.microsoft.com/office/drawing/2014/main" id="{C0E1FE93-776D-48CC-A2B7-55C67A57C8C9}"/>
                </a:ext>
              </a:extLst>
            </p:cNvPr>
            <p:cNvSpPr txBox="1">
              <a:spLocks noChangeArrowheads="1"/>
            </p:cNvSpPr>
            <p:nvPr/>
          </p:nvSpPr>
          <p:spPr bwMode="auto">
            <a:xfrm>
              <a:off x="107241975" y="114342863"/>
              <a:ext cx="6858000" cy="194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7" name="Line 4">
              <a:extLst>
                <a:ext uri="{FF2B5EF4-FFF2-40B4-BE49-F238E27FC236}">
                  <a16:creationId xmlns:a16="http://schemas.microsoft.com/office/drawing/2014/main" id="{26F506FB-0FFF-428F-9DF4-0DC80DFEA9C1}"/>
                </a:ext>
              </a:extLst>
            </p:cNvPr>
            <p:cNvSpPr>
              <a:spLocks noChangeShapeType="1"/>
            </p:cNvSpPr>
            <p:nvPr/>
          </p:nvSpPr>
          <p:spPr bwMode="auto">
            <a:xfrm>
              <a:off x="107927775" y="1148000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Line 5">
              <a:extLst>
                <a:ext uri="{FF2B5EF4-FFF2-40B4-BE49-F238E27FC236}">
                  <a16:creationId xmlns:a16="http://schemas.microsoft.com/office/drawing/2014/main" id="{947D2FAF-073B-4FFB-8ECD-B00762B8493F}"/>
                </a:ext>
              </a:extLst>
            </p:cNvPr>
            <p:cNvSpPr>
              <a:spLocks noChangeShapeType="1"/>
            </p:cNvSpPr>
            <p:nvPr/>
          </p:nvSpPr>
          <p:spPr bwMode="auto">
            <a:xfrm flipV="1">
              <a:off x="109242225" y="1145714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6">
              <a:extLst>
                <a:ext uri="{FF2B5EF4-FFF2-40B4-BE49-F238E27FC236}">
                  <a16:creationId xmlns:a16="http://schemas.microsoft.com/office/drawing/2014/main" id="{F7873778-1130-46F9-9202-79585C027425}"/>
                </a:ext>
              </a:extLst>
            </p:cNvPr>
            <p:cNvSpPr>
              <a:spLocks noChangeShapeType="1"/>
            </p:cNvSpPr>
            <p:nvPr/>
          </p:nvSpPr>
          <p:spPr bwMode="auto">
            <a:xfrm flipV="1">
              <a:off x="107927775" y="1145714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Text Box 7">
              <a:extLst>
                <a:ext uri="{FF2B5EF4-FFF2-40B4-BE49-F238E27FC236}">
                  <a16:creationId xmlns:a16="http://schemas.microsoft.com/office/drawing/2014/main" id="{82DA0B1C-EA9F-423B-B14F-7B8E2BA64369}"/>
                </a:ext>
              </a:extLst>
            </p:cNvPr>
            <p:cNvSpPr txBox="1">
              <a:spLocks noChangeArrowheads="1"/>
            </p:cNvSpPr>
            <p:nvPr/>
          </p:nvSpPr>
          <p:spPr bwMode="auto">
            <a:xfrm>
              <a:off x="108242100" y="1144285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8">
              <a:extLst>
                <a:ext uri="{FF2B5EF4-FFF2-40B4-BE49-F238E27FC236}">
                  <a16:creationId xmlns:a16="http://schemas.microsoft.com/office/drawing/2014/main" id="{F07D853C-31AF-4DB8-BC2A-BF79AADB01CD}"/>
                </a:ext>
              </a:extLst>
            </p:cNvPr>
            <p:cNvSpPr txBox="1">
              <a:spLocks noChangeArrowheads="1"/>
            </p:cNvSpPr>
            <p:nvPr/>
          </p:nvSpPr>
          <p:spPr bwMode="auto">
            <a:xfrm>
              <a:off x="107556300" y="114971513"/>
              <a:ext cx="311727"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9">
              <a:extLst>
                <a:ext uri="{FF2B5EF4-FFF2-40B4-BE49-F238E27FC236}">
                  <a16:creationId xmlns:a16="http://schemas.microsoft.com/office/drawing/2014/main" id="{19D1FBAA-EA49-46C2-8591-F38543298361}"/>
                </a:ext>
              </a:extLst>
            </p:cNvPr>
            <p:cNvSpPr txBox="1">
              <a:spLocks noChangeArrowheads="1"/>
            </p:cNvSpPr>
            <p:nvPr/>
          </p:nvSpPr>
          <p:spPr bwMode="auto">
            <a:xfrm>
              <a:off x="107556300" y="114571463"/>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10">
              <a:extLst>
                <a:ext uri="{FF2B5EF4-FFF2-40B4-BE49-F238E27FC236}">
                  <a16:creationId xmlns:a16="http://schemas.microsoft.com/office/drawing/2014/main" id="{18D0A4CA-23E3-4ED2-9078-A7D692BFE33D}"/>
                </a:ext>
              </a:extLst>
            </p:cNvPr>
            <p:cNvSpPr>
              <a:spLocks noChangeShapeType="1"/>
            </p:cNvSpPr>
            <p:nvPr/>
          </p:nvSpPr>
          <p:spPr bwMode="auto">
            <a:xfrm>
              <a:off x="107927775" y="1152572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11">
              <a:extLst>
                <a:ext uri="{FF2B5EF4-FFF2-40B4-BE49-F238E27FC236}">
                  <a16:creationId xmlns:a16="http://schemas.microsoft.com/office/drawing/2014/main" id="{2CE24A37-49E3-4018-901D-2AD7B64D2D50}"/>
                </a:ext>
              </a:extLst>
            </p:cNvPr>
            <p:cNvSpPr>
              <a:spLocks noChangeShapeType="1"/>
            </p:cNvSpPr>
            <p:nvPr/>
          </p:nvSpPr>
          <p:spPr bwMode="auto">
            <a:xfrm flipV="1">
              <a:off x="109242225" y="1150286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Line 12">
              <a:extLst>
                <a:ext uri="{FF2B5EF4-FFF2-40B4-BE49-F238E27FC236}">
                  <a16:creationId xmlns:a16="http://schemas.microsoft.com/office/drawing/2014/main" id="{5D2E1775-A764-44E6-90BC-938A4114E6E4}"/>
                </a:ext>
              </a:extLst>
            </p:cNvPr>
            <p:cNvSpPr>
              <a:spLocks noChangeShapeType="1"/>
            </p:cNvSpPr>
            <p:nvPr/>
          </p:nvSpPr>
          <p:spPr bwMode="auto">
            <a:xfrm flipV="1">
              <a:off x="107927775" y="1150286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13">
              <a:extLst>
                <a:ext uri="{FF2B5EF4-FFF2-40B4-BE49-F238E27FC236}">
                  <a16:creationId xmlns:a16="http://schemas.microsoft.com/office/drawing/2014/main" id="{E27D050B-4400-41E9-8FE1-7DB4F0BAFC18}"/>
                </a:ext>
              </a:extLst>
            </p:cNvPr>
            <p:cNvSpPr txBox="1">
              <a:spLocks noChangeArrowheads="1"/>
            </p:cNvSpPr>
            <p:nvPr/>
          </p:nvSpPr>
          <p:spPr bwMode="auto">
            <a:xfrm>
              <a:off x="108242100" y="1148857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14">
              <a:extLst>
                <a:ext uri="{FF2B5EF4-FFF2-40B4-BE49-F238E27FC236}">
                  <a16:creationId xmlns:a16="http://schemas.microsoft.com/office/drawing/2014/main" id="{B21FEF58-95F3-4198-A556-EBBCDA64AEEB}"/>
                </a:ext>
              </a:extLst>
            </p:cNvPr>
            <p:cNvSpPr>
              <a:spLocks noChangeShapeType="1"/>
            </p:cNvSpPr>
            <p:nvPr/>
          </p:nvSpPr>
          <p:spPr bwMode="auto">
            <a:xfrm>
              <a:off x="107927775" y="115685888"/>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5">
              <a:extLst>
                <a:ext uri="{FF2B5EF4-FFF2-40B4-BE49-F238E27FC236}">
                  <a16:creationId xmlns:a16="http://schemas.microsoft.com/office/drawing/2014/main" id="{07B55F15-1CB7-426B-A9E7-90A600A9F89C}"/>
                </a:ext>
              </a:extLst>
            </p:cNvPr>
            <p:cNvSpPr>
              <a:spLocks noChangeShapeType="1"/>
            </p:cNvSpPr>
            <p:nvPr/>
          </p:nvSpPr>
          <p:spPr bwMode="auto">
            <a:xfrm flipV="1">
              <a:off x="109242225" y="115457288"/>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6">
              <a:extLst>
                <a:ext uri="{FF2B5EF4-FFF2-40B4-BE49-F238E27FC236}">
                  <a16:creationId xmlns:a16="http://schemas.microsoft.com/office/drawing/2014/main" id="{AEDA90CF-EEF4-4619-86D2-BD9A8F1B0A85}"/>
                </a:ext>
              </a:extLst>
            </p:cNvPr>
            <p:cNvSpPr>
              <a:spLocks noChangeShapeType="1"/>
            </p:cNvSpPr>
            <p:nvPr/>
          </p:nvSpPr>
          <p:spPr bwMode="auto">
            <a:xfrm flipV="1">
              <a:off x="107927775" y="115457288"/>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17">
              <a:extLst>
                <a:ext uri="{FF2B5EF4-FFF2-40B4-BE49-F238E27FC236}">
                  <a16:creationId xmlns:a16="http://schemas.microsoft.com/office/drawing/2014/main" id="{4BAAE715-369D-445E-BC7C-C35B94321DE3}"/>
                </a:ext>
              </a:extLst>
            </p:cNvPr>
            <p:cNvSpPr txBox="1">
              <a:spLocks noChangeArrowheads="1"/>
            </p:cNvSpPr>
            <p:nvPr/>
          </p:nvSpPr>
          <p:spPr bwMode="auto">
            <a:xfrm>
              <a:off x="108242100" y="115314413"/>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18">
              <a:extLst>
                <a:ext uri="{FF2B5EF4-FFF2-40B4-BE49-F238E27FC236}">
                  <a16:creationId xmlns:a16="http://schemas.microsoft.com/office/drawing/2014/main" id="{425C8BA1-C295-476F-B069-3BCA43BC7C3E}"/>
                </a:ext>
              </a:extLst>
            </p:cNvPr>
            <p:cNvSpPr txBox="1">
              <a:spLocks noChangeArrowheads="1"/>
            </p:cNvSpPr>
            <p:nvPr/>
          </p:nvSpPr>
          <p:spPr bwMode="auto">
            <a:xfrm>
              <a:off x="107556300" y="115457288"/>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Line 19">
              <a:extLst>
                <a:ext uri="{FF2B5EF4-FFF2-40B4-BE49-F238E27FC236}">
                  <a16:creationId xmlns:a16="http://schemas.microsoft.com/office/drawing/2014/main" id="{DB394166-6C9F-45AB-A853-921283CCAF6A}"/>
                </a:ext>
              </a:extLst>
            </p:cNvPr>
            <p:cNvSpPr>
              <a:spLocks noChangeShapeType="1"/>
            </p:cNvSpPr>
            <p:nvPr/>
          </p:nvSpPr>
          <p:spPr bwMode="auto">
            <a:xfrm>
              <a:off x="107927775" y="116085938"/>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Line 20">
              <a:extLst>
                <a:ext uri="{FF2B5EF4-FFF2-40B4-BE49-F238E27FC236}">
                  <a16:creationId xmlns:a16="http://schemas.microsoft.com/office/drawing/2014/main" id="{6E047FB7-5625-41F2-A284-F55775454D53}"/>
                </a:ext>
              </a:extLst>
            </p:cNvPr>
            <p:cNvSpPr>
              <a:spLocks noChangeShapeType="1"/>
            </p:cNvSpPr>
            <p:nvPr/>
          </p:nvSpPr>
          <p:spPr bwMode="auto">
            <a:xfrm flipV="1">
              <a:off x="109242225" y="115857338"/>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21">
              <a:extLst>
                <a:ext uri="{FF2B5EF4-FFF2-40B4-BE49-F238E27FC236}">
                  <a16:creationId xmlns:a16="http://schemas.microsoft.com/office/drawing/2014/main" id="{0CAD49AF-5520-4173-880A-CE7CDBC960BE}"/>
                </a:ext>
              </a:extLst>
            </p:cNvPr>
            <p:cNvSpPr>
              <a:spLocks noChangeShapeType="1"/>
            </p:cNvSpPr>
            <p:nvPr/>
          </p:nvSpPr>
          <p:spPr bwMode="auto">
            <a:xfrm flipV="1">
              <a:off x="107927775" y="115857338"/>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22">
              <a:extLst>
                <a:ext uri="{FF2B5EF4-FFF2-40B4-BE49-F238E27FC236}">
                  <a16:creationId xmlns:a16="http://schemas.microsoft.com/office/drawing/2014/main" id="{BBF1ACDD-866A-4304-B96F-B6F64CE1D04D}"/>
                </a:ext>
              </a:extLst>
            </p:cNvPr>
            <p:cNvSpPr txBox="1">
              <a:spLocks noChangeArrowheads="1"/>
            </p:cNvSpPr>
            <p:nvPr/>
          </p:nvSpPr>
          <p:spPr bwMode="auto">
            <a:xfrm>
              <a:off x="108242100" y="115714463"/>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Text Box 23">
              <a:extLst>
                <a:ext uri="{FF2B5EF4-FFF2-40B4-BE49-F238E27FC236}">
                  <a16:creationId xmlns:a16="http://schemas.microsoft.com/office/drawing/2014/main" id="{F233C645-4B90-4DB9-84D5-5789BB7F9064}"/>
                </a:ext>
              </a:extLst>
            </p:cNvPr>
            <p:cNvSpPr txBox="1">
              <a:spLocks noChangeArrowheads="1"/>
            </p:cNvSpPr>
            <p:nvPr/>
          </p:nvSpPr>
          <p:spPr bwMode="auto">
            <a:xfrm>
              <a:off x="107556300" y="115857338"/>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AutoShape 24">
              <a:extLst>
                <a:ext uri="{FF2B5EF4-FFF2-40B4-BE49-F238E27FC236}">
                  <a16:creationId xmlns:a16="http://schemas.microsoft.com/office/drawing/2014/main" id="{FB3F86D3-644E-4CB7-9B38-839E27C05DF3}"/>
                </a:ext>
              </a:extLst>
            </p:cNvPr>
            <p:cNvSpPr>
              <a:spLocks/>
            </p:cNvSpPr>
            <p:nvPr/>
          </p:nvSpPr>
          <p:spPr bwMode="auto">
            <a:xfrm>
              <a:off x="107356275" y="114514313"/>
              <a:ext cx="114300" cy="771525"/>
            </a:xfrm>
            <a:prstGeom prst="leftBracket">
              <a:avLst>
                <a:gd name="adj" fmla="val 5625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AutoShape 25">
              <a:extLst>
                <a:ext uri="{FF2B5EF4-FFF2-40B4-BE49-F238E27FC236}">
                  <a16:creationId xmlns:a16="http://schemas.microsoft.com/office/drawing/2014/main" id="{50408230-ECB3-4325-9402-5DD03851541B}"/>
                </a:ext>
              </a:extLst>
            </p:cNvPr>
            <p:cNvSpPr>
              <a:spLocks/>
            </p:cNvSpPr>
            <p:nvPr/>
          </p:nvSpPr>
          <p:spPr bwMode="auto">
            <a:xfrm>
              <a:off x="107356275" y="115400138"/>
              <a:ext cx="114300" cy="771525"/>
            </a:xfrm>
            <a:prstGeom prst="leftBracket">
              <a:avLst>
                <a:gd name="adj" fmla="val 5625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Line 26">
              <a:extLst>
                <a:ext uri="{FF2B5EF4-FFF2-40B4-BE49-F238E27FC236}">
                  <a16:creationId xmlns:a16="http://schemas.microsoft.com/office/drawing/2014/main" id="{10196B2F-A54E-4A2D-A446-B47630E0EF6B}"/>
                </a:ext>
              </a:extLst>
            </p:cNvPr>
            <p:cNvSpPr>
              <a:spLocks noChangeShapeType="1"/>
            </p:cNvSpPr>
            <p:nvPr/>
          </p:nvSpPr>
          <p:spPr bwMode="auto">
            <a:xfrm>
              <a:off x="109527975" y="1150286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Line 27">
              <a:extLst>
                <a:ext uri="{FF2B5EF4-FFF2-40B4-BE49-F238E27FC236}">
                  <a16:creationId xmlns:a16="http://schemas.microsoft.com/office/drawing/2014/main" id="{D561A26B-6941-4EC5-9A24-4913E4C08AB4}"/>
                </a:ext>
              </a:extLst>
            </p:cNvPr>
            <p:cNvSpPr>
              <a:spLocks noChangeShapeType="1"/>
            </p:cNvSpPr>
            <p:nvPr/>
          </p:nvSpPr>
          <p:spPr bwMode="auto">
            <a:xfrm flipV="1">
              <a:off x="11084242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28">
              <a:extLst>
                <a:ext uri="{FF2B5EF4-FFF2-40B4-BE49-F238E27FC236}">
                  <a16:creationId xmlns:a16="http://schemas.microsoft.com/office/drawing/2014/main" id="{5989D10B-0B8B-47D3-BCC8-04BC940F9C0A}"/>
                </a:ext>
              </a:extLst>
            </p:cNvPr>
            <p:cNvSpPr>
              <a:spLocks noChangeShapeType="1"/>
            </p:cNvSpPr>
            <p:nvPr/>
          </p:nvSpPr>
          <p:spPr bwMode="auto">
            <a:xfrm flipV="1">
              <a:off x="10952797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29">
              <a:extLst>
                <a:ext uri="{FF2B5EF4-FFF2-40B4-BE49-F238E27FC236}">
                  <a16:creationId xmlns:a16="http://schemas.microsoft.com/office/drawing/2014/main" id="{D7E8B454-7C23-412B-BEE6-1CA4B42D786D}"/>
                </a:ext>
              </a:extLst>
            </p:cNvPr>
            <p:cNvSpPr txBox="1">
              <a:spLocks noChangeArrowheads="1"/>
            </p:cNvSpPr>
            <p:nvPr/>
          </p:nvSpPr>
          <p:spPr bwMode="auto">
            <a:xfrm>
              <a:off x="109842300" y="1146571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Egypt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Line 30">
              <a:extLst>
                <a:ext uri="{FF2B5EF4-FFF2-40B4-BE49-F238E27FC236}">
                  <a16:creationId xmlns:a16="http://schemas.microsoft.com/office/drawing/2014/main" id="{ED043DFB-BDD8-4435-A17E-5193EC02B579}"/>
                </a:ext>
              </a:extLst>
            </p:cNvPr>
            <p:cNvSpPr>
              <a:spLocks noChangeShapeType="1"/>
            </p:cNvSpPr>
            <p:nvPr/>
          </p:nvSpPr>
          <p:spPr bwMode="auto">
            <a:xfrm>
              <a:off x="111071025" y="1150286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31">
              <a:extLst>
                <a:ext uri="{FF2B5EF4-FFF2-40B4-BE49-F238E27FC236}">
                  <a16:creationId xmlns:a16="http://schemas.microsoft.com/office/drawing/2014/main" id="{774566C3-ECBD-4448-A6B3-F3592C31BD4E}"/>
                </a:ext>
              </a:extLst>
            </p:cNvPr>
            <p:cNvSpPr>
              <a:spLocks noChangeShapeType="1"/>
            </p:cNvSpPr>
            <p:nvPr/>
          </p:nvSpPr>
          <p:spPr bwMode="auto">
            <a:xfrm flipV="1">
              <a:off x="11238547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32">
              <a:extLst>
                <a:ext uri="{FF2B5EF4-FFF2-40B4-BE49-F238E27FC236}">
                  <a16:creationId xmlns:a16="http://schemas.microsoft.com/office/drawing/2014/main" id="{E22CCA83-14B9-4DB4-A236-BD82548F992F}"/>
                </a:ext>
              </a:extLst>
            </p:cNvPr>
            <p:cNvSpPr>
              <a:spLocks noChangeShapeType="1"/>
            </p:cNvSpPr>
            <p:nvPr/>
          </p:nvSpPr>
          <p:spPr bwMode="auto">
            <a:xfrm flipV="1">
              <a:off x="11107102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33">
              <a:extLst>
                <a:ext uri="{FF2B5EF4-FFF2-40B4-BE49-F238E27FC236}">
                  <a16:creationId xmlns:a16="http://schemas.microsoft.com/office/drawing/2014/main" id="{1E47D116-4DF5-4FB5-8BF0-CCD3E319FDB7}"/>
                </a:ext>
              </a:extLst>
            </p:cNvPr>
            <p:cNvSpPr txBox="1">
              <a:spLocks noChangeArrowheads="1"/>
            </p:cNvSpPr>
            <p:nvPr/>
          </p:nvSpPr>
          <p:spPr bwMode="auto">
            <a:xfrm>
              <a:off x="111385350" y="1146571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Line 34">
              <a:extLst>
                <a:ext uri="{FF2B5EF4-FFF2-40B4-BE49-F238E27FC236}">
                  <a16:creationId xmlns:a16="http://schemas.microsoft.com/office/drawing/2014/main" id="{3C18F462-5B3F-45DD-92D3-C1D65FB5D1F0}"/>
                </a:ext>
              </a:extLst>
            </p:cNvPr>
            <p:cNvSpPr>
              <a:spLocks noChangeShapeType="1"/>
            </p:cNvSpPr>
            <p:nvPr/>
          </p:nvSpPr>
          <p:spPr bwMode="auto">
            <a:xfrm>
              <a:off x="112614075" y="1150286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35">
              <a:extLst>
                <a:ext uri="{FF2B5EF4-FFF2-40B4-BE49-F238E27FC236}">
                  <a16:creationId xmlns:a16="http://schemas.microsoft.com/office/drawing/2014/main" id="{9CF48492-45C8-4858-8AF7-284884B1FB4E}"/>
                </a:ext>
              </a:extLst>
            </p:cNvPr>
            <p:cNvSpPr>
              <a:spLocks noChangeShapeType="1"/>
            </p:cNvSpPr>
            <p:nvPr/>
          </p:nvSpPr>
          <p:spPr bwMode="auto">
            <a:xfrm flipV="1">
              <a:off x="11392852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36">
              <a:extLst>
                <a:ext uri="{FF2B5EF4-FFF2-40B4-BE49-F238E27FC236}">
                  <a16:creationId xmlns:a16="http://schemas.microsoft.com/office/drawing/2014/main" id="{878F27D7-21C0-444C-A0CF-DAED8F80A35B}"/>
                </a:ext>
              </a:extLst>
            </p:cNvPr>
            <p:cNvSpPr>
              <a:spLocks noChangeShapeType="1"/>
            </p:cNvSpPr>
            <p:nvPr/>
          </p:nvSpPr>
          <p:spPr bwMode="auto">
            <a:xfrm flipV="1">
              <a:off x="11261407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37">
              <a:extLst>
                <a:ext uri="{FF2B5EF4-FFF2-40B4-BE49-F238E27FC236}">
                  <a16:creationId xmlns:a16="http://schemas.microsoft.com/office/drawing/2014/main" id="{A288E64A-3D91-42AD-935E-637C1656A115}"/>
                </a:ext>
              </a:extLst>
            </p:cNvPr>
            <p:cNvSpPr txBox="1">
              <a:spLocks noChangeArrowheads="1"/>
            </p:cNvSpPr>
            <p:nvPr/>
          </p:nvSpPr>
          <p:spPr bwMode="auto">
            <a:xfrm>
              <a:off x="112928400" y="114628613"/>
              <a:ext cx="6858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38">
              <a:extLst>
                <a:ext uri="{FF2B5EF4-FFF2-40B4-BE49-F238E27FC236}">
                  <a16:creationId xmlns:a16="http://schemas.microsoft.com/office/drawing/2014/main" id="{A721A637-B158-431C-8618-4B61F901D76B}"/>
                </a:ext>
              </a:extLst>
            </p:cNvPr>
            <p:cNvSpPr txBox="1">
              <a:spLocks noChangeArrowheads="1"/>
            </p:cNvSpPr>
            <p:nvPr/>
          </p:nvSpPr>
          <p:spPr bwMode="auto">
            <a:xfrm>
              <a:off x="112899825" y="114342863"/>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39">
              <a:extLst>
                <a:ext uri="{FF2B5EF4-FFF2-40B4-BE49-F238E27FC236}">
                  <a16:creationId xmlns:a16="http://schemas.microsoft.com/office/drawing/2014/main" id="{DE050D90-82D0-4555-AEBF-14AB200B95F0}"/>
                </a:ext>
              </a:extLst>
            </p:cNvPr>
            <p:cNvSpPr>
              <a:spLocks noChangeShapeType="1"/>
            </p:cNvSpPr>
            <p:nvPr/>
          </p:nvSpPr>
          <p:spPr bwMode="auto">
            <a:xfrm>
              <a:off x="109527975" y="1158287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40">
              <a:extLst>
                <a:ext uri="{FF2B5EF4-FFF2-40B4-BE49-F238E27FC236}">
                  <a16:creationId xmlns:a16="http://schemas.microsoft.com/office/drawing/2014/main" id="{C492F933-C9C3-4649-8E76-82693E3B77D4}"/>
                </a:ext>
              </a:extLst>
            </p:cNvPr>
            <p:cNvSpPr>
              <a:spLocks noChangeShapeType="1"/>
            </p:cNvSpPr>
            <p:nvPr/>
          </p:nvSpPr>
          <p:spPr bwMode="auto">
            <a:xfrm flipV="1">
              <a:off x="11084242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41">
              <a:extLst>
                <a:ext uri="{FF2B5EF4-FFF2-40B4-BE49-F238E27FC236}">
                  <a16:creationId xmlns:a16="http://schemas.microsoft.com/office/drawing/2014/main" id="{3B55FF02-7F6A-4FDA-8E47-37775A453C9A}"/>
                </a:ext>
              </a:extLst>
            </p:cNvPr>
            <p:cNvSpPr>
              <a:spLocks noChangeShapeType="1"/>
            </p:cNvSpPr>
            <p:nvPr/>
          </p:nvSpPr>
          <p:spPr bwMode="auto">
            <a:xfrm flipV="1">
              <a:off x="10952797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42">
              <a:extLst>
                <a:ext uri="{FF2B5EF4-FFF2-40B4-BE49-F238E27FC236}">
                  <a16:creationId xmlns:a16="http://schemas.microsoft.com/office/drawing/2014/main" id="{1578E834-CCE3-455A-9395-26010011F0D1}"/>
                </a:ext>
              </a:extLst>
            </p:cNvPr>
            <p:cNvSpPr txBox="1">
              <a:spLocks noChangeArrowheads="1"/>
            </p:cNvSpPr>
            <p:nvPr/>
          </p:nvSpPr>
          <p:spPr bwMode="auto">
            <a:xfrm>
              <a:off x="109842300" y="1154572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43">
              <a:extLst>
                <a:ext uri="{FF2B5EF4-FFF2-40B4-BE49-F238E27FC236}">
                  <a16:creationId xmlns:a16="http://schemas.microsoft.com/office/drawing/2014/main" id="{9526E0FD-EB7B-4E8C-8467-5F0951B45B7A}"/>
                </a:ext>
              </a:extLst>
            </p:cNvPr>
            <p:cNvSpPr>
              <a:spLocks noChangeShapeType="1"/>
            </p:cNvSpPr>
            <p:nvPr/>
          </p:nvSpPr>
          <p:spPr bwMode="auto">
            <a:xfrm>
              <a:off x="111071025" y="1158287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44">
              <a:extLst>
                <a:ext uri="{FF2B5EF4-FFF2-40B4-BE49-F238E27FC236}">
                  <a16:creationId xmlns:a16="http://schemas.microsoft.com/office/drawing/2014/main" id="{1D07B4DD-3787-49DA-B10B-81647FA98312}"/>
                </a:ext>
              </a:extLst>
            </p:cNvPr>
            <p:cNvSpPr>
              <a:spLocks noChangeShapeType="1"/>
            </p:cNvSpPr>
            <p:nvPr/>
          </p:nvSpPr>
          <p:spPr bwMode="auto">
            <a:xfrm flipV="1">
              <a:off x="11238547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Line 45">
              <a:extLst>
                <a:ext uri="{FF2B5EF4-FFF2-40B4-BE49-F238E27FC236}">
                  <a16:creationId xmlns:a16="http://schemas.microsoft.com/office/drawing/2014/main" id="{A64EECD1-7128-4E89-A8C4-EBB04E3C544F}"/>
                </a:ext>
              </a:extLst>
            </p:cNvPr>
            <p:cNvSpPr>
              <a:spLocks noChangeShapeType="1"/>
            </p:cNvSpPr>
            <p:nvPr/>
          </p:nvSpPr>
          <p:spPr bwMode="auto">
            <a:xfrm flipV="1">
              <a:off x="11107102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Text Box 46">
              <a:extLst>
                <a:ext uri="{FF2B5EF4-FFF2-40B4-BE49-F238E27FC236}">
                  <a16:creationId xmlns:a16="http://schemas.microsoft.com/office/drawing/2014/main" id="{01D1DC64-E451-49F7-9561-45C682F6439D}"/>
                </a:ext>
              </a:extLst>
            </p:cNvPr>
            <p:cNvSpPr txBox="1">
              <a:spLocks noChangeArrowheads="1"/>
            </p:cNvSpPr>
            <p:nvPr/>
          </p:nvSpPr>
          <p:spPr bwMode="auto">
            <a:xfrm>
              <a:off x="111385350" y="1154572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47">
              <a:extLst>
                <a:ext uri="{FF2B5EF4-FFF2-40B4-BE49-F238E27FC236}">
                  <a16:creationId xmlns:a16="http://schemas.microsoft.com/office/drawing/2014/main" id="{25EDDCA6-EF96-42F7-83C5-2D5ABF37EE33}"/>
                </a:ext>
              </a:extLst>
            </p:cNvPr>
            <p:cNvSpPr>
              <a:spLocks noChangeShapeType="1"/>
            </p:cNvSpPr>
            <p:nvPr/>
          </p:nvSpPr>
          <p:spPr bwMode="auto">
            <a:xfrm>
              <a:off x="112614075" y="1158287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48">
              <a:extLst>
                <a:ext uri="{FF2B5EF4-FFF2-40B4-BE49-F238E27FC236}">
                  <a16:creationId xmlns:a16="http://schemas.microsoft.com/office/drawing/2014/main" id="{78AF8FBA-8839-42C9-B04D-6B89C066579C}"/>
                </a:ext>
              </a:extLst>
            </p:cNvPr>
            <p:cNvSpPr>
              <a:spLocks noChangeShapeType="1"/>
            </p:cNvSpPr>
            <p:nvPr/>
          </p:nvSpPr>
          <p:spPr bwMode="auto">
            <a:xfrm flipV="1">
              <a:off x="11392852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49">
              <a:extLst>
                <a:ext uri="{FF2B5EF4-FFF2-40B4-BE49-F238E27FC236}">
                  <a16:creationId xmlns:a16="http://schemas.microsoft.com/office/drawing/2014/main" id="{8D95BE91-571E-49A2-9A68-0D2240F076F9}"/>
                </a:ext>
              </a:extLst>
            </p:cNvPr>
            <p:cNvSpPr>
              <a:spLocks noChangeShapeType="1"/>
            </p:cNvSpPr>
            <p:nvPr/>
          </p:nvSpPr>
          <p:spPr bwMode="auto">
            <a:xfrm flipV="1">
              <a:off x="11261407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50">
              <a:extLst>
                <a:ext uri="{FF2B5EF4-FFF2-40B4-BE49-F238E27FC236}">
                  <a16:creationId xmlns:a16="http://schemas.microsoft.com/office/drawing/2014/main" id="{298BEFD8-0787-4AA9-8649-3347E32AB65C}"/>
                </a:ext>
              </a:extLst>
            </p:cNvPr>
            <p:cNvSpPr txBox="1">
              <a:spLocks noChangeArrowheads="1"/>
            </p:cNvSpPr>
            <p:nvPr/>
          </p:nvSpPr>
          <p:spPr bwMode="auto">
            <a:xfrm>
              <a:off x="112899825" y="115428713"/>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Text Box 51">
              <a:extLst>
                <a:ext uri="{FF2B5EF4-FFF2-40B4-BE49-F238E27FC236}">
                  <a16:creationId xmlns:a16="http://schemas.microsoft.com/office/drawing/2014/main" id="{5A8FFE59-CDF0-46C4-B863-423A9BC90BE1}"/>
                </a:ext>
              </a:extLst>
            </p:cNvPr>
            <p:cNvSpPr txBox="1">
              <a:spLocks noChangeArrowheads="1"/>
            </p:cNvSpPr>
            <p:nvPr/>
          </p:nvSpPr>
          <p:spPr bwMode="auto">
            <a:xfrm>
              <a:off x="109756575" y="115085813"/>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Text Box 52">
              <a:extLst>
                <a:ext uri="{FF2B5EF4-FFF2-40B4-BE49-F238E27FC236}">
                  <a16:creationId xmlns:a16="http://schemas.microsoft.com/office/drawing/2014/main" id="{1B3BC5BD-2761-48F8-B4CA-B267C688BB5F}"/>
                </a:ext>
              </a:extLst>
            </p:cNvPr>
            <p:cNvSpPr txBox="1">
              <a:spLocks noChangeArrowheads="1"/>
            </p:cNvSpPr>
            <p:nvPr/>
          </p:nvSpPr>
          <p:spPr bwMode="auto">
            <a:xfrm>
              <a:off x="109756575" y="115885913"/>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Text Box 53">
              <a:extLst>
                <a:ext uri="{FF2B5EF4-FFF2-40B4-BE49-F238E27FC236}">
                  <a16:creationId xmlns:a16="http://schemas.microsoft.com/office/drawing/2014/main" id="{F3A1101D-245F-466B-8F28-373875A4180B}"/>
                </a:ext>
              </a:extLst>
            </p:cNvPr>
            <p:cNvSpPr txBox="1">
              <a:spLocks noChangeArrowheads="1"/>
            </p:cNvSpPr>
            <p:nvPr/>
          </p:nvSpPr>
          <p:spPr bwMode="auto">
            <a:xfrm>
              <a:off x="112899825" y="115885913"/>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Text Box 54">
              <a:extLst>
                <a:ext uri="{FF2B5EF4-FFF2-40B4-BE49-F238E27FC236}">
                  <a16:creationId xmlns:a16="http://schemas.microsoft.com/office/drawing/2014/main" id="{D49BD03E-ED93-4B0C-85C2-5E9B49C115AE}"/>
                </a:ext>
              </a:extLst>
            </p:cNvPr>
            <p:cNvSpPr txBox="1">
              <a:spLocks noChangeArrowheads="1"/>
            </p:cNvSpPr>
            <p:nvPr/>
          </p:nvSpPr>
          <p:spPr bwMode="auto">
            <a:xfrm>
              <a:off x="112842675" y="115085813"/>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Text Box 55">
              <a:extLst>
                <a:ext uri="{FF2B5EF4-FFF2-40B4-BE49-F238E27FC236}">
                  <a16:creationId xmlns:a16="http://schemas.microsoft.com/office/drawing/2014/main" id="{99AC544F-A2B0-4F5F-B0B3-0C7201234809}"/>
                </a:ext>
              </a:extLst>
            </p:cNvPr>
            <p:cNvSpPr txBox="1">
              <a:spLocks noChangeArrowheads="1"/>
            </p:cNvSpPr>
            <p:nvPr/>
          </p:nvSpPr>
          <p:spPr bwMode="auto">
            <a:xfrm>
              <a:off x="109870875" y="114342863"/>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Text Box 56">
              <a:extLst>
                <a:ext uri="{FF2B5EF4-FFF2-40B4-BE49-F238E27FC236}">
                  <a16:creationId xmlns:a16="http://schemas.microsoft.com/office/drawing/2014/main" id="{28E7BB8D-E492-442B-B85C-98885CDD655C}"/>
                </a:ext>
              </a:extLst>
            </p:cNvPr>
            <p:cNvSpPr txBox="1">
              <a:spLocks noChangeArrowheads="1"/>
            </p:cNvSpPr>
            <p:nvPr/>
          </p:nvSpPr>
          <p:spPr bwMode="auto">
            <a:xfrm>
              <a:off x="110156625" y="1150858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Text Box 57">
              <a:extLst>
                <a:ext uri="{FF2B5EF4-FFF2-40B4-BE49-F238E27FC236}">
                  <a16:creationId xmlns:a16="http://schemas.microsoft.com/office/drawing/2014/main" id="{88B62E05-9185-4747-8248-1D76914820B8}"/>
                </a:ext>
              </a:extLst>
            </p:cNvPr>
            <p:cNvSpPr txBox="1">
              <a:spLocks noChangeArrowheads="1"/>
            </p:cNvSpPr>
            <p:nvPr/>
          </p:nvSpPr>
          <p:spPr bwMode="auto">
            <a:xfrm>
              <a:off x="110156625" y="1158859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Text Box 58">
              <a:extLst>
                <a:ext uri="{FF2B5EF4-FFF2-40B4-BE49-F238E27FC236}">
                  <a16:creationId xmlns:a16="http://schemas.microsoft.com/office/drawing/2014/main" id="{5328CF6E-F938-42BA-8783-DFFF0E208237}"/>
                </a:ext>
              </a:extLst>
            </p:cNvPr>
            <p:cNvSpPr txBox="1">
              <a:spLocks noChangeArrowheads="1"/>
            </p:cNvSpPr>
            <p:nvPr/>
          </p:nvSpPr>
          <p:spPr bwMode="auto">
            <a:xfrm>
              <a:off x="111585375" y="1158859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Text Box 59">
              <a:extLst>
                <a:ext uri="{FF2B5EF4-FFF2-40B4-BE49-F238E27FC236}">
                  <a16:creationId xmlns:a16="http://schemas.microsoft.com/office/drawing/2014/main" id="{75CD60B4-ACE9-4FCF-B71E-BDF83FE2FFDD}"/>
                </a:ext>
              </a:extLst>
            </p:cNvPr>
            <p:cNvSpPr txBox="1">
              <a:spLocks noChangeArrowheads="1"/>
            </p:cNvSpPr>
            <p:nvPr/>
          </p:nvSpPr>
          <p:spPr bwMode="auto">
            <a:xfrm>
              <a:off x="113242725" y="1150858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60">
              <a:extLst>
                <a:ext uri="{FF2B5EF4-FFF2-40B4-BE49-F238E27FC236}">
                  <a16:creationId xmlns:a16="http://schemas.microsoft.com/office/drawing/2014/main" id="{7EE951F0-64D1-48C4-A1BB-D0E2C48C15E2}"/>
                </a:ext>
              </a:extLst>
            </p:cNvPr>
            <p:cNvSpPr txBox="1">
              <a:spLocks noChangeArrowheads="1"/>
            </p:cNvSpPr>
            <p:nvPr/>
          </p:nvSpPr>
          <p:spPr bwMode="auto">
            <a:xfrm>
              <a:off x="113242725" y="1158859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Text Box 61">
              <a:extLst>
                <a:ext uri="{FF2B5EF4-FFF2-40B4-BE49-F238E27FC236}">
                  <a16:creationId xmlns:a16="http://schemas.microsoft.com/office/drawing/2014/main" id="{A3E560F3-23A0-4F30-AA47-EFCD83A67A08}"/>
                </a:ext>
              </a:extLst>
            </p:cNvPr>
            <p:cNvSpPr txBox="1">
              <a:spLocks noChangeArrowheads="1"/>
            </p:cNvSpPr>
            <p:nvPr/>
          </p:nvSpPr>
          <p:spPr bwMode="auto">
            <a:xfrm>
              <a:off x="111585375" y="1150858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Line 62">
              <a:extLst>
                <a:ext uri="{FF2B5EF4-FFF2-40B4-BE49-F238E27FC236}">
                  <a16:creationId xmlns:a16="http://schemas.microsoft.com/office/drawing/2014/main" id="{A28C8940-BE8D-47E3-BF50-FA3FBBFEC635}"/>
                </a:ext>
              </a:extLst>
            </p:cNvPr>
            <p:cNvSpPr>
              <a:spLocks noChangeShapeType="1"/>
            </p:cNvSpPr>
            <p:nvPr/>
          </p:nvSpPr>
          <p:spPr bwMode="auto">
            <a:xfrm>
              <a:off x="109356525" y="114342863"/>
              <a:ext cx="1" cy="19431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65315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1CE5FF-F551-4DF7-A215-235B4B2537CC}"/>
              </a:ext>
            </a:extLst>
          </p:cNvPr>
          <p:cNvSpPr>
            <a:spLocks noGrp="1"/>
          </p:cNvSpPr>
          <p:nvPr>
            <p:ph type="sldNum" sz="quarter" idx="12"/>
          </p:nvPr>
        </p:nvSpPr>
        <p:spPr/>
        <p:txBody>
          <a:bodyPr/>
          <a:lstStyle/>
          <a:p>
            <a:fld id="{1E1B8BD3-EEEF-4896-BEE3-06C250004F3C}" type="slidenum">
              <a:rPr lang="en-US" smtClean="0"/>
              <a:pPr/>
              <a:t>11</a:t>
            </a:fld>
            <a:endParaRPr lang="en-US" dirty="0"/>
          </a:p>
        </p:txBody>
      </p:sp>
      <p:sp>
        <p:nvSpPr>
          <p:cNvPr id="118" name="Rectangle 117">
            <a:extLst>
              <a:ext uri="{FF2B5EF4-FFF2-40B4-BE49-F238E27FC236}">
                <a16:creationId xmlns:a16="http://schemas.microsoft.com/office/drawing/2014/main" id="{32E72BAA-7753-47D1-AD20-5E7AF0F1FF38}"/>
              </a:ext>
            </a:extLst>
          </p:cNvPr>
          <p:cNvSpPr/>
          <p:nvPr/>
        </p:nvSpPr>
        <p:spPr>
          <a:xfrm>
            <a:off x="280517" y="549868"/>
            <a:ext cx="4239780" cy="5632311"/>
          </a:xfrm>
          <a:prstGeom prst="rect">
            <a:avLst/>
          </a:prstGeom>
        </p:spPr>
        <p:txBody>
          <a:bodyPr wrap="square">
            <a:spAutoFit/>
          </a:bodyPr>
          <a:lstStyle/>
          <a:p>
            <a:r>
              <a:rPr lang="en-US" kern="1400" dirty="0">
                <a:solidFill>
                  <a:srgbClr val="000000"/>
                </a:solidFill>
                <a:latin typeface="Arial Narrow" panose="020B0606020202030204" pitchFamily="34" charset="0"/>
              </a:rPr>
              <a:t>What is being taught in our movement is that they are taking the history of 538-1844, particularly the history of 1844, the message of Samuel Sheffield Snow, the “Midnight Cry” (’MC’) message, and the message of Waggoner in 1888, and they are dropping those messages in that time period straight onto our history. What is being said is the following: “We come to 1844, and we have the message of Snow.” What is Snow saying? On July 21, 1844, he says that there is going to be a second advent, Christ is about to return, on October 22, 1844. This is the message of Snow. He says that this is the second advent. Was he correct? No. He had the date right, October 22, 1844. Where is his problem? He has the event wrong. He has the date right and the event wrong. So, this story is being taken and it’s being combined with Waggoner in 1888. Waggoner in 1888 is in conflict with the leadership or Butler.</a:t>
            </a:r>
            <a:endParaRPr lang="en-US" sz="1200" kern="1400" dirty="0">
              <a:solidFill>
                <a:srgbClr val="000000"/>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DF704BAA-6544-405D-BE6E-C3F3246A8C81}"/>
              </a:ext>
            </a:extLst>
          </p:cNvPr>
          <p:cNvGrpSpPr>
            <a:grpSpLocks/>
          </p:cNvGrpSpPr>
          <p:nvPr/>
        </p:nvGrpSpPr>
        <p:grpSpPr bwMode="auto">
          <a:xfrm>
            <a:off x="4821936" y="422529"/>
            <a:ext cx="7029450" cy="4114800"/>
            <a:chOff x="98536125" y="106870500"/>
            <a:chExt cx="7029451" cy="4114800"/>
          </a:xfrm>
        </p:grpSpPr>
        <p:sp>
          <p:nvSpPr>
            <p:cNvPr id="127" name="Text Box 3">
              <a:extLst>
                <a:ext uri="{FF2B5EF4-FFF2-40B4-BE49-F238E27FC236}">
                  <a16:creationId xmlns:a16="http://schemas.microsoft.com/office/drawing/2014/main" id="{89698640-44FC-48CC-A1E8-0AC838A1D5C3}"/>
                </a:ext>
              </a:extLst>
            </p:cNvPr>
            <p:cNvSpPr txBox="1">
              <a:spLocks noChangeArrowheads="1"/>
            </p:cNvSpPr>
            <p:nvPr/>
          </p:nvSpPr>
          <p:spPr bwMode="auto">
            <a:xfrm>
              <a:off x="98707576" y="106927650"/>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Text Box 4">
              <a:extLst>
                <a:ext uri="{FF2B5EF4-FFF2-40B4-BE49-F238E27FC236}">
                  <a16:creationId xmlns:a16="http://schemas.microsoft.com/office/drawing/2014/main" id="{F06ABF18-A334-417A-9B4E-6B564FA008DA}"/>
                </a:ext>
              </a:extLst>
            </p:cNvPr>
            <p:cNvSpPr txBox="1">
              <a:spLocks noChangeArrowheads="1"/>
            </p:cNvSpPr>
            <p:nvPr/>
          </p:nvSpPr>
          <p:spPr bwMode="auto">
            <a:xfrm>
              <a:off x="98707576" y="106870500"/>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5">
              <a:extLst>
                <a:ext uri="{FF2B5EF4-FFF2-40B4-BE49-F238E27FC236}">
                  <a16:creationId xmlns:a16="http://schemas.microsoft.com/office/drawing/2014/main" id="{B1F30A7E-87C7-4854-86DB-8C3EC51292E4}"/>
                </a:ext>
              </a:extLst>
            </p:cNvPr>
            <p:cNvSpPr txBox="1">
              <a:spLocks noChangeArrowheads="1"/>
            </p:cNvSpPr>
            <p:nvPr/>
          </p:nvSpPr>
          <p:spPr bwMode="auto">
            <a:xfrm>
              <a:off x="98707576" y="1086993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6">
              <a:extLst>
                <a:ext uri="{FF2B5EF4-FFF2-40B4-BE49-F238E27FC236}">
                  <a16:creationId xmlns:a16="http://schemas.microsoft.com/office/drawing/2014/main" id="{328B4907-F245-4A7F-9026-38B3F9CFBB2F}"/>
                </a:ext>
              </a:extLst>
            </p:cNvPr>
            <p:cNvSpPr txBox="1">
              <a:spLocks noChangeArrowheads="1"/>
            </p:cNvSpPr>
            <p:nvPr/>
          </p:nvSpPr>
          <p:spPr bwMode="auto">
            <a:xfrm>
              <a:off x="105129158" y="1100709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7">
              <a:extLst>
                <a:ext uri="{FF2B5EF4-FFF2-40B4-BE49-F238E27FC236}">
                  <a16:creationId xmlns:a16="http://schemas.microsoft.com/office/drawing/2014/main" id="{3D3571BF-11EC-46E7-85A8-2CBA1E860C27}"/>
                </a:ext>
              </a:extLst>
            </p:cNvPr>
            <p:cNvSpPr>
              <a:spLocks noChangeShapeType="1"/>
            </p:cNvSpPr>
            <p:nvPr/>
          </p:nvSpPr>
          <p:spPr bwMode="auto">
            <a:xfrm>
              <a:off x="98707576" y="1080706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8">
              <a:extLst>
                <a:ext uri="{FF2B5EF4-FFF2-40B4-BE49-F238E27FC236}">
                  <a16:creationId xmlns:a16="http://schemas.microsoft.com/office/drawing/2014/main" id="{A8C22541-E97E-4197-8AC1-2CE43EC9EB11}"/>
                </a:ext>
              </a:extLst>
            </p:cNvPr>
            <p:cNvSpPr txBox="1">
              <a:spLocks noChangeArrowheads="1"/>
            </p:cNvSpPr>
            <p:nvPr/>
          </p:nvSpPr>
          <p:spPr bwMode="auto">
            <a:xfrm>
              <a:off x="101336476" y="10812780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9">
              <a:extLst>
                <a:ext uri="{FF2B5EF4-FFF2-40B4-BE49-F238E27FC236}">
                  <a16:creationId xmlns:a16="http://schemas.microsoft.com/office/drawing/2014/main" id="{05837A3F-8A52-4308-B100-620D1CFABB12}"/>
                </a:ext>
              </a:extLst>
            </p:cNvPr>
            <p:cNvSpPr txBox="1">
              <a:spLocks noChangeArrowheads="1"/>
            </p:cNvSpPr>
            <p:nvPr/>
          </p:nvSpPr>
          <p:spPr bwMode="auto">
            <a:xfrm>
              <a:off x="101736526" y="107784900"/>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10">
              <a:extLst>
                <a:ext uri="{FF2B5EF4-FFF2-40B4-BE49-F238E27FC236}">
                  <a16:creationId xmlns:a16="http://schemas.microsoft.com/office/drawing/2014/main" id="{46630A91-58E1-45D8-99A0-F6E3A28CABB0}"/>
                </a:ext>
              </a:extLst>
            </p:cNvPr>
            <p:cNvSpPr>
              <a:spLocks noChangeShapeType="1"/>
            </p:cNvSpPr>
            <p:nvPr/>
          </p:nvSpPr>
          <p:spPr bwMode="auto">
            <a:xfrm>
              <a:off x="104022525" y="1077849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11">
              <a:extLst>
                <a:ext uri="{FF2B5EF4-FFF2-40B4-BE49-F238E27FC236}">
                  <a16:creationId xmlns:a16="http://schemas.microsoft.com/office/drawing/2014/main" id="{54A1A5D1-5739-447A-BE00-85D7E9CB6559}"/>
                </a:ext>
              </a:extLst>
            </p:cNvPr>
            <p:cNvSpPr>
              <a:spLocks noChangeShapeType="1"/>
            </p:cNvSpPr>
            <p:nvPr/>
          </p:nvSpPr>
          <p:spPr bwMode="auto">
            <a:xfrm>
              <a:off x="103835489" y="1077849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2">
              <a:extLst>
                <a:ext uri="{FF2B5EF4-FFF2-40B4-BE49-F238E27FC236}">
                  <a16:creationId xmlns:a16="http://schemas.microsoft.com/office/drawing/2014/main" id="{2EB9EE12-29C3-4107-8B03-24901C1C5101}"/>
                </a:ext>
              </a:extLst>
            </p:cNvPr>
            <p:cNvSpPr txBox="1">
              <a:spLocks noChangeArrowheads="1"/>
            </p:cNvSpPr>
            <p:nvPr/>
          </p:nvSpPr>
          <p:spPr bwMode="auto">
            <a:xfrm>
              <a:off x="103773143" y="1074991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Text Box 13">
              <a:extLst>
                <a:ext uri="{FF2B5EF4-FFF2-40B4-BE49-F238E27FC236}">
                  <a16:creationId xmlns:a16="http://schemas.microsoft.com/office/drawing/2014/main" id="{8830FBAF-7839-4E9A-ACFE-81B8D5D08043}"/>
                </a:ext>
              </a:extLst>
            </p:cNvPr>
            <p:cNvSpPr txBox="1">
              <a:spLocks noChangeArrowheads="1"/>
            </p:cNvSpPr>
            <p:nvPr/>
          </p:nvSpPr>
          <p:spPr bwMode="auto">
            <a:xfrm>
              <a:off x="103393875" y="108127800"/>
              <a:ext cx="59747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14">
              <a:extLst>
                <a:ext uri="{FF2B5EF4-FFF2-40B4-BE49-F238E27FC236}">
                  <a16:creationId xmlns:a16="http://schemas.microsoft.com/office/drawing/2014/main" id="{65A61A46-DB8B-4B26-93AB-DE15D3FE8ADB}"/>
                </a:ext>
              </a:extLst>
            </p:cNvPr>
            <p:cNvSpPr>
              <a:spLocks noChangeShapeType="1"/>
            </p:cNvSpPr>
            <p:nvPr/>
          </p:nvSpPr>
          <p:spPr bwMode="auto">
            <a:xfrm>
              <a:off x="104022525" y="108070650"/>
              <a:ext cx="1" cy="4572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5">
              <a:extLst>
                <a:ext uri="{FF2B5EF4-FFF2-40B4-BE49-F238E27FC236}">
                  <a16:creationId xmlns:a16="http://schemas.microsoft.com/office/drawing/2014/main" id="{C23E90D4-55BF-4887-8B54-5D7779E7C6A4}"/>
                </a:ext>
              </a:extLst>
            </p:cNvPr>
            <p:cNvSpPr txBox="1">
              <a:spLocks noChangeArrowheads="1"/>
            </p:cNvSpPr>
            <p:nvPr/>
          </p:nvSpPr>
          <p:spPr bwMode="auto">
            <a:xfrm>
              <a:off x="104022525" y="108127800"/>
              <a:ext cx="62345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16">
              <a:extLst>
                <a:ext uri="{FF2B5EF4-FFF2-40B4-BE49-F238E27FC236}">
                  <a16:creationId xmlns:a16="http://schemas.microsoft.com/office/drawing/2014/main" id="{7E5D52AA-56F5-4DD2-824C-18B57FF01375}"/>
                </a:ext>
              </a:extLst>
            </p:cNvPr>
            <p:cNvSpPr>
              <a:spLocks noChangeShapeType="1"/>
            </p:cNvSpPr>
            <p:nvPr/>
          </p:nvSpPr>
          <p:spPr bwMode="auto">
            <a:xfrm>
              <a:off x="104879776" y="1077849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17">
              <a:extLst>
                <a:ext uri="{FF2B5EF4-FFF2-40B4-BE49-F238E27FC236}">
                  <a16:creationId xmlns:a16="http://schemas.microsoft.com/office/drawing/2014/main" id="{D0C76000-24DA-4472-8EC0-C7E175C4C91A}"/>
                </a:ext>
              </a:extLst>
            </p:cNvPr>
            <p:cNvSpPr>
              <a:spLocks noChangeShapeType="1"/>
            </p:cNvSpPr>
            <p:nvPr/>
          </p:nvSpPr>
          <p:spPr bwMode="auto">
            <a:xfrm>
              <a:off x="104692740" y="1077849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18">
              <a:extLst>
                <a:ext uri="{FF2B5EF4-FFF2-40B4-BE49-F238E27FC236}">
                  <a16:creationId xmlns:a16="http://schemas.microsoft.com/office/drawing/2014/main" id="{BAFAE265-D414-42B3-B199-AE80836DB2BA}"/>
                </a:ext>
              </a:extLst>
            </p:cNvPr>
            <p:cNvSpPr txBox="1">
              <a:spLocks noChangeArrowheads="1"/>
            </p:cNvSpPr>
            <p:nvPr/>
          </p:nvSpPr>
          <p:spPr bwMode="auto">
            <a:xfrm>
              <a:off x="104630394" y="1074991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Line 19">
              <a:extLst>
                <a:ext uri="{FF2B5EF4-FFF2-40B4-BE49-F238E27FC236}">
                  <a16:creationId xmlns:a16="http://schemas.microsoft.com/office/drawing/2014/main" id="{6134D8EE-5CA6-4095-9166-EA930C618B2E}"/>
                </a:ext>
              </a:extLst>
            </p:cNvPr>
            <p:cNvSpPr>
              <a:spLocks noChangeShapeType="1"/>
            </p:cNvSpPr>
            <p:nvPr/>
          </p:nvSpPr>
          <p:spPr bwMode="auto">
            <a:xfrm>
              <a:off x="101679376" y="107384850"/>
              <a:ext cx="308610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20">
              <a:extLst>
                <a:ext uri="{FF2B5EF4-FFF2-40B4-BE49-F238E27FC236}">
                  <a16:creationId xmlns:a16="http://schemas.microsoft.com/office/drawing/2014/main" id="{654CC84C-AA8B-4C73-A395-E119CFC80FE8}"/>
                </a:ext>
              </a:extLst>
            </p:cNvPr>
            <p:cNvSpPr txBox="1">
              <a:spLocks noChangeArrowheads="1"/>
            </p:cNvSpPr>
            <p:nvPr/>
          </p:nvSpPr>
          <p:spPr bwMode="auto">
            <a:xfrm>
              <a:off x="102879525" y="1070419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21">
              <a:extLst>
                <a:ext uri="{FF2B5EF4-FFF2-40B4-BE49-F238E27FC236}">
                  <a16:creationId xmlns:a16="http://schemas.microsoft.com/office/drawing/2014/main" id="{D22BA5E0-AE85-41B7-A57B-E6410DB4E408}"/>
                </a:ext>
              </a:extLst>
            </p:cNvPr>
            <p:cNvSpPr>
              <a:spLocks noChangeShapeType="1"/>
            </p:cNvSpPr>
            <p:nvPr/>
          </p:nvSpPr>
          <p:spPr bwMode="auto">
            <a:xfrm>
              <a:off x="104879776" y="107956350"/>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22">
              <a:extLst>
                <a:ext uri="{FF2B5EF4-FFF2-40B4-BE49-F238E27FC236}">
                  <a16:creationId xmlns:a16="http://schemas.microsoft.com/office/drawing/2014/main" id="{6AED5383-A8FF-4E75-880A-4AA7359A9C0D}"/>
                </a:ext>
              </a:extLst>
            </p:cNvPr>
            <p:cNvSpPr txBox="1">
              <a:spLocks noChangeArrowheads="1"/>
            </p:cNvSpPr>
            <p:nvPr/>
          </p:nvSpPr>
          <p:spPr bwMode="auto">
            <a:xfrm>
              <a:off x="105129158" y="1081278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Line 23">
              <a:extLst>
                <a:ext uri="{FF2B5EF4-FFF2-40B4-BE49-F238E27FC236}">
                  <a16:creationId xmlns:a16="http://schemas.microsoft.com/office/drawing/2014/main" id="{1DA32D5E-92C6-471B-884C-E92462921F25}"/>
                </a:ext>
              </a:extLst>
            </p:cNvPr>
            <p:cNvSpPr>
              <a:spLocks noChangeShapeType="1"/>
            </p:cNvSpPr>
            <p:nvPr/>
          </p:nvSpPr>
          <p:spPr bwMode="auto">
            <a:xfrm>
              <a:off x="98707576" y="1100137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24">
              <a:extLst>
                <a:ext uri="{FF2B5EF4-FFF2-40B4-BE49-F238E27FC236}">
                  <a16:creationId xmlns:a16="http://schemas.microsoft.com/office/drawing/2014/main" id="{E14E39FA-1FAC-40ED-806F-CCE9593FADB3}"/>
                </a:ext>
              </a:extLst>
            </p:cNvPr>
            <p:cNvSpPr>
              <a:spLocks noChangeShapeType="1"/>
            </p:cNvSpPr>
            <p:nvPr/>
          </p:nvSpPr>
          <p:spPr bwMode="auto">
            <a:xfrm>
              <a:off x="104022525" y="1097280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25">
              <a:extLst>
                <a:ext uri="{FF2B5EF4-FFF2-40B4-BE49-F238E27FC236}">
                  <a16:creationId xmlns:a16="http://schemas.microsoft.com/office/drawing/2014/main" id="{9A724A72-83A9-435A-A372-F302036D65B8}"/>
                </a:ext>
              </a:extLst>
            </p:cNvPr>
            <p:cNvSpPr>
              <a:spLocks noChangeShapeType="1"/>
            </p:cNvSpPr>
            <p:nvPr/>
          </p:nvSpPr>
          <p:spPr bwMode="auto">
            <a:xfrm>
              <a:off x="103835489" y="1097280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26">
              <a:extLst>
                <a:ext uri="{FF2B5EF4-FFF2-40B4-BE49-F238E27FC236}">
                  <a16:creationId xmlns:a16="http://schemas.microsoft.com/office/drawing/2014/main" id="{EC4A3D47-8AA4-4FFC-BFAF-6E859D127CD6}"/>
                </a:ext>
              </a:extLst>
            </p:cNvPr>
            <p:cNvSpPr txBox="1">
              <a:spLocks noChangeArrowheads="1"/>
            </p:cNvSpPr>
            <p:nvPr/>
          </p:nvSpPr>
          <p:spPr bwMode="auto">
            <a:xfrm>
              <a:off x="103773143" y="1094422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27">
              <a:extLst>
                <a:ext uri="{FF2B5EF4-FFF2-40B4-BE49-F238E27FC236}">
                  <a16:creationId xmlns:a16="http://schemas.microsoft.com/office/drawing/2014/main" id="{0AC3F9EF-89CB-4D60-8440-E37CDF3346B3}"/>
                </a:ext>
              </a:extLst>
            </p:cNvPr>
            <p:cNvSpPr txBox="1">
              <a:spLocks noChangeArrowheads="1"/>
            </p:cNvSpPr>
            <p:nvPr/>
          </p:nvSpPr>
          <p:spPr bwMode="auto">
            <a:xfrm>
              <a:off x="103596497" y="110070900"/>
              <a:ext cx="4260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28">
              <a:extLst>
                <a:ext uri="{FF2B5EF4-FFF2-40B4-BE49-F238E27FC236}">
                  <a16:creationId xmlns:a16="http://schemas.microsoft.com/office/drawing/2014/main" id="{5BDA4121-837C-427E-9F02-43588ADB12CC}"/>
                </a:ext>
              </a:extLst>
            </p:cNvPr>
            <p:cNvSpPr>
              <a:spLocks noChangeShapeType="1"/>
            </p:cNvSpPr>
            <p:nvPr/>
          </p:nvSpPr>
          <p:spPr bwMode="auto">
            <a:xfrm>
              <a:off x="104022525" y="110013750"/>
              <a:ext cx="1" cy="3429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29">
              <a:extLst>
                <a:ext uri="{FF2B5EF4-FFF2-40B4-BE49-F238E27FC236}">
                  <a16:creationId xmlns:a16="http://schemas.microsoft.com/office/drawing/2014/main" id="{AC06CBF8-339D-49E1-870A-EC2434A1CE3D}"/>
                </a:ext>
              </a:extLst>
            </p:cNvPr>
            <p:cNvSpPr txBox="1">
              <a:spLocks noChangeArrowheads="1"/>
            </p:cNvSpPr>
            <p:nvPr/>
          </p:nvSpPr>
          <p:spPr bwMode="auto">
            <a:xfrm>
              <a:off x="104022525" y="1100709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30">
              <a:extLst>
                <a:ext uri="{FF2B5EF4-FFF2-40B4-BE49-F238E27FC236}">
                  <a16:creationId xmlns:a16="http://schemas.microsoft.com/office/drawing/2014/main" id="{9BA04D5F-8211-40C0-A22A-685BF1B237E8}"/>
                </a:ext>
              </a:extLst>
            </p:cNvPr>
            <p:cNvSpPr>
              <a:spLocks noChangeShapeType="1"/>
            </p:cNvSpPr>
            <p:nvPr/>
          </p:nvSpPr>
          <p:spPr bwMode="auto">
            <a:xfrm>
              <a:off x="104879776" y="1097280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31">
              <a:extLst>
                <a:ext uri="{FF2B5EF4-FFF2-40B4-BE49-F238E27FC236}">
                  <a16:creationId xmlns:a16="http://schemas.microsoft.com/office/drawing/2014/main" id="{58FF1A3F-EB62-4FC0-9B28-D88A761FECF7}"/>
                </a:ext>
              </a:extLst>
            </p:cNvPr>
            <p:cNvSpPr>
              <a:spLocks noChangeShapeType="1"/>
            </p:cNvSpPr>
            <p:nvPr/>
          </p:nvSpPr>
          <p:spPr bwMode="auto">
            <a:xfrm>
              <a:off x="104692740" y="1097280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Text Box 32">
              <a:extLst>
                <a:ext uri="{FF2B5EF4-FFF2-40B4-BE49-F238E27FC236}">
                  <a16:creationId xmlns:a16="http://schemas.microsoft.com/office/drawing/2014/main" id="{C462B0F5-2FB8-41E7-8E8C-B92C7BFD5299}"/>
                </a:ext>
              </a:extLst>
            </p:cNvPr>
            <p:cNvSpPr txBox="1">
              <a:spLocks noChangeArrowheads="1"/>
            </p:cNvSpPr>
            <p:nvPr/>
          </p:nvSpPr>
          <p:spPr bwMode="auto">
            <a:xfrm>
              <a:off x="104630394" y="1094422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Text Box 33">
              <a:extLst>
                <a:ext uri="{FF2B5EF4-FFF2-40B4-BE49-F238E27FC236}">
                  <a16:creationId xmlns:a16="http://schemas.microsoft.com/office/drawing/2014/main" id="{42960BD3-E0B4-4E1E-AD58-35896B55A8FE}"/>
                </a:ext>
              </a:extLst>
            </p:cNvPr>
            <p:cNvSpPr txBox="1">
              <a:spLocks noChangeArrowheads="1"/>
            </p:cNvSpPr>
            <p:nvPr/>
          </p:nvSpPr>
          <p:spPr bwMode="auto">
            <a:xfrm>
              <a:off x="101850826" y="110470950"/>
              <a:ext cx="11429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Line 34">
              <a:extLst>
                <a:ext uri="{FF2B5EF4-FFF2-40B4-BE49-F238E27FC236}">
                  <a16:creationId xmlns:a16="http://schemas.microsoft.com/office/drawing/2014/main" id="{2C4FBC84-7FD0-40A4-8D3B-BEE2BF24E10D}"/>
                </a:ext>
              </a:extLst>
            </p:cNvPr>
            <p:cNvSpPr>
              <a:spLocks noChangeShapeType="1"/>
            </p:cNvSpPr>
            <p:nvPr/>
          </p:nvSpPr>
          <p:spPr bwMode="auto">
            <a:xfrm>
              <a:off x="102391153" y="1078420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35">
              <a:extLst>
                <a:ext uri="{FF2B5EF4-FFF2-40B4-BE49-F238E27FC236}">
                  <a16:creationId xmlns:a16="http://schemas.microsoft.com/office/drawing/2014/main" id="{7BBD330B-49BC-41CD-8536-30AF06CC0F1D}"/>
                </a:ext>
              </a:extLst>
            </p:cNvPr>
            <p:cNvSpPr>
              <a:spLocks noChangeShapeType="1"/>
            </p:cNvSpPr>
            <p:nvPr/>
          </p:nvSpPr>
          <p:spPr bwMode="auto">
            <a:xfrm>
              <a:off x="102266462" y="1078420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36">
              <a:extLst>
                <a:ext uri="{FF2B5EF4-FFF2-40B4-BE49-F238E27FC236}">
                  <a16:creationId xmlns:a16="http://schemas.microsoft.com/office/drawing/2014/main" id="{60E3E8B8-DAB8-4C72-BDDC-E03FDC9A151F}"/>
                </a:ext>
              </a:extLst>
            </p:cNvPr>
            <p:cNvSpPr>
              <a:spLocks noChangeShapeType="1"/>
            </p:cNvSpPr>
            <p:nvPr/>
          </p:nvSpPr>
          <p:spPr bwMode="auto">
            <a:xfrm>
              <a:off x="102391153" y="10801350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37">
              <a:extLst>
                <a:ext uri="{FF2B5EF4-FFF2-40B4-BE49-F238E27FC236}">
                  <a16:creationId xmlns:a16="http://schemas.microsoft.com/office/drawing/2014/main" id="{02831F07-AF9D-4875-BF6E-C09BFB5811AB}"/>
                </a:ext>
              </a:extLst>
            </p:cNvPr>
            <p:cNvSpPr txBox="1">
              <a:spLocks noChangeArrowheads="1"/>
            </p:cNvSpPr>
            <p:nvPr/>
          </p:nvSpPr>
          <p:spPr bwMode="auto">
            <a:xfrm>
              <a:off x="102141771" y="1074991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Text Box 38">
              <a:extLst>
                <a:ext uri="{FF2B5EF4-FFF2-40B4-BE49-F238E27FC236}">
                  <a16:creationId xmlns:a16="http://schemas.microsoft.com/office/drawing/2014/main" id="{83761439-49B4-4B9A-BE5C-8211DD9198F3}"/>
                </a:ext>
              </a:extLst>
            </p:cNvPr>
            <p:cNvSpPr txBox="1">
              <a:spLocks noChangeArrowheads="1"/>
            </p:cNvSpPr>
            <p:nvPr/>
          </p:nvSpPr>
          <p:spPr bwMode="auto">
            <a:xfrm>
              <a:off x="102079426" y="108642150"/>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Line 39">
              <a:extLst>
                <a:ext uri="{FF2B5EF4-FFF2-40B4-BE49-F238E27FC236}">
                  <a16:creationId xmlns:a16="http://schemas.microsoft.com/office/drawing/2014/main" id="{E824A4A7-4D41-40C9-A2B1-58BD385211A1}"/>
                </a:ext>
              </a:extLst>
            </p:cNvPr>
            <p:cNvSpPr>
              <a:spLocks noChangeShapeType="1"/>
            </p:cNvSpPr>
            <p:nvPr/>
          </p:nvSpPr>
          <p:spPr bwMode="auto">
            <a:xfrm>
              <a:off x="99050476" y="1097280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40">
              <a:extLst>
                <a:ext uri="{FF2B5EF4-FFF2-40B4-BE49-F238E27FC236}">
                  <a16:creationId xmlns:a16="http://schemas.microsoft.com/office/drawing/2014/main" id="{9DE8D19A-E924-4A49-AC41-8DBB9B1BF25A}"/>
                </a:ext>
              </a:extLst>
            </p:cNvPr>
            <p:cNvSpPr txBox="1">
              <a:spLocks noChangeArrowheads="1"/>
            </p:cNvSpPr>
            <p:nvPr/>
          </p:nvSpPr>
          <p:spPr bwMode="auto">
            <a:xfrm>
              <a:off x="98793301" y="109442250"/>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Text Box 41">
              <a:extLst>
                <a:ext uri="{FF2B5EF4-FFF2-40B4-BE49-F238E27FC236}">
                  <a16:creationId xmlns:a16="http://schemas.microsoft.com/office/drawing/2014/main" id="{6CF2BCA5-C9DA-42D5-84E7-51FC10524243}"/>
                </a:ext>
              </a:extLst>
            </p:cNvPr>
            <p:cNvSpPr txBox="1">
              <a:spLocks noChangeArrowheads="1"/>
            </p:cNvSpPr>
            <p:nvPr/>
          </p:nvSpPr>
          <p:spPr bwMode="auto">
            <a:xfrm>
              <a:off x="98819744" y="110070900"/>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Line 42">
              <a:extLst>
                <a:ext uri="{FF2B5EF4-FFF2-40B4-BE49-F238E27FC236}">
                  <a16:creationId xmlns:a16="http://schemas.microsoft.com/office/drawing/2014/main" id="{8939145C-42FA-43A6-9D70-1008A74F31B5}"/>
                </a:ext>
              </a:extLst>
            </p:cNvPr>
            <p:cNvSpPr>
              <a:spLocks noChangeShapeType="1"/>
            </p:cNvSpPr>
            <p:nvPr/>
          </p:nvSpPr>
          <p:spPr bwMode="auto">
            <a:xfrm flipV="1">
              <a:off x="99050476" y="109870875"/>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43">
              <a:extLst>
                <a:ext uri="{FF2B5EF4-FFF2-40B4-BE49-F238E27FC236}">
                  <a16:creationId xmlns:a16="http://schemas.microsoft.com/office/drawing/2014/main" id="{A0E92249-272E-4450-80DC-9375902CE606}"/>
                </a:ext>
              </a:extLst>
            </p:cNvPr>
            <p:cNvSpPr>
              <a:spLocks noChangeShapeType="1"/>
            </p:cNvSpPr>
            <p:nvPr/>
          </p:nvSpPr>
          <p:spPr bwMode="auto">
            <a:xfrm>
              <a:off x="99357124" y="1098423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44">
              <a:extLst>
                <a:ext uri="{FF2B5EF4-FFF2-40B4-BE49-F238E27FC236}">
                  <a16:creationId xmlns:a16="http://schemas.microsoft.com/office/drawing/2014/main" id="{A86A5A33-EC51-4490-9651-2D8888CC63AA}"/>
                </a:ext>
              </a:extLst>
            </p:cNvPr>
            <p:cNvSpPr>
              <a:spLocks noChangeShapeType="1"/>
            </p:cNvSpPr>
            <p:nvPr/>
          </p:nvSpPr>
          <p:spPr bwMode="auto">
            <a:xfrm>
              <a:off x="99237706" y="1098423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45">
              <a:extLst>
                <a:ext uri="{FF2B5EF4-FFF2-40B4-BE49-F238E27FC236}">
                  <a16:creationId xmlns:a16="http://schemas.microsoft.com/office/drawing/2014/main" id="{6EB2D7DA-FEBC-45D4-85D3-B7A094D069E1}"/>
                </a:ext>
              </a:extLst>
            </p:cNvPr>
            <p:cNvSpPr txBox="1">
              <a:spLocks noChangeArrowheads="1"/>
            </p:cNvSpPr>
            <p:nvPr/>
          </p:nvSpPr>
          <p:spPr bwMode="auto">
            <a:xfrm>
              <a:off x="99177998" y="109442250"/>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Text Box 46">
              <a:extLst>
                <a:ext uri="{FF2B5EF4-FFF2-40B4-BE49-F238E27FC236}">
                  <a16:creationId xmlns:a16="http://schemas.microsoft.com/office/drawing/2014/main" id="{4DAD701A-6B9C-462F-8797-EE78E149C9A2}"/>
                </a:ext>
              </a:extLst>
            </p:cNvPr>
            <p:cNvSpPr txBox="1">
              <a:spLocks noChangeArrowheads="1"/>
            </p:cNvSpPr>
            <p:nvPr/>
          </p:nvSpPr>
          <p:spPr bwMode="auto">
            <a:xfrm>
              <a:off x="99164776" y="109156500"/>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Line 47">
              <a:extLst>
                <a:ext uri="{FF2B5EF4-FFF2-40B4-BE49-F238E27FC236}">
                  <a16:creationId xmlns:a16="http://schemas.microsoft.com/office/drawing/2014/main" id="{4F5189CD-D411-4394-9896-02A9F76CD888}"/>
                </a:ext>
              </a:extLst>
            </p:cNvPr>
            <p:cNvSpPr>
              <a:spLocks noChangeShapeType="1"/>
            </p:cNvSpPr>
            <p:nvPr/>
          </p:nvSpPr>
          <p:spPr bwMode="auto">
            <a:xfrm>
              <a:off x="99357124" y="1100137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48">
              <a:extLst>
                <a:ext uri="{FF2B5EF4-FFF2-40B4-BE49-F238E27FC236}">
                  <a16:creationId xmlns:a16="http://schemas.microsoft.com/office/drawing/2014/main" id="{5E26395C-9901-49A5-AE61-B56BBBC8DE95}"/>
                </a:ext>
              </a:extLst>
            </p:cNvPr>
            <p:cNvSpPr txBox="1">
              <a:spLocks noChangeArrowheads="1"/>
            </p:cNvSpPr>
            <p:nvPr/>
          </p:nvSpPr>
          <p:spPr bwMode="auto">
            <a:xfrm>
              <a:off x="99058580" y="110356650"/>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49">
              <a:extLst>
                <a:ext uri="{FF2B5EF4-FFF2-40B4-BE49-F238E27FC236}">
                  <a16:creationId xmlns:a16="http://schemas.microsoft.com/office/drawing/2014/main" id="{9AD6991D-87C4-4657-BF04-D1BFC09D4FA5}"/>
                </a:ext>
              </a:extLst>
            </p:cNvPr>
            <p:cNvSpPr txBox="1">
              <a:spLocks noChangeArrowheads="1"/>
            </p:cNvSpPr>
            <p:nvPr/>
          </p:nvSpPr>
          <p:spPr bwMode="auto">
            <a:xfrm>
              <a:off x="100021173" y="110013750"/>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50">
              <a:extLst>
                <a:ext uri="{FF2B5EF4-FFF2-40B4-BE49-F238E27FC236}">
                  <a16:creationId xmlns:a16="http://schemas.microsoft.com/office/drawing/2014/main" id="{B9A40BB2-9834-4C00-B05D-799234F023CE}"/>
                </a:ext>
              </a:extLst>
            </p:cNvPr>
            <p:cNvSpPr>
              <a:spLocks noChangeShapeType="1"/>
            </p:cNvSpPr>
            <p:nvPr/>
          </p:nvSpPr>
          <p:spPr bwMode="auto">
            <a:xfrm>
              <a:off x="100200300" y="10955655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1">
              <a:extLst>
                <a:ext uri="{FF2B5EF4-FFF2-40B4-BE49-F238E27FC236}">
                  <a16:creationId xmlns:a16="http://schemas.microsoft.com/office/drawing/2014/main" id="{E312B82A-CE5E-42DA-928C-13A8EDC1659F}"/>
                </a:ext>
              </a:extLst>
            </p:cNvPr>
            <p:cNvSpPr>
              <a:spLocks noChangeShapeType="1"/>
            </p:cNvSpPr>
            <p:nvPr/>
          </p:nvSpPr>
          <p:spPr bwMode="auto">
            <a:xfrm>
              <a:off x="100021173" y="109556550"/>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52">
              <a:extLst>
                <a:ext uri="{FF2B5EF4-FFF2-40B4-BE49-F238E27FC236}">
                  <a16:creationId xmlns:a16="http://schemas.microsoft.com/office/drawing/2014/main" id="{46D0BF77-FEC8-4542-BFF9-A26ACB0096A7}"/>
                </a:ext>
              </a:extLst>
            </p:cNvPr>
            <p:cNvSpPr txBox="1">
              <a:spLocks noChangeArrowheads="1"/>
            </p:cNvSpPr>
            <p:nvPr/>
          </p:nvSpPr>
          <p:spPr bwMode="auto">
            <a:xfrm>
              <a:off x="100021173" y="109270800"/>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Text Box 53">
              <a:extLst>
                <a:ext uri="{FF2B5EF4-FFF2-40B4-BE49-F238E27FC236}">
                  <a16:creationId xmlns:a16="http://schemas.microsoft.com/office/drawing/2014/main" id="{5B6EE1E2-2EDF-4A6B-8ED5-CB2A39BB3BB7}"/>
                </a:ext>
              </a:extLst>
            </p:cNvPr>
            <p:cNvSpPr txBox="1">
              <a:spLocks noChangeArrowheads="1"/>
            </p:cNvSpPr>
            <p:nvPr/>
          </p:nvSpPr>
          <p:spPr bwMode="auto">
            <a:xfrm>
              <a:off x="100439136" y="109728000"/>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Line 54">
              <a:extLst>
                <a:ext uri="{FF2B5EF4-FFF2-40B4-BE49-F238E27FC236}">
                  <a16:creationId xmlns:a16="http://schemas.microsoft.com/office/drawing/2014/main" id="{2B0B8078-52FA-4F6E-B59F-0A490B354978}"/>
                </a:ext>
              </a:extLst>
            </p:cNvPr>
            <p:cNvSpPr>
              <a:spLocks noChangeShapeType="1"/>
            </p:cNvSpPr>
            <p:nvPr/>
          </p:nvSpPr>
          <p:spPr bwMode="auto">
            <a:xfrm>
              <a:off x="100936426" y="1097280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5">
              <a:extLst>
                <a:ext uri="{FF2B5EF4-FFF2-40B4-BE49-F238E27FC236}">
                  <a16:creationId xmlns:a16="http://schemas.microsoft.com/office/drawing/2014/main" id="{F9EA2A0D-A845-403E-9BC0-5BEBE76738F8}"/>
                </a:ext>
              </a:extLst>
            </p:cNvPr>
            <p:cNvSpPr>
              <a:spLocks noChangeShapeType="1"/>
            </p:cNvSpPr>
            <p:nvPr/>
          </p:nvSpPr>
          <p:spPr bwMode="auto">
            <a:xfrm>
              <a:off x="100757299" y="10972800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56">
              <a:extLst>
                <a:ext uri="{FF2B5EF4-FFF2-40B4-BE49-F238E27FC236}">
                  <a16:creationId xmlns:a16="http://schemas.microsoft.com/office/drawing/2014/main" id="{39E75914-6608-46F1-A647-A219DDEFA454}"/>
                </a:ext>
              </a:extLst>
            </p:cNvPr>
            <p:cNvSpPr txBox="1">
              <a:spLocks noChangeArrowheads="1"/>
            </p:cNvSpPr>
            <p:nvPr/>
          </p:nvSpPr>
          <p:spPr bwMode="auto">
            <a:xfrm>
              <a:off x="100697590" y="109442250"/>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Line 57">
              <a:extLst>
                <a:ext uri="{FF2B5EF4-FFF2-40B4-BE49-F238E27FC236}">
                  <a16:creationId xmlns:a16="http://schemas.microsoft.com/office/drawing/2014/main" id="{3D78FC4B-F994-407E-980C-0F9F851D51CA}"/>
                </a:ext>
              </a:extLst>
            </p:cNvPr>
            <p:cNvSpPr>
              <a:spLocks noChangeShapeType="1"/>
            </p:cNvSpPr>
            <p:nvPr/>
          </p:nvSpPr>
          <p:spPr bwMode="auto">
            <a:xfrm>
              <a:off x="100936426" y="109899450"/>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58">
              <a:extLst>
                <a:ext uri="{FF2B5EF4-FFF2-40B4-BE49-F238E27FC236}">
                  <a16:creationId xmlns:a16="http://schemas.microsoft.com/office/drawing/2014/main" id="{F7E6421F-7809-4B12-82D1-724EC866E828}"/>
                </a:ext>
              </a:extLst>
            </p:cNvPr>
            <p:cNvSpPr>
              <a:spLocks noChangeShapeType="1"/>
            </p:cNvSpPr>
            <p:nvPr/>
          </p:nvSpPr>
          <p:spPr bwMode="auto">
            <a:xfrm>
              <a:off x="99961464" y="1098423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59">
              <a:extLst>
                <a:ext uri="{FF2B5EF4-FFF2-40B4-BE49-F238E27FC236}">
                  <a16:creationId xmlns:a16="http://schemas.microsoft.com/office/drawing/2014/main" id="{3A08FD8E-E447-4D7A-B1A0-17CCEE474CB1}"/>
                </a:ext>
              </a:extLst>
            </p:cNvPr>
            <p:cNvSpPr>
              <a:spLocks noChangeShapeType="1"/>
            </p:cNvSpPr>
            <p:nvPr/>
          </p:nvSpPr>
          <p:spPr bwMode="auto">
            <a:xfrm>
              <a:off x="99842046" y="1098423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60">
              <a:extLst>
                <a:ext uri="{FF2B5EF4-FFF2-40B4-BE49-F238E27FC236}">
                  <a16:creationId xmlns:a16="http://schemas.microsoft.com/office/drawing/2014/main" id="{06941051-CAD7-43D8-8CF4-A139E866B887}"/>
                </a:ext>
              </a:extLst>
            </p:cNvPr>
            <p:cNvSpPr txBox="1">
              <a:spLocks noChangeArrowheads="1"/>
            </p:cNvSpPr>
            <p:nvPr/>
          </p:nvSpPr>
          <p:spPr bwMode="auto">
            <a:xfrm>
              <a:off x="99722628" y="109499400"/>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Text Box 61">
              <a:extLst>
                <a:ext uri="{FF2B5EF4-FFF2-40B4-BE49-F238E27FC236}">
                  <a16:creationId xmlns:a16="http://schemas.microsoft.com/office/drawing/2014/main" id="{F809C0A2-250A-4356-A81B-D794384B3234}"/>
                </a:ext>
              </a:extLst>
            </p:cNvPr>
            <p:cNvSpPr txBox="1">
              <a:spLocks noChangeArrowheads="1"/>
            </p:cNvSpPr>
            <p:nvPr/>
          </p:nvSpPr>
          <p:spPr bwMode="auto">
            <a:xfrm>
              <a:off x="100697590" y="110013750"/>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6" name="Text Box 62">
              <a:extLst>
                <a:ext uri="{FF2B5EF4-FFF2-40B4-BE49-F238E27FC236}">
                  <a16:creationId xmlns:a16="http://schemas.microsoft.com/office/drawing/2014/main" id="{47CB77DF-9E7E-4252-ADF4-CA40BC8225D0}"/>
                </a:ext>
              </a:extLst>
            </p:cNvPr>
            <p:cNvSpPr txBox="1">
              <a:spLocks noChangeArrowheads="1"/>
            </p:cNvSpPr>
            <p:nvPr/>
          </p:nvSpPr>
          <p:spPr bwMode="auto">
            <a:xfrm>
              <a:off x="101394479" y="110070900"/>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Text Box 63">
              <a:extLst>
                <a:ext uri="{FF2B5EF4-FFF2-40B4-BE49-F238E27FC236}">
                  <a16:creationId xmlns:a16="http://schemas.microsoft.com/office/drawing/2014/main" id="{AA32417F-1C26-45B4-9910-570EC8A02074}"/>
                </a:ext>
              </a:extLst>
            </p:cNvPr>
            <p:cNvSpPr txBox="1">
              <a:spLocks noChangeArrowheads="1"/>
            </p:cNvSpPr>
            <p:nvPr/>
          </p:nvSpPr>
          <p:spPr bwMode="auto">
            <a:xfrm>
              <a:off x="101215352" y="109728000"/>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Line 64">
              <a:extLst>
                <a:ext uri="{FF2B5EF4-FFF2-40B4-BE49-F238E27FC236}">
                  <a16:creationId xmlns:a16="http://schemas.microsoft.com/office/drawing/2014/main" id="{C30DE3D8-E5BE-40BB-B03F-A2FA8F2C5256}"/>
                </a:ext>
              </a:extLst>
            </p:cNvPr>
            <p:cNvSpPr>
              <a:spLocks noChangeShapeType="1"/>
            </p:cNvSpPr>
            <p:nvPr/>
          </p:nvSpPr>
          <p:spPr bwMode="auto">
            <a:xfrm>
              <a:off x="101650801" y="1096994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5">
              <a:extLst>
                <a:ext uri="{FF2B5EF4-FFF2-40B4-BE49-F238E27FC236}">
                  <a16:creationId xmlns:a16="http://schemas.microsoft.com/office/drawing/2014/main" id="{57866B01-6A9F-402D-B4FE-86F9D783DCC8}"/>
                </a:ext>
              </a:extLst>
            </p:cNvPr>
            <p:cNvSpPr>
              <a:spLocks noChangeShapeType="1"/>
            </p:cNvSpPr>
            <p:nvPr/>
          </p:nvSpPr>
          <p:spPr bwMode="auto">
            <a:xfrm>
              <a:off x="101471673" y="10969942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66">
              <a:extLst>
                <a:ext uri="{FF2B5EF4-FFF2-40B4-BE49-F238E27FC236}">
                  <a16:creationId xmlns:a16="http://schemas.microsoft.com/office/drawing/2014/main" id="{2D1CF6E2-D263-49E4-B2BC-6D72199CD6F3}"/>
                </a:ext>
              </a:extLst>
            </p:cNvPr>
            <p:cNvSpPr txBox="1">
              <a:spLocks noChangeArrowheads="1"/>
            </p:cNvSpPr>
            <p:nvPr/>
          </p:nvSpPr>
          <p:spPr bwMode="auto">
            <a:xfrm>
              <a:off x="101463144" y="109385100"/>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Line 67">
              <a:extLst>
                <a:ext uri="{FF2B5EF4-FFF2-40B4-BE49-F238E27FC236}">
                  <a16:creationId xmlns:a16="http://schemas.microsoft.com/office/drawing/2014/main" id="{61876FBF-5D37-486C-8DCD-DD52B2BFB272}"/>
                </a:ext>
              </a:extLst>
            </p:cNvPr>
            <p:cNvSpPr>
              <a:spLocks noChangeShapeType="1"/>
            </p:cNvSpPr>
            <p:nvPr/>
          </p:nvSpPr>
          <p:spPr bwMode="auto">
            <a:xfrm>
              <a:off x="102409531" y="1098423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Line 68">
              <a:extLst>
                <a:ext uri="{FF2B5EF4-FFF2-40B4-BE49-F238E27FC236}">
                  <a16:creationId xmlns:a16="http://schemas.microsoft.com/office/drawing/2014/main" id="{7D11B778-EFFE-4AF1-9D73-6EF58A98313E}"/>
                </a:ext>
              </a:extLst>
            </p:cNvPr>
            <p:cNvSpPr>
              <a:spLocks noChangeShapeType="1"/>
            </p:cNvSpPr>
            <p:nvPr/>
          </p:nvSpPr>
          <p:spPr bwMode="auto">
            <a:xfrm>
              <a:off x="102290113" y="1098423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69">
              <a:extLst>
                <a:ext uri="{FF2B5EF4-FFF2-40B4-BE49-F238E27FC236}">
                  <a16:creationId xmlns:a16="http://schemas.microsoft.com/office/drawing/2014/main" id="{C6499ECE-2377-4F32-9DBC-00591180E43E}"/>
                </a:ext>
              </a:extLst>
            </p:cNvPr>
            <p:cNvSpPr>
              <a:spLocks noChangeShapeType="1"/>
            </p:cNvSpPr>
            <p:nvPr/>
          </p:nvSpPr>
          <p:spPr bwMode="auto">
            <a:xfrm>
              <a:off x="102409531" y="110013750"/>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70">
              <a:extLst>
                <a:ext uri="{FF2B5EF4-FFF2-40B4-BE49-F238E27FC236}">
                  <a16:creationId xmlns:a16="http://schemas.microsoft.com/office/drawing/2014/main" id="{DE392E8E-2661-44CE-B6E9-E061C3FC9342}"/>
                </a:ext>
              </a:extLst>
            </p:cNvPr>
            <p:cNvSpPr txBox="1">
              <a:spLocks noChangeArrowheads="1"/>
            </p:cNvSpPr>
            <p:nvPr/>
          </p:nvSpPr>
          <p:spPr bwMode="auto">
            <a:xfrm>
              <a:off x="102110986" y="109385100"/>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Text Box 71">
              <a:extLst>
                <a:ext uri="{FF2B5EF4-FFF2-40B4-BE49-F238E27FC236}">
                  <a16:creationId xmlns:a16="http://schemas.microsoft.com/office/drawing/2014/main" id="{F2594A5A-27D0-4C61-A219-74E3C725698C}"/>
                </a:ext>
              </a:extLst>
            </p:cNvPr>
            <p:cNvSpPr txBox="1">
              <a:spLocks noChangeArrowheads="1"/>
            </p:cNvSpPr>
            <p:nvPr/>
          </p:nvSpPr>
          <p:spPr bwMode="auto">
            <a:xfrm>
              <a:off x="99536251" y="110013750"/>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Line 72">
              <a:extLst>
                <a:ext uri="{FF2B5EF4-FFF2-40B4-BE49-F238E27FC236}">
                  <a16:creationId xmlns:a16="http://schemas.microsoft.com/office/drawing/2014/main" id="{5934FD13-6208-43C1-B1F4-77450396739D}"/>
                </a:ext>
              </a:extLst>
            </p:cNvPr>
            <p:cNvSpPr>
              <a:spLocks noChangeShapeType="1"/>
            </p:cNvSpPr>
            <p:nvPr/>
          </p:nvSpPr>
          <p:spPr bwMode="auto">
            <a:xfrm>
              <a:off x="98993326" y="109385100"/>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73">
              <a:extLst>
                <a:ext uri="{FF2B5EF4-FFF2-40B4-BE49-F238E27FC236}">
                  <a16:creationId xmlns:a16="http://schemas.microsoft.com/office/drawing/2014/main" id="{3439AAA1-B868-4467-B7E3-81DF21999535}"/>
                </a:ext>
              </a:extLst>
            </p:cNvPr>
            <p:cNvSpPr txBox="1">
              <a:spLocks noChangeArrowheads="1"/>
            </p:cNvSpPr>
            <p:nvPr/>
          </p:nvSpPr>
          <p:spPr bwMode="auto">
            <a:xfrm>
              <a:off x="99221926" y="108927900"/>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74">
              <a:extLst>
                <a:ext uri="{FF2B5EF4-FFF2-40B4-BE49-F238E27FC236}">
                  <a16:creationId xmlns:a16="http://schemas.microsoft.com/office/drawing/2014/main" id="{46188AF6-300F-425F-9A79-D192798AF2F9}"/>
                </a:ext>
              </a:extLst>
            </p:cNvPr>
            <p:cNvSpPr>
              <a:spLocks noChangeShapeType="1"/>
            </p:cNvSpPr>
            <p:nvPr/>
          </p:nvSpPr>
          <p:spPr bwMode="auto">
            <a:xfrm>
              <a:off x="103165276" y="1077277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75">
              <a:extLst>
                <a:ext uri="{FF2B5EF4-FFF2-40B4-BE49-F238E27FC236}">
                  <a16:creationId xmlns:a16="http://schemas.microsoft.com/office/drawing/2014/main" id="{AA9DEC4A-EAEC-49DC-92FC-626E3767DF05}"/>
                </a:ext>
              </a:extLst>
            </p:cNvPr>
            <p:cNvSpPr txBox="1">
              <a:spLocks noChangeArrowheads="1"/>
            </p:cNvSpPr>
            <p:nvPr/>
          </p:nvSpPr>
          <p:spPr bwMode="auto">
            <a:xfrm>
              <a:off x="103050976" y="1074420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Line 76">
              <a:extLst>
                <a:ext uri="{FF2B5EF4-FFF2-40B4-BE49-F238E27FC236}">
                  <a16:creationId xmlns:a16="http://schemas.microsoft.com/office/drawing/2014/main" id="{130E7823-F5C3-4FC3-8DCC-35F087EDC6F1}"/>
                </a:ext>
              </a:extLst>
            </p:cNvPr>
            <p:cNvSpPr>
              <a:spLocks noChangeShapeType="1"/>
            </p:cNvSpPr>
            <p:nvPr/>
          </p:nvSpPr>
          <p:spPr bwMode="auto">
            <a:xfrm>
              <a:off x="103279576" y="1077277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77">
              <a:extLst>
                <a:ext uri="{FF2B5EF4-FFF2-40B4-BE49-F238E27FC236}">
                  <a16:creationId xmlns:a16="http://schemas.microsoft.com/office/drawing/2014/main" id="{6CFCC928-2B9E-4CEB-8D4D-4EB7F98AB152}"/>
                </a:ext>
              </a:extLst>
            </p:cNvPr>
            <p:cNvSpPr txBox="1">
              <a:spLocks noChangeArrowheads="1"/>
            </p:cNvSpPr>
            <p:nvPr/>
          </p:nvSpPr>
          <p:spPr bwMode="auto">
            <a:xfrm>
              <a:off x="100044572" y="108070650"/>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78">
              <a:extLst>
                <a:ext uri="{FF2B5EF4-FFF2-40B4-BE49-F238E27FC236}">
                  <a16:creationId xmlns:a16="http://schemas.microsoft.com/office/drawing/2014/main" id="{2EBE0991-2E79-4ADC-B5AE-CF7B6368442C}"/>
                </a:ext>
              </a:extLst>
            </p:cNvPr>
            <p:cNvSpPr>
              <a:spLocks noChangeShapeType="1"/>
            </p:cNvSpPr>
            <p:nvPr/>
          </p:nvSpPr>
          <p:spPr bwMode="auto">
            <a:xfrm>
              <a:off x="100211302" y="1077849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79">
              <a:extLst>
                <a:ext uri="{FF2B5EF4-FFF2-40B4-BE49-F238E27FC236}">
                  <a16:creationId xmlns:a16="http://schemas.microsoft.com/office/drawing/2014/main" id="{1D10F4B8-9471-4A87-BF11-8F8498FB1DE1}"/>
                </a:ext>
              </a:extLst>
            </p:cNvPr>
            <p:cNvSpPr>
              <a:spLocks noChangeShapeType="1"/>
            </p:cNvSpPr>
            <p:nvPr/>
          </p:nvSpPr>
          <p:spPr bwMode="auto">
            <a:xfrm>
              <a:off x="99044184" y="1077849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80">
              <a:extLst>
                <a:ext uri="{FF2B5EF4-FFF2-40B4-BE49-F238E27FC236}">
                  <a16:creationId xmlns:a16="http://schemas.microsoft.com/office/drawing/2014/main" id="{5E8ABE5A-5E89-4DE5-B872-65D66E43319B}"/>
                </a:ext>
              </a:extLst>
            </p:cNvPr>
            <p:cNvSpPr>
              <a:spLocks noChangeShapeType="1"/>
            </p:cNvSpPr>
            <p:nvPr/>
          </p:nvSpPr>
          <p:spPr bwMode="auto">
            <a:xfrm>
              <a:off x="100044572" y="107784900"/>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81">
              <a:extLst>
                <a:ext uri="{FF2B5EF4-FFF2-40B4-BE49-F238E27FC236}">
                  <a16:creationId xmlns:a16="http://schemas.microsoft.com/office/drawing/2014/main" id="{BCFE85E8-1BBE-432C-81A9-8D9243012558}"/>
                </a:ext>
              </a:extLst>
            </p:cNvPr>
            <p:cNvSpPr txBox="1">
              <a:spLocks noChangeArrowheads="1"/>
            </p:cNvSpPr>
            <p:nvPr/>
          </p:nvSpPr>
          <p:spPr bwMode="auto">
            <a:xfrm>
              <a:off x="98821876" y="1074991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Line 82">
              <a:extLst>
                <a:ext uri="{FF2B5EF4-FFF2-40B4-BE49-F238E27FC236}">
                  <a16:creationId xmlns:a16="http://schemas.microsoft.com/office/drawing/2014/main" id="{250ECE22-D793-4537-83BF-EA208C62FBA5}"/>
                </a:ext>
              </a:extLst>
            </p:cNvPr>
            <p:cNvSpPr>
              <a:spLocks noChangeShapeType="1"/>
            </p:cNvSpPr>
            <p:nvPr/>
          </p:nvSpPr>
          <p:spPr bwMode="auto">
            <a:xfrm>
              <a:off x="99377646" y="1078992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83">
              <a:extLst>
                <a:ext uri="{FF2B5EF4-FFF2-40B4-BE49-F238E27FC236}">
                  <a16:creationId xmlns:a16="http://schemas.microsoft.com/office/drawing/2014/main" id="{4518213A-F32F-44AC-B8D3-1BF17D33EE4C}"/>
                </a:ext>
              </a:extLst>
            </p:cNvPr>
            <p:cNvSpPr>
              <a:spLocks noChangeShapeType="1"/>
            </p:cNvSpPr>
            <p:nvPr/>
          </p:nvSpPr>
          <p:spPr bwMode="auto">
            <a:xfrm>
              <a:off x="99266492" y="107899200"/>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84">
              <a:extLst>
                <a:ext uri="{FF2B5EF4-FFF2-40B4-BE49-F238E27FC236}">
                  <a16:creationId xmlns:a16="http://schemas.microsoft.com/office/drawing/2014/main" id="{56DA39B1-9FF6-42BE-9A9D-E9055ADFC7F9}"/>
                </a:ext>
              </a:extLst>
            </p:cNvPr>
            <p:cNvSpPr txBox="1">
              <a:spLocks noChangeArrowheads="1"/>
            </p:cNvSpPr>
            <p:nvPr/>
          </p:nvSpPr>
          <p:spPr bwMode="auto">
            <a:xfrm>
              <a:off x="98821876" y="108099225"/>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85">
              <a:extLst>
                <a:ext uri="{FF2B5EF4-FFF2-40B4-BE49-F238E27FC236}">
                  <a16:creationId xmlns:a16="http://schemas.microsoft.com/office/drawing/2014/main" id="{9D84331E-BF70-4028-AC5B-065C803B9CF0}"/>
                </a:ext>
              </a:extLst>
            </p:cNvPr>
            <p:cNvSpPr txBox="1">
              <a:spLocks noChangeArrowheads="1"/>
            </p:cNvSpPr>
            <p:nvPr/>
          </p:nvSpPr>
          <p:spPr bwMode="auto">
            <a:xfrm>
              <a:off x="99988994" y="1074991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Line 86">
              <a:extLst>
                <a:ext uri="{FF2B5EF4-FFF2-40B4-BE49-F238E27FC236}">
                  <a16:creationId xmlns:a16="http://schemas.microsoft.com/office/drawing/2014/main" id="{08D7697F-0F99-47B9-B999-93A26A0650C7}"/>
                </a:ext>
              </a:extLst>
            </p:cNvPr>
            <p:cNvSpPr>
              <a:spLocks noChangeShapeType="1"/>
            </p:cNvSpPr>
            <p:nvPr/>
          </p:nvSpPr>
          <p:spPr bwMode="auto">
            <a:xfrm>
              <a:off x="99107626" y="107442000"/>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87">
              <a:extLst>
                <a:ext uri="{FF2B5EF4-FFF2-40B4-BE49-F238E27FC236}">
                  <a16:creationId xmlns:a16="http://schemas.microsoft.com/office/drawing/2014/main" id="{11F0AFC2-FF89-4451-9BDD-98542A7E2E01}"/>
                </a:ext>
              </a:extLst>
            </p:cNvPr>
            <p:cNvSpPr txBox="1">
              <a:spLocks noChangeArrowheads="1"/>
            </p:cNvSpPr>
            <p:nvPr/>
          </p:nvSpPr>
          <p:spPr bwMode="auto">
            <a:xfrm>
              <a:off x="98621851" y="107184825"/>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Text Box 88">
              <a:extLst>
                <a:ext uri="{FF2B5EF4-FFF2-40B4-BE49-F238E27FC236}">
                  <a16:creationId xmlns:a16="http://schemas.microsoft.com/office/drawing/2014/main" id="{F6C14F51-CB37-40CF-A280-7A29FD9BF485}"/>
                </a:ext>
              </a:extLst>
            </p:cNvPr>
            <p:cNvSpPr txBox="1">
              <a:spLocks noChangeArrowheads="1"/>
            </p:cNvSpPr>
            <p:nvPr/>
          </p:nvSpPr>
          <p:spPr bwMode="auto">
            <a:xfrm>
              <a:off x="100378033" y="10778490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3" name="Line 89">
              <a:extLst>
                <a:ext uri="{FF2B5EF4-FFF2-40B4-BE49-F238E27FC236}">
                  <a16:creationId xmlns:a16="http://schemas.microsoft.com/office/drawing/2014/main" id="{030A5E8E-BD2A-4DE2-A1DC-E462BB4854CD}"/>
                </a:ext>
              </a:extLst>
            </p:cNvPr>
            <p:cNvSpPr>
              <a:spLocks noChangeShapeType="1"/>
            </p:cNvSpPr>
            <p:nvPr/>
          </p:nvSpPr>
          <p:spPr bwMode="auto">
            <a:xfrm>
              <a:off x="100933804" y="1077849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90">
              <a:extLst>
                <a:ext uri="{FF2B5EF4-FFF2-40B4-BE49-F238E27FC236}">
                  <a16:creationId xmlns:a16="http://schemas.microsoft.com/office/drawing/2014/main" id="{81375F1E-322F-4D29-B805-130E166548D2}"/>
                </a:ext>
              </a:extLst>
            </p:cNvPr>
            <p:cNvSpPr>
              <a:spLocks noChangeShapeType="1"/>
            </p:cNvSpPr>
            <p:nvPr/>
          </p:nvSpPr>
          <p:spPr bwMode="auto">
            <a:xfrm>
              <a:off x="100767073" y="1077849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91">
              <a:extLst>
                <a:ext uri="{FF2B5EF4-FFF2-40B4-BE49-F238E27FC236}">
                  <a16:creationId xmlns:a16="http://schemas.microsoft.com/office/drawing/2014/main" id="{BE152F78-2DBC-482D-9E43-98C8C4D32919}"/>
                </a:ext>
              </a:extLst>
            </p:cNvPr>
            <p:cNvSpPr txBox="1">
              <a:spLocks noChangeArrowheads="1"/>
            </p:cNvSpPr>
            <p:nvPr/>
          </p:nvSpPr>
          <p:spPr bwMode="auto">
            <a:xfrm>
              <a:off x="100711496" y="1074991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Line 92">
              <a:extLst>
                <a:ext uri="{FF2B5EF4-FFF2-40B4-BE49-F238E27FC236}">
                  <a16:creationId xmlns:a16="http://schemas.microsoft.com/office/drawing/2014/main" id="{9F8C3252-0FDD-42F5-B8BB-515E4FBB59BC}"/>
                </a:ext>
              </a:extLst>
            </p:cNvPr>
            <p:cNvSpPr>
              <a:spLocks noChangeShapeType="1"/>
            </p:cNvSpPr>
            <p:nvPr/>
          </p:nvSpPr>
          <p:spPr bwMode="auto">
            <a:xfrm flipV="1">
              <a:off x="99044184" y="107899200"/>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93">
              <a:extLst>
                <a:ext uri="{FF2B5EF4-FFF2-40B4-BE49-F238E27FC236}">
                  <a16:creationId xmlns:a16="http://schemas.microsoft.com/office/drawing/2014/main" id="{99432189-61CA-4560-9B34-7A08D8FDEC22}"/>
                </a:ext>
              </a:extLst>
            </p:cNvPr>
            <p:cNvSpPr txBox="1">
              <a:spLocks noChangeArrowheads="1"/>
            </p:cNvSpPr>
            <p:nvPr/>
          </p:nvSpPr>
          <p:spPr bwMode="auto">
            <a:xfrm>
              <a:off x="99221926" y="1076134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Text Box 94">
              <a:extLst>
                <a:ext uri="{FF2B5EF4-FFF2-40B4-BE49-F238E27FC236}">
                  <a16:creationId xmlns:a16="http://schemas.microsoft.com/office/drawing/2014/main" id="{50BE36F3-6E47-4C82-9137-D70CC3424007}"/>
                </a:ext>
              </a:extLst>
            </p:cNvPr>
            <p:cNvSpPr txBox="1">
              <a:spLocks noChangeArrowheads="1"/>
            </p:cNvSpPr>
            <p:nvPr/>
          </p:nvSpPr>
          <p:spPr bwMode="auto">
            <a:xfrm>
              <a:off x="101156113" y="10778490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9" name="Text Box 95">
              <a:extLst>
                <a:ext uri="{FF2B5EF4-FFF2-40B4-BE49-F238E27FC236}">
                  <a16:creationId xmlns:a16="http://schemas.microsoft.com/office/drawing/2014/main" id="{52AC25CC-A1C0-476F-85BE-BF5B0E2DD9C0}"/>
                </a:ext>
              </a:extLst>
            </p:cNvPr>
            <p:cNvSpPr txBox="1">
              <a:spLocks noChangeArrowheads="1"/>
            </p:cNvSpPr>
            <p:nvPr/>
          </p:nvSpPr>
          <p:spPr bwMode="auto">
            <a:xfrm>
              <a:off x="99136201" y="108242100"/>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Line 96">
              <a:extLst>
                <a:ext uri="{FF2B5EF4-FFF2-40B4-BE49-F238E27FC236}">
                  <a16:creationId xmlns:a16="http://schemas.microsoft.com/office/drawing/2014/main" id="{F3E41282-2B89-45F8-A4FB-0369982D75A3}"/>
                </a:ext>
              </a:extLst>
            </p:cNvPr>
            <p:cNvSpPr>
              <a:spLocks noChangeShapeType="1"/>
            </p:cNvSpPr>
            <p:nvPr/>
          </p:nvSpPr>
          <p:spPr bwMode="auto">
            <a:xfrm>
              <a:off x="99377646" y="1080706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97">
              <a:extLst>
                <a:ext uri="{FF2B5EF4-FFF2-40B4-BE49-F238E27FC236}">
                  <a16:creationId xmlns:a16="http://schemas.microsoft.com/office/drawing/2014/main" id="{A7A9AFFF-7715-4FFD-80F4-56DADBB20BCF}"/>
                </a:ext>
              </a:extLst>
            </p:cNvPr>
            <p:cNvSpPr>
              <a:spLocks noChangeShapeType="1"/>
            </p:cNvSpPr>
            <p:nvPr/>
          </p:nvSpPr>
          <p:spPr bwMode="auto">
            <a:xfrm>
              <a:off x="101656306" y="1077849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98">
              <a:extLst>
                <a:ext uri="{FF2B5EF4-FFF2-40B4-BE49-F238E27FC236}">
                  <a16:creationId xmlns:a16="http://schemas.microsoft.com/office/drawing/2014/main" id="{F9F2BFFC-4BD1-4A49-B24D-F38D9F9745ED}"/>
                </a:ext>
              </a:extLst>
            </p:cNvPr>
            <p:cNvSpPr>
              <a:spLocks noChangeShapeType="1"/>
            </p:cNvSpPr>
            <p:nvPr/>
          </p:nvSpPr>
          <p:spPr bwMode="auto">
            <a:xfrm>
              <a:off x="101489575" y="1077849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99">
              <a:extLst>
                <a:ext uri="{FF2B5EF4-FFF2-40B4-BE49-F238E27FC236}">
                  <a16:creationId xmlns:a16="http://schemas.microsoft.com/office/drawing/2014/main" id="{E11B03BA-7C3E-4A94-A873-3E62136F6177}"/>
                </a:ext>
              </a:extLst>
            </p:cNvPr>
            <p:cNvSpPr txBox="1">
              <a:spLocks noChangeArrowheads="1"/>
            </p:cNvSpPr>
            <p:nvPr/>
          </p:nvSpPr>
          <p:spPr bwMode="auto">
            <a:xfrm>
              <a:off x="101433998" y="1074991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100">
              <a:extLst>
                <a:ext uri="{FF2B5EF4-FFF2-40B4-BE49-F238E27FC236}">
                  <a16:creationId xmlns:a16="http://schemas.microsoft.com/office/drawing/2014/main" id="{31C5BC97-7E12-44CF-87EC-F0F76AFAD357}"/>
                </a:ext>
              </a:extLst>
            </p:cNvPr>
            <p:cNvSpPr>
              <a:spLocks noChangeShapeType="1"/>
            </p:cNvSpPr>
            <p:nvPr/>
          </p:nvSpPr>
          <p:spPr bwMode="auto">
            <a:xfrm>
              <a:off x="100933804" y="107956350"/>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1">
              <a:extLst>
                <a:ext uri="{FF2B5EF4-FFF2-40B4-BE49-F238E27FC236}">
                  <a16:creationId xmlns:a16="http://schemas.microsoft.com/office/drawing/2014/main" id="{9AFAA77C-8AA5-42CA-B565-2DC58C337A0F}"/>
                </a:ext>
              </a:extLst>
            </p:cNvPr>
            <p:cNvSpPr txBox="1">
              <a:spLocks noChangeArrowheads="1"/>
            </p:cNvSpPr>
            <p:nvPr/>
          </p:nvSpPr>
          <p:spPr bwMode="auto">
            <a:xfrm>
              <a:off x="99650551" y="107784900"/>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Line 102">
              <a:extLst>
                <a:ext uri="{FF2B5EF4-FFF2-40B4-BE49-F238E27FC236}">
                  <a16:creationId xmlns:a16="http://schemas.microsoft.com/office/drawing/2014/main" id="{C667748F-3517-42CE-8F99-1CDBA6FEAC2F}"/>
                </a:ext>
              </a:extLst>
            </p:cNvPr>
            <p:cNvSpPr>
              <a:spLocks noChangeShapeType="1"/>
            </p:cNvSpPr>
            <p:nvPr/>
          </p:nvSpPr>
          <p:spPr bwMode="auto">
            <a:xfrm>
              <a:off x="99099761" y="108013500"/>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3">
              <a:extLst>
                <a:ext uri="{FF2B5EF4-FFF2-40B4-BE49-F238E27FC236}">
                  <a16:creationId xmlns:a16="http://schemas.microsoft.com/office/drawing/2014/main" id="{D0260193-D32E-48DD-BEF6-1EF69A6D40F5}"/>
                </a:ext>
              </a:extLst>
            </p:cNvPr>
            <p:cNvSpPr txBox="1">
              <a:spLocks noChangeArrowheads="1"/>
            </p:cNvSpPr>
            <p:nvPr/>
          </p:nvSpPr>
          <p:spPr bwMode="auto">
            <a:xfrm>
              <a:off x="99599955" y="108013500"/>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Line 104">
              <a:extLst>
                <a:ext uri="{FF2B5EF4-FFF2-40B4-BE49-F238E27FC236}">
                  <a16:creationId xmlns:a16="http://schemas.microsoft.com/office/drawing/2014/main" id="{7A20A906-B6F3-4D03-9AFB-1E1F79FF3C39}"/>
                </a:ext>
              </a:extLst>
            </p:cNvPr>
            <p:cNvSpPr>
              <a:spLocks noChangeShapeType="1"/>
            </p:cNvSpPr>
            <p:nvPr/>
          </p:nvSpPr>
          <p:spPr bwMode="auto">
            <a:xfrm>
              <a:off x="103279576" y="10812780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105">
              <a:extLst>
                <a:ext uri="{FF2B5EF4-FFF2-40B4-BE49-F238E27FC236}">
                  <a16:creationId xmlns:a16="http://schemas.microsoft.com/office/drawing/2014/main" id="{E53061A8-EF30-4F33-AA9B-4540E1EE9265}"/>
                </a:ext>
              </a:extLst>
            </p:cNvPr>
            <p:cNvSpPr txBox="1">
              <a:spLocks noChangeArrowheads="1"/>
            </p:cNvSpPr>
            <p:nvPr/>
          </p:nvSpPr>
          <p:spPr bwMode="auto">
            <a:xfrm>
              <a:off x="102936676" y="108699300"/>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Line 106">
              <a:extLst>
                <a:ext uri="{FF2B5EF4-FFF2-40B4-BE49-F238E27FC236}">
                  <a16:creationId xmlns:a16="http://schemas.microsoft.com/office/drawing/2014/main" id="{8E77F860-78EC-4660-B1E9-D481AF34ADAD}"/>
                </a:ext>
              </a:extLst>
            </p:cNvPr>
            <p:cNvSpPr>
              <a:spLocks noChangeShapeType="1"/>
            </p:cNvSpPr>
            <p:nvPr/>
          </p:nvSpPr>
          <p:spPr bwMode="auto">
            <a:xfrm>
              <a:off x="98707575" y="1077849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07">
              <a:extLst>
                <a:ext uri="{FF2B5EF4-FFF2-40B4-BE49-F238E27FC236}">
                  <a16:creationId xmlns:a16="http://schemas.microsoft.com/office/drawing/2014/main" id="{27DE27D8-E9D5-4007-962D-CCF539422A74}"/>
                </a:ext>
              </a:extLst>
            </p:cNvPr>
            <p:cNvSpPr txBox="1">
              <a:spLocks noChangeArrowheads="1"/>
            </p:cNvSpPr>
            <p:nvPr/>
          </p:nvSpPr>
          <p:spPr bwMode="auto">
            <a:xfrm>
              <a:off x="98536125" y="107499150"/>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2" name="Line 108">
              <a:extLst>
                <a:ext uri="{FF2B5EF4-FFF2-40B4-BE49-F238E27FC236}">
                  <a16:creationId xmlns:a16="http://schemas.microsoft.com/office/drawing/2014/main" id="{EC3DCDD8-014C-4951-8B3B-DC5CB24B23AD}"/>
                </a:ext>
              </a:extLst>
            </p:cNvPr>
            <p:cNvSpPr>
              <a:spLocks noChangeShapeType="1"/>
            </p:cNvSpPr>
            <p:nvPr/>
          </p:nvSpPr>
          <p:spPr bwMode="auto">
            <a:xfrm>
              <a:off x="98536125" y="107756325"/>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109">
              <a:extLst>
                <a:ext uri="{FF2B5EF4-FFF2-40B4-BE49-F238E27FC236}">
                  <a16:creationId xmlns:a16="http://schemas.microsoft.com/office/drawing/2014/main" id="{C0C5D91A-CB2B-4F76-8FB5-63CC6AC9F48C}"/>
                </a:ext>
              </a:extLst>
            </p:cNvPr>
            <p:cNvSpPr>
              <a:spLocks noChangeShapeType="1"/>
            </p:cNvSpPr>
            <p:nvPr/>
          </p:nvSpPr>
          <p:spPr bwMode="auto">
            <a:xfrm>
              <a:off x="98593276" y="107442000"/>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Text Box 110">
              <a:extLst>
                <a:ext uri="{FF2B5EF4-FFF2-40B4-BE49-F238E27FC236}">
                  <a16:creationId xmlns:a16="http://schemas.microsoft.com/office/drawing/2014/main" id="{E29B7292-DB17-442B-AD6C-7B566205AB16}"/>
                </a:ext>
              </a:extLst>
            </p:cNvPr>
            <p:cNvSpPr txBox="1">
              <a:spLocks noChangeArrowheads="1"/>
            </p:cNvSpPr>
            <p:nvPr/>
          </p:nvSpPr>
          <p:spPr bwMode="auto">
            <a:xfrm>
              <a:off x="98764726" y="10775632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Text Box 111">
              <a:extLst>
                <a:ext uri="{FF2B5EF4-FFF2-40B4-BE49-F238E27FC236}">
                  <a16:creationId xmlns:a16="http://schemas.microsoft.com/office/drawing/2014/main" id="{29EF77FC-39A5-4DA4-B5F0-A71BB89CC40C}"/>
                </a:ext>
              </a:extLst>
            </p:cNvPr>
            <p:cNvSpPr txBox="1">
              <a:spLocks noChangeArrowheads="1"/>
            </p:cNvSpPr>
            <p:nvPr/>
          </p:nvSpPr>
          <p:spPr bwMode="auto">
            <a:xfrm>
              <a:off x="103793925" y="11029950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Text Box 112">
              <a:extLst>
                <a:ext uri="{FF2B5EF4-FFF2-40B4-BE49-F238E27FC236}">
                  <a16:creationId xmlns:a16="http://schemas.microsoft.com/office/drawing/2014/main" id="{EA3CD345-04C9-496E-AB58-321B187EBA0F}"/>
                </a:ext>
              </a:extLst>
            </p:cNvPr>
            <p:cNvSpPr txBox="1">
              <a:spLocks noChangeArrowheads="1"/>
            </p:cNvSpPr>
            <p:nvPr/>
          </p:nvSpPr>
          <p:spPr bwMode="auto">
            <a:xfrm>
              <a:off x="103736775" y="10852785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Text Box 113">
              <a:extLst>
                <a:ext uri="{FF2B5EF4-FFF2-40B4-BE49-F238E27FC236}">
                  <a16:creationId xmlns:a16="http://schemas.microsoft.com/office/drawing/2014/main" id="{E2FFB169-D035-4F1F-B1D0-520B59665EEC}"/>
                </a:ext>
              </a:extLst>
            </p:cNvPr>
            <p:cNvSpPr txBox="1">
              <a:spLocks noChangeArrowheads="1"/>
            </p:cNvSpPr>
            <p:nvPr/>
          </p:nvSpPr>
          <p:spPr bwMode="auto">
            <a:xfrm>
              <a:off x="102993825" y="110242350"/>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Line 114">
              <a:extLst>
                <a:ext uri="{FF2B5EF4-FFF2-40B4-BE49-F238E27FC236}">
                  <a16:creationId xmlns:a16="http://schemas.microsoft.com/office/drawing/2014/main" id="{B37DEFE8-A5E6-41A2-BF07-25B198BA190A}"/>
                </a:ext>
              </a:extLst>
            </p:cNvPr>
            <p:cNvSpPr>
              <a:spLocks noChangeShapeType="1"/>
            </p:cNvSpPr>
            <p:nvPr/>
          </p:nvSpPr>
          <p:spPr bwMode="auto">
            <a:xfrm>
              <a:off x="103165275" y="1096708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115">
              <a:extLst>
                <a:ext uri="{FF2B5EF4-FFF2-40B4-BE49-F238E27FC236}">
                  <a16:creationId xmlns:a16="http://schemas.microsoft.com/office/drawing/2014/main" id="{629F9C2B-738D-462B-A77C-A4F3FFA35512}"/>
                </a:ext>
              </a:extLst>
            </p:cNvPr>
            <p:cNvSpPr>
              <a:spLocks noChangeShapeType="1"/>
            </p:cNvSpPr>
            <p:nvPr/>
          </p:nvSpPr>
          <p:spPr bwMode="auto">
            <a:xfrm>
              <a:off x="103279575" y="10967085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16">
              <a:extLst>
                <a:ext uri="{FF2B5EF4-FFF2-40B4-BE49-F238E27FC236}">
                  <a16:creationId xmlns:a16="http://schemas.microsoft.com/office/drawing/2014/main" id="{4ACA3B43-8B6A-46CE-B9BE-8EA99A50B3A9}"/>
                </a:ext>
              </a:extLst>
            </p:cNvPr>
            <p:cNvSpPr>
              <a:spLocks noChangeShapeType="1"/>
            </p:cNvSpPr>
            <p:nvPr/>
          </p:nvSpPr>
          <p:spPr bwMode="auto">
            <a:xfrm>
              <a:off x="103279575" y="110013750"/>
              <a:ext cx="1"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17">
              <a:extLst>
                <a:ext uri="{FF2B5EF4-FFF2-40B4-BE49-F238E27FC236}">
                  <a16:creationId xmlns:a16="http://schemas.microsoft.com/office/drawing/2014/main" id="{070D98EC-438F-465A-8364-EE2CEF4F6654}"/>
                </a:ext>
              </a:extLst>
            </p:cNvPr>
            <p:cNvSpPr txBox="1">
              <a:spLocks noChangeArrowheads="1"/>
            </p:cNvSpPr>
            <p:nvPr/>
          </p:nvSpPr>
          <p:spPr bwMode="auto">
            <a:xfrm>
              <a:off x="103050975" y="1093851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grpSp>
        <p:nvGrpSpPr>
          <p:cNvPr id="258" name="Group 134">
            <a:extLst>
              <a:ext uri="{FF2B5EF4-FFF2-40B4-BE49-F238E27FC236}">
                <a16:creationId xmlns:a16="http://schemas.microsoft.com/office/drawing/2014/main" id="{01C6DCF2-6043-4950-8D1D-8D342B5FE91D}"/>
              </a:ext>
            </a:extLst>
          </p:cNvPr>
          <p:cNvGrpSpPr>
            <a:grpSpLocks/>
          </p:cNvGrpSpPr>
          <p:nvPr/>
        </p:nvGrpSpPr>
        <p:grpSpPr bwMode="auto">
          <a:xfrm>
            <a:off x="5327904" y="4759833"/>
            <a:ext cx="2628900" cy="1837563"/>
            <a:chOff x="110971013" y="110742413"/>
            <a:chExt cx="2628900" cy="1837563"/>
          </a:xfrm>
        </p:grpSpPr>
        <p:sp>
          <p:nvSpPr>
            <p:cNvPr id="259" name="Text Box 135">
              <a:extLst>
                <a:ext uri="{FF2B5EF4-FFF2-40B4-BE49-F238E27FC236}">
                  <a16:creationId xmlns:a16="http://schemas.microsoft.com/office/drawing/2014/main" id="{6387665D-84AD-4251-A8CE-B131FC385F10}"/>
                </a:ext>
              </a:extLst>
            </p:cNvPr>
            <p:cNvSpPr txBox="1">
              <a:spLocks noChangeArrowheads="1"/>
            </p:cNvSpPr>
            <p:nvPr/>
          </p:nvSpPr>
          <p:spPr bwMode="auto">
            <a:xfrm>
              <a:off x="110971013" y="110742413"/>
              <a:ext cx="2628900" cy="1837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0" name="Line 136">
              <a:extLst>
                <a:ext uri="{FF2B5EF4-FFF2-40B4-BE49-F238E27FC236}">
                  <a16:creationId xmlns:a16="http://schemas.microsoft.com/office/drawing/2014/main" id="{38221BE0-2E6D-4864-BEDA-A7F76F3B8852}"/>
                </a:ext>
              </a:extLst>
            </p:cNvPr>
            <p:cNvSpPr>
              <a:spLocks noChangeShapeType="1"/>
            </p:cNvSpPr>
            <p:nvPr/>
          </p:nvSpPr>
          <p:spPr bwMode="auto">
            <a:xfrm>
              <a:off x="111656813" y="111713963"/>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Line 137">
              <a:extLst>
                <a:ext uri="{FF2B5EF4-FFF2-40B4-BE49-F238E27FC236}">
                  <a16:creationId xmlns:a16="http://schemas.microsoft.com/office/drawing/2014/main" id="{1DEA0432-5109-47A4-B2C2-439C0E9E55AB}"/>
                </a:ext>
              </a:extLst>
            </p:cNvPr>
            <p:cNvSpPr>
              <a:spLocks noChangeShapeType="1"/>
            </p:cNvSpPr>
            <p:nvPr/>
          </p:nvSpPr>
          <p:spPr bwMode="auto">
            <a:xfrm>
              <a:off x="111656813" y="111428213"/>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138">
              <a:extLst>
                <a:ext uri="{FF2B5EF4-FFF2-40B4-BE49-F238E27FC236}">
                  <a16:creationId xmlns:a16="http://schemas.microsoft.com/office/drawing/2014/main" id="{079AAE6E-5959-4529-B337-10D048135170}"/>
                </a:ext>
              </a:extLst>
            </p:cNvPr>
            <p:cNvSpPr>
              <a:spLocks noChangeShapeType="1"/>
            </p:cNvSpPr>
            <p:nvPr/>
          </p:nvSpPr>
          <p:spPr bwMode="auto">
            <a:xfrm>
              <a:off x="113257013" y="111428213"/>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139">
              <a:extLst>
                <a:ext uri="{FF2B5EF4-FFF2-40B4-BE49-F238E27FC236}">
                  <a16:creationId xmlns:a16="http://schemas.microsoft.com/office/drawing/2014/main" id="{A727C1A0-2C32-4BDE-82BC-6BD05C137301}"/>
                </a:ext>
              </a:extLst>
            </p:cNvPr>
            <p:cNvSpPr txBox="1">
              <a:spLocks noChangeArrowheads="1"/>
            </p:cNvSpPr>
            <p:nvPr/>
          </p:nvSpPr>
          <p:spPr bwMode="auto">
            <a:xfrm>
              <a:off x="111428213" y="11097101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4" name="Text Box 140">
              <a:extLst>
                <a:ext uri="{FF2B5EF4-FFF2-40B4-BE49-F238E27FC236}">
                  <a16:creationId xmlns:a16="http://schemas.microsoft.com/office/drawing/2014/main" id="{A6F64D0F-3331-4926-AD50-D9DAFB6087DF}"/>
                </a:ext>
              </a:extLst>
            </p:cNvPr>
            <p:cNvSpPr txBox="1">
              <a:spLocks noChangeArrowheads="1"/>
            </p:cNvSpPr>
            <p:nvPr/>
          </p:nvSpPr>
          <p:spPr bwMode="auto">
            <a:xfrm>
              <a:off x="111371063" y="1117711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5" name="Text Box 141">
              <a:extLst>
                <a:ext uri="{FF2B5EF4-FFF2-40B4-BE49-F238E27FC236}">
                  <a16:creationId xmlns:a16="http://schemas.microsoft.com/office/drawing/2014/main" id="{56FFCD7A-CA35-443D-8119-8A27CBD8E61E}"/>
                </a:ext>
              </a:extLst>
            </p:cNvPr>
            <p:cNvSpPr txBox="1">
              <a:spLocks noChangeArrowheads="1"/>
            </p:cNvSpPr>
            <p:nvPr/>
          </p:nvSpPr>
          <p:spPr bwMode="auto">
            <a:xfrm>
              <a:off x="112971263" y="110799563"/>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 name="AutoShape 142">
              <a:extLst>
                <a:ext uri="{FF2B5EF4-FFF2-40B4-BE49-F238E27FC236}">
                  <a16:creationId xmlns:a16="http://schemas.microsoft.com/office/drawing/2014/main" id="{BF8A480F-028B-47B9-ADFB-CA6D88F287A7}"/>
                </a:ext>
              </a:extLst>
            </p:cNvPr>
            <p:cNvSpPr>
              <a:spLocks/>
            </p:cNvSpPr>
            <p:nvPr/>
          </p:nvSpPr>
          <p:spPr bwMode="auto">
            <a:xfrm>
              <a:off x="111142463" y="110856713"/>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143">
              <a:extLst>
                <a:ext uri="{FF2B5EF4-FFF2-40B4-BE49-F238E27FC236}">
                  <a16:creationId xmlns:a16="http://schemas.microsoft.com/office/drawing/2014/main" id="{D2BF638F-59B9-4BD1-8CD3-BCB779DDE951}"/>
                </a:ext>
              </a:extLst>
            </p:cNvPr>
            <p:cNvSpPr txBox="1">
              <a:spLocks noChangeArrowheads="1"/>
            </p:cNvSpPr>
            <p:nvPr/>
          </p:nvSpPr>
          <p:spPr bwMode="auto">
            <a:xfrm>
              <a:off x="111028163" y="112228313"/>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74" name="Rectangle 273">
            <a:extLst>
              <a:ext uri="{FF2B5EF4-FFF2-40B4-BE49-F238E27FC236}">
                <a16:creationId xmlns:a16="http://schemas.microsoft.com/office/drawing/2014/main" id="{59DC8610-1570-42B9-AB7E-885B67B1C2A9}"/>
              </a:ext>
            </a:extLst>
          </p:cNvPr>
          <p:cNvSpPr/>
          <p:nvPr/>
        </p:nvSpPr>
        <p:spPr>
          <a:xfrm>
            <a:off x="4718472" y="401078"/>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99365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E56064A-27DC-4FC3-B3E9-5E797120F9F4}"/>
              </a:ext>
            </a:extLst>
          </p:cNvPr>
          <p:cNvSpPr>
            <a:spLocks noGrp="1"/>
          </p:cNvSpPr>
          <p:nvPr>
            <p:ph type="sldNum" sz="quarter" idx="12"/>
          </p:nvPr>
        </p:nvSpPr>
        <p:spPr/>
        <p:txBody>
          <a:bodyPr/>
          <a:lstStyle/>
          <a:p>
            <a:fld id="{1E1B8BD3-EEEF-4896-BEE3-06C250004F3C}" type="slidenum">
              <a:rPr lang="en-US" smtClean="0"/>
              <a:pPr/>
              <a:t>12</a:t>
            </a:fld>
            <a:endParaRPr lang="en-US" dirty="0"/>
          </a:p>
        </p:txBody>
      </p:sp>
      <p:sp>
        <p:nvSpPr>
          <p:cNvPr id="18" name="Rectangle 17">
            <a:extLst>
              <a:ext uri="{FF2B5EF4-FFF2-40B4-BE49-F238E27FC236}">
                <a16:creationId xmlns:a16="http://schemas.microsoft.com/office/drawing/2014/main" id="{D8ABE2E6-5FFF-4D10-97C9-9D329411D9F9}"/>
              </a:ext>
            </a:extLst>
          </p:cNvPr>
          <p:cNvSpPr/>
          <p:nvPr/>
        </p:nvSpPr>
        <p:spPr>
          <a:xfrm>
            <a:off x="1194163" y="1752056"/>
            <a:ext cx="5225687" cy="2862322"/>
          </a:xfrm>
          <a:prstGeom prst="rect">
            <a:avLst/>
          </a:prstGeom>
        </p:spPr>
        <p:txBody>
          <a:bodyPr wrap="square">
            <a:spAutoFit/>
          </a:bodyPr>
          <a:lstStyle/>
          <a:p>
            <a:r>
              <a:rPr lang="en-US" kern="1400" dirty="0">
                <a:solidFill>
                  <a:srgbClr val="000000"/>
                </a:solidFill>
                <a:latin typeface="Arial Narrow" panose="020B0606020202030204" pitchFamily="34" charset="0"/>
              </a:rPr>
              <a:t>They are using the story of 1844 and 1888. Snow and Waggoner. In taking these two histories, they are combining that concept into our own. They are saying in 2012 there is a prediction of a Sunday Law (’SL’) in 2014. This work (2012) is done by Elder Parminder. So, in 2012 a ‘SL’ is predicted for 2014. In 2012 Ezra 7:9 has not yet been opened up. Ezra 7:9 gave us our different groups. We began to understand fractals. So, when this ‘SL’ was predicted in 2012, what was expected was a ‘SL’ on the line of the 144,000 not that of a fractal.</a:t>
            </a:r>
            <a:endParaRPr lang="en-US" sz="1200" kern="1400" dirty="0">
              <a:solidFill>
                <a:srgbClr val="000000"/>
              </a:solidFill>
              <a:effectLst/>
              <a:latin typeface="Times New Roman" panose="02020603050405020304" pitchFamily="18" charset="0"/>
            </a:endParaRPr>
          </a:p>
        </p:txBody>
      </p:sp>
      <p:grpSp>
        <p:nvGrpSpPr>
          <p:cNvPr id="19" name="Group 2">
            <a:extLst>
              <a:ext uri="{FF2B5EF4-FFF2-40B4-BE49-F238E27FC236}">
                <a16:creationId xmlns:a16="http://schemas.microsoft.com/office/drawing/2014/main" id="{31ED62EE-C95E-449C-8244-0EB9D5A17DCF}"/>
              </a:ext>
            </a:extLst>
          </p:cNvPr>
          <p:cNvGrpSpPr>
            <a:grpSpLocks/>
          </p:cNvGrpSpPr>
          <p:nvPr/>
        </p:nvGrpSpPr>
        <p:grpSpPr bwMode="auto">
          <a:xfrm>
            <a:off x="7486650" y="1390650"/>
            <a:ext cx="2628900" cy="3257550"/>
            <a:chOff x="110971013" y="110742413"/>
            <a:chExt cx="2628900" cy="3257550"/>
          </a:xfrm>
        </p:grpSpPr>
        <p:sp>
          <p:nvSpPr>
            <p:cNvPr id="20" name="Text Box 3">
              <a:extLst>
                <a:ext uri="{FF2B5EF4-FFF2-40B4-BE49-F238E27FC236}">
                  <a16:creationId xmlns:a16="http://schemas.microsoft.com/office/drawing/2014/main" id="{15A1B2E4-7DF9-4DD6-8915-A979784D7A9A}"/>
                </a:ext>
              </a:extLst>
            </p:cNvPr>
            <p:cNvSpPr txBox="1">
              <a:spLocks noChangeArrowheads="1"/>
            </p:cNvSpPr>
            <p:nvPr/>
          </p:nvSpPr>
          <p:spPr bwMode="auto">
            <a:xfrm>
              <a:off x="110971013" y="110742413"/>
              <a:ext cx="2628900" cy="325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4">
              <a:extLst>
                <a:ext uri="{FF2B5EF4-FFF2-40B4-BE49-F238E27FC236}">
                  <a16:creationId xmlns:a16="http://schemas.microsoft.com/office/drawing/2014/main" id="{83DFF5BB-D685-4A00-8928-21C6ABD24567}"/>
                </a:ext>
              </a:extLst>
            </p:cNvPr>
            <p:cNvSpPr>
              <a:spLocks noChangeShapeType="1"/>
            </p:cNvSpPr>
            <p:nvPr/>
          </p:nvSpPr>
          <p:spPr bwMode="auto">
            <a:xfrm>
              <a:off x="111656813" y="111713963"/>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5">
              <a:extLst>
                <a:ext uri="{FF2B5EF4-FFF2-40B4-BE49-F238E27FC236}">
                  <a16:creationId xmlns:a16="http://schemas.microsoft.com/office/drawing/2014/main" id="{9755DB4D-ACB2-438B-B938-8C808AEAB025}"/>
                </a:ext>
              </a:extLst>
            </p:cNvPr>
            <p:cNvSpPr>
              <a:spLocks noChangeShapeType="1"/>
            </p:cNvSpPr>
            <p:nvPr/>
          </p:nvSpPr>
          <p:spPr bwMode="auto">
            <a:xfrm>
              <a:off x="111656813" y="111428213"/>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6">
              <a:extLst>
                <a:ext uri="{FF2B5EF4-FFF2-40B4-BE49-F238E27FC236}">
                  <a16:creationId xmlns:a16="http://schemas.microsoft.com/office/drawing/2014/main" id="{28A088F4-22C3-4F0A-849A-06F52CBB03A3}"/>
                </a:ext>
              </a:extLst>
            </p:cNvPr>
            <p:cNvSpPr>
              <a:spLocks noChangeShapeType="1"/>
            </p:cNvSpPr>
            <p:nvPr/>
          </p:nvSpPr>
          <p:spPr bwMode="auto">
            <a:xfrm>
              <a:off x="113257013" y="111428213"/>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7">
              <a:extLst>
                <a:ext uri="{FF2B5EF4-FFF2-40B4-BE49-F238E27FC236}">
                  <a16:creationId xmlns:a16="http://schemas.microsoft.com/office/drawing/2014/main" id="{E5922624-147E-4C31-BB03-8FCA285B882E}"/>
                </a:ext>
              </a:extLst>
            </p:cNvPr>
            <p:cNvSpPr txBox="1">
              <a:spLocks noChangeArrowheads="1"/>
            </p:cNvSpPr>
            <p:nvPr/>
          </p:nvSpPr>
          <p:spPr bwMode="auto">
            <a:xfrm>
              <a:off x="111428213" y="110971013"/>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8">
              <a:extLst>
                <a:ext uri="{FF2B5EF4-FFF2-40B4-BE49-F238E27FC236}">
                  <a16:creationId xmlns:a16="http://schemas.microsoft.com/office/drawing/2014/main" id="{E5B3DFFB-EC33-4518-B263-6F2E972E64CD}"/>
                </a:ext>
              </a:extLst>
            </p:cNvPr>
            <p:cNvSpPr txBox="1">
              <a:spLocks noChangeArrowheads="1"/>
            </p:cNvSpPr>
            <p:nvPr/>
          </p:nvSpPr>
          <p:spPr bwMode="auto">
            <a:xfrm>
              <a:off x="111371063" y="111771113"/>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9">
              <a:extLst>
                <a:ext uri="{FF2B5EF4-FFF2-40B4-BE49-F238E27FC236}">
                  <a16:creationId xmlns:a16="http://schemas.microsoft.com/office/drawing/2014/main" id="{50B547F5-1B22-44CC-A22C-DFCD2415BA70}"/>
                </a:ext>
              </a:extLst>
            </p:cNvPr>
            <p:cNvSpPr txBox="1">
              <a:spLocks noChangeArrowheads="1"/>
            </p:cNvSpPr>
            <p:nvPr/>
          </p:nvSpPr>
          <p:spPr bwMode="auto">
            <a:xfrm>
              <a:off x="112971263" y="110799563"/>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AutoShape 10">
              <a:extLst>
                <a:ext uri="{FF2B5EF4-FFF2-40B4-BE49-F238E27FC236}">
                  <a16:creationId xmlns:a16="http://schemas.microsoft.com/office/drawing/2014/main" id="{A76BFB4A-04C6-4CA0-8079-7B70F74D0672}"/>
                </a:ext>
              </a:extLst>
            </p:cNvPr>
            <p:cNvSpPr>
              <a:spLocks/>
            </p:cNvSpPr>
            <p:nvPr/>
          </p:nvSpPr>
          <p:spPr bwMode="auto">
            <a:xfrm>
              <a:off x="111142463" y="110856713"/>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11">
              <a:extLst>
                <a:ext uri="{FF2B5EF4-FFF2-40B4-BE49-F238E27FC236}">
                  <a16:creationId xmlns:a16="http://schemas.microsoft.com/office/drawing/2014/main" id="{050EE9E3-A7E0-4094-8D7C-88BC6D5764B7}"/>
                </a:ext>
              </a:extLst>
            </p:cNvPr>
            <p:cNvSpPr txBox="1">
              <a:spLocks noChangeArrowheads="1"/>
            </p:cNvSpPr>
            <p:nvPr/>
          </p:nvSpPr>
          <p:spPr bwMode="auto">
            <a:xfrm>
              <a:off x="111028163" y="112228313"/>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12">
              <a:extLst>
                <a:ext uri="{FF2B5EF4-FFF2-40B4-BE49-F238E27FC236}">
                  <a16:creationId xmlns:a16="http://schemas.microsoft.com/office/drawing/2014/main" id="{21553F2B-29D6-4FDC-B854-4FAD27827171}"/>
                </a:ext>
              </a:extLst>
            </p:cNvPr>
            <p:cNvSpPr>
              <a:spLocks noChangeShapeType="1"/>
            </p:cNvSpPr>
            <p:nvPr/>
          </p:nvSpPr>
          <p:spPr bwMode="auto">
            <a:xfrm>
              <a:off x="111656813" y="113542763"/>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13">
              <a:extLst>
                <a:ext uri="{FF2B5EF4-FFF2-40B4-BE49-F238E27FC236}">
                  <a16:creationId xmlns:a16="http://schemas.microsoft.com/office/drawing/2014/main" id="{37A551D2-29E4-45E0-BD6D-A702E37F109A}"/>
                </a:ext>
              </a:extLst>
            </p:cNvPr>
            <p:cNvSpPr>
              <a:spLocks noChangeShapeType="1"/>
            </p:cNvSpPr>
            <p:nvPr/>
          </p:nvSpPr>
          <p:spPr bwMode="auto">
            <a:xfrm>
              <a:off x="111656813" y="113257013"/>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14">
              <a:extLst>
                <a:ext uri="{FF2B5EF4-FFF2-40B4-BE49-F238E27FC236}">
                  <a16:creationId xmlns:a16="http://schemas.microsoft.com/office/drawing/2014/main" id="{951A14AF-BF05-417A-9B4D-EA5BF40973AB}"/>
                </a:ext>
              </a:extLst>
            </p:cNvPr>
            <p:cNvSpPr>
              <a:spLocks noChangeShapeType="1"/>
            </p:cNvSpPr>
            <p:nvPr/>
          </p:nvSpPr>
          <p:spPr bwMode="auto">
            <a:xfrm>
              <a:off x="113257013" y="113257013"/>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Text Box 15">
              <a:extLst>
                <a:ext uri="{FF2B5EF4-FFF2-40B4-BE49-F238E27FC236}">
                  <a16:creationId xmlns:a16="http://schemas.microsoft.com/office/drawing/2014/main" id="{3A43AE90-E40E-44D5-8D34-D99D37D53C25}"/>
                </a:ext>
              </a:extLst>
            </p:cNvPr>
            <p:cNvSpPr txBox="1">
              <a:spLocks noChangeArrowheads="1"/>
            </p:cNvSpPr>
            <p:nvPr/>
          </p:nvSpPr>
          <p:spPr bwMode="auto">
            <a:xfrm>
              <a:off x="111428213" y="112914113"/>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16">
              <a:extLst>
                <a:ext uri="{FF2B5EF4-FFF2-40B4-BE49-F238E27FC236}">
                  <a16:creationId xmlns:a16="http://schemas.microsoft.com/office/drawing/2014/main" id="{9F40D581-1B10-4516-9187-F5C017F02037}"/>
                </a:ext>
              </a:extLst>
            </p:cNvPr>
            <p:cNvSpPr txBox="1">
              <a:spLocks noChangeArrowheads="1"/>
            </p:cNvSpPr>
            <p:nvPr/>
          </p:nvSpPr>
          <p:spPr bwMode="auto">
            <a:xfrm>
              <a:off x="112971263" y="112742663"/>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17">
              <a:extLst>
                <a:ext uri="{FF2B5EF4-FFF2-40B4-BE49-F238E27FC236}">
                  <a16:creationId xmlns:a16="http://schemas.microsoft.com/office/drawing/2014/main" id="{1B549F38-A723-4FDC-B596-DB6F646217CF}"/>
                </a:ext>
              </a:extLst>
            </p:cNvPr>
            <p:cNvSpPr txBox="1">
              <a:spLocks noChangeArrowheads="1"/>
            </p:cNvSpPr>
            <p:nvPr/>
          </p:nvSpPr>
          <p:spPr bwMode="auto">
            <a:xfrm>
              <a:off x="111028163" y="113599913"/>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2720056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87A302B-B5C2-4D83-B5B2-EDD2620BD02A}"/>
              </a:ext>
            </a:extLst>
          </p:cNvPr>
          <p:cNvSpPr>
            <a:spLocks noGrp="1"/>
          </p:cNvSpPr>
          <p:nvPr>
            <p:ph type="sldNum" sz="quarter" idx="12"/>
          </p:nvPr>
        </p:nvSpPr>
        <p:spPr/>
        <p:txBody>
          <a:bodyPr/>
          <a:lstStyle/>
          <a:p>
            <a:fld id="{1E1B8BD3-EEEF-4896-BEE3-06C250004F3C}" type="slidenum">
              <a:rPr lang="en-US" smtClean="0"/>
              <a:pPr/>
              <a:t>13</a:t>
            </a:fld>
            <a:endParaRPr lang="en-US" dirty="0"/>
          </a:p>
        </p:txBody>
      </p:sp>
      <p:sp>
        <p:nvSpPr>
          <p:cNvPr id="23" name="Rectangle 22">
            <a:extLst>
              <a:ext uri="{FF2B5EF4-FFF2-40B4-BE49-F238E27FC236}">
                <a16:creationId xmlns:a16="http://schemas.microsoft.com/office/drawing/2014/main" id="{CABDEE55-AD26-4770-BFE5-9F5ECAF82BC1}"/>
              </a:ext>
            </a:extLst>
          </p:cNvPr>
          <p:cNvSpPr/>
          <p:nvPr/>
        </p:nvSpPr>
        <p:spPr>
          <a:xfrm>
            <a:off x="1515837" y="881291"/>
            <a:ext cx="4453345" cy="5539978"/>
          </a:xfrm>
          <a:prstGeom prst="rect">
            <a:avLst/>
          </a:prstGeom>
        </p:spPr>
        <p:txBody>
          <a:bodyPr wrap="square">
            <a:spAutoFit/>
          </a:bodyPr>
          <a:lstStyle/>
          <a:p>
            <a:r>
              <a:rPr lang="en-US" kern="1400" dirty="0">
                <a:solidFill>
                  <a:srgbClr val="000000"/>
                </a:solidFill>
                <a:latin typeface="Arial Narrow" panose="020B0606020202030204" pitchFamily="34" charset="0"/>
              </a:rPr>
              <a:t>In 2012, Elder Parminder Biant is teaching this new concept, ‘time setting.’ Facing him is the leadership, Elder Jeff Pippenger, opposing ‘time setting’. What is being taught by Elder Jeff, is that using the history of 1844 and 1888, the prediction of 2014 is half right and half wrong. Because if we take 1844, drop it onto 1888, drop it onto 2012, which if you have watched in previous studies of the ‘MC’, then Elder Parminder and Elder Jeff, are each half right and half wrong. What is the problem with this logic? Without any other information just use parables. If you use parables anyone can see it. What is the problem with this logic? What history do we have in 1844? ‘Failure.’ What history do we have in 1888? ‘Failure.’ What history are we in now? ‘Success.’ It’s not correct methodology to take a year in history and drop it wholesale onto our reform line, particularly when we can see that there’s differences in our history.</a:t>
            </a:r>
            <a:endParaRPr lang="en-US" sz="1200" kern="1400" dirty="0">
              <a:solidFill>
                <a:srgbClr val="000000"/>
              </a:solidFill>
              <a:effectLst/>
              <a:latin typeface="Times New Roman" panose="02020603050405020304" pitchFamily="18" charset="0"/>
            </a:endParaRPr>
          </a:p>
        </p:txBody>
      </p:sp>
      <p:sp>
        <p:nvSpPr>
          <p:cNvPr id="24" name="Text Box 2">
            <a:extLst>
              <a:ext uri="{FF2B5EF4-FFF2-40B4-BE49-F238E27FC236}">
                <a16:creationId xmlns:a16="http://schemas.microsoft.com/office/drawing/2014/main" id="{5C84B8ED-B777-436C-898E-3C007199B108}"/>
              </a:ext>
            </a:extLst>
          </p:cNvPr>
          <p:cNvSpPr txBox="1">
            <a:spLocks noChangeArrowheads="1"/>
          </p:cNvSpPr>
          <p:nvPr/>
        </p:nvSpPr>
        <p:spPr bwMode="auto">
          <a:xfrm>
            <a:off x="7486650" y="1266825"/>
            <a:ext cx="30861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6" name="Group 3">
            <a:extLst>
              <a:ext uri="{FF2B5EF4-FFF2-40B4-BE49-F238E27FC236}">
                <a16:creationId xmlns:a16="http://schemas.microsoft.com/office/drawing/2014/main" id="{E106DC81-E861-488F-A488-90A5115CFF26}"/>
              </a:ext>
            </a:extLst>
          </p:cNvPr>
          <p:cNvGrpSpPr>
            <a:grpSpLocks/>
          </p:cNvGrpSpPr>
          <p:nvPr/>
        </p:nvGrpSpPr>
        <p:grpSpPr bwMode="auto">
          <a:xfrm>
            <a:off x="7543800" y="1438275"/>
            <a:ext cx="3028950" cy="4114800"/>
            <a:chOff x="114061875" y="113642775"/>
            <a:chExt cx="3028950" cy="4114800"/>
          </a:xfrm>
        </p:grpSpPr>
        <p:sp>
          <p:nvSpPr>
            <p:cNvPr id="27" name="Line 4">
              <a:extLst>
                <a:ext uri="{FF2B5EF4-FFF2-40B4-BE49-F238E27FC236}">
                  <a16:creationId xmlns:a16="http://schemas.microsoft.com/office/drawing/2014/main" id="{C29F46F7-E82D-4535-8CC1-AEF6F2BC1180}"/>
                </a:ext>
              </a:extLst>
            </p:cNvPr>
            <p:cNvSpPr>
              <a:spLocks noChangeShapeType="1"/>
            </p:cNvSpPr>
            <p:nvPr/>
          </p:nvSpPr>
          <p:spPr bwMode="auto">
            <a:xfrm>
              <a:off x="114690525" y="114557175"/>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5">
              <a:extLst>
                <a:ext uri="{FF2B5EF4-FFF2-40B4-BE49-F238E27FC236}">
                  <a16:creationId xmlns:a16="http://schemas.microsoft.com/office/drawing/2014/main" id="{39C26B12-5691-4AD3-9F5B-3878C35A1112}"/>
                </a:ext>
              </a:extLst>
            </p:cNvPr>
            <p:cNvSpPr>
              <a:spLocks noChangeShapeType="1"/>
            </p:cNvSpPr>
            <p:nvPr/>
          </p:nvSpPr>
          <p:spPr bwMode="auto">
            <a:xfrm>
              <a:off x="114690525" y="1142714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6">
              <a:extLst>
                <a:ext uri="{FF2B5EF4-FFF2-40B4-BE49-F238E27FC236}">
                  <a16:creationId xmlns:a16="http://schemas.microsoft.com/office/drawing/2014/main" id="{C8F0809C-FB3C-4B7A-A542-544648851232}"/>
                </a:ext>
              </a:extLst>
            </p:cNvPr>
            <p:cNvSpPr>
              <a:spLocks noChangeShapeType="1"/>
            </p:cNvSpPr>
            <p:nvPr/>
          </p:nvSpPr>
          <p:spPr bwMode="auto">
            <a:xfrm>
              <a:off x="116290725" y="1142714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7">
              <a:extLst>
                <a:ext uri="{FF2B5EF4-FFF2-40B4-BE49-F238E27FC236}">
                  <a16:creationId xmlns:a16="http://schemas.microsoft.com/office/drawing/2014/main" id="{41A38F23-6E43-4C10-A54F-469B2B47AAFF}"/>
                </a:ext>
              </a:extLst>
            </p:cNvPr>
            <p:cNvSpPr txBox="1">
              <a:spLocks noChangeArrowheads="1"/>
            </p:cNvSpPr>
            <p:nvPr/>
          </p:nvSpPr>
          <p:spPr bwMode="auto">
            <a:xfrm>
              <a:off x="114461925" y="11381422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8">
              <a:extLst>
                <a:ext uri="{FF2B5EF4-FFF2-40B4-BE49-F238E27FC236}">
                  <a16:creationId xmlns:a16="http://schemas.microsoft.com/office/drawing/2014/main" id="{DD08CA01-5C04-4B7A-9AAD-4A2390D33565}"/>
                </a:ext>
              </a:extLst>
            </p:cNvPr>
            <p:cNvSpPr txBox="1">
              <a:spLocks noChangeArrowheads="1"/>
            </p:cNvSpPr>
            <p:nvPr/>
          </p:nvSpPr>
          <p:spPr bwMode="auto">
            <a:xfrm>
              <a:off x="114404775" y="11461432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9">
              <a:extLst>
                <a:ext uri="{FF2B5EF4-FFF2-40B4-BE49-F238E27FC236}">
                  <a16:creationId xmlns:a16="http://schemas.microsoft.com/office/drawing/2014/main" id="{882C7C7C-EF7D-4387-9C8F-A2395FF4E69B}"/>
                </a:ext>
              </a:extLst>
            </p:cNvPr>
            <p:cNvSpPr txBox="1">
              <a:spLocks noChangeArrowheads="1"/>
            </p:cNvSpPr>
            <p:nvPr/>
          </p:nvSpPr>
          <p:spPr bwMode="auto">
            <a:xfrm>
              <a:off x="116004975" y="11364277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10">
              <a:extLst>
                <a:ext uri="{FF2B5EF4-FFF2-40B4-BE49-F238E27FC236}">
                  <a16:creationId xmlns:a16="http://schemas.microsoft.com/office/drawing/2014/main" id="{538A2833-3304-45A4-A7CD-C21A15428D61}"/>
                </a:ext>
              </a:extLst>
            </p:cNvPr>
            <p:cNvSpPr>
              <a:spLocks/>
            </p:cNvSpPr>
            <p:nvPr/>
          </p:nvSpPr>
          <p:spPr bwMode="auto">
            <a:xfrm>
              <a:off x="114176175" y="113699925"/>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1">
              <a:extLst>
                <a:ext uri="{FF2B5EF4-FFF2-40B4-BE49-F238E27FC236}">
                  <a16:creationId xmlns:a16="http://schemas.microsoft.com/office/drawing/2014/main" id="{43222A27-9E1A-4DEE-924B-3E0EBFBE1FC2}"/>
                </a:ext>
              </a:extLst>
            </p:cNvPr>
            <p:cNvSpPr txBox="1">
              <a:spLocks noChangeArrowheads="1"/>
            </p:cNvSpPr>
            <p:nvPr/>
          </p:nvSpPr>
          <p:spPr bwMode="auto">
            <a:xfrm>
              <a:off x="114061875" y="115071525"/>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12">
              <a:extLst>
                <a:ext uri="{FF2B5EF4-FFF2-40B4-BE49-F238E27FC236}">
                  <a16:creationId xmlns:a16="http://schemas.microsoft.com/office/drawing/2014/main" id="{526B6ADF-B8A1-485B-802E-55A3956ED894}"/>
                </a:ext>
              </a:extLst>
            </p:cNvPr>
            <p:cNvSpPr>
              <a:spLocks noChangeShapeType="1"/>
            </p:cNvSpPr>
            <p:nvPr/>
          </p:nvSpPr>
          <p:spPr bwMode="auto">
            <a:xfrm>
              <a:off x="114690525" y="116385975"/>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3">
              <a:extLst>
                <a:ext uri="{FF2B5EF4-FFF2-40B4-BE49-F238E27FC236}">
                  <a16:creationId xmlns:a16="http://schemas.microsoft.com/office/drawing/2014/main" id="{033D1E7C-FD4A-4ED3-94B2-44DFB0900F4C}"/>
                </a:ext>
              </a:extLst>
            </p:cNvPr>
            <p:cNvSpPr>
              <a:spLocks noChangeShapeType="1"/>
            </p:cNvSpPr>
            <p:nvPr/>
          </p:nvSpPr>
          <p:spPr bwMode="auto">
            <a:xfrm>
              <a:off x="114690525" y="1161002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14">
              <a:extLst>
                <a:ext uri="{FF2B5EF4-FFF2-40B4-BE49-F238E27FC236}">
                  <a16:creationId xmlns:a16="http://schemas.microsoft.com/office/drawing/2014/main" id="{4563E91E-34C3-4126-915A-6B0709C59D4D}"/>
                </a:ext>
              </a:extLst>
            </p:cNvPr>
            <p:cNvSpPr>
              <a:spLocks noChangeShapeType="1"/>
            </p:cNvSpPr>
            <p:nvPr/>
          </p:nvSpPr>
          <p:spPr bwMode="auto">
            <a:xfrm>
              <a:off x="116290725" y="1161002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5">
              <a:extLst>
                <a:ext uri="{FF2B5EF4-FFF2-40B4-BE49-F238E27FC236}">
                  <a16:creationId xmlns:a16="http://schemas.microsoft.com/office/drawing/2014/main" id="{1CB9791D-E19B-43B4-9C4F-D2BD16F1A293}"/>
                </a:ext>
              </a:extLst>
            </p:cNvPr>
            <p:cNvSpPr txBox="1">
              <a:spLocks noChangeArrowheads="1"/>
            </p:cNvSpPr>
            <p:nvPr/>
          </p:nvSpPr>
          <p:spPr bwMode="auto">
            <a:xfrm>
              <a:off x="114461925" y="11575732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16">
              <a:extLst>
                <a:ext uri="{FF2B5EF4-FFF2-40B4-BE49-F238E27FC236}">
                  <a16:creationId xmlns:a16="http://schemas.microsoft.com/office/drawing/2014/main" id="{D019B197-C942-41D8-8E0C-2FC49E6F4025}"/>
                </a:ext>
              </a:extLst>
            </p:cNvPr>
            <p:cNvSpPr txBox="1">
              <a:spLocks noChangeArrowheads="1"/>
            </p:cNvSpPr>
            <p:nvPr/>
          </p:nvSpPr>
          <p:spPr bwMode="auto">
            <a:xfrm>
              <a:off x="116004975" y="11558587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17">
              <a:extLst>
                <a:ext uri="{FF2B5EF4-FFF2-40B4-BE49-F238E27FC236}">
                  <a16:creationId xmlns:a16="http://schemas.microsoft.com/office/drawing/2014/main" id="{708FFA13-B8A2-46E0-AFF3-DDD2B749E97B}"/>
                </a:ext>
              </a:extLst>
            </p:cNvPr>
            <p:cNvSpPr txBox="1">
              <a:spLocks noChangeArrowheads="1"/>
            </p:cNvSpPr>
            <p:nvPr/>
          </p:nvSpPr>
          <p:spPr bwMode="auto">
            <a:xfrm>
              <a:off x="114061875" y="11644312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8">
              <a:extLst>
                <a:ext uri="{FF2B5EF4-FFF2-40B4-BE49-F238E27FC236}">
                  <a16:creationId xmlns:a16="http://schemas.microsoft.com/office/drawing/2014/main" id="{14E442D6-985C-4ECD-A1A7-24956E71F77A}"/>
                </a:ext>
              </a:extLst>
            </p:cNvPr>
            <p:cNvSpPr txBox="1">
              <a:spLocks noChangeArrowheads="1"/>
            </p:cNvSpPr>
            <p:nvPr/>
          </p:nvSpPr>
          <p:spPr bwMode="auto">
            <a:xfrm>
              <a:off x="114747675" y="11644312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9">
              <a:extLst>
                <a:ext uri="{FF2B5EF4-FFF2-40B4-BE49-F238E27FC236}">
                  <a16:creationId xmlns:a16="http://schemas.microsoft.com/office/drawing/2014/main" id="{6D495285-D5A2-4EFE-83E8-5B88FE38EFDB}"/>
                </a:ext>
              </a:extLst>
            </p:cNvPr>
            <p:cNvSpPr txBox="1">
              <a:spLocks noChangeArrowheads="1"/>
            </p:cNvSpPr>
            <p:nvPr/>
          </p:nvSpPr>
          <p:spPr bwMode="auto">
            <a:xfrm>
              <a:off x="114061875" y="11707177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time setting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20">
              <a:extLst>
                <a:ext uri="{FF2B5EF4-FFF2-40B4-BE49-F238E27FC236}">
                  <a16:creationId xmlns:a16="http://schemas.microsoft.com/office/drawing/2014/main" id="{8F7EB407-CFA4-49BD-98BA-349EC6584C31}"/>
                </a:ext>
              </a:extLst>
            </p:cNvPr>
            <p:cNvSpPr txBox="1">
              <a:spLocks noChangeArrowheads="1"/>
            </p:cNvSpPr>
            <p:nvPr/>
          </p:nvSpPr>
          <p:spPr bwMode="auto">
            <a:xfrm>
              <a:off x="115147725" y="11707177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21">
              <a:extLst>
                <a:ext uri="{FF2B5EF4-FFF2-40B4-BE49-F238E27FC236}">
                  <a16:creationId xmlns:a16="http://schemas.microsoft.com/office/drawing/2014/main" id="{240EAA3C-8FE4-4D75-B550-7B1C5867E452}"/>
                </a:ext>
              </a:extLst>
            </p:cNvPr>
            <p:cNvSpPr>
              <a:spLocks noChangeShapeType="1"/>
            </p:cNvSpPr>
            <p:nvPr/>
          </p:nvSpPr>
          <p:spPr bwMode="auto">
            <a:xfrm flipV="1">
              <a:off x="114747675" y="113871375"/>
              <a:ext cx="1257300" cy="62865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Text Box 22">
              <a:extLst>
                <a:ext uri="{FF2B5EF4-FFF2-40B4-BE49-F238E27FC236}">
                  <a16:creationId xmlns:a16="http://schemas.microsoft.com/office/drawing/2014/main" id="{19D4D1F5-0C99-4C52-B56A-BA3D1359E40C}"/>
                </a:ext>
              </a:extLst>
            </p:cNvPr>
            <p:cNvSpPr txBox="1">
              <a:spLocks noChangeArrowheads="1"/>
            </p:cNvSpPr>
            <p:nvPr/>
          </p:nvSpPr>
          <p:spPr bwMode="auto">
            <a:xfrm>
              <a:off x="116633625" y="113928525"/>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COP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23">
              <a:extLst>
                <a:ext uri="{FF2B5EF4-FFF2-40B4-BE49-F238E27FC236}">
                  <a16:creationId xmlns:a16="http://schemas.microsoft.com/office/drawing/2014/main" id="{9AD61A8B-D357-43D9-B467-5C7E114996C5}"/>
                </a:ext>
              </a:extLst>
            </p:cNvPr>
            <p:cNvSpPr txBox="1">
              <a:spLocks noChangeArrowheads="1"/>
            </p:cNvSpPr>
            <p:nvPr/>
          </p:nvSpPr>
          <p:spPr bwMode="auto">
            <a:xfrm>
              <a:off x="116119275" y="1164431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461609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87A302B-B5C2-4D83-B5B2-EDD2620BD02A}"/>
              </a:ext>
            </a:extLst>
          </p:cNvPr>
          <p:cNvSpPr>
            <a:spLocks noGrp="1"/>
          </p:cNvSpPr>
          <p:nvPr>
            <p:ph type="sldNum" sz="quarter" idx="12"/>
          </p:nvPr>
        </p:nvSpPr>
        <p:spPr/>
        <p:txBody>
          <a:bodyPr/>
          <a:lstStyle/>
          <a:p>
            <a:fld id="{1E1B8BD3-EEEF-4896-BEE3-06C250004F3C}" type="slidenum">
              <a:rPr lang="en-US" smtClean="0"/>
              <a:pPr/>
              <a:t>14</a:t>
            </a:fld>
            <a:endParaRPr lang="en-US" dirty="0"/>
          </a:p>
        </p:txBody>
      </p:sp>
      <p:sp>
        <p:nvSpPr>
          <p:cNvPr id="23" name="Rectangle 22">
            <a:extLst>
              <a:ext uri="{FF2B5EF4-FFF2-40B4-BE49-F238E27FC236}">
                <a16:creationId xmlns:a16="http://schemas.microsoft.com/office/drawing/2014/main" id="{CABDEE55-AD26-4770-BFE5-9F5ECAF82BC1}"/>
              </a:ext>
            </a:extLst>
          </p:cNvPr>
          <p:cNvSpPr/>
          <p:nvPr/>
        </p:nvSpPr>
        <p:spPr>
          <a:xfrm>
            <a:off x="1626872" y="1368971"/>
            <a:ext cx="3267346" cy="4247317"/>
          </a:xfrm>
          <a:prstGeom prst="rect">
            <a:avLst/>
          </a:prstGeom>
        </p:spPr>
        <p:txBody>
          <a:bodyPr wrap="square">
            <a:spAutoFit/>
          </a:bodyPr>
          <a:lstStyle/>
          <a:p>
            <a:r>
              <a:rPr lang="en-US" dirty="0">
                <a:latin typeface="Arial Narrow" panose="020B0606020202030204" pitchFamily="34" charset="0"/>
              </a:rPr>
              <a:t>In 1844 Snow predicted the second advent and what he got was a ‘Close of Probation’ (’CoP’). Did they have the light to know it would be a ’CoP’ in that history? I’m going to say “yes”. Let’s remember a quote that was read in our last study, where EGW describes this time period. She says, “man has erred, but there was no ‘Failure’ on the part of God.” If they did not have the light to understand that, then we blame God because He did not give them that light, but they did have that light, they could understand it.</a:t>
            </a:r>
            <a:endParaRPr lang="en-US" sz="1200" kern="1400" dirty="0">
              <a:solidFill>
                <a:srgbClr val="000000"/>
              </a:solidFill>
              <a:effectLst/>
              <a:latin typeface="Times New Roman" panose="02020603050405020304" pitchFamily="18" charset="0"/>
            </a:endParaRPr>
          </a:p>
        </p:txBody>
      </p:sp>
      <p:sp>
        <p:nvSpPr>
          <p:cNvPr id="26" name="Text Box 2">
            <a:extLst>
              <a:ext uri="{FF2B5EF4-FFF2-40B4-BE49-F238E27FC236}">
                <a16:creationId xmlns:a16="http://schemas.microsoft.com/office/drawing/2014/main" id="{E129C90F-0A85-44EA-9981-FA8650A31322}"/>
              </a:ext>
            </a:extLst>
          </p:cNvPr>
          <p:cNvSpPr txBox="1">
            <a:spLocks noChangeArrowheads="1"/>
          </p:cNvSpPr>
          <p:nvPr/>
        </p:nvSpPr>
        <p:spPr bwMode="auto">
          <a:xfrm>
            <a:off x="7486650" y="1266825"/>
            <a:ext cx="30861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7" name="Group 3">
            <a:extLst>
              <a:ext uri="{FF2B5EF4-FFF2-40B4-BE49-F238E27FC236}">
                <a16:creationId xmlns:a16="http://schemas.microsoft.com/office/drawing/2014/main" id="{39669CA6-80CE-4A42-AB11-E1D4BCEB5A9F}"/>
              </a:ext>
            </a:extLst>
          </p:cNvPr>
          <p:cNvGrpSpPr>
            <a:grpSpLocks/>
          </p:cNvGrpSpPr>
          <p:nvPr/>
        </p:nvGrpSpPr>
        <p:grpSpPr bwMode="auto">
          <a:xfrm>
            <a:off x="7543800" y="1438275"/>
            <a:ext cx="3028950" cy="4114800"/>
            <a:chOff x="114061875" y="113642775"/>
            <a:chExt cx="3028950" cy="4114800"/>
          </a:xfrm>
        </p:grpSpPr>
        <p:sp>
          <p:nvSpPr>
            <p:cNvPr id="28" name="Line 4">
              <a:extLst>
                <a:ext uri="{FF2B5EF4-FFF2-40B4-BE49-F238E27FC236}">
                  <a16:creationId xmlns:a16="http://schemas.microsoft.com/office/drawing/2014/main" id="{89D07D3F-C5CB-4B26-9A61-EEB53EE1BF72}"/>
                </a:ext>
              </a:extLst>
            </p:cNvPr>
            <p:cNvSpPr>
              <a:spLocks noChangeShapeType="1"/>
            </p:cNvSpPr>
            <p:nvPr/>
          </p:nvSpPr>
          <p:spPr bwMode="auto">
            <a:xfrm>
              <a:off x="114690525" y="114557175"/>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5">
              <a:extLst>
                <a:ext uri="{FF2B5EF4-FFF2-40B4-BE49-F238E27FC236}">
                  <a16:creationId xmlns:a16="http://schemas.microsoft.com/office/drawing/2014/main" id="{B9453418-899E-4203-84B2-81A275372DE0}"/>
                </a:ext>
              </a:extLst>
            </p:cNvPr>
            <p:cNvSpPr>
              <a:spLocks noChangeShapeType="1"/>
            </p:cNvSpPr>
            <p:nvPr/>
          </p:nvSpPr>
          <p:spPr bwMode="auto">
            <a:xfrm>
              <a:off x="114690525" y="1142714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A459E316-D62D-4230-9961-389EEB7E97A4}"/>
                </a:ext>
              </a:extLst>
            </p:cNvPr>
            <p:cNvSpPr>
              <a:spLocks noChangeShapeType="1"/>
            </p:cNvSpPr>
            <p:nvPr/>
          </p:nvSpPr>
          <p:spPr bwMode="auto">
            <a:xfrm>
              <a:off x="116290725" y="1142714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7">
              <a:extLst>
                <a:ext uri="{FF2B5EF4-FFF2-40B4-BE49-F238E27FC236}">
                  <a16:creationId xmlns:a16="http://schemas.microsoft.com/office/drawing/2014/main" id="{CE96C815-CFF3-4CE1-B343-A41FE4E20EA7}"/>
                </a:ext>
              </a:extLst>
            </p:cNvPr>
            <p:cNvSpPr txBox="1">
              <a:spLocks noChangeArrowheads="1"/>
            </p:cNvSpPr>
            <p:nvPr/>
          </p:nvSpPr>
          <p:spPr bwMode="auto">
            <a:xfrm>
              <a:off x="114461925" y="11381422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8">
              <a:extLst>
                <a:ext uri="{FF2B5EF4-FFF2-40B4-BE49-F238E27FC236}">
                  <a16:creationId xmlns:a16="http://schemas.microsoft.com/office/drawing/2014/main" id="{A2CB94E0-241C-4619-8CE9-56201EA286D9}"/>
                </a:ext>
              </a:extLst>
            </p:cNvPr>
            <p:cNvSpPr txBox="1">
              <a:spLocks noChangeArrowheads="1"/>
            </p:cNvSpPr>
            <p:nvPr/>
          </p:nvSpPr>
          <p:spPr bwMode="auto">
            <a:xfrm>
              <a:off x="114404775" y="11461432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9">
              <a:extLst>
                <a:ext uri="{FF2B5EF4-FFF2-40B4-BE49-F238E27FC236}">
                  <a16:creationId xmlns:a16="http://schemas.microsoft.com/office/drawing/2014/main" id="{7A8D9A89-83F8-4CF8-8046-A72FA03BCA62}"/>
                </a:ext>
              </a:extLst>
            </p:cNvPr>
            <p:cNvSpPr txBox="1">
              <a:spLocks noChangeArrowheads="1"/>
            </p:cNvSpPr>
            <p:nvPr/>
          </p:nvSpPr>
          <p:spPr bwMode="auto">
            <a:xfrm>
              <a:off x="116004975" y="11364277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AutoShape 10">
              <a:extLst>
                <a:ext uri="{FF2B5EF4-FFF2-40B4-BE49-F238E27FC236}">
                  <a16:creationId xmlns:a16="http://schemas.microsoft.com/office/drawing/2014/main" id="{30A9A138-C7E1-4B42-8E0C-D7467B482FBC}"/>
                </a:ext>
              </a:extLst>
            </p:cNvPr>
            <p:cNvSpPr>
              <a:spLocks/>
            </p:cNvSpPr>
            <p:nvPr/>
          </p:nvSpPr>
          <p:spPr bwMode="auto">
            <a:xfrm>
              <a:off x="114176175" y="113699925"/>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Text Box 11">
              <a:extLst>
                <a:ext uri="{FF2B5EF4-FFF2-40B4-BE49-F238E27FC236}">
                  <a16:creationId xmlns:a16="http://schemas.microsoft.com/office/drawing/2014/main" id="{3CC342B6-7303-466F-B322-8123651A8178}"/>
                </a:ext>
              </a:extLst>
            </p:cNvPr>
            <p:cNvSpPr txBox="1">
              <a:spLocks noChangeArrowheads="1"/>
            </p:cNvSpPr>
            <p:nvPr/>
          </p:nvSpPr>
          <p:spPr bwMode="auto">
            <a:xfrm>
              <a:off x="114061875" y="115071525"/>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12">
              <a:extLst>
                <a:ext uri="{FF2B5EF4-FFF2-40B4-BE49-F238E27FC236}">
                  <a16:creationId xmlns:a16="http://schemas.microsoft.com/office/drawing/2014/main" id="{50296F2A-A431-4335-9F8F-CE8FA932CF2E}"/>
                </a:ext>
              </a:extLst>
            </p:cNvPr>
            <p:cNvSpPr>
              <a:spLocks noChangeShapeType="1"/>
            </p:cNvSpPr>
            <p:nvPr/>
          </p:nvSpPr>
          <p:spPr bwMode="auto">
            <a:xfrm>
              <a:off x="114690525" y="116385975"/>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13">
              <a:extLst>
                <a:ext uri="{FF2B5EF4-FFF2-40B4-BE49-F238E27FC236}">
                  <a16:creationId xmlns:a16="http://schemas.microsoft.com/office/drawing/2014/main" id="{A713E0BF-24FF-4D59-9E4F-5A8C280A5C28}"/>
                </a:ext>
              </a:extLst>
            </p:cNvPr>
            <p:cNvSpPr>
              <a:spLocks noChangeShapeType="1"/>
            </p:cNvSpPr>
            <p:nvPr/>
          </p:nvSpPr>
          <p:spPr bwMode="auto">
            <a:xfrm>
              <a:off x="114690525" y="1161002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14">
              <a:extLst>
                <a:ext uri="{FF2B5EF4-FFF2-40B4-BE49-F238E27FC236}">
                  <a16:creationId xmlns:a16="http://schemas.microsoft.com/office/drawing/2014/main" id="{4382E36B-0749-4950-91EC-ED2CA71716C9}"/>
                </a:ext>
              </a:extLst>
            </p:cNvPr>
            <p:cNvSpPr>
              <a:spLocks noChangeShapeType="1"/>
            </p:cNvSpPr>
            <p:nvPr/>
          </p:nvSpPr>
          <p:spPr bwMode="auto">
            <a:xfrm>
              <a:off x="116290725" y="1161002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5">
              <a:extLst>
                <a:ext uri="{FF2B5EF4-FFF2-40B4-BE49-F238E27FC236}">
                  <a16:creationId xmlns:a16="http://schemas.microsoft.com/office/drawing/2014/main" id="{929199A9-CECA-4B7A-99DB-B4ABE998676B}"/>
                </a:ext>
              </a:extLst>
            </p:cNvPr>
            <p:cNvSpPr txBox="1">
              <a:spLocks noChangeArrowheads="1"/>
            </p:cNvSpPr>
            <p:nvPr/>
          </p:nvSpPr>
          <p:spPr bwMode="auto">
            <a:xfrm>
              <a:off x="114461925" y="11575732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16">
              <a:extLst>
                <a:ext uri="{FF2B5EF4-FFF2-40B4-BE49-F238E27FC236}">
                  <a16:creationId xmlns:a16="http://schemas.microsoft.com/office/drawing/2014/main" id="{D5914006-E4DB-4E5A-AC38-CF49F5AC9FD8}"/>
                </a:ext>
              </a:extLst>
            </p:cNvPr>
            <p:cNvSpPr txBox="1">
              <a:spLocks noChangeArrowheads="1"/>
            </p:cNvSpPr>
            <p:nvPr/>
          </p:nvSpPr>
          <p:spPr bwMode="auto">
            <a:xfrm>
              <a:off x="116004975" y="11558587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7">
              <a:extLst>
                <a:ext uri="{FF2B5EF4-FFF2-40B4-BE49-F238E27FC236}">
                  <a16:creationId xmlns:a16="http://schemas.microsoft.com/office/drawing/2014/main" id="{C84FC0F1-91AA-42CF-B018-F46AC0246205}"/>
                </a:ext>
              </a:extLst>
            </p:cNvPr>
            <p:cNvSpPr txBox="1">
              <a:spLocks noChangeArrowheads="1"/>
            </p:cNvSpPr>
            <p:nvPr/>
          </p:nvSpPr>
          <p:spPr bwMode="auto">
            <a:xfrm>
              <a:off x="114061875" y="11644312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8">
              <a:extLst>
                <a:ext uri="{FF2B5EF4-FFF2-40B4-BE49-F238E27FC236}">
                  <a16:creationId xmlns:a16="http://schemas.microsoft.com/office/drawing/2014/main" id="{C9239A9D-9F2E-46F7-9F18-0431E0DEC120}"/>
                </a:ext>
              </a:extLst>
            </p:cNvPr>
            <p:cNvSpPr txBox="1">
              <a:spLocks noChangeArrowheads="1"/>
            </p:cNvSpPr>
            <p:nvPr/>
          </p:nvSpPr>
          <p:spPr bwMode="auto">
            <a:xfrm>
              <a:off x="114747675" y="11644312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19">
              <a:extLst>
                <a:ext uri="{FF2B5EF4-FFF2-40B4-BE49-F238E27FC236}">
                  <a16:creationId xmlns:a16="http://schemas.microsoft.com/office/drawing/2014/main" id="{1484F543-8C8B-4F92-B872-62A1CAB98338}"/>
                </a:ext>
              </a:extLst>
            </p:cNvPr>
            <p:cNvSpPr txBox="1">
              <a:spLocks noChangeArrowheads="1"/>
            </p:cNvSpPr>
            <p:nvPr/>
          </p:nvSpPr>
          <p:spPr bwMode="auto">
            <a:xfrm>
              <a:off x="114061875" y="11707177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time setting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20">
              <a:extLst>
                <a:ext uri="{FF2B5EF4-FFF2-40B4-BE49-F238E27FC236}">
                  <a16:creationId xmlns:a16="http://schemas.microsoft.com/office/drawing/2014/main" id="{5FAA2C72-1D73-401C-B660-BB51DB49A3EF}"/>
                </a:ext>
              </a:extLst>
            </p:cNvPr>
            <p:cNvSpPr txBox="1">
              <a:spLocks noChangeArrowheads="1"/>
            </p:cNvSpPr>
            <p:nvPr/>
          </p:nvSpPr>
          <p:spPr bwMode="auto">
            <a:xfrm>
              <a:off x="115147725" y="11707177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21">
              <a:extLst>
                <a:ext uri="{FF2B5EF4-FFF2-40B4-BE49-F238E27FC236}">
                  <a16:creationId xmlns:a16="http://schemas.microsoft.com/office/drawing/2014/main" id="{2CE1C2DD-AC1C-4C37-A435-105F26CDF79D}"/>
                </a:ext>
              </a:extLst>
            </p:cNvPr>
            <p:cNvSpPr>
              <a:spLocks noChangeShapeType="1"/>
            </p:cNvSpPr>
            <p:nvPr/>
          </p:nvSpPr>
          <p:spPr bwMode="auto">
            <a:xfrm flipV="1">
              <a:off x="114747675" y="113871375"/>
              <a:ext cx="1257300" cy="62865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22">
              <a:extLst>
                <a:ext uri="{FF2B5EF4-FFF2-40B4-BE49-F238E27FC236}">
                  <a16:creationId xmlns:a16="http://schemas.microsoft.com/office/drawing/2014/main" id="{6215BF10-5928-4697-B781-48C6EE448434}"/>
                </a:ext>
              </a:extLst>
            </p:cNvPr>
            <p:cNvSpPr txBox="1">
              <a:spLocks noChangeArrowheads="1"/>
            </p:cNvSpPr>
            <p:nvPr/>
          </p:nvSpPr>
          <p:spPr bwMode="auto">
            <a:xfrm>
              <a:off x="116633625" y="113928525"/>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COP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23">
              <a:extLst>
                <a:ext uri="{FF2B5EF4-FFF2-40B4-BE49-F238E27FC236}">
                  <a16:creationId xmlns:a16="http://schemas.microsoft.com/office/drawing/2014/main" id="{7B7FCD1E-BF87-4236-8025-EAA58D9C8111}"/>
                </a:ext>
              </a:extLst>
            </p:cNvPr>
            <p:cNvSpPr txBox="1">
              <a:spLocks noChangeArrowheads="1"/>
            </p:cNvSpPr>
            <p:nvPr/>
          </p:nvSpPr>
          <p:spPr bwMode="auto">
            <a:xfrm>
              <a:off x="116119275" y="1164431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74929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CC1EC10-F4A1-41BF-A78B-F736BD6120EC}"/>
              </a:ext>
            </a:extLst>
          </p:cNvPr>
          <p:cNvSpPr>
            <a:spLocks noGrp="1"/>
          </p:cNvSpPr>
          <p:nvPr>
            <p:ph type="sldNum" sz="quarter" idx="12"/>
          </p:nvPr>
        </p:nvSpPr>
        <p:spPr/>
        <p:txBody>
          <a:bodyPr/>
          <a:lstStyle/>
          <a:p>
            <a:fld id="{1E1B8BD3-EEEF-4896-BEE3-06C250004F3C}" type="slidenum">
              <a:rPr lang="en-US" smtClean="0"/>
              <a:pPr/>
              <a:t>15</a:t>
            </a:fld>
            <a:endParaRPr lang="en-US" dirty="0"/>
          </a:p>
        </p:txBody>
      </p:sp>
      <p:sp>
        <p:nvSpPr>
          <p:cNvPr id="3" name="Rectangle 2">
            <a:extLst>
              <a:ext uri="{FF2B5EF4-FFF2-40B4-BE49-F238E27FC236}">
                <a16:creationId xmlns:a16="http://schemas.microsoft.com/office/drawing/2014/main" id="{F8B83758-EA2B-4F90-9F6D-5669F91CA392}"/>
              </a:ext>
            </a:extLst>
          </p:cNvPr>
          <p:cNvSpPr/>
          <p:nvPr/>
        </p:nvSpPr>
        <p:spPr>
          <a:xfrm>
            <a:off x="1425755" y="1363483"/>
            <a:ext cx="4171407" cy="3970318"/>
          </a:xfrm>
          <a:prstGeom prst="rect">
            <a:avLst/>
          </a:prstGeom>
        </p:spPr>
        <p:txBody>
          <a:bodyPr wrap="square">
            <a:spAutoFit/>
          </a:bodyPr>
          <a:lstStyle/>
          <a:p>
            <a:r>
              <a:rPr lang="en-US" kern="1400" dirty="0">
                <a:solidFill>
                  <a:srgbClr val="000000"/>
                </a:solidFill>
                <a:latin typeface="Arial Narrow" panose="020B0606020202030204" pitchFamily="34" charset="0"/>
              </a:rPr>
              <a:t>In 2012 a prediction is made that there’s going to be a ‘SL’ in 2014. Had the light of Ezra 7:9 been opened up yet? No. It was opened up in 2014. These two models are not equal. To predict an event and get a different event when you have all the light necessary to make an accurate prediction, is not the same thing as predicting an event, getting that event, and then learning to understand it better. They are not equal. But what is being used to say that messages are half right and half wrong in our history, is two histories of ‘Failure’. 1844 and 1888. When we ‘Compare and Contrast’ that with our history, they are not equal.</a:t>
            </a:r>
            <a:endParaRPr lang="en-US" sz="1200" kern="1400" dirty="0">
              <a:solidFill>
                <a:srgbClr val="000000"/>
              </a:solidFill>
              <a:effectLst/>
              <a:latin typeface="Times New Roman" panose="02020603050405020304" pitchFamily="18" charset="0"/>
            </a:endParaRPr>
          </a:p>
        </p:txBody>
      </p:sp>
      <p:sp>
        <p:nvSpPr>
          <p:cNvPr id="25" name="Text Box 2">
            <a:extLst>
              <a:ext uri="{FF2B5EF4-FFF2-40B4-BE49-F238E27FC236}">
                <a16:creationId xmlns:a16="http://schemas.microsoft.com/office/drawing/2014/main" id="{C159D805-0B4B-4CCD-B9A0-45EF7D2C3F4E}"/>
              </a:ext>
            </a:extLst>
          </p:cNvPr>
          <p:cNvSpPr txBox="1">
            <a:spLocks noChangeArrowheads="1"/>
          </p:cNvSpPr>
          <p:nvPr/>
        </p:nvSpPr>
        <p:spPr bwMode="auto">
          <a:xfrm>
            <a:off x="7486650" y="1266825"/>
            <a:ext cx="30861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26" name="Group 3">
            <a:extLst>
              <a:ext uri="{FF2B5EF4-FFF2-40B4-BE49-F238E27FC236}">
                <a16:creationId xmlns:a16="http://schemas.microsoft.com/office/drawing/2014/main" id="{7644A5D4-F5ED-468D-BF3A-ED05C52C58E2}"/>
              </a:ext>
            </a:extLst>
          </p:cNvPr>
          <p:cNvGrpSpPr>
            <a:grpSpLocks/>
          </p:cNvGrpSpPr>
          <p:nvPr/>
        </p:nvGrpSpPr>
        <p:grpSpPr bwMode="auto">
          <a:xfrm>
            <a:off x="7543800" y="1438275"/>
            <a:ext cx="3028950" cy="4114800"/>
            <a:chOff x="114061875" y="113642775"/>
            <a:chExt cx="3028950" cy="4114800"/>
          </a:xfrm>
        </p:grpSpPr>
        <p:sp>
          <p:nvSpPr>
            <p:cNvPr id="27" name="Line 4">
              <a:extLst>
                <a:ext uri="{FF2B5EF4-FFF2-40B4-BE49-F238E27FC236}">
                  <a16:creationId xmlns:a16="http://schemas.microsoft.com/office/drawing/2014/main" id="{47926F22-460C-493D-9E40-B5F93E44CCC1}"/>
                </a:ext>
              </a:extLst>
            </p:cNvPr>
            <p:cNvSpPr>
              <a:spLocks noChangeShapeType="1"/>
            </p:cNvSpPr>
            <p:nvPr/>
          </p:nvSpPr>
          <p:spPr bwMode="auto">
            <a:xfrm>
              <a:off x="114690525" y="114557175"/>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5">
              <a:extLst>
                <a:ext uri="{FF2B5EF4-FFF2-40B4-BE49-F238E27FC236}">
                  <a16:creationId xmlns:a16="http://schemas.microsoft.com/office/drawing/2014/main" id="{2361F340-4C45-4245-B43A-6508967BC846}"/>
                </a:ext>
              </a:extLst>
            </p:cNvPr>
            <p:cNvSpPr>
              <a:spLocks noChangeShapeType="1"/>
            </p:cNvSpPr>
            <p:nvPr/>
          </p:nvSpPr>
          <p:spPr bwMode="auto">
            <a:xfrm>
              <a:off x="114690525" y="1142714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6">
              <a:extLst>
                <a:ext uri="{FF2B5EF4-FFF2-40B4-BE49-F238E27FC236}">
                  <a16:creationId xmlns:a16="http://schemas.microsoft.com/office/drawing/2014/main" id="{DC1678E0-B1CA-46B7-BF37-20B8ECBFC2DE}"/>
                </a:ext>
              </a:extLst>
            </p:cNvPr>
            <p:cNvSpPr>
              <a:spLocks noChangeShapeType="1"/>
            </p:cNvSpPr>
            <p:nvPr/>
          </p:nvSpPr>
          <p:spPr bwMode="auto">
            <a:xfrm>
              <a:off x="116290725" y="1142714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7">
              <a:extLst>
                <a:ext uri="{FF2B5EF4-FFF2-40B4-BE49-F238E27FC236}">
                  <a16:creationId xmlns:a16="http://schemas.microsoft.com/office/drawing/2014/main" id="{AE8A688D-24E0-4FB3-BD6A-F5626FBD17E7}"/>
                </a:ext>
              </a:extLst>
            </p:cNvPr>
            <p:cNvSpPr txBox="1">
              <a:spLocks noChangeArrowheads="1"/>
            </p:cNvSpPr>
            <p:nvPr/>
          </p:nvSpPr>
          <p:spPr bwMode="auto">
            <a:xfrm>
              <a:off x="114461925" y="11381422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8">
              <a:extLst>
                <a:ext uri="{FF2B5EF4-FFF2-40B4-BE49-F238E27FC236}">
                  <a16:creationId xmlns:a16="http://schemas.microsoft.com/office/drawing/2014/main" id="{B0D000AA-4ECC-4CAD-AB2C-79C01FE82715}"/>
                </a:ext>
              </a:extLst>
            </p:cNvPr>
            <p:cNvSpPr txBox="1">
              <a:spLocks noChangeArrowheads="1"/>
            </p:cNvSpPr>
            <p:nvPr/>
          </p:nvSpPr>
          <p:spPr bwMode="auto">
            <a:xfrm>
              <a:off x="114404775" y="11461432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9">
              <a:extLst>
                <a:ext uri="{FF2B5EF4-FFF2-40B4-BE49-F238E27FC236}">
                  <a16:creationId xmlns:a16="http://schemas.microsoft.com/office/drawing/2014/main" id="{C460186E-A3FD-47BF-8382-4F8BE41FE427}"/>
                </a:ext>
              </a:extLst>
            </p:cNvPr>
            <p:cNvSpPr txBox="1">
              <a:spLocks noChangeArrowheads="1"/>
            </p:cNvSpPr>
            <p:nvPr/>
          </p:nvSpPr>
          <p:spPr bwMode="auto">
            <a:xfrm>
              <a:off x="116004975" y="11364277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AutoShape 10">
              <a:extLst>
                <a:ext uri="{FF2B5EF4-FFF2-40B4-BE49-F238E27FC236}">
                  <a16:creationId xmlns:a16="http://schemas.microsoft.com/office/drawing/2014/main" id="{2C70EEA4-BA16-4C5C-9332-CEC2B18B8CAC}"/>
                </a:ext>
              </a:extLst>
            </p:cNvPr>
            <p:cNvSpPr>
              <a:spLocks/>
            </p:cNvSpPr>
            <p:nvPr/>
          </p:nvSpPr>
          <p:spPr bwMode="auto">
            <a:xfrm>
              <a:off x="114176175" y="113699925"/>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11">
              <a:extLst>
                <a:ext uri="{FF2B5EF4-FFF2-40B4-BE49-F238E27FC236}">
                  <a16:creationId xmlns:a16="http://schemas.microsoft.com/office/drawing/2014/main" id="{B1E9C7E4-EAEE-42A5-9857-0FA3F7C3EA75}"/>
                </a:ext>
              </a:extLst>
            </p:cNvPr>
            <p:cNvSpPr txBox="1">
              <a:spLocks noChangeArrowheads="1"/>
            </p:cNvSpPr>
            <p:nvPr/>
          </p:nvSpPr>
          <p:spPr bwMode="auto">
            <a:xfrm>
              <a:off x="114061875" y="115071525"/>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12">
              <a:extLst>
                <a:ext uri="{FF2B5EF4-FFF2-40B4-BE49-F238E27FC236}">
                  <a16:creationId xmlns:a16="http://schemas.microsoft.com/office/drawing/2014/main" id="{FB81F2C0-D73C-4B15-A085-4C87C531E078}"/>
                </a:ext>
              </a:extLst>
            </p:cNvPr>
            <p:cNvSpPr>
              <a:spLocks noChangeShapeType="1"/>
            </p:cNvSpPr>
            <p:nvPr/>
          </p:nvSpPr>
          <p:spPr bwMode="auto">
            <a:xfrm>
              <a:off x="114690525" y="116385975"/>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3">
              <a:extLst>
                <a:ext uri="{FF2B5EF4-FFF2-40B4-BE49-F238E27FC236}">
                  <a16:creationId xmlns:a16="http://schemas.microsoft.com/office/drawing/2014/main" id="{1CA0D932-9968-4AD4-AAEE-2FBDC3EC0DEE}"/>
                </a:ext>
              </a:extLst>
            </p:cNvPr>
            <p:cNvSpPr>
              <a:spLocks noChangeShapeType="1"/>
            </p:cNvSpPr>
            <p:nvPr/>
          </p:nvSpPr>
          <p:spPr bwMode="auto">
            <a:xfrm>
              <a:off x="114690525" y="1161002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14">
              <a:extLst>
                <a:ext uri="{FF2B5EF4-FFF2-40B4-BE49-F238E27FC236}">
                  <a16:creationId xmlns:a16="http://schemas.microsoft.com/office/drawing/2014/main" id="{6AC48FE5-011E-46D7-96FC-F5BFE2CF80AF}"/>
                </a:ext>
              </a:extLst>
            </p:cNvPr>
            <p:cNvSpPr>
              <a:spLocks noChangeShapeType="1"/>
            </p:cNvSpPr>
            <p:nvPr/>
          </p:nvSpPr>
          <p:spPr bwMode="auto">
            <a:xfrm>
              <a:off x="116290725" y="1161002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15">
              <a:extLst>
                <a:ext uri="{FF2B5EF4-FFF2-40B4-BE49-F238E27FC236}">
                  <a16:creationId xmlns:a16="http://schemas.microsoft.com/office/drawing/2014/main" id="{88F31EF1-11D2-4DF8-8E76-43A4ED7CD3AF}"/>
                </a:ext>
              </a:extLst>
            </p:cNvPr>
            <p:cNvSpPr txBox="1">
              <a:spLocks noChangeArrowheads="1"/>
            </p:cNvSpPr>
            <p:nvPr/>
          </p:nvSpPr>
          <p:spPr bwMode="auto">
            <a:xfrm>
              <a:off x="114461925" y="11575732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16">
              <a:extLst>
                <a:ext uri="{FF2B5EF4-FFF2-40B4-BE49-F238E27FC236}">
                  <a16:creationId xmlns:a16="http://schemas.microsoft.com/office/drawing/2014/main" id="{C286A205-EC58-4564-9DAA-22BF07B4D51F}"/>
                </a:ext>
              </a:extLst>
            </p:cNvPr>
            <p:cNvSpPr txBox="1">
              <a:spLocks noChangeArrowheads="1"/>
            </p:cNvSpPr>
            <p:nvPr/>
          </p:nvSpPr>
          <p:spPr bwMode="auto">
            <a:xfrm>
              <a:off x="116004975" y="115519203"/>
              <a:ext cx="628650" cy="5810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Text Box 17">
              <a:extLst>
                <a:ext uri="{FF2B5EF4-FFF2-40B4-BE49-F238E27FC236}">
                  <a16:creationId xmlns:a16="http://schemas.microsoft.com/office/drawing/2014/main" id="{E4145ECD-2CFC-4151-8FD7-8F87A40D82DD}"/>
                </a:ext>
              </a:extLst>
            </p:cNvPr>
            <p:cNvSpPr txBox="1">
              <a:spLocks noChangeArrowheads="1"/>
            </p:cNvSpPr>
            <p:nvPr/>
          </p:nvSpPr>
          <p:spPr bwMode="auto">
            <a:xfrm>
              <a:off x="114061875" y="11644312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8">
              <a:extLst>
                <a:ext uri="{FF2B5EF4-FFF2-40B4-BE49-F238E27FC236}">
                  <a16:creationId xmlns:a16="http://schemas.microsoft.com/office/drawing/2014/main" id="{B10E02E9-8374-4A34-A96A-AC33D6C101EB}"/>
                </a:ext>
              </a:extLst>
            </p:cNvPr>
            <p:cNvSpPr txBox="1">
              <a:spLocks noChangeArrowheads="1"/>
            </p:cNvSpPr>
            <p:nvPr/>
          </p:nvSpPr>
          <p:spPr bwMode="auto">
            <a:xfrm>
              <a:off x="114747675" y="11644312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9">
              <a:extLst>
                <a:ext uri="{FF2B5EF4-FFF2-40B4-BE49-F238E27FC236}">
                  <a16:creationId xmlns:a16="http://schemas.microsoft.com/office/drawing/2014/main" id="{010F3AC9-1C64-46D0-9632-6AFFCC88C774}"/>
                </a:ext>
              </a:extLst>
            </p:cNvPr>
            <p:cNvSpPr txBox="1">
              <a:spLocks noChangeArrowheads="1"/>
            </p:cNvSpPr>
            <p:nvPr/>
          </p:nvSpPr>
          <p:spPr bwMode="auto">
            <a:xfrm>
              <a:off x="114061875" y="11707177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time setting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Text Box 20">
              <a:extLst>
                <a:ext uri="{FF2B5EF4-FFF2-40B4-BE49-F238E27FC236}">
                  <a16:creationId xmlns:a16="http://schemas.microsoft.com/office/drawing/2014/main" id="{428A9AE1-E669-48F3-8B47-3FBE100BD736}"/>
                </a:ext>
              </a:extLst>
            </p:cNvPr>
            <p:cNvSpPr txBox="1">
              <a:spLocks noChangeArrowheads="1"/>
            </p:cNvSpPr>
            <p:nvPr/>
          </p:nvSpPr>
          <p:spPr bwMode="auto">
            <a:xfrm>
              <a:off x="115147725" y="11707177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21">
              <a:extLst>
                <a:ext uri="{FF2B5EF4-FFF2-40B4-BE49-F238E27FC236}">
                  <a16:creationId xmlns:a16="http://schemas.microsoft.com/office/drawing/2014/main" id="{3588C8EE-1B8F-472F-AF48-2FE472B8F935}"/>
                </a:ext>
              </a:extLst>
            </p:cNvPr>
            <p:cNvSpPr>
              <a:spLocks noChangeShapeType="1"/>
            </p:cNvSpPr>
            <p:nvPr/>
          </p:nvSpPr>
          <p:spPr bwMode="auto">
            <a:xfrm flipV="1">
              <a:off x="114747675" y="113871375"/>
              <a:ext cx="1257300" cy="62865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r>
                <a:rPr lang="en-US" dirty="0"/>
                <a:t>v</a:t>
              </a:r>
            </a:p>
          </p:txBody>
        </p:sp>
        <p:sp>
          <p:nvSpPr>
            <p:cNvPr id="45" name="Text Box 22">
              <a:extLst>
                <a:ext uri="{FF2B5EF4-FFF2-40B4-BE49-F238E27FC236}">
                  <a16:creationId xmlns:a16="http://schemas.microsoft.com/office/drawing/2014/main" id="{73461056-0A8E-4B33-80AC-67A652E81C1A}"/>
                </a:ext>
              </a:extLst>
            </p:cNvPr>
            <p:cNvSpPr txBox="1">
              <a:spLocks noChangeArrowheads="1"/>
            </p:cNvSpPr>
            <p:nvPr/>
          </p:nvSpPr>
          <p:spPr bwMode="auto">
            <a:xfrm>
              <a:off x="116633625" y="113928525"/>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COP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23">
              <a:extLst>
                <a:ext uri="{FF2B5EF4-FFF2-40B4-BE49-F238E27FC236}">
                  <a16:creationId xmlns:a16="http://schemas.microsoft.com/office/drawing/2014/main" id="{F7B46FB3-9B12-49E0-9B48-B4A16BEE7BB0}"/>
                </a:ext>
              </a:extLst>
            </p:cNvPr>
            <p:cNvSpPr txBox="1">
              <a:spLocks noChangeArrowheads="1"/>
            </p:cNvSpPr>
            <p:nvPr/>
          </p:nvSpPr>
          <p:spPr bwMode="auto">
            <a:xfrm>
              <a:off x="116119275" y="1164431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47" name="Text Box 22">
            <a:extLst>
              <a:ext uri="{FF2B5EF4-FFF2-40B4-BE49-F238E27FC236}">
                <a16:creationId xmlns:a16="http://schemas.microsoft.com/office/drawing/2014/main" id="{DF4DBBB9-EC1F-4E90-98D4-50863DA83576}"/>
              </a:ext>
            </a:extLst>
          </p:cNvPr>
          <p:cNvSpPr txBox="1">
            <a:spLocks noChangeArrowheads="1"/>
          </p:cNvSpPr>
          <p:nvPr/>
        </p:nvSpPr>
        <p:spPr bwMode="auto">
          <a:xfrm>
            <a:off x="9458325" y="42125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Ezra 7:9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9" name="Line 21">
            <a:extLst>
              <a:ext uri="{FF2B5EF4-FFF2-40B4-BE49-F238E27FC236}">
                <a16:creationId xmlns:a16="http://schemas.microsoft.com/office/drawing/2014/main" id="{C2F90A00-1C05-4059-97F9-AF589F46E348}"/>
              </a:ext>
            </a:extLst>
          </p:cNvPr>
          <p:cNvSpPr>
            <a:spLocks noChangeShapeType="1"/>
          </p:cNvSpPr>
          <p:nvPr/>
        </p:nvSpPr>
        <p:spPr bwMode="auto">
          <a:xfrm flipV="1">
            <a:off x="8239125" y="3495675"/>
            <a:ext cx="1257300" cy="62865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387954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D33727-4283-483C-A013-986ACB46CE98}"/>
              </a:ext>
            </a:extLst>
          </p:cNvPr>
          <p:cNvSpPr>
            <a:spLocks noGrp="1"/>
          </p:cNvSpPr>
          <p:nvPr>
            <p:ph type="sldNum" sz="quarter" idx="12"/>
          </p:nvPr>
        </p:nvSpPr>
        <p:spPr/>
        <p:txBody>
          <a:bodyPr/>
          <a:lstStyle/>
          <a:p>
            <a:fld id="{1E1B8BD3-EEEF-4896-BEE3-06C250004F3C}" type="slidenum">
              <a:rPr lang="en-US" smtClean="0"/>
              <a:pPr/>
              <a:t>16</a:t>
            </a:fld>
            <a:endParaRPr lang="en-US" dirty="0"/>
          </a:p>
        </p:txBody>
      </p:sp>
      <p:sp>
        <p:nvSpPr>
          <p:cNvPr id="3" name="Rectangle 2">
            <a:extLst>
              <a:ext uri="{FF2B5EF4-FFF2-40B4-BE49-F238E27FC236}">
                <a16:creationId xmlns:a16="http://schemas.microsoft.com/office/drawing/2014/main" id="{FC1C19C9-FAD5-4636-ACD4-9A9008D69E02}"/>
              </a:ext>
            </a:extLst>
          </p:cNvPr>
          <p:cNvSpPr/>
          <p:nvPr/>
        </p:nvSpPr>
        <p:spPr>
          <a:xfrm>
            <a:off x="379640" y="378663"/>
            <a:ext cx="7111361" cy="3970318"/>
          </a:xfrm>
          <a:prstGeom prst="rect">
            <a:avLst/>
          </a:prstGeom>
        </p:spPr>
        <p:txBody>
          <a:bodyPr wrap="square">
            <a:spAutoFit/>
          </a:bodyPr>
          <a:lstStyle/>
          <a:p>
            <a:r>
              <a:rPr lang="en-US" kern="1400" dirty="0">
                <a:solidFill>
                  <a:srgbClr val="000000"/>
                </a:solidFill>
                <a:latin typeface="Arial Narrow" panose="020B0606020202030204" pitchFamily="34" charset="0"/>
              </a:rPr>
              <a:t>When we consider ‘Ancient Israel’, they had ‘Failure’, ‘Failure’, ‘Success’. It was ‘Failure’ coming out of Egypt, and ‘Failure’ coming out of Babylon. How did they go in the history of Christ? As a nation destroyed. But was it ‘Failure’ or ‘Success’? EGW is clear that this was a complete and total victory. As we’ve been studying, there’s eleven disciples, or twelve, and then one, Christ. In going through this history, when you come to the Cross, which by the way is November 9, 2019, you have ‘foolish’ and you have ‘wise’. Was Christ half right and half wrong? No. He had the date right, Passover, and He had the event right. The people that have it wrong in that history were the disciples who were holding on to their preconceived ideas. They’re the ones in danger because they are not listening to His words. And we bring that into our history, and we find this is not a story of Christ being half right and half wrong. I am making Him the Movement and the Message. The problem is that people are not listening to it. And at seven months before Raphia, people were agreeing verbally, and dooms day preparing for a hot war. </a:t>
            </a:r>
            <a:r>
              <a:rPr lang="en-US" i="1" kern="1400" dirty="0">
                <a:solidFill>
                  <a:srgbClr val="000000"/>
                </a:solidFill>
                <a:latin typeface="Arial Narrow" panose="020B0606020202030204" pitchFamily="34" charset="0"/>
              </a:rPr>
              <a:t>They didn’t believe.</a:t>
            </a:r>
            <a:endParaRPr lang="en-US" sz="1200" i="1" kern="1400" dirty="0">
              <a:solidFill>
                <a:srgbClr val="000000"/>
              </a:solidFill>
              <a:effectLst/>
              <a:latin typeface="Times New Roman" panose="02020603050405020304" pitchFamily="18" charset="0"/>
            </a:endParaRPr>
          </a:p>
        </p:txBody>
      </p:sp>
      <p:sp>
        <p:nvSpPr>
          <p:cNvPr id="43" name="Rectangle 42">
            <a:extLst>
              <a:ext uri="{FF2B5EF4-FFF2-40B4-BE49-F238E27FC236}">
                <a16:creationId xmlns:a16="http://schemas.microsoft.com/office/drawing/2014/main" id="{A6F2AB68-4574-44C2-99AE-F74FFE30A9EC}"/>
              </a:ext>
            </a:extLst>
          </p:cNvPr>
          <p:cNvSpPr/>
          <p:nvPr/>
        </p:nvSpPr>
        <p:spPr>
          <a:xfrm>
            <a:off x="6096000" y="4698701"/>
            <a:ext cx="5799587" cy="1754326"/>
          </a:xfrm>
          <a:prstGeom prst="rect">
            <a:avLst/>
          </a:prstGeom>
        </p:spPr>
        <p:txBody>
          <a:bodyPr wrap="square">
            <a:spAutoFit/>
          </a:bodyPr>
          <a:lstStyle/>
          <a:p>
            <a:r>
              <a:rPr lang="en-US" kern="1400" dirty="0">
                <a:solidFill>
                  <a:srgbClr val="000000"/>
                </a:solidFill>
                <a:latin typeface="Arial Narrow" panose="020B0606020202030204" pitchFamily="34" charset="0"/>
              </a:rPr>
              <a:t>The ‘wise virgins’ have no mistake in their message. EGW says, the Cross was a complete and total victory. If you want to use parables correctly, the history of Moses goes over 1844. Coming out of Babylon goes over 1888. If you want to talk about the message in our time that leads to the Cross, it’s Christ’s words that go over this message, and He was not half right and half wrong.</a:t>
            </a:r>
            <a:endParaRPr lang="en-US" kern="1400" dirty="0">
              <a:solidFill>
                <a:srgbClr val="000000"/>
              </a:solidFill>
              <a:effectLst/>
              <a:latin typeface="Times New Roman" panose="02020603050405020304" pitchFamily="18" charset="0"/>
            </a:endParaRPr>
          </a:p>
        </p:txBody>
      </p:sp>
      <p:sp>
        <p:nvSpPr>
          <p:cNvPr id="44" name="Text Box 2">
            <a:extLst>
              <a:ext uri="{FF2B5EF4-FFF2-40B4-BE49-F238E27FC236}">
                <a16:creationId xmlns:a16="http://schemas.microsoft.com/office/drawing/2014/main" id="{5AB767FB-E247-477F-8B39-207291DCEB1A}"/>
              </a:ext>
            </a:extLst>
          </p:cNvPr>
          <p:cNvSpPr txBox="1">
            <a:spLocks noChangeArrowheads="1"/>
          </p:cNvSpPr>
          <p:nvPr/>
        </p:nvSpPr>
        <p:spPr bwMode="auto">
          <a:xfrm>
            <a:off x="8210550" y="304800"/>
            <a:ext cx="3086100" cy="434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45" name="Group 3">
            <a:extLst>
              <a:ext uri="{FF2B5EF4-FFF2-40B4-BE49-F238E27FC236}">
                <a16:creationId xmlns:a16="http://schemas.microsoft.com/office/drawing/2014/main" id="{CEC2C501-B561-4B96-832E-EADAC83A768C}"/>
              </a:ext>
            </a:extLst>
          </p:cNvPr>
          <p:cNvGrpSpPr>
            <a:grpSpLocks/>
          </p:cNvGrpSpPr>
          <p:nvPr/>
        </p:nvGrpSpPr>
        <p:grpSpPr bwMode="auto">
          <a:xfrm>
            <a:off x="8267700" y="476250"/>
            <a:ext cx="3028950" cy="4114800"/>
            <a:chOff x="114061875" y="113642775"/>
            <a:chExt cx="3028950" cy="4114800"/>
          </a:xfrm>
        </p:grpSpPr>
        <p:sp>
          <p:nvSpPr>
            <p:cNvPr id="46" name="Line 4">
              <a:extLst>
                <a:ext uri="{FF2B5EF4-FFF2-40B4-BE49-F238E27FC236}">
                  <a16:creationId xmlns:a16="http://schemas.microsoft.com/office/drawing/2014/main" id="{D1F81F97-4A06-4ED4-B263-D503566E54B6}"/>
                </a:ext>
              </a:extLst>
            </p:cNvPr>
            <p:cNvSpPr>
              <a:spLocks noChangeShapeType="1"/>
            </p:cNvSpPr>
            <p:nvPr/>
          </p:nvSpPr>
          <p:spPr bwMode="auto">
            <a:xfrm>
              <a:off x="114690525" y="114557175"/>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Line 5">
              <a:extLst>
                <a:ext uri="{FF2B5EF4-FFF2-40B4-BE49-F238E27FC236}">
                  <a16:creationId xmlns:a16="http://schemas.microsoft.com/office/drawing/2014/main" id="{0E992D4E-3F54-4C59-84BA-AC72FA47BC61}"/>
                </a:ext>
              </a:extLst>
            </p:cNvPr>
            <p:cNvSpPr>
              <a:spLocks noChangeShapeType="1"/>
            </p:cNvSpPr>
            <p:nvPr/>
          </p:nvSpPr>
          <p:spPr bwMode="auto">
            <a:xfrm>
              <a:off x="114690525" y="1142714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6">
              <a:extLst>
                <a:ext uri="{FF2B5EF4-FFF2-40B4-BE49-F238E27FC236}">
                  <a16:creationId xmlns:a16="http://schemas.microsoft.com/office/drawing/2014/main" id="{4FB38010-9EC1-4606-B02B-7EF055265851}"/>
                </a:ext>
              </a:extLst>
            </p:cNvPr>
            <p:cNvSpPr>
              <a:spLocks noChangeShapeType="1"/>
            </p:cNvSpPr>
            <p:nvPr/>
          </p:nvSpPr>
          <p:spPr bwMode="auto">
            <a:xfrm>
              <a:off x="116290725" y="1142714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7">
              <a:extLst>
                <a:ext uri="{FF2B5EF4-FFF2-40B4-BE49-F238E27FC236}">
                  <a16:creationId xmlns:a16="http://schemas.microsoft.com/office/drawing/2014/main" id="{35B56C89-37B8-4C70-97EB-6DDFB551A8EF}"/>
                </a:ext>
              </a:extLst>
            </p:cNvPr>
            <p:cNvSpPr txBox="1">
              <a:spLocks noChangeArrowheads="1"/>
            </p:cNvSpPr>
            <p:nvPr/>
          </p:nvSpPr>
          <p:spPr bwMode="auto">
            <a:xfrm>
              <a:off x="114461925" y="11381422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8">
              <a:extLst>
                <a:ext uri="{FF2B5EF4-FFF2-40B4-BE49-F238E27FC236}">
                  <a16:creationId xmlns:a16="http://schemas.microsoft.com/office/drawing/2014/main" id="{1A6922AE-2C31-4E38-A53C-7E9871B8161B}"/>
                </a:ext>
              </a:extLst>
            </p:cNvPr>
            <p:cNvSpPr txBox="1">
              <a:spLocks noChangeArrowheads="1"/>
            </p:cNvSpPr>
            <p:nvPr/>
          </p:nvSpPr>
          <p:spPr bwMode="auto">
            <a:xfrm>
              <a:off x="114404775" y="11461432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9">
              <a:extLst>
                <a:ext uri="{FF2B5EF4-FFF2-40B4-BE49-F238E27FC236}">
                  <a16:creationId xmlns:a16="http://schemas.microsoft.com/office/drawing/2014/main" id="{38DA8661-6D9B-49F9-A3C0-F1D869BB4B0E}"/>
                </a:ext>
              </a:extLst>
            </p:cNvPr>
            <p:cNvSpPr txBox="1">
              <a:spLocks noChangeArrowheads="1"/>
            </p:cNvSpPr>
            <p:nvPr/>
          </p:nvSpPr>
          <p:spPr bwMode="auto">
            <a:xfrm>
              <a:off x="116004975" y="11364277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AutoShape 10">
              <a:extLst>
                <a:ext uri="{FF2B5EF4-FFF2-40B4-BE49-F238E27FC236}">
                  <a16:creationId xmlns:a16="http://schemas.microsoft.com/office/drawing/2014/main" id="{3FD8F719-6A54-4A10-B789-394ACD788CFF}"/>
                </a:ext>
              </a:extLst>
            </p:cNvPr>
            <p:cNvSpPr>
              <a:spLocks/>
            </p:cNvSpPr>
            <p:nvPr/>
          </p:nvSpPr>
          <p:spPr bwMode="auto">
            <a:xfrm>
              <a:off x="114176175" y="113699925"/>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11">
              <a:extLst>
                <a:ext uri="{FF2B5EF4-FFF2-40B4-BE49-F238E27FC236}">
                  <a16:creationId xmlns:a16="http://schemas.microsoft.com/office/drawing/2014/main" id="{3F997F47-1E50-4D94-A26D-4B4D4C94BD2B}"/>
                </a:ext>
              </a:extLst>
            </p:cNvPr>
            <p:cNvSpPr txBox="1">
              <a:spLocks noChangeArrowheads="1"/>
            </p:cNvSpPr>
            <p:nvPr/>
          </p:nvSpPr>
          <p:spPr bwMode="auto">
            <a:xfrm>
              <a:off x="114061875" y="115071525"/>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12">
              <a:extLst>
                <a:ext uri="{FF2B5EF4-FFF2-40B4-BE49-F238E27FC236}">
                  <a16:creationId xmlns:a16="http://schemas.microsoft.com/office/drawing/2014/main" id="{3A8D28EA-4106-4D54-ADD6-F49901E593D4}"/>
                </a:ext>
              </a:extLst>
            </p:cNvPr>
            <p:cNvSpPr>
              <a:spLocks noChangeShapeType="1"/>
            </p:cNvSpPr>
            <p:nvPr/>
          </p:nvSpPr>
          <p:spPr bwMode="auto">
            <a:xfrm>
              <a:off x="114690525" y="116385975"/>
              <a:ext cx="16002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13">
              <a:extLst>
                <a:ext uri="{FF2B5EF4-FFF2-40B4-BE49-F238E27FC236}">
                  <a16:creationId xmlns:a16="http://schemas.microsoft.com/office/drawing/2014/main" id="{B088D7DA-F9CD-4BFF-9CD6-05CF9DEC1A83}"/>
                </a:ext>
              </a:extLst>
            </p:cNvPr>
            <p:cNvSpPr>
              <a:spLocks noChangeShapeType="1"/>
            </p:cNvSpPr>
            <p:nvPr/>
          </p:nvSpPr>
          <p:spPr bwMode="auto">
            <a:xfrm>
              <a:off x="114690525" y="1161002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14">
              <a:extLst>
                <a:ext uri="{FF2B5EF4-FFF2-40B4-BE49-F238E27FC236}">
                  <a16:creationId xmlns:a16="http://schemas.microsoft.com/office/drawing/2014/main" id="{F782EC4E-2997-4838-953E-CAA6D282C809}"/>
                </a:ext>
              </a:extLst>
            </p:cNvPr>
            <p:cNvSpPr>
              <a:spLocks noChangeShapeType="1"/>
            </p:cNvSpPr>
            <p:nvPr/>
          </p:nvSpPr>
          <p:spPr bwMode="auto">
            <a:xfrm>
              <a:off x="116290725" y="1161002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15">
              <a:extLst>
                <a:ext uri="{FF2B5EF4-FFF2-40B4-BE49-F238E27FC236}">
                  <a16:creationId xmlns:a16="http://schemas.microsoft.com/office/drawing/2014/main" id="{9A1FC1EF-DCD0-4D7D-92C6-B8CA1CF64AA4}"/>
                </a:ext>
              </a:extLst>
            </p:cNvPr>
            <p:cNvSpPr txBox="1">
              <a:spLocks noChangeArrowheads="1"/>
            </p:cNvSpPr>
            <p:nvPr/>
          </p:nvSpPr>
          <p:spPr bwMode="auto">
            <a:xfrm>
              <a:off x="114461925" y="11575732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 Box 16">
              <a:extLst>
                <a:ext uri="{FF2B5EF4-FFF2-40B4-BE49-F238E27FC236}">
                  <a16:creationId xmlns:a16="http://schemas.microsoft.com/office/drawing/2014/main" id="{8CE12146-B0D8-423D-9EF1-1A7595051C08}"/>
                </a:ext>
              </a:extLst>
            </p:cNvPr>
            <p:cNvSpPr txBox="1">
              <a:spLocks noChangeArrowheads="1"/>
            </p:cNvSpPr>
            <p:nvPr/>
          </p:nvSpPr>
          <p:spPr bwMode="auto">
            <a:xfrm>
              <a:off x="116004975" y="115519203"/>
              <a:ext cx="628650" cy="5810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Text Box 17">
              <a:extLst>
                <a:ext uri="{FF2B5EF4-FFF2-40B4-BE49-F238E27FC236}">
                  <a16:creationId xmlns:a16="http://schemas.microsoft.com/office/drawing/2014/main" id="{EA6C8E2C-D977-4BC1-93CF-A85C0E50A7BD}"/>
                </a:ext>
              </a:extLst>
            </p:cNvPr>
            <p:cNvSpPr txBox="1">
              <a:spLocks noChangeArrowheads="1"/>
            </p:cNvSpPr>
            <p:nvPr/>
          </p:nvSpPr>
          <p:spPr bwMode="auto">
            <a:xfrm>
              <a:off x="114061875" y="11644312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18">
              <a:extLst>
                <a:ext uri="{FF2B5EF4-FFF2-40B4-BE49-F238E27FC236}">
                  <a16:creationId xmlns:a16="http://schemas.microsoft.com/office/drawing/2014/main" id="{21AAD0E3-3063-4A1B-BA66-266465DB851C}"/>
                </a:ext>
              </a:extLst>
            </p:cNvPr>
            <p:cNvSpPr txBox="1">
              <a:spLocks noChangeArrowheads="1"/>
            </p:cNvSpPr>
            <p:nvPr/>
          </p:nvSpPr>
          <p:spPr bwMode="auto">
            <a:xfrm>
              <a:off x="114747675" y="11644312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19">
              <a:extLst>
                <a:ext uri="{FF2B5EF4-FFF2-40B4-BE49-F238E27FC236}">
                  <a16:creationId xmlns:a16="http://schemas.microsoft.com/office/drawing/2014/main" id="{D3C67B15-6492-4F13-8A22-54FE0C73EB6D}"/>
                </a:ext>
              </a:extLst>
            </p:cNvPr>
            <p:cNvSpPr txBox="1">
              <a:spLocks noChangeArrowheads="1"/>
            </p:cNvSpPr>
            <p:nvPr/>
          </p:nvSpPr>
          <p:spPr bwMode="auto">
            <a:xfrm>
              <a:off x="114061875" y="11707177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time setting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20">
              <a:extLst>
                <a:ext uri="{FF2B5EF4-FFF2-40B4-BE49-F238E27FC236}">
                  <a16:creationId xmlns:a16="http://schemas.microsoft.com/office/drawing/2014/main" id="{59A25079-D630-4EA7-B1D6-4C89690E3242}"/>
                </a:ext>
              </a:extLst>
            </p:cNvPr>
            <p:cNvSpPr txBox="1">
              <a:spLocks noChangeArrowheads="1"/>
            </p:cNvSpPr>
            <p:nvPr/>
          </p:nvSpPr>
          <p:spPr bwMode="auto">
            <a:xfrm>
              <a:off x="115147725" y="11707177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Line 21">
              <a:extLst>
                <a:ext uri="{FF2B5EF4-FFF2-40B4-BE49-F238E27FC236}">
                  <a16:creationId xmlns:a16="http://schemas.microsoft.com/office/drawing/2014/main" id="{F580F266-6AF0-475F-BB16-391601961637}"/>
                </a:ext>
              </a:extLst>
            </p:cNvPr>
            <p:cNvSpPr>
              <a:spLocks noChangeShapeType="1"/>
            </p:cNvSpPr>
            <p:nvPr/>
          </p:nvSpPr>
          <p:spPr bwMode="auto">
            <a:xfrm flipV="1">
              <a:off x="114747675" y="113871375"/>
              <a:ext cx="1257300" cy="62865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r>
                <a:rPr lang="en-US" dirty="0"/>
                <a:t>v</a:t>
              </a:r>
            </a:p>
          </p:txBody>
        </p:sp>
        <p:sp>
          <p:nvSpPr>
            <p:cNvPr id="64" name="Text Box 22">
              <a:extLst>
                <a:ext uri="{FF2B5EF4-FFF2-40B4-BE49-F238E27FC236}">
                  <a16:creationId xmlns:a16="http://schemas.microsoft.com/office/drawing/2014/main" id="{FEDDC14C-4FDD-4EF6-B915-99026284ED3F}"/>
                </a:ext>
              </a:extLst>
            </p:cNvPr>
            <p:cNvSpPr txBox="1">
              <a:spLocks noChangeArrowheads="1"/>
            </p:cNvSpPr>
            <p:nvPr/>
          </p:nvSpPr>
          <p:spPr bwMode="auto">
            <a:xfrm>
              <a:off x="116633625" y="113928525"/>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COP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5" name="Text Box 23">
              <a:extLst>
                <a:ext uri="{FF2B5EF4-FFF2-40B4-BE49-F238E27FC236}">
                  <a16:creationId xmlns:a16="http://schemas.microsoft.com/office/drawing/2014/main" id="{71DECA60-B1D9-48E9-AEAF-020AA568F7BC}"/>
                </a:ext>
              </a:extLst>
            </p:cNvPr>
            <p:cNvSpPr txBox="1">
              <a:spLocks noChangeArrowheads="1"/>
            </p:cNvSpPr>
            <p:nvPr/>
          </p:nvSpPr>
          <p:spPr bwMode="auto">
            <a:xfrm>
              <a:off x="116119275" y="1164431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66" name="Text Box 22">
            <a:extLst>
              <a:ext uri="{FF2B5EF4-FFF2-40B4-BE49-F238E27FC236}">
                <a16:creationId xmlns:a16="http://schemas.microsoft.com/office/drawing/2014/main" id="{08E4644B-DFF6-40AB-939C-734C2EDC3A1D}"/>
              </a:ext>
            </a:extLst>
          </p:cNvPr>
          <p:cNvSpPr txBox="1">
            <a:spLocks noChangeArrowheads="1"/>
          </p:cNvSpPr>
          <p:nvPr/>
        </p:nvSpPr>
        <p:spPr bwMode="auto">
          <a:xfrm>
            <a:off x="10182225" y="325047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Ezra 7:9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Line 21">
            <a:extLst>
              <a:ext uri="{FF2B5EF4-FFF2-40B4-BE49-F238E27FC236}">
                <a16:creationId xmlns:a16="http://schemas.microsoft.com/office/drawing/2014/main" id="{34D1EF35-3B91-49FF-81A8-222988AB7DB8}"/>
              </a:ext>
            </a:extLst>
          </p:cNvPr>
          <p:cNvSpPr>
            <a:spLocks noChangeShapeType="1"/>
          </p:cNvSpPr>
          <p:nvPr/>
        </p:nvSpPr>
        <p:spPr bwMode="auto">
          <a:xfrm flipV="1">
            <a:off x="8963025" y="2533650"/>
            <a:ext cx="1257300" cy="62865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2">
            <a:extLst>
              <a:ext uri="{FF2B5EF4-FFF2-40B4-BE49-F238E27FC236}">
                <a16:creationId xmlns:a16="http://schemas.microsoft.com/office/drawing/2014/main" id="{6A44027B-2B05-4270-8926-D5496725407A}"/>
              </a:ext>
            </a:extLst>
          </p:cNvPr>
          <p:cNvSpPr txBox="1">
            <a:spLocks noChangeArrowheads="1"/>
          </p:cNvSpPr>
          <p:nvPr/>
        </p:nvSpPr>
        <p:spPr bwMode="auto">
          <a:xfrm>
            <a:off x="762000" y="4762500"/>
            <a:ext cx="4619625"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Line 3">
            <a:extLst>
              <a:ext uri="{FF2B5EF4-FFF2-40B4-BE49-F238E27FC236}">
                <a16:creationId xmlns:a16="http://schemas.microsoft.com/office/drawing/2014/main" id="{4686FF30-34C1-435B-BAC5-D6B3EBDBE827}"/>
              </a:ext>
            </a:extLst>
          </p:cNvPr>
          <p:cNvSpPr>
            <a:spLocks noChangeShapeType="1"/>
          </p:cNvSpPr>
          <p:nvPr/>
        </p:nvSpPr>
        <p:spPr bwMode="auto">
          <a:xfrm>
            <a:off x="876300" y="527685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0" name="Line 4">
            <a:extLst>
              <a:ext uri="{FF2B5EF4-FFF2-40B4-BE49-F238E27FC236}">
                <a16:creationId xmlns:a16="http://schemas.microsoft.com/office/drawing/2014/main" id="{252AABE5-C97D-417F-A498-E1EC67D3A319}"/>
              </a:ext>
            </a:extLst>
          </p:cNvPr>
          <p:cNvSpPr>
            <a:spLocks noChangeShapeType="1"/>
          </p:cNvSpPr>
          <p:nvPr/>
        </p:nvSpPr>
        <p:spPr bwMode="auto">
          <a:xfrm flipV="1">
            <a:off x="2190750" y="50482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5">
            <a:extLst>
              <a:ext uri="{FF2B5EF4-FFF2-40B4-BE49-F238E27FC236}">
                <a16:creationId xmlns:a16="http://schemas.microsoft.com/office/drawing/2014/main" id="{6AF3E643-F015-452E-801E-2DBD51FDF906}"/>
              </a:ext>
            </a:extLst>
          </p:cNvPr>
          <p:cNvSpPr>
            <a:spLocks noChangeShapeType="1"/>
          </p:cNvSpPr>
          <p:nvPr/>
        </p:nvSpPr>
        <p:spPr bwMode="auto">
          <a:xfrm flipV="1">
            <a:off x="876300" y="50482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6">
            <a:extLst>
              <a:ext uri="{FF2B5EF4-FFF2-40B4-BE49-F238E27FC236}">
                <a16:creationId xmlns:a16="http://schemas.microsoft.com/office/drawing/2014/main" id="{654DE471-D2F7-44E2-B6B9-2E7C852DAA2E}"/>
              </a:ext>
            </a:extLst>
          </p:cNvPr>
          <p:cNvSpPr txBox="1">
            <a:spLocks noChangeArrowheads="1"/>
          </p:cNvSpPr>
          <p:nvPr/>
        </p:nvSpPr>
        <p:spPr bwMode="auto">
          <a:xfrm>
            <a:off x="1190625" y="490537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Egypt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7">
            <a:extLst>
              <a:ext uri="{FF2B5EF4-FFF2-40B4-BE49-F238E27FC236}">
                <a16:creationId xmlns:a16="http://schemas.microsoft.com/office/drawing/2014/main" id="{0E132B87-60A7-4276-A7E3-055B5EE91B39}"/>
              </a:ext>
            </a:extLst>
          </p:cNvPr>
          <p:cNvSpPr>
            <a:spLocks noChangeShapeType="1"/>
          </p:cNvSpPr>
          <p:nvPr/>
        </p:nvSpPr>
        <p:spPr bwMode="auto">
          <a:xfrm>
            <a:off x="2419350" y="527685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8">
            <a:extLst>
              <a:ext uri="{FF2B5EF4-FFF2-40B4-BE49-F238E27FC236}">
                <a16:creationId xmlns:a16="http://schemas.microsoft.com/office/drawing/2014/main" id="{8688EDD6-04ED-4430-A714-CF27254633EB}"/>
              </a:ext>
            </a:extLst>
          </p:cNvPr>
          <p:cNvSpPr>
            <a:spLocks noChangeShapeType="1"/>
          </p:cNvSpPr>
          <p:nvPr/>
        </p:nvSpPr>
        <p:spPr bwMode="auto">
          <a:xfrm flipV="1">
            <a:off x="3733800" y="50482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9">
            <a:extLst>
              <a:ext uri="{FF2B5EF4-FFF2-40B4-BE49-F238E27FC236}">
                <a16:creationId xmlns:a16="http://schemas.microsoft.com/office/drawing/2014/main" id="{A8AD7D17-E415-40E8-A08A-507BB34116FF}"/>
              </a:ext>
            </a:extLst>
          </p:cNvPr>
          <p:cNvSpPr>
            <a:spLocks noChangeShapeType="1"/>
          </p:cNvSpPr>
          <p:nvPr/>
        </p:nvSpPr>
        <p:spPr bwMode="auto">
          <a:xfrm flipV="1">
            <a:off x="2419350" y="50482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10">
            <a:extLst>
              <a:ext uri="{FF2B5EF4-FFF2-40B4-BE49-F238E27FC236}">
                <a16:creationId xmlns:a16="http://schemas.microsoft.com/office/drawing/2014/main" id="{79972487-1C7E-4927-9B43-525EC69CFCFD}"/>
              </a:ext>
            </a:extLst>
          </p:cNvPr>
          <p:cNvSpPr txBox="1">
            <a:spLocks noChangeArrowheads="1"/>
          </p:cNvSpPr>
          <p:nvPr/>
        </p:nvSpPr>
        <p:spPr bwMode="auto">
          <a:xfrm>
            <a:off x="2733675" y="490537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Line 11">
            <a:extLst>
              <a:ext uri="{FF2B5EF4-FFF2-40B4-BE49-F238E27FC236}">
                <a16:creationId xmlns:a16="http://schemas.microsoft.com/office/drawing/2014/main" id="{D857614F-F2D2-46CA-8D4F-7C1E1F4D623E}"/>
              </a:ext>
            </a:extLst>
          </p:cNvPr>
          <p:cNvSpPr>
            <a:spLocks noChangeShapeType="1"/>
          </p:cNvSpPr>
          <p:nvPr/>
        </p:nvSpPr>
        <p:spPr bwMode="auto">
          <a:xfrm>
            <a:off x="3962400" y="527685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12">
            <a:extLst>
              <a:ext uri="{FF2B5EF4-FFF2-40B4-BE49-F238E27FC236}">
                <a16:creationId xmlns:a16="http://schemas.microsoft.com/office/drawing/2014/main" id="{76339C80-51A5-4FB7-AFB5-5B8E01C5649E}"/>
              </a:ext>
            </a:extLst>
          </p:cNvPr>
          <p:cNvSpPr>
            <a:spLocks noChangeShapeType="1"/>
          </p:cNvSpPr>
          <p:nvPr/>
        </p:nvSpPr>
        <p:spPr bwMode="auto">
          <a:xfrm flipV="1">
            <a:off x="5276850" y="50482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Line 13">
            <a:extLst>
              <a:ext uri="{FF2B5EF4-FFF2-40B4-BE49-F238E27FC236}">
                <a16:creationId xmlns:a16="http://schemas.microsoft.com/office/drawing/2014/main" id="{333A7F2F-1C8E-4753-90C8-A44954749EC4}"/>
              </a:ext>
            </a:extLst>
          </p:cNvPr>
          <p:cNvSpPr>
            <a:spLocks noChangeShapeType="1"/>
          </p:cNvSpPr>
          <p:nvPr/>
        </p:nvSpPr>
        <p:spPr bwMode="auto">
          <a:xfrm flipV="1">
            <a:off x="3962400" y="504825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0" name="Text Box 14">
            <a:extLst>
              <a:ext uri="{FF2B5EF4-FFF2-40B4-BE49-F238E27FC236}">
                <a16:creationId xmlns:a16="http://schemas.microsoft.com/office/drawing/2014/main" id="{27746933-B051-4D5A-ABBA-24932AB242C8}"/>
              </a:ext>
            </a:extLst>
          </p:cNvPr>
          <p:cNvSpPr txBox="1">
            <a:spLocks noChangeArrowheads="1"/>
          </p:cNvSpPr>
          <p:nvPr/>
        </p:nvSpPr>
        <p:spPr bwMode="auto">
          <a:xfrm>
            <a:off x="4276725" y="4876800"/>
            <a:ext cx="6858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15">
            <a:extLst>
              <a:ext uri="{FF2B5EF4-FFF2-40B4-BE49-F238E27FC236}">
                <a16:creationId xmlns:a16="http://schemas.microsoft.com/office/drawing/2014/main" id="{EE7970A7-5F45-4C18-A4F5-FC39A796ABC2}"/>
              </a:ext>
            </a:extLst>
          </p:cNvPr>
          <p:cNvSpPr txBox="1">
            <a:spLocks noChangeArrowheads="1"/>
          </p:cNvSpPr>
          <p:nvPr/>
        </p:nvSpPr>
        <p:spPr bwMode="auto">
          <a:xfrm>
            <a:off x="1390650" y="5334000"/>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16">
            <a:extLst>
              <a:ext uri="{FF2B5EF4-FFF2-40B4-BE49-F238E27FC236}">
                <a16:creationId xmlns:a16="http://schemas.microsoft.com/office/drawing/2014/main" id="{695E5DEE-1244-4B71-931D-15EDA1235651}"/>
              </a:ext>
            </a:extLst>
          </p:cNvPr>
          <p:cNvSpPr txBox="1">
            <a:spLocks noChangeArrowheads="1"/>
          </p:cNvSpPr>
          <p:nvPr/>
        </p:nvSpPr>
        <p:spPr bwMode="auto">
          <a:xfrm>
            <a:off x="4476750" y="5334000"/>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17">
            <a:extLst>
              <a:ext uri="{FF2B5EF4-FFF2-40B4-BE49-F238E27FC236}">
                <a16:creationId xmlns:a16="http://schemas.microsoft.com/office/drawing/2014/main" id="{E0029F3B-B2FC-471B-A9BB-07986B520710}"/>
              </a:ext>
            </a:extLst>
          </p:cNvPr>
          <p:cNvSpPr txBox="1">
            <a:spLocks noChangeArrowheads="1"/>
          </p:cNvSpPr>
          <p:nvPr/>
        </p:nvSpPr>
        <p:spPr bwMode="auto">
          <a:xfrm>
            <a:off x="2933700" y="5334000"/>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18">
            <a:extLst>
              <a:ext uri="{FF2B5EF4-FFF2-40B4-BE49-F238E27FC236}">
                <a16:creationId xmlns:a16="http://schemas.microsoft.com/office/drawing/2014/main" id="{70028217-BE6E-404E-B586-A28D175D88F6}"/>
              </a:ext>
            </a:extLst>
          </p:cNvPr>
          <p:cNvSpPr txBox="1">
            <a:spLocks noChangeArrowheads="1"/>
          </p:cNvSpPr>
          <p:nvPr/>
        </p:nvSpPr>
        <p:spPr bwMode="auto">
          <a:xfrm>
            <a:off x="4191000" y="5619750"/>
            <a:ext cx="9715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19">
            <a:extLst>
              <a:ext uri="{FF2B5EF4-FFF2-40B4-BE49-F238E27FC236}">
                <a16:creationId xmlns:a16="http://schemas.microsoft.com/office/drawing/2014/main" id="{4DBB6BAC-3EF5-49C3-8BC7-B65C2AB31B07}"/>
              </a:ext>
            </a:extLst>
          </p:cNvPr>
          <p:cNvSpPr txBox="1">
            <a:spLocks noChangeArrowheads="1"/>
          </p:cNvSpPr>
          <p:nvPr/>
        </p:nvSpPr>
        <p:spPr bwMode="auto">
          <a:xfrm>
            <a:off x="2762250" y="5619750"/>
            <a:ext cx="12001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 disciples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   Christ    </a:t>
            </a:r>
            <a:r>
              <a:rPr kumimoji="0" lang="en-US" altLang="en-US" sz="1400" b="0" i="0" u="none" strike="noStrike" cap="none" normalizeH="0" baseline="0" noProof="1">
                <a:ln>
                  <a:noFill/>
                </a:ln>
                <a:solidFill>
                  <a:srgbClr val="000000"/>
                </a:solidFill>
                <a:effectLst/>
                <a:latin typeface="Wingdings" panose="05000000000000000000" pitchFamily="2" charset="2"/>
              </a:rPr>
              <a:t>þ</a:t>
            </a:r>
            <a:endParaRPr kumimoji="0" lang="en-US" altLang="en-US" sz="14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8583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EE9C37-764E-4F14-B69B-A4B9B221312E}"/>
              </a:ext>
            </a:extLst>
          </p:cNvPr>
          <p:cNvSpPr>
            <a:spLocks noGrp="1"/>
          </p:cNvSpPr>
          <p:nvPr>
            <p:ph type="sldNum" sz="quarter" idx="12"/>
          </p:nvPr>
        </p:nvSpPr>
        <p:spPr/>
        <p:txBody>
          <a:bodyPr/>
          <a:lstStyle/>
          <a:p>
            <a:fld id="{1E1B8BD3-EEEF-4896-BEE3-06C250004F3C}" type="slidenum">
              <a:rPr lang="en-US" smtClean="0"/>
              <a:pPr/>
              <a:t>17</a:t>
            </a:fld>
            <a:endParaRPr lang="en-US" dirty="0"/>
          </a:p>
        </p:txBody>
      </p:sp>
      <p:sp>
        <p:nvSpPr>
          <p:cNvPr id="118" name="Rectangle 117">
            <a:extLst>
              <a:ext uri="{FF2B5EF4-FFF2-40B4-BE49-F238E27FC236}">
                <a16:creationId xmlns:a16="http://schemas.microsoft.com/office/drawing/2014/main" id="{E3736A68-45D5-43B4-96A4-BFEA3DB2437E}"/>
              </a:ext>
            </a:extLst>
          </p:cNvPr>
          <p:cNvSpPr/>
          <p:nvPr/>
        </p:nvSpPr>
        <p:spPr>
          <a:xfrm>
            <a:off x="505110" y="1103084"/>
            <a:ext cx="3602954" cy="4524315"/>
          </a:xfrm>
          <a:prstGeom prst="rect">
            <a:avLst/>
          </a:prstGeom>
        </p:spPr>
        <p:txBody>
          <a:bodyPr wrap="square">
            <a:spAutoFit/>
          </a:bodyPr>
          <a:lstStyle/>
          <a:p>
            <a:r>
              <a:rPr lang="en-US" kern="1400" dirty="0">
                <a:solidFill>
                  <a:srgbClr val="000000"/>
                </a:solidFill>
                <a:latin typeface="Arial Narrow" panose="020B0606020202030204" pitchFamily="34" charset="0"/>
              </a:rPr>
              <a:t>We can speak about Samuel Snow and William Miller, and Ellet Waggoner and George Butler. We can also speak about Pope Pious XII; by the way, was he half right and half wrong? He was following the message; what did he do wrong? He chose the wrong beast. Germany does not fulfill prophecy. He got the message right, the beast wrong. Pope Pious XII was half right and half wrong. You come into our history, 1989, but it’s a ‘counterfeit’ of 1888. John Paul II, is half right and half wrong. He’s doing the right work but he has a problem with the message. It’s a message based on works, your traditional Catholic doctrine.</a:t>
            </a:r>
            <a:endParaRPr lang="en-US" sz="1200" kern="1400" dirty="0">
              <a:solidFill>
                <a:srgbClr val="000000"/>
              </a:solidFill>
              <a:effectLst/>
              <a:latin typeface="Times New Roman" panose="02020603050405020304" pitchFamily="18" charset="0"/>
            </a:endParaRPr>
          </a:p>
        </p:txBody>
      </p:sp>
      <p:grpSp>
        <p:nvGrpSpPr>
          <p:cNvPr id="119" name="Group 3">
            <a:extLst>
              <a:ext uri="{FF2B5EF4-FFF2-40B4-BE49-F238E27FC236}">
                <a16:creationId xmlns:a16="http://schemas.microsoft.com/office/drawing/2014/main" id="{B5C1BF15-0931-4A41-98D1-3E89BE6FD3FB}"/>
              </a:ext>
            </a:extLst>
          </p:cNvPr>
          <p:cNvGrpSpPr>
            <a:grpSpLocks/>
          </p:cNvGrpSpPr>
          <p:nvPr/>
        </p:nvGrpSpPr>
        <p:grpSpPr bwMode="auto">
          <a:xfrm>
            <a:off x="4686300" y="1323975"/>
            <a:ext cx="7029450" cy="4114800"/>
            <a:chOff x="101488875" y="109442250"/>
            <a:chExt cx="7029451" cy="4114800"/>
          </a:xfrm>
        </p:grpSpPr>
        <p:sp>
          <p:nvSpPr>
            <p:cNvPr id="120" name="Text Box 4">
              <a:extLst>
                <a:ext uri="{FF2B5EF4-FFF2-40B4-BE49-F238E27FC236}">
                  <a16:creationId xmlns:a16="http://schemas.microsoft.com/office/drawing/2014/main" id="{1FFF7C5D-EA38-49E0-8782-630E3C0D488B}"/>
                </a:ext>
              </a:extLst>
            </p:cNvPr>
            <p:cNvSpPr txBox="1">
              <a:spLocks noChangeArrowheads="1"/>
            </p:cNvSpPr>
            <p:nvPr/>
          </p:nvSpPr>
          <p:spPr bwMode="auto">
            <a:xfrm>
              <a:off x="101660326" y="109499400"/>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1" name="Text Box 5">
              <a:extLst>
                <a:ext uri="{FF2B5EF4-FFF2-40B4-BE49-F238E27FC236}">
                  <a16:creationId xmlns:a16="http://schemas.microsoft.com/office/drawing/2014/main" id="{673633DA-EEC9-461E-87D9-651F667A6769}"/>
                </a:ext>
              </a:extLst>
            </p:cNvPr>
            <p:cNvSpPr txBox="1">
              <a:spLocks noChangeArrowheads="1"/>
            </p:cNvSpPr>
            <p:nvPr/>
          </p:nvSpPr>
          <p:spPr bwMode="auto">
            <a:xfrm>
              <a:off x="101660326" y="109442250"/>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6">
              <a:extLst>
                <a:ext uri="{FF2B5EF4-FFF2-40B4-BE49-F238E27FC236}">
                  <a16:creationId xmlns:a16="http://schemas.microsoft.com/office/drawing/2014/main" id="{E871263C-8BE7-443D-9B65-3FA0B85BDA5D}"/>
                </a:ext>
              </a:extLst>
            </p:cNvPr>
            <p:cNvSpPr txBox="1">
              <a:spLocks noChangeArrowheads="1"/>
            </p:cNvSpPr>
            <p:nvPr/>
          </p:nvSpPr>
          <p:spPr bwMode="auto">
            <a:xfrm>
              <a:off x="101660326" y="11127105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Text Box 7">
              <a:extLst>
                <a:ext uri="{FF2B5EF4-FFF2-40B4-BE49-F238E27FC236}">
                  <a16:creationId xmlns:a16="http://schemas.microsoft.com/office/drawing/2014/main" id="{58337E27-CF5B-4290-9C8F-046727CB837C}"/>
                </a:ext>
              </a:extLst>
            </p:cNvPr>
            <p:cNvSpPr txBox="1">
              <a:spLocks noChangeArrowheads="1"/>
            </p:cNvSpPr>
            <p:nvPr/>
          </p:nvSpPr>
          <p:spPr bwMode="auto">
            <a:xfrm>
              <a:off x="108081908" y="11264265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Line 8">
              <a:extLst>
                <a:ext uri="{FF2B5EF4-FFF2-40B4-BE49-F238E27FC236}">
                  <a16:creationId xmlns:a16="http://schemas.microsoft.com/office/drawing/2014/main" id="{B8328EA2-C679-4337-A2EB-AE5965C449EC}"/>
                </a:ext>
              </a:extLst>
            </p:cNvPr>
            <p:cNvSpPr>
              <a:spLocks noChangeShapeType="1"/>
            </p:cNvSpPr>
            <p:nvPr/>
          </p:nvSpPr>
          <p:spPr bwMode="auto">
            <a:xfrm>
              <a:off x="101660326" y="11064240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9">
              <a:extLst>
                <a:ext uri="{FF2B5EF4-FFF2-40B4-BE49-F238E27FC236}">
                  <a16:creationId xmlns:a16="http://schemas.microsoft.com/office/drawing/2014/main" id="{0416D94F-6C88-4E17-A017-9295490AC1DD}"/>
                </a:ext>
              </a:extLst>
            </p:cNvPr>
            <p:cNvSpPr txBox="1">
              <a:spLocks noChangeArrowheads="1"/>
            </p:cNvSpPr>
            <p:nvPr/>
          </p:nvSpPr>
          <p:spPr bwMode="auto">
            <a:xfrm>
              <a:off x="104289226" y="11069955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10">
              <a:extLst>
                <a:ext uri="{FF2B5EF4-FFF2-40B4-BE49-F238E27FC236}">
                  <a16:creationId xmlns:a16="http://schemas.microsoft.com/office/drawing/2014/main" id="{4B936412-A7A3-4E42-A3AC-9E7AE86852E7}"/>
                </a:ext>
              </a:extLst>
            </p:cNvPr>
            <p:cNvSpPr txBox="1">
              <a:spLocks noChangeArrowheads="1"/>
            </p:cNvSpPr>
            <p:nvPr/>
          </p:nvSpPr>
          <p:spPr bwMode="auto">
            <a:xfrm>
              <a:off x="104689276" y="110356650"/>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11">
              <a:extLst>
                <a:ext uri="{FF2B5EF4-FFF2-40B4-BE49-F238E27FC236}">
                  <a16:creationId xmlns:a16="http://schemas.microsoft.com/office/drawing/2014/main" id="{83415E96-CE01-4696-B336-4E29C9CC5694}"/>
                </a:ext>
              </a:extLst>
            </p:cNvPr>
            <p:cNvSpPr>
              <a:spLocks noChangeShapeType="1"/>
            </p:cNvSpPr>
            <p:nvPr/>
          </p:nvSpPr>
          <p:spPr bwMode="auto">
            <a:xfrm>
              <a:off x="106975275" y="1103566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12">
              <a:extLst>
                <a:ext uri="{FF2B5EF4-FFF2-40B4-BE49-F238E27FC236}">
                  <a16:creationId xmlns:a16="http://schemas.microsoft.com/office/drawing/2014/main" id="{8EE95535-845C-4285-94E6-706D64CD587D}"/>
                </a:ext>
              </a:extLst>
            </p:cNvPr>
            <p:cNvSpPr>
              <a:spLocks noChangeShapeType="1"/>
            </p:cNvSpPr>
            <p:nvPr/>
          </p:nvSpPr>
          <p:spPr bwMode="auto">
            <a:xfrm>
              <a:off x="106788239" y="11035665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3">
              <a:extLst>
                <a:ext uri="{FF2B5EF4-FFF2-40B4-BE49-F238E27FC236}">
                  <a16:creationId xmlns:a16="http://schemas.microsoft.com/office/drawing/2014/main" id="{56950B4E-584C-47B4-8CA1-1DA15B4B19BE}"/>
                </a:ext>
              </a:extLst>
            </p:cNvPr>
            <p:cNvSpPr txBox="1">
              <a:spLocks noChangeArrowheads="1"/>
            </p:cNvSpPr>
            <p:nvPr/>
          </p:nvSpPr>
          <p:spPr bwMode="auto">
            <a:xfrm>
              <a:off x="106725893" y="1100709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14">
              <a:extLst>
                <a:ext uri="{FF2B5EF4-FFF2-40B4-BE49-F238E27FC236}">
                  <a16:creationId xmlns:a16="http://schemas.microsoft.com/office/drawing/2014/main" id="{20621B94-324C-46A0-B46B-DC42F656A9A1}"/>
                </a:ext>
              </a:extLst>
            </p:cNvPr>
            <p:cNvSpPr txBox="1">
              <a:spLocks noChangeArrowheads="1"/>
            </p:cNvSpPr>
            <p:nvPr/>
          </p:nvSpPr>
          <p:spPr bwMode="auto">
            <a:xfrm>
              <a:off x="106346625" y="110699550"/>
              <a:ext cx="59747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15">
              <a:extLst>
                <a:ext uri="{FF2B5EF4-FFF2-40B4-BE49-F238E27FC236}">
                  <a16:creationId xmlns:a16="http://schemas.microsoft.com/office/drawing/2014/main" id="{6EF7957A-1C01-4A6B-80AD-3B70ABE26BF4}"/>
                </a:ext>
              </a:extLst>
            </p:cNvPr>
            <p:cNvSpPr>
              <a:spLocks noChangeShapeType="1"/>
            </p:cNvSpPr>
            <p:nvPr/>
          </p:nvSpPr>
          <p:spPr bwMode="auto">
            <a:xfrm>
              <a:off x="106975275" y="110642400"/>
              <a:ext cx="1" cy="4572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6">
              <a:extLst>
                <a:ext uri="{FF2B5EF4-FFF2-40B4-BE49-F238E27FC236}">
                  <a16:creationId xmlns:a16="http://schemas.microsoft.com/office/drawing/2014/main" id="{A447AC35-83FF-4E39-BF3F-0AB10B5AE31C}"/>
                </a:ext>
              </a:extLst>
            </p:cNvPr>
            <p:cNvSpPr txBox="1">
              <a:spLocks noChangeArrowheads="1"/>
            </p:cNvSpPr>
            <p:nvPr/>
          </p:nvSpPr>
          <p:spPr bwMode="auto">
            <a:xfrm>
              <a:off x="106975275" y="110699550"/>
              <a:ext cx="62345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Line 17">
              <a:extLst>
                <a:ext uri="{FF2B5EF4-FFF2-40B4-BE49-F238E27FC236}">
                  <a16:creationId xmlns:a16="http://schemas.microsoft.com/office/drawing/2014/main" id="{CB6F2BC3-6955-4C1D-8905-7C57C3CFF96C}"/>
                </a:ext>
              </a:extLst>
            </p:cNvPr>
            <p:cNvSpPr>
              <a:spLocks noChangeShapeType="1"/>
            </p:cNvSpPr>
            <p:nvPr/>
          </p:nvSpPr>
          <p:spPr bwMode="auto">
            <a:xfrm>
              <a:off x="107832526" y="1103566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4" name="Line 18">
              <a:extLst>
                <a:ext uri="{FF2B5EF4-FFF2-40B4-BE49-F238E27FC236}">
                  <a16:creationId xmlns:a16="http://schemas.microsoft.com/office/drawing/2014/main" id="{A2A04DA3-EC39-4D47-B2EF-AED500114FA8}"/>
                </a:ext>
              </a:extLst>
            </p:cNvPr>
            <p:cNvSpPr>
              <a:spLocks noChangeShapeType="1"/>
            </p:cNvSpPr>
            <p:nvPr/>
          </p:nvSpPr>
          <p:spPr bwMode="auto">
            <a:xfrm>
              <a:off x="107645490" y="11035665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9">
              <a:extLst>
                <a:ext uri="{FF2B5EF4-FFF2-40B4-BE49-F238E27FC236}">
                  <a16:creationId xmlns:a16="http://schemas.microsoft.com/office/drawing/2014/main" id="{E1BF9EBD-8734-4037-89C0-D879F003EE84}"/>
                </a:ext>
              </a:extLst>
            </p:cNvPr>
            <p:cNvSpPr txBox="1">
              <a:spLocks noChangeArrowheads="1"/>
            </p:cNvSpPr>
            <p:nvPr/>
          </p:nvSpPr>
          <p:spPr bwMode="auto">
            <a:xfrm>
              <a:off x="107583144" y="1100709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20">
              <a:extLst>
                <a:ext uri="{FF2B5EF4-FFF2-40B4-BE49-F238E27FC236}">
                  <a16:creationId xmlns:a16="http://schemas.microsoft.com/office/drawing/2014/main" id="{6D33AF4A-A6EE-4F00-BB98-0C954DEACED7}"/>
                </a:ext>
              </a:extLst>
            </p:cNvPr>
            <p:cNvSpPr>
              <a:spLocks noChangeShapeType="1"/>
            </p:cNvSpPr>
            <p:nvPr/>
          </p:nvSpPr>
          <p:spPr bwMode="auto">
            <a:xfrm>
              <a:off x="104632126" y="109956600"/>
              <a:ext cx="308610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Text Box 21">
              <a:extLst>
                <a:ext uri="{FF2B5EF4-FFF2-40B4-BE49-F238E27FC236}">
                  <a16:creationId xmlns:a16="http://schemas.microsoft.com/office/drawing/2014/main" id="{24F876F3-C9DC-45BC-B64B-00F0C5362EA3}"/>
                </a:ext>
              </a:extLst>
            </p:cNvPr>
            <p:cNvSpPr txBox="1">
              <a:spLocks noChangeArrowheads="1"/>
            </p:cNvSpPr>
            <p:nvPr/>
          </p:nvSpPr>
          <p:spPr bwMode="auto">
            <a:xfrm>
              <a:off x="105832275" y="109613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8" name="Line 22">
              <a:extLst>
                <a:ext uri="{FF2B5EF4-FFF2-40B4-BE49-F238E27FC236}">
                  <a16:creationId xmlns:a16="http://schemas.microsoft.com/office/drawing/2014/main" id="{4403220E-0713-47BD-91EE-19A43D64C57A}"/>
                </a:ext>
              </a:extLst>
            </p:cNvPr>
            <p:cNvSpPr>
              <a:spLocks noChangeShapeType="1"/>
            </p:cNvSpPr>
            <p:nvPr/>
          </p:nvSpPr>
          <p:spPr bwMode="auto">
            <a:xfrm>
              <a:off x="107832526" y="110528100"/>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23">
              <a:extLst>
                <a:ext uri="{FF2B5EF4-FFF2-40B4-BE49-F238E27FC236}">
                  <a16:creationId xmlns:a16="http://schemas.microsoft.com/office/drawing/2014/main" id="{0D0D8345-3809-4CDB-8031-30888BF635E1}"/>
                </a:ext>
              </a:extLst>
            </p:cNvPr>
            <p:cNvSpPr txBox="1">
              <a:spLocks noChangeArrowheads="1"/>
            </p:cNvSpPr>
            <p:nvPr/>
          </p:nvSpPr>
          <p:spPr bwMode="auto">
            <a:xfrm>
              <a:off x="108081908" y="11069955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24">
              <a:extLst>
                <a:ext uri="{FF2B5EF4-FFF2-40B4-BE49-F238E27FC236}">
                  <a16:creationId xmlns:a16="http://schemas.microsoft.com/office/drawing/2014/main" id="{EDBD785A-ED15-46C1-A132-B6B93DAA618E}"/>
                </a:ext>
              </a:extLst>
            </p:cNvPr>
            <p:cNvSpPr>
              <a:spLocks noChangeShapeType="1"/>
            </p:cNvSpPr>
            <p:nvPr/>
          </p:nvSpPr>
          <p:spPr bwMode="auto">
            <a:xfrm>
              <a:off x="101660326" y="11258550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Line 25">
              <a:extLst>
                <a:ext uri="{FF2B5EF4-FFF2-40B4-BE49-F238E27FC236}">
                  <a16:creationId xmlns:a16="http://schemas.microsoft.com/office/drawing/2014/main" id="{650E7190-BF19-4A41-A87F-76B57DF54C26}"/>
                </a:ext>
              </a:extLst>
            </p:cNvPr>
            <p:cNvSpPr>
              <a:spLocks noChangeShapeType="1"/>
            </p:cNvSpPr>
            <p:nvPr/>
          </p:nvSpPr>
          <p:spPr bwMode="auto">
            <a:xfrm>
              <a:off x="106975275" y="1122997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26">
              <a:extLst>
                <a:ext uri="{FF2B5EF4-FFF2-40B4-BE49-F238E27FC236}">
                  <a16:creationId xmlns:a16="http://schemas.microsoft.com/office/drawing/2014/main" id="{E062715F-11A7-445C-9BF1-4033E7293866}"/>
                </a:ext>
              </a:extLst>
            </p:cNvPr>
            <p:cNvSpPr>
              <a:spLocks noChangeShapeType="1"/>
            </p:cNvSpPr>
            <p:nvPr/>
          </p:nvSpPr>
          <p:spPr bwMode="auto">
            <a:xfrm>
              <a:off x="106788239" y="11229975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27">
              <a:extLst>
                <a:ext uri="{FF2B5EF4-FFF2-40B4-BE49-F238E27FC236}">
                  <a16:creationId xmlns:a16="http://schemas.microsoft.com/office/drawing/2014/main" id="{25E98977-B583-4186-964D-6AF7C8D510B4}"/>
                </a:ext>
              </a:extLst>
            </p:cNvPr>
            <p:cNvSpPr txBox="1">
              <a:spLocks noChangeArrowheads="1"/>
            </p:cNvSpPr>
            <p:nvPr/>
          </p:nvSpPr>
          <p:spPr bwMode="auto">
            <a:xfrm>
              <a:off x="106725893" y="1120140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Text Box 28">
              <a:extLst>
                <a:ext uri="{FF2B5EF4-FFF2-40B4-BE49-F238E27FC236}">
                  <a16:creationId xmlns:a16="http://schemas.microsoft.com/office/drawing/2014/main" id="{F182D82F-E87F-4F5D-9F05-351D4927F15D}"/>
                </a:ext>
              </a:extLst>
            </p:cNvPr>
            <p:cNvSpPr txBox="1">
              <a:spLocks noChangeArrowheads="1"/>
            </p:cNvSpPr>
            <p:nvPr/>
          </p:nvSpPr>
          <p:spPr bwMode="auto">
            <a:xfrm>
              <a:off x="106549247" y="112642650"/>
              <a:ext cx="4260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Line 29">
              <a:extLst>
                <a:ext uri="{FF2B5EF4-FFF2-40B4-BE49-F238E27FC236}">
                  <a16:creationId xmlns:a16="http://schemas.microsoft.com/office/drawing/2014/main" id="{255C788B-847A-4917-8598-E4AFA358D213}"/>
                </a:ext>
              </a:extLst>
            </p:cNvPr>
            <p:cNvSpPr>
              <a:spLocks noChangeShapeType="1"/>
            </p:cNvSpPr>
            <p:nvPr/>
          </p:nvSpPr>
          <p:spPr bwMode="auto">
            <a:xfrm>
              <a:off x="106975275" y="112585500"/>
              <a:ext cx="1" cy="3429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30">
              <a:extLst>
                <a:ext uri="{FF2B5EF4-FFF2-40B4-BE49-F238E27FC236}">
                  <a16:creationId xmlns:a16="http://schemas.microsoft.com/office/drawing/2014/main" id="{80E23C94-4AB9-4D04-81CC-A0439463955B}"/>
                </a:ext>
              </a:extLst>
            </p:cNvPr>
            <p:cNvSpPr txBox="1">
              <a:spLocks noChangeArrowheads="1"/>
            </p:cNvSpPr>
            <p:nvPr/>
          </p:nvSpPr>
          <p:spPr bwMode="auto">
            <a:xfrm>
              <a:off x="106975275" y="1126426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Line 31">
              <a:extLst>
                <a:ext uri="{FF2B5EF4-FFF2-40B4-BE49-F238E27FC236}">
                  <a16:creationId xmlns:a16="http://schemas.microsoft.com/office/drawing/2014/main" id="{4D7EC7C8-BCB7-47FA-B97F-5A9D944A5D20}"/>
                </a:ext>
              </a:extLst>
            </p:cNvPr>
            <p:cNvSpPr>
              <a:spLocks noChangeShapeType="1"/>
            </p:cNvSpPr>
            <p:nvPr/>
          </p:nvSpPr>
          <p:spPr bwMode="auto">
            <a:xfrm>
              <a:off x="107832526" y="1122997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8" name="Line 32">
              <a:extLst>
                <a:ext uri="{FF2B5EF4-FFF2-40B4-BE49-F238E27FC236}">
                  <a16:creationId xmlns:a16="http://schemas.microsoft.com/office/drawing/2014/main" id="{7FCDD7D9-6710-4808-8B39-CEF3E5A2895C}"/>
                </a:ext>
              </a:extLst>
            </p:cNvPr>
            <p:cNvSpPr>
              <a:spLocks noChangeShapeType="1"/>
            </p:cNvSpPr>
            <p:nvPr/>
          </p:nvSpPr>
          <p:spPr bwMode="auto">
            <a:xfrm>
              <a:off x="107645490" y="11229975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33">
              <a:extLst>
                <a:ext uri="{FF2B5EF4-FFF2-40B4-BE49-F238E27FC236}">
                  <a16:creationId xmlns:a16="http://schemas.microsoft.com/office/drawing/2014/main" id="{62084C28-9CD9-46BB-B5E8-85AE06450A5B}"/>
                </a:ext>
              </a:extLst>
            </p:cNvPr>
            <p:cNvSpPr txBox="1">
              <a:spLocks noChangeArrowheads="1"/>
            </p:cNvSpPr>
            <p:nvPr/>
          </p:nvSpPr>
          <p:spPr bwMode="auto">
            <a:xfrm>
              <a:off x="107583144" y="1120140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Text Box 34">
              <a:extLst>
                <a:ext uri="{FF2B5EF4-FFF2-40B4-BE49-F238E27FC236}">
                  <a16:creationId xmlns:a16="http://schemas.microsoft.com/office/drawing/2014/main" id="{284422B0-A272-470C-8DAE-3C1F2EE62FE7}"/>
                </a:ext>
              </a:extLst>
            </p:cNvPr>
            <p:cNvSpPr txBox="1">
              <a:spLocks noChangeArrowheads="1"/>
            </p:cNvSpPr>
            <p:nvPr/>
          </p:nvSpPr>
          <p:spPr bwMode="auto">
            <a:xfrm>
              <a:off x="104803576" y="113042700"/>
              <a:ext cx="11429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Line 35">
              <a:extLst>
                <a:ext uri="{FF2B5EF4-FFF2-40B4-BE49-F238E27FC236}">
                  <a16:creationId xmlns:a16="http://schemas.microsoft.com/office/drawing/2014/main" id="{A0C094CA-97AE-4A47-A17C-5107266DCF25}"/>
                </a:ext>
              </a:extLst>
            </p:cNvPr>
            <p:cNvSpPr>
              <a:spLocks noChangeShapeType="1"/>
            </p:cNvSpPr>
            <p:nvPr/>
          </p:nvSpPr>
          <p:spPr bwMode="auto">
            <a:xfrm>
              <a:off x="105343903" y="1104138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36">
              <a:extLst>
                <a:ext uri="{FF2B5EF4-FFF2-40B4-BE49-F238E27FC236}">
                  <a16:creationId xmlns:a16="http://schemas.microsoft.com/office/drawing/2014/main" id="{475CAC10-EC1D-471A-B3FD-747919F42109}"/>
                </a:ext>
              </a:extLst>
            </p:cNvPr>
            <p:cNvSpPr>
              <a:spLocks noChangeShapeType="1"/>
            </p:cNvSpPr>
            <p:nvPr/>
          </p:nvSpPr>
          <p:spPr bwMode="auto">
            <a:xfrm>
              <a:off x="105219212" y="1104138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37">
              <a:extLst>
                <a:ext uri="{FF2B5EF4-FFF2-40B4-BE49-F238E27FC236}">
                  <a16:creationId xmlns:a16="http://schemas.microsoft.com/office/drawing/2014/main" id="{C5793DE3-B853-49D5-9309-CE9A3F12CB63}"/>
                </a:ext>
              </a:extLst>
            </p:cNvPr>
            <p:cNvSpPr>
              <a:spLocks noChangeShapeType="1"/>
            </p:cNvSpPr>
            <p:nvPr/>
          </p:nvSpPr>
          <p:spPr bwMode="auto">
            <a:xfrm>
              <a:off x="105343903" y="11058525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38">
              <a:extLst>
                <a:ext uri="{FF2B5EF4-FFF2-40B4-BE49-F238E27FC236}">
                  <a16:creationId xmlns:a16="http://schemas.microsoft.com/office/drawing/2014/main" id="{15B5756E-08F4-4C41-9810-FA50A7CD531D}"/>
                </a:ext>
              </a:extLst>
            </p:cNvPr>
            <p:cNvSpPr txBox="1">
              <a:spLocks noChangeArrowheads="1"/>
            </p:cNvSpPr>
            <p:nvPr/>
          </p:nvSpPr>
          <p:spPr bwMode="auto">
            <a:xfrm>
              <a:off x="105094521" y="1100709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39">
              <a:extLst>
                <a:ext uri="{FF2B5EF4-FFF2-40B4-BE49-F238E27FC236}">
                  <a16:creationId xmlns:a16="http://schemas.microsoft.com/office/drawing/2014/main" id="{A86129A4-C267-4B49-97EC-421276E50EFC}"/>
                </a:ext>
              </a:extLst>
            </p:cNvPr>
            <p:cNvSpPr txBox="1">
              <a:spLocks noChangeArrowheads="1"/>
            </p:cNvSpPr>
            <p:nvPr/>
          </p:nvSpPr>
          <p:spPr bwMode="auto">
            <a:xfrm>
              <a:off x="105032176" y="111213900"/>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40">
              <a:extLst>
                <a:ext uri="{FF2B5EF4-FFF2-40B4-BE49-F238E27FC236}">
                  <a16:creationId xmlns:a16="http://schemas.microsoft.com/office/drawing/2014/main" id="{A02B1F06-593F-4903-996C-A899F02B528F}"/>
                </a:ext>
              </a:extLst>
            </p:cNvPr>
            <p:cNvSpPr>
              <a:spLocks noChangeShapeType="1"/>
            </p:cNvSpPr>
            <p:nvPr/>
          </p:nvSpPr>
          <p:spPr bwMode="auto">
            <a:xfrm>
              <a:off x="102003226" y="1122997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41">
              <a:extLst>
                <a:ext uri="{FF2B5EF4-FFF2-40B4-BE49-F238E27FC236}">
                  <a16:creationId xmlns:a16="http://schemas.microsoft.com/office/drawing/2014/main" id="{DDCB31A6-C882-41D2-96A7-6E12D8B5C4B6}"/>
                </a:ext>
              </a:extLst>
            </p:cNvPr>
            <p:cNvSpPr txBox="1">
              <a:spLocks noChangeArrowheads="1"/>
            </p:cNvSpPr>
            <p:nvPr/>
          </p:nvSpPr>
          <p:spPr bwMode="auto">
            <a:xfrm>
              <a:off x="101746051" y="112014000"/>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42">
              <a:extLst>
                <a:ext uri="{FF2B5EF4-FFF2-40B4-BE49-F238E27FC236}">
                  <a16:creationId xmlns:a16="http://schemas.microsoft.com/office/drawing/2014/main" id="{3B0161C5-E3F7-4E8E-805E-2E3728DF959E}"/>
                </a:ext>
              </a:extLst>
            </p:cNvPr>
            <p:cNvSpPr txBox="1">
              <a:spLocks noChangeArrowheads="1"/>
            </p:cNvSpPr>
            <p:nvPr/>
          </p:nvSpPr>
          <p:spPr bwMode="auto">
            <a:xfrm>
              <a:off x="101772494" y="112642650"/>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43">
              <a:extLst>
                <a:ext uri="{FF2B5EF4-FFF2-40B4-BE49-F238E27FC236}">
                  <a16:creationId xmlns:a16="http://schemas.microsoft.com/office/drawing/2014/main" id="{742F0EBA-4E55-4B29-A7A2-8E84AEEB7A4F}"/>
                </a:ext>
              </a:extLst>
            </p:cNvPr>
            <p:cNvSpPr>
              <a:spLocks noChangeShapeType="1"/>
            </p:cNvSpPr>
            <p:nvPr/>
          </p:nvSpPr>
          <p:spPr bwMode="auto">
            <a:xfrm flipV="1">
              <a:off x="102003226" y="112442625"/>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Line 44">
              <a:extLst>
                <a:ext uri="{FF2B5EF4-FFF2-40B4-BE49-F238E27FC236}">
                  <a16:creationId xmlns:a16="http://schemas.microsoft.com/office/drawing/2014/main" id="{867E99EB-DDF1-46FC-9E5A-64A7F7AA8A3F}"/>
                </a:ext>
              </a:extLst>
            </p:cNvPr>
            <p:cNvSpPr>
              <a:spLocks noChangeShapeType="1"/>
            </p:cNvSpPr>
            <p:nvPr/>
          </p:nvSpPr>
          <p:spPr bwMode="auto">
            <a:xfrm>
              <a:off x="102309874" y="1124140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45">
              <a:extLst>
                <a:ext uri="{FF2B5EF4-FFF2-40B4-BE49-F238E27FC236}">
                  <a16:creationId xmlns:a16="http://schemas.microsoft.com/office/drawing/2014/main" id="{6FDB53AE-7A03-4950-A93B-2A19E59D16B9}"/>
                </a:ext>
              </a:extLst>
            </p:cNvPr>
            <p:cNvSpPr>
              <a:spLocks noChangeShapeType="1"/>
            </p:cNvSpPr>
            <p:nvPr/>
          </p:nvSpPr>
          <p:spPr bwMode="auto">
            <a:xfrm>
              <a:off x="102190456" y="1124140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46">
              <a:extLst>
                <a:ext uri="{FF2B5EF4-FFF2-40B4-BE49-F238E27FC236}">
                  <a16:creationId xmlns:a16="http://schemas.microsoft.com/office/drawing/2014/main" id="{18D7D66E-3569-4D7E-9434-2936664E6B57}"/>
                </a:ext>
              </a:extLst>
            </p:cNvPr>
            <p:cNvSpPr txBox="1">
              <a:spLocks noChangeArrowheads="1"/>
            </p:cNvSpPr>
            <p:nvPr/>
          </p:nvSpPr>
          <p:spPr bwMode="auto">
            <a:xfrm>
              <a:off x="102130748" y="112014000"/>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Text Box 47">
              <a:extLst>
                <a:ext uri="{FF2B5EF4-FFF2-40B4-BE49-F238E27FC236}">
                  <a16:creationId xmlns:a16="http://schemas.microsoft.com/office/drawing/2014/main" id="{70580F18-6826-4EE5-B1F3-529F408617C3}"/>
                </a:ext>
              </a:extLst>
            </p:cNvPr>
            <p:cNvSpPr txBox="1">
              <a:spLocks noChangeArrowheads="1"/>
            </p:cNvSpPr>
            <p:nvPr/>
          </p:nvSpPr>
          <p:spPr bwMode="auto">
            <a:xfrm>
              <a:off x="102117526" y="111728250"/>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Line 48">
              <a:extLst>
                <a:ext uri="{FF2B5EF4-FFF2-40B4-BE49-F238E27FC236}">
                  <a16:creationId xmlns:a16="http://schemas.microsoft.com/office/drawing/2014/main" id="{5C2D9E39-9AF2-4E1B-9E07-23F66FA97F60}"/>
                </a:ext>
              </a:extLst>
            </p:cNvPr>
            <p:cNvSpPr>
              <a:spLocks noChangeShapeType="1"/>
            </p:cNvSpPr>
            <p:nvPr/>
          </p:nvSpPr>
          <p:spPr bwMode="auto">
            <a:xfrm>
              <a:off x="102309874" y="11258550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49">
              <a:extLst>
                <a:ext uri="{FF2B5EF4-FFF2-40B4-BE49-F238E27FC236}">
                  <a16:creationId xmlns:a16="http://schemas.microsoft.com/office/drawing/2014/main" id="{7433B0CF-98BD-4DA4-87AA-9D2F60FA64A2}"/>
                </a:ext>
              </a:extLst>
            </p:cNvPr>
            <p:cNvSpPr txBox="1">
              <a:spLocks noChangeArrowheads="1"/>
            </p:cNvSpPr>
            <p:nvPr/>
          </p:nvSpPr>
          <p:spPr bwMode="auto">
            <a:xfrm>
              <a:off x="102011330" y="112928400"/>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Text Box 50">
              <a:extLst>
                <a:ext uri="{FF2B5EF4-FFF2-40B4-BE49-F238E27FC236}">
                  <a16:creationId xmlns:a16="http://schemas.microsoft.com/office/drawing/2014/main" id="{D3CC7193-4B23-4B05-A4ED-5C7F19173CB3}"/>
                </a:ext>
              </a:extLst>
            </p:cNvPr>
            <p:cNvSpPr txBox="1">
              <a:spLocks noChangeArrowheads="1"/>
            </p:cNvSpPr>
            <p:nvPr/>
          </p:nvSpPr>
          <p:spPr bwMode="auto">
            <a:xfrm>
              <a:off x="102973923" y="112585500"/>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Line 51">
              <a:extLst>
                <a:ext uri="{FF2B5EF4-FFF2-40B4-BE49-F238E27FC236}">
                  <a16:creationId xmlns:a16="http://schemas.microsoft.com/office/drawing/2014/main" id="{D8835FC3-D94B-4980-9675-3B09610195C6}"/>
                </a:ext>
              </a:extLst>
            </p:cNvPr>
            <p:cNvSpPr>
              <a:spLocks noChangeShapeType="1"/>
            </p:cNvSpPr>
            <p:nvPr/>
          </p:nvSpPr>
          <p:spPr bwMode="auto">
            <a:xfrm>
              <a:off x="103153050" y="11212830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Line 52">
              <a:extLst>
                <a:ext uri="{FF2B5EF4-FFF2-40B4-BE49-F238E27FC236}">
                  <a16:creationId xmlns:a16="http://schemas.microsoft.com/office/drawing/2014/main" id="{858A5886-7DE7-43E8-A46A-6D1FD0BBA9C8}"/>
                </a:ext>
              </a:extLst>
            </p:cNvPr>
            <p:cNvSpPr>
              <a:spLocks noChangeShapeType="1"/>
            </p:cNvSpPr>
            <p:nvPr/>
          </p:nvSpPr>
          <p:spPr bwMode="auto">
            <a:xfrm>
              <a:off x="102973923" y="112128300"/>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53">
              <a:extLst>
                <a:ext uri="{FF2B5EF4-FFF2-40B4-BE49-F238E27FC236}">
                  <a16:creationId xmlns:a16="http://schemas.microsoft.com/office/drawing/2014/main" id="{10A6E57C-85F7-4A4C-BA62-E6E8933B0CB2}"/>
                </a:ext>
              </a:extLst>
            </p:cNvPr>
            <p:cNvSpPr txBox="1">
              <a:spLocks noChangeArrowheads="1"/>
            </p:cNvSpPr>
            <p:nvPr/>
          </p:nvSpPr>
          <p:spPr bwMode="auto">
            <a:xfrm>
              <a:off x="102973923" y="111842550"/>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Text Box 54">
              <a:extLst>
                <a:ext uri="{FF2B5EF4-FFF2-40B4-BE49-F238E27FC236}">
                  <a16:creationId xmlns:a16="http://schemas.microsoft.com/office/drawing/2014/main" id="{8553C200-2521-4D50-A8F5-DC7F300D0003}"/>
                </a:ext>
              </a:extLst>
            </p:cNvPr>
            <p:cNvSpPr txBox="1">
              <a:spLocks noChangeArrowheads="1"/>
            </p:cNvSpPr>
            <p:nvPr/>
          </p:nvSpPr>
          <p:spPr bwMode="auto">
            <a:xfrm>
              <a:off x="103391886" y="112299750"/>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Line 55">
              <a:extLst>
                <a:ext uri="{FF2B5EF4-FFF2-40B4-BE49-F238E27FC236}">
                  <a16:creationId xmlns:a16="http://schemas.microsoft.com/office/drawing/2014/main" id="{DE36BDAA-05D2-49DC-99B4-C373C641AE46}"/>
                </a:ext>
              </a:extLst>
            </p:cNvPr>
            <p:cNvSpPr>
              <a:spLocks noChangeShapeType="1"/>
            </p:cNvSpPr>
            <p:nvPr/>
          </p:nvSpPr>
          <p:spPr bwMode="auto">
            <a:xfrm>
              <a:off x="103889176" y="1122997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56">
              <a:extLst>
                <a:ext uri="{FF2B5EF4-FFF2-40B4-BE49-F238E27FC236}">
                  <a16:creationId xmlns:a16="http://schemas.microsoft.com/office/drawing/2014/main" id="{DE1457C7-ABCB-4C70-B653-ADBA57F7C9E5}"/>
                </a:ext>
              </a:extLst>
            </p:cNvPr>
            <p:cNvSpPr>
              <a:spLocks noChangeShapeType="1"/>
            </p:cNvSpPr>
            <p:nvPr/>
          </p:nvSpPr>
          <p:spPr bwMode="auto">
            <a:xfrm>
              <a:off x="103710049" y="11229975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 Box 57">
              <a:extLst>
                <a:ext uri="{FF2B5EF4-FFF2-40B4-BE49-F238E27FC236}">
                  <a16:creationId xmlns:a16="http://schemas.microsoft.com/office/drawing/2014/main" id="{CDC436D8-C31E-4DCE-BCCC-BDC6EFE81E88}"/>
                </a:ext>
              </a:extLst>
            </p:cNvPr>
            <p:cNvSpPr txBox="1">
              <a:spLocks noChangeArrowheads="1"/>
            </p:cNvSpPr>
            <p:nvPr/>
          </p:nvSpPr>
          <p:spPr bwMode="auto">
            <a:xfrm>
              <a:off x="103650340" y="112014000"/>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58">
              <a:extLst>
                <a:ext uri="{FF2B5EF4-FFF2-40B4-BE49-F238E27FC236}">
                  <a16:creationId xmlns:a16="http://schemas.microsoft.com/office/drawing/2014/main" id="{9D7F27D8-A63C-44B3-B4AB-3A03D0C135DC}"/>
                </a:ext>
              </a:extLst>
            </p:cNvPr>
            <p:cNvSpPr>
              <a:spLocks noChangeShapeType="1"/>
            </p:cNvSpPr>
            <p:nvPr/>
          </p:nvSpPr>
          <p:spPr bwMode="auto">
            <a:xfrm>
              <a:off x="103889176" y="112471200"/>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9">
              <a:extLst>
                <a:ext uri="{FF2B5EF4-FFF2-40B4-BE49-F238E27FC236}">
                  <a16:creationId xmlns:a16="http://schemas.microsoft.com/office/drawing/2014/main" id="{899375FF-0511-440E-8508-ED8B28F5F59D}"/>
                </a:ext>
              </a:extLst>
            </p:cNvPr>
            <p:cNvSpPr>
              <a:spLocks noChangeShapeType="1"/>
            </p:cNvSpPr>
            <p:nvPr/>
          </p:nvSpPr>
          <p:spPr bwMode="auto">
            <a:xfrm>
              <a:off x="102914214" y="1124140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60">
              <a:extLst>
                <a:ext uri="{FF2B5EF4-FFF2-40B4-BE49-F238E27FC236}">
                  <a16:creationId xmlns:a16="http://schemas.microsoft.com/office/drawing/2014/main" id="{9CE59137-242F-4E5D-9056-B6B865B5A122}"/>
                </a:ext>
              </a:extLst>
            </p:cNvPr>
            <p:cNvSpPr>
              <a:spLocks noChangeShapeType="1"/>
            </p:cNvSpPr>
            <p:nvPr/>
          </p:nvSpPr>
          <p:spPr bwMode="auto">
            <a:xfrm>
              <a:off x="102794796" y="1124140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61">
              <a:extLst>
                <a:ext uri="{FF2B5EF4-FFF2-40B4-BE49-F238E27FC236}">
                  <a16:creationId xmlns:a16="http://schemas.microsoft.com/office/drawing/2014/main" id="{D60B946D-8E10-44DC-9A3A-2922FCEF29F1}"/>
                </a:ext>
              </a:extLst>
            </p:cNvPr>
            <p:cNvSpPr txBox="1">
              <a:spLocks noChangeArrowheads="1"/>
            </p:cNvSpPr>
            <p:nvPr/>
          </p:nvSpPr>
          <p:spPr bwMode="auto">
            <a:xfrm>
              <a:off x="102675378" y="112071150"/>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Text Box 62">
              <a:extLst>
                <a:ext uri="{FF2B5EF4-FFF2-40B4-BE49-F238E27FC236}">
                  <a16:creationId xmlns:a16="http://schemas.microsoft.com/office/drawing/2014/main" id="{17D1D7AE-8704-47ED-B77C-5BCC1AB3EC64}"/>
                </a:ext>
              </a:extLst>
            </p:cNvPr>
            <p:cNvSpPr txBox="1">
              <a:spLocks noChangeArrowheads="1"/>
            </p:cNvSpPr>
            <p:nvPr/>
          </p:nvSpPr>
          <p:spPr bwMode="auto">
            <a:xfrm>
              <a:off x="103650340" y="112585500"/>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63">
              <a:extLst>
                <a:ext uri="{FF2B5EF4-FFF2-40B4-BE49-F238E27FC236}">
                  <a16:creationId xmlns:a16="http://schemas.microsoft.com/office/drawing/2014/main" id="{C7526022-E0C4-49E1-9524-7455190A7D51}"/>
                </a:ext>
              </a:extLst>
            </p:cNvPr>
            <p:cNvSpPr txBox="1">
              <a:spLocks noChangeArrowheads="1"/>
            </p:cNvSpPr>
            <p:nvPr/>
          </p:nvSpPr>
          <p:spPr bwMode="auto">
            <a:xfrm>
              <a:off x="104347229" y="112642650"/>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Text Box 64">
              <a:extLst>
                <a:ext uri="{FF2B5EF4-FFF2-40B4-BE49-F238E27FC236}">
                  <a16:creationId xmlns:a16="http://schemas.microsoft.com/office/drawing/2014/main" id="{341A8827-3F9F-48E8-A480-9ECFD25D24AD}"/>
                </a:ext>
              </a:extLst>
            </p:cNvPr>
            <p:cNvSpPr txBox="1">
              <a:spLocks noChangeArrowheads="1"/>
            </p:cNvSpPr>
            <p:nvPr/>
          </p:nvSpPr>
          <p:spPr bwMode="auto">
            <a:xfrm>
              <a:off x="104168102" y="112299750"/>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Line 65">
              <a:extLst>
                <a:ext uri="{FF2B5EF4-FFF2-40B4-BE49-F238E27FC236}">
                  <a16:creationId xmlns:a16="http://schemas.microsoft.com/office/drawing/2014/main" id="{1364FE9B-E5F2-47A0-AAD4-A2F96DB8AD55}"/>
                </a:ext>
              </a:extLst>
            </p:cNvPr>
            <p:cNvSpPr>
              <a:spLocks noChangeShapeType="1"/>
            </p:cNvSpPr>
            <p:nvPr/>
          </p:nvSpPr>
          <p:spPr bwMode="auto">
            <a:xfrm>
              <a:off x="104603551" y="1122711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Line 66">
              <a:extLst>
                <a:ext uri="{FF2B5EF4-FFF2-40B4-BE49-F238E27FC236}">
                  <a16:creationId xmlns:a16="http://schemas.microsoft.com/office/drawing/2014/main" id="{E0E9F055-43F8-44F9-9107-C4AF5990A691}"/>
                </a:ext>
              </a:extLst>
            </p:cNvPr>
            <p:cNvSpPr>
              <a:spLocks noChangeShapeType="1"/>
            </p:cNvSpPr>
            <p:nvPr/>
          </p:nvSpPr>
          <p:spPr bwMode="auto">
            <a:xfrm>
              <a:off x="104424423" y="11227117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Text Box 67">
              <a:extLst>
                <a:ext uri="{FF2B5EF4-FFF2-40B4-BE49-F238E27FC236}">
                  <a16:creationId xmlns:a16="http://schemas.microsoft.com/office/drawing/2014/main" id="{93090882-B39A-480B-A5A1-4AA19C204CDB}"/>
                </a:ext>
              </a:extLst>
            </p:cNvPr>
            <p:cNvSpPr txBox="1">
              <a:spLocks noChangeArrowheads="1"/>
            </p:cNvSpPr>
            <p:nvPr/>
          </p:nvSpPr>
          <p:spPr bwMode="auto">
            <a:xfrm>
              <a:off x="104415894" y="111956850"/>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68">
              <a:extLst>
                <a:ext uri="{FF2B5EF4-FFF2-40B4-BE49-F238E27FC236}">
                  <a16:creationId xmlns:a16="http://schemas.microsoft.com/office/drawing/2014/main" id="{AE20BD80-FE39-499A-9C07-AF76FF2C2A93}"/>
                </a:ext>
              </a:extLst>
            </p:cNvPr>
            <p:cNvSpPr>
              <a:spLocks noChangeShapeType="1"/>
            </p:cNvSpPr>
            <p:nvPr/>
          </p:nvSpPr>
          <p:spPr bwMode="auto">
            <a:xfrm>
              <a:off x="105362281" y="1124140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9">
              <a:extLst>
                <a:ext uri="{FF2B5EF4-FFF2-40B4-BE49-F238E27FC236}">
                  <a16:creationId xmlns:a16="http://schemas.microsoft.com/office/drawing/2014/main" id="{42DAF002-3378-467A-A2AF-16E0C06EC2ED}"/>
                </a:ext>
              </a:extLst>
            </p:cNvPr>
            <p:cNvSpPr>
              <a:spLocks noChangeShapeType="1"/>
            </p:cNvSpPr>
            <p:nvPr/>
          </p:nvSpPr>
          <p:spPr bwMode="auto">
            <a:xfrm>
              <a:off x="105242863" y="1124140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70">
              <a:extLst>
                <a:ext uri="{FF2B5EF4-FFF2-40B4-BE49-F238E27FC236}">
                  <a16:creationId xmlns:a16="http://schemas.microsoft.com/office/drawing/2014/main" id="{CDFFF3D5-D3FE-4858-8E63-1FBD1D6FC0C2}"/>
                </a:ext>
              </a:extLst>
            </p:cNvPr>
            <p:cNvSpPr>
              <a:spLocks noChangeShapeType="1"/>
            </p:cNvSpPr>
            <p:nvPr/>
          </p:nvSpPr>
          <p:spPr bwMode="auto">
            <a:xfrm>
              <a:off x="105362281" y="112585500"/>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71">
              <a:extLst>
                <a:ext uri="{FF2B5EF4-FFF2-40B4-BE49-F238E27FC236}">
                  <a16:creationId xmlns:a16="http://schemas.microsoft.com/office/drawing/2014/main" id="{D664FE38-0435-4088-8AC7-D4029B57351E}"/>
                </a:ext>
              </a:extLst>
            </p:cNvPr>
            <p:cNvSpPr txBox="1">
              <a:spLocks noChangeArrowheads="1"/>
            </p:cNvSpPr>
            <p:nvPr/>
          </p:nvSpPr>
          <p:spPr bwMode="auto">
            <a:xfrm>
              <a:off x="105063736" y="111956850"/>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Text Box 72">
              <a:extLst>
                <a:ext uri="{FF2B5EF4-FFF2-40B4-BE49-F238E27FC236}">
                  <a16:creationId xmlns:a16="http://schemas.microsoft.com/office/drawing/2014/main" id="{1586AFCB-68E8-41D2-B8A8-8848A2CBAF1E}"/>
                </a:ext>
              </a:extLst>
            </p:cNvPr>
            <p:cNvSpPr txBox="1">
              <a:spLocks noChangeArrowheads="1"/>
            </p:cNvSpPr>
            <p:nvPr/>
          </p:nvSpPr>
          <p:spPr bwMode="auto">
            <a:xfrm>
              <a:off x="102489001" y="112585500"/>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Line 73">
              <a:extLst>
                <a:ext uri="{FF2B5EF4-FFF2-40B4-BE49-F238E27FC236}">
                  <a16:creationId xmlns:a16="http://schemas.microsoft.com/office/drawing/2014/main" id="{9712EEE2-1111-4404-9393-2BC1C748F43A}"/>
                </a:ext>
              </a:extLst>
            </p:cNvPr>
            <p:cNvSpPr>
              <a:spLocks noChangeShapeType="1"/>
            </p:cNvSpPr>
            <p:nvPr/>
          </p:nvSpPr>
          <p:spPr bwMode="auto">
            <a:xfrm>
              <a:off x="101946076" y="111956850"/>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74">
              <a:extLst>
                <a:ext uri="{FF2B5EF4-FFF2-40B4-BE49-F238E27FC236}">
                  <a16:creationId xmlns:a16="http://schemas.microsoft.com/office/drawing/2014/main" id="{A3554CDF-A16F-4328-9280-B50468CE4E7F}"/>
                </a:ext>
              </a:extLst>
            </p:cNvPr>
            <p:cNvSpPr txBox="1">
              <a:spLocks noChangeArrowheads="1"/>
            </p:cNvSpPr>
            <p:nvPr/>
          </p:nvSpPr>
          <p:spPr bwMode="auto">
            <a:xfrm>
              <a:off x="102174676" y="111499650"/>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Line 75">
              <a:extLst>
                <a:ext uri="{FF2B5EF4-FFF2-40B4-BE49-F238E27FC236}">
                  <a16:creationId xmlns:a16="http://schemas.microsoft.com/office/drawing/2014/main" id="{16BDE1AA-0815-41D2-A3A9-46186A3080A6}"/>
                </a:ext>
              </a:extLst>
            </p:cNvPr>
            <p:cNvSpPr>
              <a:spLocks noChangeShapeType="1"/>
            </p:cNvSpPr>
            <p:nvPr/>
          </p:nvSpPr>
          <p:spPr bwMode="auto">
            <a:xfrm>
              <a:off x="106118026" y="1102995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2" name="Text Box 76">
              <a:extLst>
                <a:ext uri="{FF2B5EF4-FFF2-40B4-BE49-F238E27FC236}">
                  <a16:creationId xmlns:a16="http://schemas.microsoft.com/office/drawing/2014/main" id="{03A5D7DD-4150-42C3-BE2C-6971D448A5F1}"/>
                </a:ext>
              </a:extLst>
            </p:cNvPr>
            <p:cNvSpPr txBox="1">
              <a:spLocks noChangeArrowheads="1"/>
            </p:cNvSpPr>
            <p:nvPr/>
          </p:nvSpPr>
          <p:spPr bwMode="auto">
            <a:xfrm>
              <a:off x="106003726" y="110013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Line 77">
              <a:extLst>
                <a:ext uri="{FF2B5EF4-FFF2-40B4-BE49-F238E27FC236}">
                  <a16:creationId xmlns:a16="http://schemas.microsoft.com/office/drawing/2014/main" id="{92CAC601-60AE-415C-9723-F5C160A16BA1}"/>
                </a:ext>
              </a:extLst>
            </p:cNvPr>
            <p:cNvSpPr>
              <a:spLocks noChangeShapeType="1"/>
            </p:cNvSpPr>
            <p:nvPr/>
          </p:nvSpPr>
          <p:spPr bwMode="auto">
            <a:xfrm>
              <a:off x="106232326" y="1102995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78">
              <a:extLst>
                <a:ext uri="{FF2B5EF4-FFF2-40B4-BE49-F238E27FC236}">
                  <a16:creationId xmlns:a16="http://schemas.microsoft.com/office/drawing/2014/main" id="{AE2A3362-C8F9-4947-A42A-3B86D124642E}"/>
                </a:ext>
              </a:extLst>
            </p:cNvPr>
            <p:cNvSpPr txBox="1">
              <a:spLocks noChangeArrowheads="1"/>
            </p:cNvSpPr>
            <p:nvPr/>
          </p:nvSpPr>
          <p:spPr bwMode="auto">
            <a:xfrm>
              <a:off x="102997322" y="110642400"/>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Line 79">
              <a:extLst>
                <a:ext uri="{FF2B5EF4-FFF2-40B4-BE49-F238E27FC236}">
                  <a16:creationId xmlns:a16="http://schemas.microsoft.com/office/drawing/2014/main" id="{E0FBEC16-7139-4747-A88E-929FEBB515B2}"/>
                </a:ext>
              </a:extLst>
            </p:cNvPr>
            <p:cNvSpPr>
              <a:spLocks noChangeShapeType="1"/>
            </p:cNvSpPr>
            <p:nvPr/>
          </p:nvSpPr>
          <p:spPr bwMode="auto">
            <a:xfrm>
              <a:off x="103164052" y="1103566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Line 80">
              <a:extLst>
                <a:ext uri="{FF2B5EF4-FFF2-40B4-BE49-F238E27FC236}">
                  <a16:creationId xmlns:a16="http://schemas.microsoft.com/office/drawing/2014/main" id="{3CD3807A-D5CF-4AE0-87F9-A03663C1AD69}"/>
                </a:ext>
              </a:extLst>
            </p:cNvPr>
            <p:cNvSpPr>
              <a:spLocks noChangeShapeType="1"/>
            </p:cNvSpPr>
            <p:nvPr/>
          </p:nvSpPr>
          <p:spPr bwMode="auto">
            <a:xfrm>
              <a:off x="101996934" y="1103566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81">
              <a:extLst>
                <a:ext uri="{FF2B5EF4-FFF2-40B4-BE49-F238E27FC236}">
                  <a16:creationId xmlns:a16="http://schemas.microsoft.com/office/drawing/2014/main" id="{10E5F7E8-3B6F-46D8-8223-CA237B7E7D8F}"/>
                </a:ext>
              </a:extLst>
            </p:cNvPr>
            <p:cNvSpPr>
              <a:spLocks noChangeShapeType="1"/>
            </p:cNvSpPr>
            <p:nvPr/>
          </p:nvSpPr>
          <p:spPr bwMode="auto">
            <a:xfrm>
              <a:off x="102997322" y="110356650"/>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82">
              <a:extLst>
                <a:ext uri="{FF2B5EF4-FFF2-40B4-BE49-F238E27FC236}">
                  <a16:creationId xmlns:a16="http://schemas.microsoft.com/office/drawing/2014/main" id="{F63513C0-53EC-452A-8FE6-56076A494DB4}"/>
                </a:ext>
              </a:extLst>
            </p:cNvPr>
            <p:cNvSpPr txBox="1">
              <a:spLocks noChangeArrowheads="1"/>
            </p:cNvSpPr>
            <p:nvPr/>
          </p:nvSpPr>
          <p:spPr bwMode="auto">
            <a:xfrm>
              <a:off x="101774626" y="11007090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Line 83">
              <a:extLst>
                <a:ext uri="{FF2B5EF4-FFF2-40B4-BE49-F238E27FC236}">
                  <a16:creationId xmlns:a16="http://schemas.microsoft.com/office/drawing/2014/main" id="{03DAE346-7073-4FD0-869F-3B5B0A75B441}"/>
                </a:ext>
              </a:extLst>
            </p:cNvPr>
            <p:cNvSpPr>
              <a:spLocks noChangeShapeType="1"/>
            </p:cNvSpPr>
            <p:nvPr/>
          </p:nvSpPr>
          <p:spPr bwMode="auto">
            <a:xfrm>
              <a:off x="102330396" y="1104709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84">
              <a:extLst>
                <a:ext uri="{FF2B5EF4-FFF2-40B4-BE49-F238E27FC236}">
                  <a16:creationId xmlns:a16="http://schemas.microsoft.com/office/drawing/2014/main" id="{37FDF62C-0103-4B76-8289-DAD69E68EEA2}"/>
                </a:ext>
              </a:extLst>
            </p:cNvPr>
            <p:cNvSpPr>
              <a:spLocks noChangeShapeType="1"/>
            </p:cNvSpPr>
            <p:nvPr/>
          </p:nvSpPr>
          <p:spPr bwMode="auto">
            <a:xfrm>
              <a:off x="102219242" y="110470950"/>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85">
              <a:extLst>
                <a:ext uri="{FF2B5EF4-FFF2-40B4-BE49-F238E27FC236}">
                  <a16:creationId xmlns:a16="http://schemas.microsoft.com/office/drawing/2014/main" id="{923AEA5D-E257-4AA2-9A8A-11D9FBBC9872}"/>
                </a:ext>
              </a:extLst>
            </p:cNvPr>
            <p:cNvSpPr txBox="1">
              <a:spLocks noChangeArrowheads="1"/>
            </p:cNvSpPr>
            <p:nvPr/>
          </p:nvSpPr>
          <p:spPr bwMode="auto">
            <a:xfrm>
              <a:off x="101774626" y="110670975"/>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Text Box 86">
              <a:extLst>
                <a:ext uri="{FF2B5EF4-FFF2-40B4-BE49-F238E27FC236}">
                  <a16:creationId xmlns:a16="http://schemas.microsoft.com/office/drawing/2014/main" id="{92C65543-999E-45E1-94FA-D9CF0996F79F}"/>
                </a:ext>
              </a:extLst>
            </p:cNvPr>
            <p:cNvSpPr txBox="1">
              <a:spLocks noChangeArrowheads="1"/>
            </p:cNvSpPr>
            <p:nvPr/>
          </p:nvSpPr>
          <p:spPr bwMode="auto">
            <a:xfrm>
              <a:off x="102941744" y="1100709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Line 87">
              <a:extLst>
                <a:ext uri="{FF2B5EF4-FFF2-40B4-BE49-F238E27FC236}">
                  <a16:creationId xmlns:a16="http://schemas.microsoft.com/office/drawing/2014/main" id="{23B22BEA-20D4-4702-8517-8FB31CD25454}"/>
                </a:ext>
              </a:extLst>
            </p:cNvPr>
            <p:cNvSpPr>
              <a:spLocks noChangeShapeType="1"/>
            </p:cNvSpPr>
            <p:nvPr/>
          </p:nvSpPr>
          <p:spPr bwMode="auto">
            <a:xfrm>
              <a:off x="102060376" y="110013750"/>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88">
              <a:extLst>
                <a:ext uri="{FF2B5EF4-FFF2-40B4-BE49-F238E27FC236}">
                  <a16:creationId xmlns:a16="http://schemas.microsoft.com/office/drawing/2014/main" id="{3832DBD0-4A11-4370-9888-60CA8E103A28}"/>
                </a:ext>
              </a:extLst>
            </p:cNvPr>
            <p:cNvSpPr txBox="1">
              <a:spLocks noChangeArrowheads="1"/>
            </p:cNvSpPr>
            <p:nvPr/>
          </p:nvSpPr>
          <p:spPr bwMode="auto">
            <a:xfrm>
              <a:off x="101574601" y="109756575"/>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89">
              <a:extLst>
                <a:ext uri="{FF2B5EF4-FFF2-40B4-BE49-F238E27FC236}">
                  <a16:creationId xmlns:a16="http://schemas.microsoft.com/office/drawing/2014/main" id="{B965B94C-FB9B-4BC9-AAFC-F0DBF31F3C08}"/>
                </a:ext>
              </a:extLst>
            </p:cNvPr>
            <p:cNvSpPr txBox="1">
              <a:spLocks noChangeArrowheads="1"/>
            </p:cNvSpPr>
            <p:nvPr/>
          </p:nvSpPr>
          <p:spPr bwMode="auto">
            <a:xfrm>
              <a:off x="103330783" y="11035665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Line 90">
              <a:extLst>
                <a:ext uri="{FF2B5EF4-FFF2-40B4-BE49-F238E27FC236}">
                  <a16:creationId xmlns:a16="http://schemas.microsoft.com/office/drawing/2014/main" id="{64F6F17F-B62A-4423-B063-411791CAB094}"/>
                </a:ext>
              </a:extLst>
            </p:cNvPr>
            <p:cNvSpPr>
              <a:spLocks noChangeShapeType="1"/>
            </p:cNvSpPr>
            <p:nvPr/>
          </p:nvSpPr>
          <p:spPr bwMode="auto">
            <a:xfrm>
              <a:off x="103886554" y="1103566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91">
              <a:extLst>
                <a:ext uri="{FF2B5EF4-FFF2-40B4-BE49-F238E27FC236}">
                  <a16:creationId xmlns:a16="http://schemas.microsoft.com/office/drawing/2014/main" id="{E67DF2C7-1DFE-4CD7-AD87-0AEF365356A2}"/>
                </a:ext>
              </a:extLst>
            </p:cNvPr>
            <p:cNvSpPr>
              <a:spLocks noChangeShapeType="1"/>
            </p:cNvSpPr>
            <p:nvPr/>
          </p:nvSpPr>
          <p:spPr bwMode="auto">
            <a:xfrm>
              <a:off x="103719823" y="11035665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92">
              <a:extLst>
                <a:ext uri="{FF2B5EF4-FFF2-40B4-BE49-F238E27FC236}">
                  <a16:creationId xmlns:a16="http://schemas.microsoft.com/office/drawing/2014/main" id="{32F6F012-690B-4D6C-9521-BB84523F1918}"/>
                </a:ext>
              </a:extLst>
            </p:cNvPr>
            <p:cNvSpPr txBox="1">
              <a:spLocks noChangeArrowheads="1"/>
            </p:cNvSpPr>
            <p:nvPr/>
          </p:nvSpPr>
          <p:spPr bwMode="auto">
            <a:xfrm>
              <a:off x="103664246" y="1100709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Line 93">
              <a:extLst>
                <a:ext uri="{FF2B5EF4-FFF2-40B4-BE49-F238E27FC236}">
                  <a16:creationId xmlns:a16="http://schemas.microsoft.com/office/drawing/2014/main" id="{1549CEC9-D9CA-4142-B94E-EC6D7B856F08}"/>
                </a:ext>
              </a:extLst>
            </p:cNvPr>
            <p:cNvSpPr>
              <a:spLocks noChangeShapeType="1"/>
            </p:cNvSpPr>
            <p:nvPr/>
          </p:nvSpPr>
          <p:spPr bwMode="auto">
            <a:xfrm flipV="1">
              <a:off x="101996934" y="110470950"/>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Text Box 94">
              <a:extLst>
                <a:ext uri="{FF2B5EF4-FFF2-40B4-BE49-F238E27FC236}">
                  <a16:creationId xmlns:a16="http://schemas.microsoft.com/office/drawing/2014/main" id="{BC48A040-19AD-4503-93EE-B62AFB3549EA}"/>
                </a:ext>
              </a:extLst>
            </p:cNvPr>
            <p:cNvSpPr txBox="1">
              <a:spLocks noChangeArrowheads="1"/>
            </p:cNvSpPr>
            <p:nvPr/>
          </p:nvSpPr>
          <p:spPr bwMode="auto">
            <a:xfrm>
              <a:off x="102174676" y="11018520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1" name="Text Box 95">
              <a:extLst>
                <a:ext uri="{FF2B5EF4-FFF2-40B4-BE49-F238E27FC236}">
                  <a16:creationId xmlns:a16="http://schemas.microsoft.com/office/drawing/2014/main" id="{A3780D07-8663-4A13-AC44-523012D039FF}"/>
                </a:ext>
              </a:extLst>
            </p:cNvPr>
            <p:cNvSpPr txBox="1">
              <a:spLocks noChangeArrowheads="1"/>
            </p:cNvSpPr>
            <p:nvPr/>
          </p:nvSpPr>
          <p:spPr bwMode="auto">
            <a:xfrm>
              <a:off x="104108863" y="11035665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Text Box 96">
              <a:extLst>
                <a:ext uri="{FF2B5EF4-FFF2-40B4-BE49-F238E27FC236}">
                  <a16:creationId xmlns:a16="http://schemas.microsoft.com/office/drawing/2014/main" id="{608E2021-3ABE-4108-B159-4FAB11E10950}"/>
                </a:ext>
              </a:extLst>
            </p:cNvPr>
            <p:cNvSpPr txBox="1">
              <a:spLocks noChangeArrowheads="1"/>
            </p:cNvSpPr>
            <p:nvPr/>
          </p:nvSpPr>
          <p:spPr bwMode="auto">
            <a:xfrm>
              <a:off x="102088951" y="110813850"/>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3" name="Line 97">
              <a:extLst>
                <a:ext uri="{FF2B5EF4-FFF2-40B4-BE49-F238E27FC236}">
                  <a16:creationId xmlns:a16="http://schemas.microsoft.com/office/drawing/2014/main" id="{71C5500D-4F2C-4D22-9DF2-2B16BFB9670E}"/>
                </a:ext>
              </a:extLst>
            </p:cNvPr>
            <p:cNvSpPr>
              <a:spLocks noChangeShapeType="1"/>
            </p:cNvSpPr>
            <p:nvPr/>
          </p:nvSpPr>
          <p:spPr bwMode="auto">
            <a:xfrm>
              <a:off x="102330396" y="11064240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Line 98">
              <a:extLst>
                <a:ext uri="{FF2B5EF4-FFF2-40B4-BE49-F238E27FC236}">
                  <a16:creationId xmlns:a16="http://schemas.microsoft.com/office/drawing/2014/main" id="{8284B2E7-418D-4F11-9BA0-B254FDFF9AD0}"/>
                </a:ext>
              </a:extLst>
            </p:cNvPr>
            <p:cNvSpPr>
              <a:spLocks noChangeShapeType="1"/>
            </p:cNvSpPr>
            <p:nvPr/>
          </p:nvSpPr>
          <p:spPr bwMode="auto">
            <a:xfrm>
              <a:off x="104609056" y="1103566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99">
              <a:extLst>
                <a:ext uri="{FF2B5EF4-FFF2-40B4-BE49-F238E27FC236}">
                  <a16:creationId xmlns:a16="http://schemas.microsoft.com/office/drawing/2014/main" id="{54D1F3C5-956F-4C24-997B-E2D55E97CD5E}"/>
                </a:ext>
              </a:extLst>
            </p:cNvPr>
            <p:cNvSpPr>
              <a:spLocks noChangeShapeType="1"/>
            </p:cNvSpPr>
            <p:nvPr/>
          </p:nvSpPr>
          <p:spPr bwMode="auto">
            <a:xfrm>
              <a:off x="104442325" y="11035665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Text Box 100">
              <a:extLst>
                <a:ext uri="{FF2B5EF4-FFF2-40B4-BE49-F238E27FC236}">
                  <a16:creationId xmlns:a16="http://schemas.microsoft.com/office/drawing/2014/main" id="{B930158B-69A9-4928-98A5-DD82BA84A900}"/>
                </a:ext>
              </a:extLst>
            </p:cNvPr>
            <p:cNvSpPr txBox="1">
              <a:spLocks noChangeArrowheads="1"/>
            </p:cNvSpPr>
            <p:nvPr/>
          </p:nvSpPr>
          <p:spPr bwMode="auto">
            <a:xfrm>
              <a:off x="104386748" y="1100709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Line 101">
              <a:extLst>
                <a:ext uri="{FF2B5EF4-FFF2-40B4-BE49-F238E27FC236}">
                  <a16:creationId xmlns:a16="http://schemas.microsoft.com/office/drawing/2014/main" id="{53108EE7-F487-48BE-8159-8120C9CE4968}"/>
                </a:ext>
              </a:extLst>
            </p:cNvPr>
            <p:cNvSpPr>
              <a:spLocks noChangeShapeType="1"/>
            </p:cNvSpPr>
            <p:nvPr/>
          </p:nvSpPr>
          <p:spPr bwMode="auto">
            <a:xfrm>
              <a:off x="103886554" y="110528100"/>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Text Box 102">
              <a:extLst>
                <a:ext uri="{FF2B5EF4-FFF2-40B4-BE49-F238E27FC236}">
                  <a16:creationId xmlns:a16="http://schemas.microsoft.com/office/drawing/2014/main" id="{AFD927F1-9C36-4601-A288-5919C8B46F90}"/>
                </a:ext>
              </a:extLst>
            </p:cNvPr>
            <p:cNvSpPr txBox="1">
              <a:spLocks noChangeArrowheads="1"/>
            </p:cNvSpPr>
            <p:nvPr/>
          </p:nvSpPr>
          <p:spPr bwMode="auto">
            <a:xfrm>
              <a:off x="102603301" y="110356650"/>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9" name="Line 103">
              <a:extLst>
                <a:ext uri="{FF2B5EF4-FFF2-40B4-BE49-F238E27FC236}">
                  <a16:creationId xmlns:a16="http://schemas.microsoft.com/office/drawing/2014/main" id="{3C1D2645-76C2-4F0A-84AE-D8F5A3C68904}"/>
                </a:ext>
              </a:extLst>
            </p:cNvPr>
            <p:cNvSpPr>
              <a:spLocks noChangeShapeType="1"/>
            </p:cNvSpPr>
            <p:nvPr/>
          </p:nvSpPr>
          <p:spPr bwMode="auto">
            <a:xfrm>
              <a:off x="102052511" y="110585250"/>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104">
              <a:extLst>
                <a:ext uri="{FF2B5EF4-FFF2-40B4-BE49-F238E27FC236}">
                  <a16:creationId xmlns:a16="http://schemas.microsoft.com/office/drawing/2014/main" id="{FA31277E-D8D3-4791-BAD7-132BEF2BC7CF}"/>
                </a:ext>
              </a:extLst>
            </p:cNvPr>
            <p:cNvSpPr txBox="1">
              <a:spLocks noChangeArrowheads="1"/>
            </p:cNvSpPr>
            <p:nvPr/>
          </p:nvSpPr>
          <p:spPr bwMode="auto">
            <a:xfrm>
              <a:off x="102552705" y="110585250"/>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1" name="Line 105">
              <a:extLst>
                <a:ext uri="{FF2B5EF4-FFF2-40B4-BE49-F238E27FC236}">
                  <a16:creationId xmlns:a16="http://schemas.microsoft.com/office/drawing/2014/main" id="{CD635B35-3CE0-42CF-8901-B0A8A909BF8E}"/>
                </a:ext>
              </a:extLst>
            </p:cNvPr>
            <p:cNvSpPr>
              <a:spLocks noChangeShapeType="1"/>
            </p:cNvSpPr>
            <p:nvPr/>
          </p:nvSpPr>
          <p:spPr bwMode="auto">
            <a:xfrm>
              <a:off x="106232326" y="11069955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106">
              <a:extLst>
                <a:ext uri="{FF2B5EF4-FFF2-40B4-BE49-F238E27FC236}">
                  <a16:creationId xmlns:a16="http://schemas.microsoft.com/office/drawing/2014/main" id="{56E80B78-6A4B-4351-8A28-2BBA781321D6}"/>
                </a:ext>
              </a:extLst>
            </p:cNvPr>
            <p:cNvSpPr txBox="1">
              <a:spLocks noChangeArrowheads="1"/>
            </p:cNvSpPr>
            <p:nvPr/>
          </p:nvSpPr>
          <p:spPr bwMode="auto">
            <a:xfrm>
              <a:off x="105889426" y="111271050"/>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Line 107">
              <a:extLst>
                <a:ext uri="{FF2B5EF4-FFF2-40B4-BE49-F238E27FC236}">
                  <a16:creationId xmlns:a16="http://schemas.microsoft.com/office/drawing/2014/main" id="{D26B5B88-BF2E-4515-99DF-7B9396675E4D}"/>
                </a:ext>
              </a:extLst>
            </p:cNvPr>
            <p:cNvSpPr>
              <a:spLocks noChangeShapeType="1"/>
            </p:cNvSpPr>
            <p:nvPr/>
          </p:nvSpPr>
          <p:spPr bwMode="auto">
            <a:xfrm>
              <a:off x="101660325" y="1103566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8">
              <a:extLst>
                <a:ext uri="{FF2B5EF4-FFF2-40B4-BE49-F238E27FC236}">
                  <a16:creationId xmlns:a16="http://schemas.microsoft.com/office/drawing/2014/main" id="{1A85DB39-3247-4F34-8F78-439DDE400EB3}"/>
                </a:ext>
              </a:extLst>
            </p:cNvPr>
            <p:cNvSpPr txBox="1">
              <a:spLocks noChangeArrowheads="1"/>
            </p:cNvSpPr>
            <p:nvPr/>
          </p:nvSpPr>
          <p:spPr bwMode="auto">
            <a:xfrm>
              <a:off x="101488875" y="110070900"/>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Line 109">
              <a:extLst>
                <a:ext uri="{FF2B5EF4-FFF2-40B4-BE49-F238E27FC236}">
                  <a16:creationId xmlns:a16="http://schemas.microsoft.com/office/drawing/2014/main" id="{B1B0B280-925D-4A74-9F74-8E747692E9D2}"/>
                </a:ext>
              </a:extLst>
            </p:cNvPr>
            <p:cNvSpPr>
              <a:spLocks noChangeShapeType="1"/>
            </p:cNvSpPr>
            <p:nvPr/>
          </p:nvSpPr>
          <p:spPr bwMode="auto">
            <a:xfrm>
              <a:off x="101488875" y="110328075"/>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Line 110">
              <a:extLst>
                <a:ext uri="{FF2B5EF4-FFF2-40B4-BE49-F238E27FC236}">
                  <a16:creationId xmlns:a16="http://schemas.microsoft.com/office/drawing/2014/main" id="{6C4816EB-69C1-4D5A-AAF8-7A4F2597139F}"/>
                </a:ext>
              </a:extLst>
            </p:cNvPr>
            <p:cNvSpPr>
              <a:spLocks noChangeShapeType="1"/>
            </p:cNvSpPr>
            <p:nvPr/>
          </p:nvSpPr>
          <p:spPr bwMode="auto">
            <a:xfrm>
              <a:off x="101546026" y="110013750"/>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11">
              <a:extLst>
                <a:ext uri="{FF2B5EF4-FFF2-40B4-BE49-F238E27FC236}">
                  <a16:creationId xmlns:a16="http://schemas.microsoft.com/office/drawing/2014/main" id="{911F9B38-40F2-4BED-8F0E-4F4F0FE17000}"/>
                </a:ext>
              </a:extLst>
            </p:cNvPr>
            <p:cNvSpPr txBox="1">
              <a:spLocks noChangeArrowheads="1"/>
            </p:cNvSpPr>
            <p:nvPr/>
          </p:nvSpPr>
          <p:spPr bwMode="auto">
            <a:xfrm>
              <a:off x="101717476" y="11032807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Text Box 112">
              <a:extLst>
                <a:ext uri="{FF2B5EF4-FFF2-40B4-BE49-F238E27FC236}">
                  <a16:creationId xmlns:a16="http://schemas.microsoft.com/office/drawing/2014/main" id="{D57187CE-C995-46B1-9591-F26510096DBE}"/>
                </a:ext>
              </a:extLst>
            </p:cNvPr>
            <p:cNvSpPr txBox="1">
              <a:spLocks noChangeArrowheads="1"/>
            </p:cNvSpPr>
            <p:nvPr/>
          </p:nvSpPr>
          <p:spPr bwMode="auto">
            <a:xfrm>
              <a:off x="106746675" y="11287125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Text Box 113">
              <a:extLst>
                <a:ext uri="{FF2B5EF4-FFF2-40B4-BE49-F238E27FC236}">
                  <a16:creationId xmlns:a16="http://schemas.microsoft.com/office/drawing/2014/main" id="{57F89D8B-001E-493F-8163-8085A2F1D289}"/>
                </a:ext>
              </a:extLst>
            </p:cNvPr>
            <p:cNvSpPr txBox="1">
              <a:spLocks noChangeArrowheads="1"/>
            </p:cNvSpPr>
            <p:nvPr/>
          </p:nvSpPr>
          <p:spPr bwMode="auto">
            <a:xfrm>
              <a:off x="106689525" y="11109960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Text Box 114">
              <a:extLst>
                <a:ext uri="{FF2B5EF4-FFF2-40B4-BE49-F238E27FC236}">
                  <a16:creationId xmlns:a16="http://schemas.microsoft.com/office/drawing/2014/main" id="{70831F8B-7385-4DBE-9BF3-7733442EFE49}"/>
                </a:ext>
              </a:extLst>
            </p:cNvPr>
            <p:cNvSpPr txBox="1">
              <a:spLocks noChangeArrowheads="1"/>
            </p:cNvSpPr>
            <p:nvPr/>
          </p:nvSpPr>
          <p:spPr bwMode="auto">
            <a:xfrm>
              <a:off x="105946575" y="112814100"/>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Line 115">
              <a:extLst>
                <a:ext uri="{FF2B5EF4-FFF2-40B4-BE49-F238E27FC236}">
                  <a16:creationId xmlns:a16="http://schemas.microsoft.com/office/drawing/2014/main" id="{A8438917-F3D2-44EC-9C0D-BDFE4FCB617A}"/>
                </a:ext>
              </a:extLst>
            </p:cNvPr>
            <p:cNvSpPr>
              <a:spLocks noChangeShapeType="1"/>
            </p:cNvSpPr>
            <p:nvPr/>
          </p:nvSpPr>
          <p:spPr bwMode="auto">
            <a:xfrm>
              <a:off x="106118025" y="1122426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16">
              <a:extLst>
                <a:ext uri="{FF2B5EF4-FFF2-40B4-BE49-F238E27FC236}">
                  <a16:creationId xmlns:a16="http://schemas.microsoft.com/office/drawing/2014/main" id="{762ACB8C-E4D8-428C-8C21-466FF4551469}"/>
                </a:ext>
              </a:extLst>
            </p:cNvPr>
            <p:cNvSpPr>
              <a:spLocks noChangeShapeType="1"/>
            </p:cNvSpPr>
            <p:nvPr/>
          </p:nvSpPr>
          <p:spPr bwMode="auto">
            <a:xfrm>
              <a:off x="106232325" y="1122426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117">
              <a:extLst>
                <a:ext uri="{FF2B5EF4-FFF2-40B4-BE49-F238E27FC236}">
                  <a16:creationId xmlns:a16="http://schemas.microsoft.com/office/drawing/2014/main" id="{72130446-64EF-46C2-94A8-0F80B5BAFCBF}"/>
                </a:ext>
              </a:extLst>
            </p:cNvPr>
            <p:cNvSpPr>
              <a:spLocks noChangeShapeType="1"/>
            </p:cNvSpPr>
            <p:nvPr/>
          </p:nvSpPr>
          <p:spPr bwMode="auto">
            <a:xfrm>
              <a:off x="106232325" y="112585500"/>
              <a:ext cx="1"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Text Box 118">
              <a:extLst>
                <a:ext uri="{FF2B5EF4-FFF2-40B4-BE49-F238E27FC236}">
                  <a16:creationId xmlns:a16="http://schemas.microsoft.com/office/drawing/2014/main" id="{A6ABC38F-D8D9-4854-A332-7103ECAE9BAC}"/>
                </a:ext>
              </a:extLst>
            </p:cNvPr>
            <p:cNvSpPr txBox="1">
              <a:spLocks noChangeArrowheads="1"/>
            </p:cNvSpPr>
            <p:nvPr/>
          </p:nvSpPr>
          <p:spPr bwMode="auto">
            <a:xfrm>
              <a:off x="106003725" y="1119568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35" name="Rectangle 234">
            <a:extLst>
              <a:ext uri="{FF2B5EF4-FFF2-40B4-BE49-F238E27FC236}">
                <a16:creationId xmlns:a16="http://schemas.microsoft.com/office/drawing/2014/main" id="{81975D8F-2387-4486-BA73-6628B3DBB577}"/>
              </a:ext>
            </a:extLst>
          </p:cNvPr>
          <p:cNvSpPr/>
          <p:nvPr/>
        </p:nvSpPr>
        <p:spPr>
          <a:xfrm>
            <a:off x="4604172" y="1271282"/>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7409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A5C67DD-9CD2-46B3-A236-6BB5752DD1BB}"/>
              </a:ext>
            </a:extLst>
          </p:cNvPr>
          <p:cNvSpPr>
            <a:spLocks noGrp="1"/>
          </p:cNvSpPr>
          <p:nvPr>
            <p:ph type="sldNum" sz="quarter" idx="12"/>
          </p:nvPr>
        </p:nvSpPr>
        <p:spPr/>
        <p:txBody>
          <a:bodyPr/>
          <a:lstStyle/>
          <a:p>
            <a:fld id="{1E1B8BD3-EEEF-4896-BEE3-06C250004F3C}" type="slidenum">
              <a:rPr lang="en-US" smtClean="0"/>
              <a:pPr/>
              <a:t>18</a:t>
            </a:fld>
            <a:endParaRPr lang="en-US" dirty="0"/>
          </a:p>
        </p:txBody>
      </p:sp>
      <p:sp>
        <p:nvSpPr>
          <p:cNvPr id="3" name="Rectangle 2">
            <a:extLst>
              <a:ext uri="{FF2B5EF4-FFF2-40B4-BE49-F238E27FC236}">
                <a16:creationId xmlns:a16="http://schemas.microsoft.com/office/drawing/2014/main" id="{8BEF1AB5-3242-4025-B93F-08772DAB2FB8}"/>
              </a:ext>
            </a:extLst>
          </p:cNvPr>
          <p:cNvSpPr/>
          <p:nvPr/>
        </p:nvSpPr>
        <p:spPr>
          <a:xfrm>
            <a:off x="2535011" y="828691"/>
            <a:ext cx="6517481" cy="2308324"/>
          </a:xfrm>
          <a:prstGeom prst="rect">
            <a:avLst/>
          </a:prstGeom>
        </p:spPr>
        <p:txBody>
          <a:bodyPr wrap="square">
            <a:spAutoFit/>
          </a:bodyPr>
          <a:lstStyle/>
          <a:p>
            <a:r>
              <a:rPr lang="en-US" kern="1400" dirty="0">
                <a:solidFill>
                  <a:srgbClr val="000000"/>
                </a:solidFill>
                <a:latin typeface="Arial Narrow" panose="020B0606020202030204" pitchFamily="34" charset="0"/>
              </a:rPr>
              <a:t>In discussing our history, without proving it, Pope Francis is the last pope. Is he half right and half wrong? How does he stand on Fatima? Supportive. How does he stand on the Jesuits? Supportive. He is a Jesuit. John Paul II is half right, half wrong. Pope Francis is perfect. The problem with Pope Francis is that he looks different then to what his church expected to see. And our messages look different then what Adventism had expected to see. You see it becomes a cause of division. But the work Pope Francis is going to do, demonstrates that he is not half right and half wrong.</a:t>
            </a:r>
            <a:endParaRPr lang="en-US" sz="1200" kern="1400" dirty="0">
              <a:solidFill>
                <a:srgbClr val="000000"/>
              </a:solidFill>
              <a:effectLst/>
              <a:latin typeface="Times New Roman" panose="02020603050405020304" pitchFamily="18" charset="0"/>
            </a:endParaRPr>
          </a:p>
        </p:txBody>
      </p:sp>
      <p:sp>
        <p:nvSpPr>
          <p:cNvPr id="34" name="Text Box 2">
            <a:extLst>
              <a:ext uri="{FF2B5EF4-FFF2-40B4-BE49-F238E27FC236}">
                <a16:creationId xmlns:a16="http://schemas.microsoft.com/office/drawing/2014/main" id="{FD44AC14-6F67-4AA0-8D0C-4829170D40B8}"/>
              </a:ext>
            </a:extLst>
          </p:cNvPr>
          <p:cNvSpPr txBox="1">
            <a:spLocks noChangeArrowheads="1"/>
          </p:cNvSpPr>
          <p:nvPr/>
        </p:nvSpPr>
        <p:spPr bwMode="auto">
          <a:xfrm>
            <a:off x="2457450" y="3857625"/>
            <a:ext cx="6858000" cy="171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3">
            <a:extLst>
              <a:ext uri="{FF2B5EF4-FFF2-40B4-BE49-F238E27FC236}">
                <a16:creationId xmlns:a16="http://schemas.microsoft.com/office/drawing/2014/main" id="{D3F5BE20-CD6D-49EB-85A5-720AE4CF9DBE}"/>
              </a:ext>
            </a:extLst>
          </p:cNvPr>
          <p:cNvSpPr txBox="1">
            <a:spLocks noChangeArrowheads="1"/>
          </p:cNvSpPr>
          <p:nvPr/>
        </p:nvSpPr>
        <p:spPr bwMode="auto">
          <a:xfrm>
            <a:off x="7658100" y="4600575"/>
            <a:ext cx="3111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Line 4">
            <a:extLst>
              <a:ext uri="{FF2B5EF4-FFF2-40B4-BE49-F238E27FC236}">
                <a16:creationId xmlns:a16="http://schemas.microsoft.com/office/drawing/2014/main" id="{0B3635B4-2760-4B11-9E62-D4EC65DE4373}"/>
              </a:ext>
            </a:extLst>
          </p:cNvPr>
          <p:cNvSpPr>
            <a:spLocks noChangeShapeType="1"/>
          </p:cNvSpPr>
          <p:nvPr/>
        </p:nvSpPr>
        <p:spPr bwMode="auto">
          <a:xfrm>
            <a:off x="2457450" y="4543425"/>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5">
            <a:extLst>
              <a:ext uri="{FF2B5EF4-FFF2-40B4-BE49-F238E27FC236}">
                <a16:creationId xmlns:a16="http://schemas.microsoft.com/office/drawing/2014/main" id="{606CC88A-936D-4F6E-A3F7-79A17F3670ED}"/>
              </a:ext>
            </a:extLst>
          </p:cNvPr>
          <p:cNvSpPr>
            <a:spLocks noChangeShapeType="1"/>
          </p:cNvSpPr>
          <p:nvPr/>
        </p:nvSpPr>
        <p:spPr bwMode="auto">
          <a:xfrm>
            <a:off x="4883150" y="42576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6">
            <a:extLst>
              <a:ext uri="{FF2B5EF4-FFF2-40B4-BE49-F238E27FC236}">
                <a16:creationId xmlns:a16="http://schemas.microsoft.com/office/drawing/2014/main" id="{A888C656-C587-4F1B-B720-74A6B6633BBA}"/>
              </a:ext>
            </a:extLst>
          </p:cNvPr>
          <p:cNvSpPr>
            <a:spLocks noChangeShapeType="1"/>
          </p:cNvSpPr>
          <p:nvPr/>
        </p:nvSpPr>
        <p:spPr bwMode="auto">
          <a:xfrm>
            <a:off x="4695825" y="4257675"/>
            <a:ext cx="374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7">
            <a:extLst>
              <a:ext uri="{FF2B5EF4-FFF2-40B4-BE49-F238E27FC236}">
                <a16:creationId xmlns:a16="http://schemas.microsoft.com/office/drawing/2014/main" id="{DEBDB005-DFF3-41DE-BD8F-4DCCFB47FC5F}"/>
              </a:ext>
            </a:extLst>
          </p:cNvPr>
          <p:cNvSpPr txBox="1">
            <a:spLocks noChangeArrowheads="1"/>
          </p:cNvSpPr>
          <p:nvPr/>
        </p:nvSpPr>
        <p:spPr bwMode="auto">
          <a:xfrm>
            <a:off x="4633913" y="3971925"/>
            <a:ext cx="46672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8">
            <a:extLst>
              <a:ext uri="{FF2B5EF4-FFF2-40B4-BE49-F238E27FC236}">
                <a16:creationId xmlns:a16="http://schemas.microsoft.com/office/drawing/2014/main" id="{6A24B5E6-E326-4552-94D9-F95E410FB5E3}"/>
              </a:ext>
            </a:extLst>
          </p:cNvPr>
          <p:cNvSpPr txBox="1">
            <a:spLocks noChangeArrowheads="1"/>
          </p:cNvSpPr>
          <p:nvPr/>
        </p:nvSpPr>
        <p:spPr bwMode="auto">
          <a:xfrm>
            <a:off x="4284663" y="4543425"/>
            <a:ext cx="56197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9">
            <a:extLst>
              <a:ext uri="{FF2B5EF4-FFF2-40B4-BE49-F238E27FC236}">
                <a16:creationId xmlns:a16="http://schemas.microsoft.com/office/drawing/2014/main" id="{2A5E51E9-4901-4C5B-B2F9-460AF39D568D}"/>
              </a:ext>
            </a:extLst>
          </p:cNvPr>
          <p:cNvSpPr txBox="1">
            <a:spLocks noChangeArrowheads="1"/>
          </p:cNvSpPr>
          <p:nvPr/>
        </p:nvSpPr>
        <p:spPr bwMode="auto">
          <a:xfrm>
            <a:off x="4913313" y="45434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Line 10">
            <a:extLst>
              <a:ext uri="{FF2B5EF4-FFF2-40B4-BE49-F238E27FC236}">
                <a16:creationId xmlns:a16="http://schemas.microsoft.com/office/drawing/2014/main" id="{D8C92651-12A4-4FBC-8DCF-D360DBF27483}"/>
              </a:ext>
            </a:extLst>
          </p:cNvPr>
          <p:cNvSpPr>
            <a:spLocks noChangeShapeType="1"/>
          </p:cNvSpPr>
          <p:nvPr/>
        </p:nvSpPr>
        <p:spPr bwMode="auto">
          <a:xfrm>
            <a:off x="5942013" y="42576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1">
            <a:extLst>
              <a:ext uri="{FF2B5EF4-FFF2-40B4-BE49-F238E27FC236}">
                <a16:creationId xmlns:a16="http://schemas.microsoft.com/office/drawing/2014/main" id="{AD947143-4D28-4D07-A47B-A6D3F62B8818}"/>
              </a:ext>
            </a:extLst>
          </p:cNvPr>
          <p:cNvSpPr>
            <a:spLocks noChangeShapeType="1"/>
          </p:cNvSpPr>
          <p:nvPr/>
        </p:nvSpPr>
        <p:spPr bwMode="auto">
          <a:xfrm>
            <a:off x="5756275" y="4257675"/>
            <a:ext cx="37306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2">
            <a:extLst>
              <a:ext uri="{FF2B5EF4-FFF2-40B4-BE49-F238E27FC236}">
                <a16:creationId xmlns:a16="http://schemas.microsoft.com/office/drawing/2014/main" id="{399573EF-14A1-46F5-9CCF-A23A4BDF8F90}"/>
              </a:ext>
            </a:extLst>
          </p:cNvPr>
          <p:cNvSpPr txBox="1">
            <a:spLocks noChangeArrowheads="1"/>
          </p:cNvSpPr>
          <p:nvPr/>
        </p:nvSpPr>
        <p:spPr bwMode="auto">
          <a:xfrm>
            <a:off x="5692775" y="3971925"/>
            <a:ext cx="46831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13">
            <a:extLst>
              <a:ext uri="{FF2B5EF4-FFF2-40B4-BE49-F238E27FC236}">
                <a16:creationId xmlns:a16="http://schemas.microsoft.com/office/drawing/2014/main" id="{9AAD4DF6-D6DC-4821-9E51-FD3D5492CBBA}"/>
              </a:ext>
            </a:extLst>
          </p:cNvPr>
          <p:cNvSpPr txBox="1">
            <a:spLocks noChangeArrowheads="1"/>
          </p:cNvSpPr>
          <p:nvPr/>
        </p:nvSpPr>
        <p:spPr bwMode="auto">
          <a:xfrm>
            <a:off x="2913063" y="5000625"/>
            <a:ext cx="11430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14">
            <a:extLst>
              <a:ext uri="{FF2B5EF4-FFF2-40B4-BE49-F238E27FC236}">
                <a16:creationId xmlns:a16="http://schemas.microsoft.com/office/drawing/2014/main" id="{95640E74-7CD1-47E1-A1ED-E109639F3F9F}"/>
              </a:ext>
            </a:extLst>
          </p:cNvPr>
          <p:cNvSpPr txBox="1">
            <a:spLocks noChangeArrowheads="1"/>
          </p:cNvSpPr>
          <p:nvPr/>
        </p:nvSpPr>
        <p:spPr bwMode="auto">
          <a:xfrm>
            <a:off x="2457450" y="4600575"/>
            <a:ext cx="95567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Line 15">
            <a:extLst>
              <a:ext uri="{FF2B5EF4-FFF2-40B4-BE49-F238E27FC236}">
                <a16:creationId xmlns:a16="http://schemas.microsoft.com/office/drawing/2014/main" id="{2C948751-D767-4E83-9D85-95142DD4FAF9}"/>
              </a:ext>
            </a:extLst>
          </p:cNvPr>
          <p:cNvSpPr>
            <a:spLocks noChangeShapeType="1"/>
          </p:cNvSpPr>
          <p:nvPr/>
        </p:nvSpPr>
        <p:spPr bwMode="auto">
          <a:xfrm>
            <a:off x="2816225" y="42576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6">
            <a:extLst>
              <a:ext uri="{FF2B5EF4-FFF2-40B4-BE49-F238E27FC236}">
                <a16:creationId xmlns:a16="http://schemas.microsoft.com/office/drawing/2014/main" id="{2962C801-4FF0-420F-9DB2-E07A7C706D7A}"/>
              </a:ext>
            </a:extLst>
          </p:cNvPr>
          <p:cNvSpPr>
            <a:spLocks noChangeShapeType="1"/>
          </p:cNvSpPr>
          <p:nvPr/>
        </p:nvSpPr>
        <p:spPr bwMode="auto">
          <a:xfrm>
            <a:off x="2636838" y="4257675"/>
            <a:ext cx="35877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Text Box 17">
            <a:extLst>
              <a:ext uri="{FF2B5EF4-FFF2-40B4-BE49-F238E27FC236}">
                <a16:creationId xmlns:a16="http://schemas.microsoft.com/office/drawing/2014/main" id="{679FA16A-9EF4-42AD-AD94-457CA73285D5}"/>
              </a:ext>
            </a:extLst>
          </p:cNvPr>
          <p:cNvSpPr txBox="1">
            <a:spLocks noChangeArrowheads="1"/>
          </p:cNvSpPr>
          <p:nvPr/>
        </p:nvSpPr>
        <p:spPr bwMode="auto">
          <a:xfrm>
            <a:off x="2576513" y="3971925"/>
            <a:ext cx="447675"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18">
            <a:extLst>
              <a:ext uri="{FF2B5EF4-FFF2-40B4-BE49-F238E27FC236}">
                <a16:creationId xmlns:a16="http://schemas.microsoft.com/office/drawing/2014/main" id="{BCCF4492-7738-491D-B6B4-AF94B53E519E}"/>
              </a:ext>
            </a:extLst>
          </p:cNvPr>
          <p:cNvSpPr>
            <a:spLocks noChangeShapeType="1"/>
          </p:cNvSpPr>
          <p:nvPr/>
        </p:nvSpPr>
        <p:spPr bwMode="auto">
          <a:xfrm>
            <a:off x="3471863" y="4371975"/>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Line 19">
            <a:extLst>
              <a:ext uri="{FF2B5EF4-FFF2-40B4-BE49-F238E27FC236}">
                <a16:creationId xmlns:a16="http://schemas.microsoft.com/office/drawing/2014/main" id="{C6089184-6F49-4EE9-A6C6-EDE2795BD9D4}"/>
              </a:ext>
            </a:extLst>
          </p:cNvPr>
          <p:cNvSpPr>
            <a:spLocks noChangeShapeType="1"/>
          </p:cNvSpPr>
          <p:nvPr/>
        </p:nvSpPr>
        <p:spPr bwMode="auto">
          <a:xfrm>
            <a:off x="3352800" y="4371975"/>
            <a:ext cx="239713"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Text Box 20">
            <a:extLst>
              <a:ext uri="{FF2B5EF4-FFF2-40B4-BE49-F238E27FC236}">
                <a16:creationId xmlns:a16="http://schemas.microsoft.com/office/drawing/2014/main" id="{9B43C4B4-0243-4D58-A043-724FBE488101}"/>
              </a:ext>
            </a:extLst>
          </p:cNvPr>
          <p:cNvSpPr txBox="1">
            <a:spLocks noChangeArrowheads="1"/>
          </p:cNvSpPr>
          <p:nvPr/>
        </p:nvSpPr>
        <p:spPr bwMode="auto">
          <a:xfrm>
            <a:off x="3173413" y="3914775"/>
            <a:ext cx="5969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21">
            <a:extLst>
              <a:ext uri="{FF2B5EF4-FFF2-40B4-BE49-F238E27FC236}">
                <a16:creationId xmlns:a16="http://schemas.microsoft.com/office/drawing/2014/main" id="{0C55C57D-977F-41A5-B565-3B0AB3A8D826}"/>
              </a:ext>
            </a:extLst>
          </p:cNvPr>
          <p:cNvSpPr>
            <a:spLocks noChangeShapeType="1"/>
          </p:cNvSpPr>
          <p:nvPr/>
        </p:nvSpPr>
        <p:spPr bwMode="auto">
          <a:xfrm>
            <a:off x="3455988" y="4543425"/>
            <a:ext cx="0"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22">
            <a:extLst>
              <a:ext uri="{FF2B5EF4-FFF2-40B4-BE49-F238E27FC236}">
                <a16:creationId xmlns:a16="http://schemas.microsoft.com/office/drawing/2014/main" id="{1210642A-F76B-4732-9662-0CE77435E23E}"/>
              </a:ext>
            </a:extLst>
          </p:cNvPr>
          <p:cNvSpPr txBox="1">
            <a:spLocks noChangeArrowheads="1"/>
          </p:cNvSpPr>
          <p:nvPr/>
        </p:nvSpPr>
        <p:spPr bwMode="auto">
          <a:xfrm>
            <a:off x="4741863" y="482917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Line 23">
            <a:extLst>
              <a:ext uri="{FF2B5EF4-FFF2-40B4-BE49-F238E27FC236}">
                <a16:creationId xmlns:a16="http://schemas.microsoft.com/office/drawing/2014/main" id="{8110DE6E-EB81-4501-9A53-7E5FD020A9C9}"/>
              </a:ext>
            </a:extLst>
          </p:cNvPr>
          <p:cNvSpPr>
            <a:spLocks noChangeShapeType="1"/>
          </p:cNvSpPr>
          <p:nvPr/>
        </p:nvSpPr>
        <p:spPr bwMode="auto">
          <a:xfrm>
            <a:off x="4884738" y="4371975"/>
            <a:ext cx="0" cy="428625"/>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24">
            <a:extLst>
              <a:ext uri="{FF2B5EF4-FFF2-40B4-BE49-F238E27FC236}">
                <a16:creationId xmlns:a16="http://schemas.microsoft.com/office/drawing/2014/main" id="{7D06A069-AE36-4F06-BDDD-8F47BA3AC505}"/>
              </a:ext>
            </a:extLst>
          </p:cNvPr>
          <p:cNvSpPr>
            <a:spLocks noChangeShapeType="1"/>
          </p:cNvSpPr>
          <p:nvPr/>
        </p:nvSpPr>
        <p:spPr bwMode="auto">
          <a:xfrm>
            <a:off x="4113213" y="4200525"/>
            <a:ext cx="250825"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Text Box 25">
            <a:extLst>
              <a:ext uri="{FF2B5EF4-FFF2-40B4-BE49-F238E27FC236}">
                <a16:creationId xmlns:a16="http://schemas.microsoft.com/office/drawing/2014/main" id="{58DC993B-2586-41FC-97E3-9F327DF20875}"/>
              </a:ext>
            </a:extLst>
          </p:cNvPr>
          <p:cNvSpPr txBox="1">
            <a:spLocks noChangeArrowheads="1"/>
          </p:cNvSpPr>
          <p:nvPr/>
        </p:nvSpPr>
        <p:spPr bwMode="auto">
          <a:xfrm>
            <a:off x="4056063" y="3914775"/>
            <a:ext cx="468312"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Line 26">
            <a:extLst>
              <a:ext uri="{FF2B5EF4-FFF2-40B4-BE49-F238E27FC236}">
                <a16:creationId xmlns:a16="http://schemas.microsoft.com/office/drawing/2014/main" id="{7CC897C0-E445-4C36-8F02-9ECDF99E5C9F}"/>
              </a:ext>
            </a:extLst>
          </p:cNvPr>
          <p:cNvSpPr>
            <a:spLocks noChangeShapeType="1"/>
          </p:cNvSpPr>
          <p:nvPr/>
        </p:nvSpPr>
        <p:spPr bwMode="auto">
          <a:xfrm>
            <a:off x="4227513" y="4200525"/>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27">
            <a:extLst>
              <a:ext uri="{FF2B5EF4-FFF2-40B4-BE49-F238E27FC236}">
                <a16:creationId xmlns:a16="http://schemas.microsoft.com/office/drawing/2014/main" id="{29AFA9C5-2BE3-4031-AA17-C9AEDBDF5481}"/>
              </a:ext>
            </a:extLst>
          </p:cNvPr>
          <p:cNvSpPr>
            <a:spLocks noChangeShapeType="1"/>
          </p:cNvSpPr>
          <p:nvPr/>
        </p:nvSpPr>
        <p:spPr bwMode="auto">
          <a:xfrm>
            <a:off x="4227513" y="4543425"/>
            <a:ext cx="0" cy="3429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28">
            <a:extLst>
              <a:ext uri="{FF2B5EF4-FFF2-40B4-BE49-F238E27FC236}">
                <a16:creationId xmlns:a16="http://schemas.microsoft.com/office/drawing/2014/main" id="{75C223EC-E870-48F9-9CB2-4575843E7DE2}"/>
              </a:ext>
            </a:extLst>
          </p:cNvPr>
          <p:cNvSpPr txBox="1">
            <a:spLocks noChangeArrowheads="1"/>
          </p:cNvSpPr>
          <p:nvPr/>
        </p:nvSpPr>
        <p:spPr bwMode="auto">
          <a:xfrm>
            <a:off x="4056063" y="4829175"/>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Line 29">
            <a:extLst>
              <a:ext uri="{FF2B5EF4-FFF2-40B4-BE49-F238E27FC236}">
                <a16:creationId xmlns:a16="http://schemas.microsoft.com/office/drawing/2014/main" id="{3E21832D-01EC-459D-808A-1ABEE40CFA83}"/>
              </a:ext>
            </a:extLst>
          </p:cNvPr>
          <p:cNvSpPr>
            <a:spLocks noChangeShapeType="1"/>
          </p:cNvSpPr>
          <p:nvPr/>
        </p:nvSpPr>
        <p:spPr bwMode="auto">
          <a:xfrm>
            <a:off x="7429500" y="3914775"/>
            <a:ext cx="0" cy="6286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30">
            <a:extLst>
              <a:ext uri="{FF2B5EF4-FFF2-40B4-BE49-F238E27FC236}">
                <a16:creationId xmlns:a16="http://schemas.microsoft.com/office/drawing/2014/main" id="{65756D27-C81E-416F-8A6B-BB8B894CC8A6}"/>
              </a:ext>
            </a:extLst>
          </p:cNvPr>
          <p:cNvSpPr txBox="1">
            <a:spLocks noChangeArrowheads="1"/>
          </p:cNvSpPr>
          <p:nvPr/>
        </p:nvSpPr>
        <p:spPr bwMode="auto">
          <a:xfrm>
            <a:off x="7486650" y="380047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Pope Francis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31">
            <a:extLst>
              <a:ext uri="{FF2B5EF4-FFF2-40B4-BE49-F238E27FC236}">
                <a16:creationId xmlns:a16="http://schemas.microsoft.com/office/drawing/2014/main" id="{A370D807-20FF-4F59-B886-12A6F3F22BCB}"/>
              </a:ext>
            </a:extLst>
          </p:cNvPr>
          <p:cNvSpPr txBox="1">
            <a:spLocks noChangeArrowheads="1"/>
          </p:cNvSpPr>
          <p:nvPr/>
        </p:nvSpPr>
        <p:spPr bwMode="auto">
          <a:xfrm>
            <a:off x="8286750" y="3800475"/>
            <a:ext cx="7429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Fatima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2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Jesuits  </a:t>
            </a:r>
            <a:r>
              <a:rPr kumimoji="0" lang="en-US" altLang="en-US" sz="1200" b="0" i="0" u="none" strike="noStrike" cap="none" normalizeH="0" baseline="0" noProof="1">
                <a:ln>
                  <a:noFill/>
                </a:ln>
                <a:solidFill>
                  <a:srgbClr val="000000"/>
                </a:solidFill>
                <a:effectLst/>
                <a:latin typeface="Wingdings" panose="05000000000000000000" pitchFamily="2" charset="2"/>
              </a:rPr>
              <a:t>þ</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8821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9371B3A-4410-4708-8DBF-8D99CA82864F}"/>
              </a:ext>
            </a:extLst>
          </p:cNvPr>
          <p:cNvSpPr>
            <a:spLocks noGrp="1"/>
          </p:cNvSpPr>
          <p:nvPr>
            <p:ph type="sldNum" sz="quarter" idx="12"/>
          </p:nvPr>
        </p:nvSpPr>
        <p:spPr/>
        <p:txBody>
          <a:bodyPr/>
          <a:lstStyle/>
          <a:p>
            <a:fld id="{1E1B8BD3-EEEF-4896-BEE3-06C250004F3C}" type="slidenum">
              <a:rPr lang="en-US" smtClean="0"/>
              <a:pPr/>
              <a:t>19</a:t>
            </a:fld>
            <a:endParaRPr lang="en-US" dirty="0"/>
          </a:p>
        </p:txBody>
      </p:sp>
      <p:sp>
        <p:nvSpPr>
          <p:cNvPr id="119" name="Rectangle 118">
            <a:extLst>
              <a:ext uri="{FF2B5EF4-FFF2-40B4-BE49-F238E27FC236}">
                <a16:creationId xmlns:a16="http://schemas.microsoft.com/office/drawing/2014/main" id="{F80B1807-6360-4AC5-BF34-756EFE54920E}"/>
              </a:ext>
            </a:extLst>
          </p:cNvPr>
          <p:cNvSpPr/>
          <p:nvPr/>
        </p:nvSpPr>
        <p:spPr>
          <a:xfrm>
            <a:off x="713278" y="1332708"/>
            <a:ext cx="3375279" cy="3970318"/>
          </a:xfrm>
          <a:prstGeom prst="rect">
            <a:avLst/>
          </a:prstGeom>
        </p:spPr>
        <p:txBody>
          <a:bodyPr wrap="square">
            <a:spAutoFit/>
          </a:bodyPr>
          <a:lstStyle/>
          <a:p>
            <a:r>
              <a:rPr lang="en-US" kern="1400" dirty="0">
                <a:solidFill>
                  <a:srgbClr val="000000"/>
                </a:solidFill>
                <a:latin typeface="Arial Narrow" panose="020B0606020202030204" pitchFamily="34" charset="0"/>
              </a:rPr>
              <a:t>You’ll notice from the lines, 1945 is the Battle of Panium. Is the Battle of Panium a half victory? Is it a disappointment? Have they gotten the job right and the beast wrong? Or are they fulfilling their job function, using the lamblike beast? They have their job function correct; they are using the correct beast. They are correct on both fronts. There is no reform line where the history of ‘</a:t>
            </a:r>
            <a:r>
              <a:rPr lang="en-US" b="1" kern="1400" dirty="0">
                <a:solidFill>
                  <a:srgbClr val="000000"/>
                </a:solidFill>
                <a:latin typeface="Arial Narrow" panose="020B0606020202030204" pitchFamily="34" charset="0"/>
              </a:rPr>
              <a:t>Success</a:t>
            </a:r>
            <a:r>
              <a:rPr lang="en-US" kern="1400" dirty="0">
                <a:solidFill>
                  <a:srgbClr val="000000"/>
                </a:solidFill>
                <a:latin typeface="Arial Narrow" panose="020B0606020202030204" pitchFamily="34" charset="0"/>
              </a:rPr>
              <a:t>’ is half right and half wrong. There is no history of ‘</a:t>
            </a:r>
            <a:r>
              <a:rPr lang="en-US" b="1" kern="1400" dirty="0">
                <a:solidFill>
                  <a:srgbClr val="000000"/>
                </a:solidFill>
                <a:latin typeface="Arial Narrow" panose="020B0606020202030204" pitchFamily="34" charset="0"/>
              </a:rPr>
              <a:t>Success</a:t>
            </a:r>
            <a:r>
              <a:rPr lang="en-US" kern="1400" dirty="0">
                <a:solidFill>
                  <a:srgbClr val="000000"/>
                </a:solidFill>
                <a:latin typeface="Arial Narrow" panose="020B0606020202030204" pitchFamily="34" charset="0"/>
              </a:rPr>
              <a:t>’ where the message is half right, and half wrong.</a:t>
            </a:r>
            <a:endParaRPr lang="en-US" sz="1200" kern="1400" dirty="0">
              <a:solidFill>
                <a:srgbClr val="000000"/>
              </a:solidFill>
              <a:effectLst/>
              <a:latin typeface="Times New Roman" panose="02020603050405020304" pitchFamily="18" charset="0"/>
            </a:endParaRPr>
          </a:p>
        </p:txBody>
      </p:sp>
      <p:sp>
        <p:nvSpPr>
          <p:cNvPr id="120" name="Rectangle 119">
            <a:extLst>
              <a:ext uri="{FF2B5EF4-FFF2-40B4-BE49-F238E27FC236}">
                <a16:creationId xmlns:a16="http://schemas.microsoft.com/office/drawing/2014/main" id="{6106362A-FBF2-44FB-926F-32DC76604DC6}"/>
              </a:ext>
            </a:extLst>
          </p:cNvPr>
          <p:cNvSpPr/>
          <p:nvPr/>
        </p:nvSpPr>
        <p:spPr>
          <a:xfrm>
            <a:off x="4604172" y="1271282"/>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grpSp>
        <p:nvGrpSpPr>
          <p:cNvPr id="3" name="Group 2">
            <a:extLst>
              <a:ext uri="{FF2B5EF4-FFF2-40B4-BE49-F238E27FC236}">
                <a16:creationId xmlns:a16="http://schemas.microsoft.com/office/drawing/2014/main" id="{EC77F4CA-DF23-4080-8679-4F74C19CE301}"/>
              </a:ext>
            </a:extLst>
          </p:cNvPr>
          <p:cNvGrpSpPr>
            <a:grpSpLocks/>
          </p:cNvGrpSpPr>
          <p:nvPr/>
        </p:nvGrpSpPr>
        <p:grpSpPr bwMode="auto">
          <a:xfrm>
            <a:off x="4695825" y="1323975"/>
            <a:ext cx="7029450" cy="4114800"/>
            <a:chOff x="101812725" y="108975525"/>
            <a:chExt cx="7029451" cy="4114800"/>
          </a:xfrm>
        </p:grpSpPr>
        <p:sp>
          <p:nvSpPr>
            <p:cNvPr id="121" name="Text Box 3">
              <a:extLst>
                <a:ext uri="{FF2B5EF4-FFF2-40B4-BE49-F238E27FC236}">
                  <a16:creationId xmlns:a16="http://schemas.microsoft.com/office/drawing/2014/main" id="{EEE02E77-77CC-4F95-A7B0-6966C634FFE0}"/>
                </a:ext>
              </a:extLst>
            </p:cNvPr>
            <p:cNvSpPr txBox="1">
              <a:spLocks noChangeArrowheads="1"/>
            </p:cNvSpPr>
            <p:nvPr/>
          </p:nvSpPr>
          <p:spPr bwMode="auto">
            <a:xfrm>
              <a:off x="101984176" y="109032675"/>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4">
              <a:extLst>
                <a:ext uri="{FF2B5EF4-FFF2-40B4-BE49-F238E27FC236}">
                  <a16:creationId xmlns:a16="http://schemas.microsoft.com/office/drawing/2014/main" id="{777DB85D-1F19-4729-A7D1-9826EFC2AD4C}"/>
                </a:ext>
              </a:extLst>
            </p:cNvPr>
            <p:cNvSpPr txBox="1">
              <a:spLocks noChangeArrowheads="1"/>
            </p:cNvSpPr>
            <p:nvPr/>
          </p:nvSpPr>
          <p:spPr bwMode="auto">
            <a:xfrm>
              <a:off x="101984176" y="108975525"/>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Text Box 5">
              <a:extLst>
                <a:ext uri="{FF2B5EF4-FFF2-40B4-BE49-F238E27FC236}">
                  <a16:creationId xmlns:a16="http://schemas.microsoft.com/office/drawing/2014/main" id="{530F3A69-E075-4E66-B7CA-DA7095CB3C26}"/>
                </a:ext>
              </a:extLst>
            </p:cNvPr>
            <p:cNvSpPr txBox="1">
              <a:spLocks noChangeArrowheads="1"/>
            </p:cNvSpPr>
            <p:nvPr/>
          </p:nvSpPr>
          <p:spPr bwMode="auto">
            <a:xfrm>
              <a:off x="101984176" y="110804325"/>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6">
              <a:extLst>
                <a:ext uri="{FF2B5EF4-FFF2-40B4-BE49-F238E27FC236}">
                  <a16:creationId xmlns:a16="http://schemas.microsoft.com/office/drawing/2014/main" id="{331868E9-A0EE-4B36-AB0F-6ADF8E64E8C1}"/>
                </a:ext>
              </a:extLst>
            </p:cNvPr>
            <p:cNvSpPr txBox="1">
              <a:spLocks noChangeArrowheads="1"/>
            </p:cNvSpPr>
            <p:nvPr/>
          </p:nvSpPr>
          <p:spPr bwMode="auto">
            <a:xfrm>
              <a:off x="108405758" y="112175925"/>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Line 7">
              <a:extLst>
                <a:ext uri="{FF2B5EF4-FFF2-40B4-BE49-F238E27FC236}">
                  <a16:creationId xmlns:a16="http://schemas.microsoft.com/office/drawing/2014/main" id="{A0ECFD19-3181-4D12-AFE8-19092C64EEE8}"/>
                </a:ext>
              </a:extLst>
            </p:cNvPr>
            <p:cNvSpPr>
              <a:spLocks noChangeShapeType="1"/>
            </p:cNvSpPr>
            <p:nvPr/>
          </p:nvSpPr>
          <p:spPr bwMode="auto">
            <a:xfrm>
              <a:off x="101984176" y="110175675"/>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6" name="Text Box 8">
              <a:extLst>
                <a:ext uri="{FF2B5EF4-FFF2-40B4-BE49-F238E27FC236}">
                  <a16:creationId xmlns:a16="http://schemas.microsoft.com/office/drawing/2014/main" id="{C263716A-8671-48E0-9DDE-02440CCE2CAE}"/>
                </a:ext>
              </a:extLst>
            </p:cNvPr>
            <p:cNvSpPr txBox="1">
              <a:spLocks noChangeArrowheads="1"/>
            </p:cNvSpPr>
            <p:nvPr/>
          </p:nvSpPr>
          <p:spPr bwMode="auto">
            <a:xfrm>
              <a:off x="104613076" y="11023282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9">
              <a:extLst>
                <a:ext uri="{FF2B5EF4-FFF2-40B4-BE49-F238E27FC236}">
                  <a16:creationId xmlns:a16="http://schemas.microsoft.com/office/drawing/2014/main" id="{AD5FA18E-F585-472D-BCB5-1D5400F9F98A}"/>
                </a:ext>
              </a:extLst>
            </p:cNvPr>
            <p:cNvSpPr txBox="1">
              <a:spLocks noChangeArrowheads="1"/>
            </p:cNvSpPr>
            <p:nvPr/>
          </p:nvSpPr>
          <p:spPr bwMode="auto">
            <a:xfrm>
              <a:off x="105013126" y="109889925"/>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10">
              <a:extLst>
                <a:ext uri="{FF2B5EF4-FFF2-40B4-BE49-F238E27FC236}">
                  <a16:creationId xmlns:a16="http://schemas.microsoft.com/office/drawing/2014/main" id="{6FBCB28B-3AC9-48F8-9023-A7A389298DDD}"/>
                </a:ext>
              </a:extLst>
            </p:cNvPr>
            <p:cNvSpPr>
              <a:spLocks noChangeShapeType="1"/>
            </p:cNvSpPr>
            <p:nvPr/>
          </p:nvSpPr>
          <p:spPr bwMode="auto">
            <a:xfrm>
              <a:off x="107299125" y="1098899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Line 11">
              <a:extLst>
                <a:ext uri="{FF2B5EF4-FFF2-40B4-BE49-F238E27FC236}">
                  <a16:creationId xmlns:a16="http://schemas.microsoft.com/office/drawing/2014/main" id="{A68F45CE-A853-40C2-BBD1-A6D32F288F8D}"/>
                </a:ext>
              </a:extLst>
            </p:cNvPr>
            <p:cNvSpPr>
              <a:spLocks noChangeShapeType="1"/>
            </p:cNvSpPr>
            <p:nvPr/>
          </p:nvSpPr>
          <p:spPr bwMode="auto">
            <a:xfrm>
              <a:off x="107112089" y="109889925"/>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0" name="Text Box 12">
              <a:extLst>
                <a:ext uri="{FF2B5EF4-FFF2-40B4-BE49-F238E27FC236}">
                  <a16:creationId xmlns:a16="http://schemas.microsoft.com/office/drawing/2014/main" id="{CA7ADFBB-35D0-4769-BD16-C4C17AC0D61A}"/>
                </a:ext>
              </a:extLst>
            </p:cNvPr>
            <p:cNvSpPr txBox="1">
              <a:spLocks noChangeArrowheads="1"/>
            </p:cNvSpPr>
            <p:nvPr/>
          </p:nvSpPr>
          <p:spPr bwMode="auto">
            <a:xfrm>
              <a:off x="107049743" y="10960417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Text Box 13">
              <a:extLst>
                <a:ext uri="{FF2B5EF4-FFF2-40B4-BE49-F238E27FC236}">
                  <a16:creationId xmlns:a16="http://schemas.microsoft.com/office/drawing/2014/main" id="{169975FC-E8C5-4A50-A754-CCB594BE4061}"/>
                </a:ext>
              </a:extLst>
            </p:cNvPr>
            <p:cNvSpPr txBox="1">
              <a:spLocks noChangeArrowheads="1"/>
            </p:cNvSpPr>
            <p:nvPr/>
          </p:nvSpPr>
          <p:spPr bwMode="auto">
            <a:xfrm>
              <a:off x="106670475" y="110232825"/>
              <a:ext cx="59747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2" name="Line 14">
              <a:extLst>
                <a:ext uri="{FF2B5EF4-FFF2-40B4-BE49-F238E27FC236}">
                  <a16:creationId xmlns:a16="http://schemas.microsoft.com/office/drawing/2014/main" id="{85B9A61A-1FB4-419D-99E7-E8BAA6204C0E}"/>
                </a:ext>
              </a:extLst>
            </p:cNvPr>
            <p:cNvSpPr>
              <a:spLocks noChangeShapeType="1"/>
            </p:cNvSpPr>
            <p:nvPr/>
          </p:nvSpPr>
          <p:spPr bwMode="auto">
            <a:xfrm>
              <a:off x="107299125" y="110175675"/>
              <a:ext cx="1" cy="4572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5">
              <a:extLst>
                <a:ext uri="{FF2B5EF4-FFF2-40B4-BE49-F238E27FC236}">
                  <a16:creationId xmlns:a16="http://schemas.microsoft.com/office/drawing/2014/main" id="{6DF7849F-63BC-4BA9-8A60-CC1114187609}"/>
                </a:ext>
              </a:extLst>
            </p:cNvPr>
            <p:cNvSpPr txBox="1">
              <a:spLocks noChangeArrowheads="1"/>
            </p:cNvSpPr>
            <p:nvPr/>
          </p:nvSpPr>
          <p:spPr bwMode="auto">
            <a:xfrm>
              <a:off x="107299125" y="110232825"/>
              <a:ext cx="62345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16">
              <a:extLst>
                <a:ext uri="{FF2B5EF4-FFF2-40B4-BE49-F238E27FC236}">
                  <a16:creationId xmlns:a16="http://schemas.microsoft.com/office/drawing/2014/main" id="{D4D9B923-5AA7-46F6-BF06-FEB61AC890F9}"/>
                </a:ext>
              </a:extLst>
            </p:cNvPr>
            <p:cNvSpPr>
              <a:spLocks noChangeShapeType="1"/>
            </p:cNvSpPr>
            <p:nvPr/>
          </p:nvSpPr>
          <p:spPr bwMode="auto">
            <a:xfrm>
              <a:off x="108156376" y="1098899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Line 17">
              <a:extLst>
                <a:ext uri="{FF2B5EF4-FFF2-40B4-BE49-F238E27FC236}">
                  <a16:creationId xmlns:a16="http://schemas.microsoft.com/office/drawing/2014/main" id="{31DB1A3C-BD30-425F-9F73-B2DEC2254AD7}"/>
                </a:ext>
              </a:extLst>
            </p:cNvPr>
            <p:cNvSpPr>
              <a:spLocks noChangeShapeType="1"/>
            </p:cNvSpPr>
            <p:nvPr/>
          </p:nvSpPr>
          <p:spPr bwMode="auto">
            <a:xfrm>
              <a:off x="107969340" y="109889925"/>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8">
              <a:extLst>
                <a:ext uri="{FF2B5EF4-FFF2-40B4-BE49-F238E27FC236}">
                  <a16:creationId xmlns:a16="http://schemas.microsoft.com/office/drawing/2014/main" id="{4BB0BA52-0E06-4CD4-AB8E-CAC46BAE5DC6}"/>
                </a:ext>
              </a:extLst>
            </p:cNvPr>
            <p:cNvSpPr txBox="1">
              <a:spLocks noChangeArrowheads="1"/>
            </p:cNvSpPr>
            <p:nvPr/>
          </p:nvSpPr>
          <p:spPr bwMode="auto">
            <a:xfrm>
              <a:off x="107906994" y="10960417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Line 19">
              <a:extLst>
                <a:ext uri="{FF2B5EF4-FFF2-40B4-BE49-F238E27FC236}">
                  <a16:creationId xmlns:a16="http://schemas.microsoft.com/office/drawing/2014/main" id="{F5475532-85C5-47C5-91C3-2D0706FB039B}"/>
                </a:ext>
              </a:extLst>
            </p:cNvPr>
            <p:cNvSpPr>
              <a:spLocks noChangeShapeType="1"/>
            </p:cNvSpPr>
            <p:nvPr/>
          </p:nvSpPr>
          <p:spPr bwMode="auto">
            <a:xfrm>
              <a:off x="104955976" y="109489875"/>
              <a:ext cx="308610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20">
              <a:extLst>
                <a:ext uri="{FF2B5EF4-FFF2-40B4-BE49-F238E27FC236}">
                  <a16:creationId xmlns:a16="http://schemas.microsoft.com/office/drawing/2014/main" id="{BB8CBB22-7CE4-470B-BF7F-EFDE8D080F52}"/>
                </a:ext>
              </a:extLst>
            </p:cNvPr>
            <p:cNvSpPr txBox="1">
              <a:spLocks noChangeArrowheads="1"/>
            </p:cNvSpPr>
            <p:nvPr/>
          </p:nvSpPr>
          <p:spPr bwMode="auto">
            <a:xfrm>
              <a:off x="106156125" y="10914697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Line 21">
              <a:extLst>
                <a:ext uri="{FF2B5EF4-FFF2-40B4-BE49-F238E27FC236}">
                  <a16:creationId xmlns:a16="http://schemas.microsoft.com/office/drawing/2014/main" id="{5F42489F-DD94-40D3-8D97-F24852E3E4B8}"/>
                </a:ext>
              </a:extLst>
            </p:cNvPr>
            <p:cNvSpPr>
              <a:spLocks noChangeShapeType="1"/>
            </p:cNvSpPr>
            <p:nvPr/>
          </p:nvSpPr>
          <p:spPr bwMode="auto">
            <a:xfrm>
              <a:off x="108156376" y="110061375"/>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22">
              <a:extLst>
                <a:ext uri="{FF2B5EF4-FFF2-40B4-BE49-F238E27FC236}">
                  <a16:creationId xmlns:a16="http://schemas.microsoft.com/office/drawing/2014/main" id="{B45963E4-A49D-490E-913F-44B973EABAB9}"/>
                </a:ext>
              </a:extLst>
            </p:cNvPr>
            <p:cNvSpPr txBox="1">
              <a:spLocks noChangeArrowheads="1"/>
            </p:cNvSpPr>
            <p:nvPr/>
          </p:nvSpPr>
          <p:spPr bwMode="auto">
            <a:xfrm>
              <a:off x="108405758" y="110232825"/>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23">
              <a:extLst>
                <a:ext uri="{FF2B5EF4-FFF2-40B4-BE49-F238E27FC236}">
                  <a16:creationId xmlns:a16="http://schemas.microsoft.com/office/drawing/2014/main" id="{D8B3AF1B-9C71-4B26-B4F1-E0FF54A75549}"/>
                </a:ext>
              </a:extLst>
            </p:cNvPr>
            <p:cNvSpPr>
              <a:spLocks noChangeShapeType="1"/>
            </p:cNvSpPr>
            <p:nvPr/>
          </p:nvSpPr>
          <p:spPr bwMode="auto">
            <a:xfrm>
              <a:off x="101984176" y="112118775"/>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Line 24">
              <a:extLst>
                <a:ext uri="{FF2B5EF4-FFF2-40B4-BE49-F238E27FC236}">
                  <a16:creationId xmlns:a16="http://schemas.microsoft.com/office/drawing/2014/main" id="{163B1027-6201-4F03-961A-8E213AA2E5C2}"/>
                </a:ext>
              </a:extLst>
            </p:cNvPr>
            <p:cNvSpPr>
              <a:spLocks noChangeShapeType="1"/>
            </p:cNvSpPr>
            <p:nvPr/>
          </p:nvSpPr>
          <p:spPr bwMode="auto">
            <a:xfrm>
              <a:off x="107299125" y="1118330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Line 25">
              <a:extLst>
                <a:ext uri="{FF2B5EF4-FFF2-40B4-BE49-F238E27FC236}">
                  <a16:creationId xmlns:a16="http://schemas.microsoft.com/office/drawing/2014/main" id="{E6DE9E03-2AEC-49AD-8413-6D88619A3303}"/>
                </a:ext>
              </a:extLst>
            </p:cNvPr>
            <p:cNvSpPr>
              <a:spLocks noChangeShapeType="1"/>
            </p:cNvSpPr>
            <p:nvPr/>
          </p:nvSpPr>
          <p:spPr bwMode="auto">
            <a:xfrm>
              <a:off x="107112089" y="111833025"/>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Text Box 26">
              <a:extLst>
                <a:ext uri="{FF2B5EF4-FFF2-40B4-BE49-F238E27FC236}">
                  <a16:creationId xmlns:a16="http://schemas.microsoft.com/office/drawing/2014/main" id="{8F237C1C-4F7F-4EED-A195-A61E7B41593C}"/>
                </a:ext>
              </a:extLst>
            </p:cNvPr>
            <p:cNvSpPr txBox="1">
              <a:spLocks noChangeArrowheads="1"/>
            </p:cNvSpPr>
            <p:nvPr/>
          </p:nvSpPr>
          <p:spPr bwMode="auto">
            <a:xfrm>
              <a:off x="107049743" y="11154727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5" name="Text Box 27">
              <a:extLst>
                <a:ext uri="{FF2B5EF4-FFF2-40B4-BE49-F238E27FC236}">
                  <a16:creationId xmlns:a16="http://schemas.microsoft.com/office/drawing/2014/main" id="{16972A13-C284-413C-AB1E-21152AC1B40A}"/>
                </a:ext>
              </a:extLst>
            </p:cNvPr>
            <p:cNvSpPr txBox="1">
              <a:spLocks noChangeArrowheads="1"/>
            </p:cNvSpPr>
            <p:nvPr/>
          </p:nvSpPr>
          <p:spPr bwMode="auto">
            <a:xfrm>
              <a:off x="106873097" y="112175925"/>
              <a:ext cx="4260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Line 28">
              <a:extLst>
                <a:ext uri="{FF2B5EF4-FFF2-40B4-BE49-F238E27FC236}">
                  <a16:creationId xmlns:a16="http://schemas.microsoft.com/office/drawing/2014/main" id="{D775CEE6-F35E-4F63-8453-7956B4D99DF6}"/>
                </a:ext>
              </a:extLst>
            </p:cNvPr>
            <p:cNvSpPr>
              <a:spLocks noChangeShapeType="1"/>
            </p:cNvSpPr>
            <p:nvPr/>
          </p:nvSpPr>
          <p:spPr bwMode="auto">
            <a:xfrm>
              <a:off x="107299125" y="112118775"/>
              <a:ext cx="1" cy="3429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29">
              <a:extLst>
                <a:ext uri="{FF2B5EF4-FFF2-40B4-BE49-F238E27FC236}">
                  <a16:creationId xmlns:a16="http://schemas.microsoft.com/office/drawing/2014/main" id="{FCF50FD4-4FF0-4BDB-AFBC-57F019568020}"/>
                </a:ext>
              </a:extLst>
            </p:cNvPr>
            <p:cNvSpPr txBox="1">
              <a:spLocks noChangeArrowheads="1"/>
            </p:cNvSpPr>
            <p:nvPr/>
          </p:nvSpPr>
          <p:spPr bwMode="auto">
            <a:xfrm>
              <a:off x="107299125" y="1121759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30">
              <a:extLst>
                <a:ext uri="{FF2B5EF4-FFF2-40B4-BE49-F238E27FC236}">
                  <a16:creationId xmlns:a16="http://schemas.microsoft.com/office/drawing/2014/main" id="{9AD793AE-7895-4BAB-AD2C-AB286BCECB17}"/>
                </a:ext>
              </a:extLst>
            </p:cNvPr>
            <p:cNvSpPr>
              <a:spLocks noChangeShapeType="1"/>
            </p:cNvSpPr>
            <p:nvPr/>
          </p:nvSpPr>
          <p:spPr bwMode="auto">
            <a:xfrm>
              <a:off x="108156376" y="1118330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Line 31">
              <a:extLst>
                <a:ext uri="{FF2B5EF4-FFF2-40B4-BE49-F238E27FC236}">
                  <a16:creationId xmlns:a16="http://schemas.microsoft.com/office/drawing/2014/main" id="{06332F19-5A83-4D22-BDA8-35ED86024FDD}"/>
                </a:ext>
              </a:extLst>
            </p:cNvPr>
            <p:cNvSpPr>
              <a:spLocks noChangeShapeType="1"/>
            </p:cNvSpPr>
            <p:nvPr/>
          </p:nvSpPr>
          <p:spPr bwMode="auto">
            <a:xfrm>
              <a:off x="107969340" y="111833025"/>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32">
              <a:extLst>
                <a:ext uri="{FF2B5EF4-FFF2-40B4-BE49-F238E27FC236}">
                  <a16:creationId xmlns:a16="http://schemas.microsoft.com/office/drawing/2014/main" id="{61AA9150-9272-4292-A5FD-E49839DF54F0}"/>
                </a:ext>
              </a:extLst>
            </p:cNvPr>
            <p:cNvSpPr txBox="1">
              <a:spLocks noChangeArrowheads="1"/>
            </p:cNvSpPr>
            <p:nvPr/>
          </p:nvSpPr>
          <p:spPr bwMode="auto">
            <a:xfrm>
              <a:off x="107906994" y="11154727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33">
              <a:extLst>
                <a:ext uri="{FF2B5EF4-FFF2-40B4-BE49-F238E27FC236}">
                  <a16:creationId xmlns:a16="http://schemas.microsoft.com/office/drawing/2014/main" id="{73646872-38AC-46D5-90DE-185E12255176}"/>
                </a:ext>
              </a:extLst>
            </p:cNvPr>
            <p:cNvSpPr txBox="1">
              <a:spLocks noChangeArrowheads="1"/>
            </p:cNvSpPr>
            <p:nvPr/>
          </p:nvSpPr>
          <p:spPr bwMode="auto">
            <a:xfrm>
              <a:off x="105127426" y="112575975"/>
              <a:ext cx="11429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34">
              <a:extLst>
                <a:ext uri="{FF2B5EF4-FFF2-40B4-BE49-F238E27FC236}">
                  <a16:creationId xmlns:a16="http://schemas.microsoft.com/office/drawing/2014/main" id="{C6B9BEBF-45F4-485A-8479-CC9C086C0E3E}"/>
                </a:ext>
              </a:extLst>
            </p:cNvPr>
            <p:cNvSpPr>
              <a:spLocks noChangeShapeType="1"/>
            </p:cNvSpPr>
            <p:nvPr/>
          </p:nvSpPr>
          <p:spPr bwMode="auto">
            <a:xfrm>
              <a:off x="105667753" y="1099470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35">
              <a:extLst>
                <a:ext uri="{FF2B5EF4-FFF2-40B4-BE49-F238E27FC236}">
                  <a16:creationId xmlns:a16="http://schemas.microsoft.com/office/drawing/2014/main" id="{480252B9-01F6-45FB-AD36-12650B1DCCE5}"/>
                </a:ext>
              </a:extLst>
            </p:cNvPr>
            <p:cNvSpPr>
              <a:spLocks noChangeShapeType="1"/>
            </p:cNvSpPr>
            <p:nvPr/>
          </p:nvSpPr>
          <p:spPr bwMode="auto">
            <a:xfrm>
              <a:off x="105543062" y="10994707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Line 36">
              <a:extLst>
                <a:ext uri="{FF2B5EF4-FFF2-40B4-BE49-F238E27FC236}">
                  <a16:creationId xmlns:a16="http://schemas.microsoft.com/office/drawing/2014/main" id="{D0073A48-E64D-4935-8DA6-1AC0EC4B21B0}"/>
                </a:ext>
              </a:extLst>
            </p:cNvPr>
            <p:cNvSpPr>
              <a:spLocks noChangeShapeType="1"/>
            </p:cNvSpPr>
            <p:nvPr/>
          </p:nvSpPr>
          <p:spPr bwMode="auto">
            <a:xfrm>
              <a:off x="105667753" y="110118525"/>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Text Box 37">
              <a:extLst>
                <a:ext uri="{FF2B5EF4-FFF2-40B4-BE49-F238E27FC236}">
                  <a16:creationId xmlns:a16="http://schemas.microsoft.com/office/drawing/2014/main" id="{F4BA6DA7-B732-45C7-AD1D-96CCCC6CC160}"/>
                </a:ext>
              </a:extLst>
            </p:cNvPr>
            <p:cNvSpPr txBox="1">
              <a:spLocks noChangeArrowheads="1"/>
            </p:cNvSpPr>
            <p:nvPr/>
          </p:nvSpPr>
          <p:spPr bwMode="auto">
            <a:xfrm>
              <a:off x="105418371" y="10960417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Text Box 38">
              <a:extLst>
                <a:ext uri="{FF2B5EF4-FFF2-40B4-BE49-F238E27FC236}">
                  <a16:creationId xmlns:a16="http://schemas.microsoft.com/office/drawing/2014/main" id="{647BE350-FCDF-44E7-956B-EDD6F39B2FDE}"/>
                </a:ext>
              </a:extLst>
            </p:cNvPr>
            <p:cNvSpPr txBox="1">
              <a:spLocks noChangeArrowheads="1"/>
            </p:cNvSpPr>
            <p:nvPr/>
          </p:nvSpPr>
          <p:spPr bwMode="auto">
            <a:xfrm>
              <a:off x="105356026" y="110747175"/>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Line 39">
              <a:extLst>
                <a:ext uri="{FF2B5EF4-FFF2-40B4-BE49-F238E27FC236}">
                  <a16:creationId xmlns:a16="http://schemas.microsoft.com/office/drawing/2014/main" id="{45468F07-28A6-46E1-971F-08F182F2B392}"/>
                </a:ext>
              </a:extLst>
            </p:cNvPr>
            <p:cNvSpPr>
              <a:spLocks noChangeShapeType="1"/>
            </p:cNvSpPr>
            <p:nvPr/>
          </p:nvSpPr>
          <p:spPr bwMode="auto">
            <a:xfrm>
              <a:off x="102327076" y="1118330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40">
              <a:extLst>
                <a:ext uri="{FF2B5EF4-FFF2-40B4-BE49-F238E27FC236}">
                  <a16:creationId xmlns:a16="http://schemas.microsoft.com/office/drawing/2014/main" id="{2C517480-6B8B-4739-9BB1-5C016C3B77EF}"/>
                </a:ext>
              </a:extLst>
            </p:cNvPr>
            <p:cNvSpPr txBox="1">
              <a:spLocks noChangeArrowheads="1"/>
            </p:cNvSpPr>
            <p:nvPr/>
          </p:nvSpPr>
          <p:spPr bwMode="auto">
            <a:xfrm>
              <a:off x="102069901" y="111547275"/>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41">
              <a:extLst>
                <a:ext uri="{FF2B5EF4-FFF2-40B4-BE49-F238E27FC236}">
                  <a16:creationId xmlns:a16="http://schemas.microsoft.com/office/drawing/2014/main" id="{A0FD8A4E-F68F-4F5B-8AAE-1694B349F934}"/>
                </a:ext>
              </a:extLst>
            </p:cNvPr>
            <p:cNvSpPr txBox="1">
              <a:spLocks noChangeArrowheads="1"/>
            </p:cNvSpPr>
            <p:nvPr/>
          </p:nvSpPr>
          <p:spPr bwMode="auto">
            <a:xfrm>
              <a:off x="102096344" y="112175925"/>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42">
              <a:extLst>
                <a:ext uri="{FF2B5EF4-FFF2-40B4-BE49-F238E27FC236}">
                  <a16:creationId xmlns:a16="http://schemas.microsoft.com/office/drawing/2014/main" id="{2C112EBF-E292-4055-8663-43BDF3CDDA69}"/>
                </a:ext>
              </a:extLst>
            </p:cNvPr>
            <p:cNvSpPr>
              <a:spLocks noChangeShapeType="1"/>
            </p:cNvSpPr>
            <p:nvPr/>
          </p:nvSpPr>
          <p:spPr bwMode="auto">
            <a:xfrm flipV="1">
              <a:off x="102327076" y="111975900"/>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Line 43">
              <a:extLst>
                <a:ext uri="{FF2B5EF4-FFF2-40B4-BE49-F238E27FC236}">
                  <a16:creationId xmlns:a16="http://schemas.microsoft.com/office/drawing/2014/main" id="{503C53F7-8856-4344-A547-A9FF083DBA26}"/>
                </a:ext>
              </a:extLst>
            </p:cNvPr>
            <p:cNvSpPr>
              <a:spLocks noChangeShapeType="1"/>
            </p:cNvSpPr>
            <p:nvPr/>
          </p:nvSpPr>
          <p:spPr bwMode="auto">
            <a:xfrm>
              <a:off x="102633724" y="11194732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Line 44">
              <a:extLst>
                <a:ext uri="{FF2B5EF4-FFF2-40B4-BE49-F238E27FC236}">
                  <a16:creationId xmlns:a16="http://schemas.microsoft.com/office/drawing/2014/main" id="{570F9C13-DB3B-48EC-A187-9A85E2AB55C3}"/>
                </a:ext>
              </a:extLst>
            </p:cNvPr>
            <p:cNvSpPr>
              <a:spLocks noChangeShapeType="1"/>
            </p:cNvSpPr>
            <p:nvPr/>
          </p:nvSpPr>
          <p:spPr bwMode="auto">
            <a:xfrm>
              <a:off x="102514306" y="11194732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Text Box 45">
              <a:extLst>
                <a:ext uri="{FF2B5EF4-FFF2-40B4-BE49-F238E27FC236}">
                  <a16:creationId xmlns:a16="http://schemas.microsoft.com/office/drawing/2014/main" id="{00989289-1233-4C28-BFEC-146366D46416}"/>
                </a:ext>
              </a:extLst>
            </p:cNvPr>
            <p:cNvSpPr txBox="1">
              <a:spLocks noChangeArrowheads="1"/>
            </p:cNvSpPr>
            <p:nvPr/>
          </p:nvSpPr>
          <p:spPr bwMode="auto">
            <a:xfrm>
              <a:off x="102454598" y="111547275"/>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4" name="Text Box 46">
              <a:extLst>
                <a:ext uri="{FF2B5EF4-FFF2-40B4-BE49-F238E27FC236}">
                  <a16:creationId xmlns:a16="http://schemas.microsoft.com/office/drawing/2014/main" id="{FAA6A5A6-B9EE-4CB1-BAF3-B108F3636A40}"/>
                </a:ext>
              </a:extLst>
            </p:cNvPr>
            <p:cNvSpPr txBox="1">
              <a:spLocks noChangeArrowheads="1"/>
            </p:cNvSpPr>
            <p:nvPr/>
          </p:nvSpPr>
          <p:spPr bwMode="auto">
            <a:xfrm>
              <a:off x="102441376" y="111261525"/>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Line 47">
              <a:extLst>
                <a:ext uri="{FF2B5EF4-FFF2-40B4-BE49-F238E27FC236}">
                  <a16:creationId xmlns:a16="http://schemas.microsoft.com/office/drawing/2014/main" id="{F66AC295-D52B-4E72-8E88-2E38BDADDCF4}"/>
                </a:ext>
              </a:extLst>
            </p:cNvPr>
            <p:cNvSpPr>
              <a:spLocks noChangeShapeType="1"/>
            </p:cNvSpPr>
            <p:nvPr/>
          </p:nvSpPr>
          <p:spPr bwMode="auto">
            <a:xfrm>
              <a:off x="102633724" y="112118775"/>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48">
              <a:extLst>
                <a:ext uri="{FF2B5EF4-FFF2-40B4-BE49-F238E27FC236}">
                  <a16:creationId xmlns:a16="http://schemas.microsoft.com/office/drawing/2014/main" id="{B30ACEAC-1B38-414D-A104-05CAC90A1819}"/>
                </a:ext>
              </a:extLst>
            </p:cNvPr>
            <p:cNvSpPr txBox="1">
              <a:spLocks noChangeArrowheads="1"/>
            </p:cNvSpPr>
            <p:nvPr/>
          </p:nvSpPr>
          <p:spPr bwMode="auto">
            <a:xfrm>
              <a:off x="102335180" y="112461675"/>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Text Box 49">
              <a:extLst>
                <a:ext uri="{FF2B5EF4-FFF2-40B4-BE49-F238E27FC236}">
                  <a16:creationId xmlns:a16="http://schemas.microsoft.com/office/drawing/2014/main" id="{2901413E-A8FC-466D-A37B-5E9104938DA2}"/>
                </a:ext>
              </a:extLst>
            </p:cNvPr>
            <p:cNvSpPr txBox="1">
              <a:spLocks noChangeArrowheads="1"/>
            </p:cNvSpPr>
            <p:nvPr/>
          </p:nvSpPr>
          <p:spPr bwMode="auto">
            <a:xfrm>
              <a:off x="103297773" y="112118775"/>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Line 50">
              <a:extLst>
                <a:ext uri="{FF2B5EF4-FFF2-40B4-BE49-F238E27FC236}">
                  <a16:creationId xmlns:a16="http://schemas.microsoft.com/office/drawing/2014/main" id="{82CB5B2B-9635-4E39-9587-67C14461317D}"/>
                </a:ext>
              </a:extLst>
            </p:cNvPr>
            <p:cNvSpPr>
              <a:spLocks noChangeShapeType="1"/>
            </p:cNvSpPr>
            <p:nvPr/>
          </p:nvSpPr>
          <p:spPr bwMode="auto">
            <a:xfrm>
              <a:off x="103476900" y="111661575"/>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Line 51">
              <a:extLst>
                <a:ext uri="{FF2B5EF4-FFF2-40B4-BE49-F238E27FC236}">
                  <a16:creationId xmlns:a16="http://schemas.microsoft.com/office/drawing/2014/main" id="{89B9D344-6BD1-43B5-8EF8-E2A082D58E64}"/>
                </a:ext>
              </a:extLst>
            </p:cNvPr>
            <p:cNvSpPr>
              <a:spLocks noChangeShapeType="1"/>
            </p:cNvSpPr>
            <p:nvPr/>
          </p:nvSpPr>
          <p:spPr bwMode="auto">
            <a:xfrm>
              <a:off x="103297773" y="111661575"/>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0" name="Text Box 52">
              <a:extLst>
                <a:ext uri="{FF2B5EF4-FFF2-40B4-BE49-F238E27FC236}">
                  <a16:creationId xmlns:a16="http://schemas.microsoft.com/office/drawing/2014/main" id="{38F2AA6D-C7B3-486D-802B-A6736B80B29C}"/>
                </a:ext>
              </a:extLst>
            </p:cNvPr>
            <p:cNvSpPr txBox="1">
              <a:spLocks noChangeArrowheads="1"/>
            </p:cNvSpPr>
            <p:nvPr/>
          </p:nvSpPr>
          <p:spPr bwMode="auto">
            <a:xfrm>
              <a:off x="103297773" y="111375825"/>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Text Box 53">
              <a:extLst>
                <a:ext uri="{FF2B5EF4-FFF2-40B4-BE49-F238E27FC236}">
                  <a16:creationId xmlns:a16="http://schemas.microsoft.com/office/drawing/2014/main" id="{53457A9F-3AB5-40B2-B408-934809AF7C67}"/>
                </a:ext>
              </a:extLst>
            </p:cNvPr>
            <p:cNvSpPr txBox="1">
              <a:spLocks noChangeArrowheads="1"/>
            </p:cNvSpPr>
            <p:nvPr/>
          </p:nvSpPr>
          <p:spPr bwMode="auto">
            <a:xfrm>
              <a:off x="103715736" y="111833025"/>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Line 54">
              <a:extLst>
                <a:ext uri="{FF2B5EF4-FFF2-40B4-BE49-F238E27FC236}">
                  <a16:creationId xmlns:a16="http://schemas.microsoft.com/office/drawing/2014/main" id="{BF5D436F-B6FE-4C7D-807F-CBECB8216BC9}"/>
                </a:ext>
              </a:extLst>
            </p:cNvPr>
            <p:cNvSpPr>
              <a:spLocks noChangeShapeType="1"/>
            </p:cNvSpPr>
            <p:nvPr/>
          </p:nvSpPr>
          <p:spPr bwMode="auto">
            <a:xfrm>
              <a:off x="104213026" y="1118330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55">
              <a:extLst>
                <a:ext uri="{FF2B5EF4-FFF2-40B4-BE49-F238E27FC236}">
                  <a16:creationId xmlns:a16="http://schemas.microsoft.com/office/drawing/2014/main" id="{65222E04-A970-4B87-B789-5F78D92FD8E4}"/>
                </a:ext>
              </a:extLst>
            </p:cNvPr>
            <p:cNvSpPr>
              <a:spLocks noChangeShapeType="1"/>
            </p:cNvSpPr>
            <p:nvPr/>
          </p:nvSpPr>
          <p:spPr bwMode="auto">
            <a:xfrm>
              <a:off x="104033899" y="11183302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56">
              <a:extLst>
                <a:ext uri="{FF2B5EF4-FFF2-40B4-BE49-F238E27FC236}">
                  <a16:creationId xmlns:a16="http://schemas.microsoft.com/office/drawing/2014/main" id="{6A54939F-0DAA-4A0A-810C-8E31AE2FD15D}"/>
                </a:ext>
              </a:extLst>
            </p:cNvPr>
            <p:cNvSpPr txBox="1">
              <a:spLocks noChangeArrowheads="1"/>
            </p:cNvSpPr>
            <p:nvPr/>
          </p:nvSpPr>
          <p:spPr bwMode="auto">
            <a:xfrm>
              <a:off x="103974190" y="111547275"/>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Line 57">
              <a:extLst>
                <a:ext uri="{FF2B5EF4-FFF2-40B4-BE49-F238E27FC236}">
                  <a16:creationId xmlns:a16="http://schemas.microsoft.com/office/drawing/2014/main" id="{AE1A0FC2-6883-4346-AAC0-3228DEFF4C94}"/>
                </a:ext>
              </a:extLst>
            </p:cNvPr>
            <p:cNvSpPr>
              <a:spLocks noChangeShapeType="1"/>
            </p:cNvSpPr>
            <p:nvPr/>
          </p:nvSpPr>
          <p:spPr bwMode="auto">
            <a:xfrm>
              <a:off x="104213026" y="112004475"/>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58">
              <a:extLst>
                <a:ext uri="{FF2B5EF4-FFF2-40B4-BE49-F238E27FC236}">
                  <a16:creationId xmlns:a16="http://schemas.microsoft.com/office/drawing/2014/main" id="{EB6EDEE6-1BDD-439C-8CFA-19256D1E6CE1}"/>
                </a:ext>
              </a:extLst>
            </p:cNvPr>
            <p:cNvSpPr>
              <a:spLocks noChangeShapeType="1"/>
            </p:cNvSpPr>
            <p:nvPr/>
          </p:nvSpPr>
          <p:spPr bwMode="auto">
            <a:xfrm>
              <a:off x="103238064" y="11194732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59">
              <a:extLst>
                <a:ext uri="{FF2B5EF4-FFF2-40B4-BE49-F238E27FC236}">
                  <a16:creationId xmlns:a16="http://schemas.microsoft.com/office/drawing/2014/main" id="{9334BDF3-611F-4443-A28A-E62FA55AC6D4}"/>
                </a:ext>
              </a:extLst>
            </p:cNvPr>
            <p:cNvSpPr>
              <a:spLocks noChangeShapeType="1"/>
            </p:cNvSpPr>
            <p:nvPr/>
          </p:nvSpPr>
          <p:spPr bwMode="auto">
            <a:xfrm>
              <a:off x="103118646" y="11194732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Text Box 60">
              <a:extLst>
                <a:ext uri="{FF2B5EF4-FFF2-40B4-BE49-F238E27FC236}">
                  <a16:creationId xmlns:a16="http://schemas.microsoft.com/office/drawing/2014/main" id="{A4718479-CBA4-4DD6-BF28-B86D369646F0}"/>
                </a:ext>
              </a:extLst>
            </p:cNvPr>
            <p:cNvSpPr txBox="1">
              <a:spLocks noChangeArrowheads="1"/>
            </p:cNvSpPr>
            <p:nvPr/>
          </p:nvSpPr>
          <p:spPr bwMode="auto">
            <a:xfrm>
              <a:off x="102999228" y="111604425"/>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Text Box 61">
              <a:extLst>
                <a:ext uri="{FF2B5EF4-FFF2-40B4-BE49-F238E27FC236}">
                  <a16:creationId xmlns:a16="http://schemas.microsoft.com/office/drawing/2014/main" id="{36517E45-537F-4D5A-AC21-0DB28687F247}"/>
                </a:ext>
              </a:extLst>
            </p:cNvPr>
            <p:cNvSpPr txBox="1">
              <a:spLocks noChangeArrowheads="1"/>
            </p:cNvSpPr>
            <p:nvPr/>
          </p:nvSpPr>
          <p:spPr bwMode="auto">
            <a:xfrm>
              <a:off x="103974190" y="112118775"/>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Text Box 62">
              <a:extLst>
                <a:ext uri="{FF2B5EF4-FFF2-40B4-BE49-F238E27FC236}">
                  <a16:creationId xmlns:a16="http://schemas.microsoft.com/office/drawing/2014/main" id="{67783E90-5AA3-4113-BF2A-47E621D3ABBA}"/>
                </a:ext>
              </a:extLst>
            </p:cNvPr>
            <p:cNvSpPr txBox="1">
              <a:spLocks noChangeArrowheads="1"/>
            </p:cNvSpPr>
            <p:nvPr/>
          </p:nvSpPr>
          <p:spPr bwMode="auto">
            <a:xfrm>
              <a:off x="104671079" y="112175925"/>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63">
              <a:extLst>
                <a:ext uri="{FF2B5EF4-FFF2-40B4-BE49-F238E27FC236}">
                  <a16:creationId xmlns:a16="http://schemas.microsoft.com/office/drawing/2014/main" id="{92F001D5-03A8-43B4-A4DA-ACB8738CCD80}"/>
                </a:ext>
              </a:extLst>
            </p:cNvPr>
            <p:cNvSpPr txBox="1">
              <a:spLocks noChangeArrowheads="1"/>
            </p:cNvSpPr>
            <p:nvPr/>
          </p:nvSpPr>
          <p:spPr bwMode="auto">
            <a:xfrm>
              <a:off x="104491952" y="111833025"/>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Line 64">
              <a:extLst>
                <a:ext uri="{FF2B5EF4-FFF2-40B4-BE49-F238E27FC236}">
                  <a16:creationId xmlns:a16="http://schemas.microsoft.com/office/drawing/2014/main" id="{765DE7B1-65C5-412D-9A69-4AE99AB13FA7}"/>
                </a:ext>
              </a:extLst>
            </p:cNvPr>
            <p:cNvSpPr>
              <a:spLocks noChangeShapeType="1"/>
            </p:cNvSpPr>
            <p:nvPr/>
          </p:nvSpPr>
          <p:spPr bwMode="auto">
            <a:xfrm>
              <a:off x="104927401" y="1118044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3" name="Line 65">
              <a:extLst>
                <a:ext uri="{FF2B5EF4-FFF2-40B4-BE49-F238E27FC236}">
                  <a16:creationId xmlns:a16="http://schemas.microsoft.com/office/drawing/2014/main" id="{184B66BB-FDDD-4190-B7E3-6ECD24EEBC58}"/>
                </a:ext>
              </a:extLst>
            </p:cNvPr>
            <p:cNvSpPr>
              <a:spLocks noChangeShapeType="1"/>
            </p:cNvSpPr>
            <p:nvPr/>
          </p:nvSpPr>
          <p:spPr bwMode="auto">
            <a:xfrm>
              <a:off x="104748273" y="11180445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4" name="Text Box 66">
              <a:extLst>
                <a:ext uri="{FF2B5EF4-FFF2-40B4-BE49-F238E27FC236}">
                  <a16:creationId xmlns:a16="http://schemas.microsoft.com/office/drawing/2014/main" id="{716D446A-50F9-4A02-94FD-F05DF33EAA89}"/>
                </a:ext>
              </a:extLst>
            </p:cNvPr>
            <p:cNvSpPr txBox="1">
              <a:spLocks noChangeArrowheads="1"/>
            </p:cNvSpPr>
            <p:nvPr/>
          </p:nvSpPr>
          <p:spPr bwMode="auto">
            <a:xfrm>
              <a:off x="104739744" y="111490125"/>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Line 67">
              <a:extLst>
                <a:ext uri="{FF2B5EF4-FFF2-40B4-BE49-F238E27FC236}">
                  <a16:creationId xmlns:a16="http://schemas.microsoft.com/office/drawing/2014/main" id="{C95B968F-8F97-49EE-85FE-818FC86C2625}"/>
                </a:ext>
              </a:extLst>
            </p:cNvPr>
            <p:cNvSpPr>
              <a:spLocks noChangeShapeType="1"/>
            </p:cNvSpPr>
            <p:nvPr/>
          </p:nvSpPr>
          <p:spPr bwMode="auto">
            <a:xfrm>
              <a:off x="105686131" y="11194732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8">
              <a:extLst>
                <a:ext uri="{FF2B5EF4-FFF2-40B4-BE49-F238E27FC236}">
                  <a16:creationId xmlns:a16="http://schemas.microsoft.com/office/drawing/2014/main" id="{F0166D1C-81C0-4E3C-BEE8-B68477033B9C}"/>
                </a:ext>
              </a:extLst>
            </p:cNvPr>
            <p:cNvSpPr>
              <a:spLocks noChangeShapeType="1"/>
            </p:cNvSpPr>
            <p:nvPr/>
          </p:nvSpPr>
          <p:spPr bwMode="auto">
            <a:xfrm>
              <a:off x="105566713" y="11194732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Line 69">
              <a:extLst>
                <a:ext uri="{FF2B5EF4-FFF2-40B4-BE49-F238E27FC236}">
                  <a16:creationId xmlns:a16="http://schemas.microsoft.com/office/drawing/2014/main" id="{6D74E2B2-E2BF-438E-94D1-B1FC82583FAB}"/>
                </a:ext>
              </a:extLst>
            </p:cNvPr>
            <p:cNvSpPr>
              <a:spLocks noChangeShapeType="1"/>
            </p:cNvSpPr>
            <p:nvPr/>
          </p:nvSpPr>
          <p:spPr bwMode="auto">
            <a:xfrm>
              <a:off x="105686131" y="112118775"/>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Text Box 70">
              <a:extLst>
                <a:ext uri="{FF2B5EF4-FFF2-40B4-BE49-F238E27FC236}">
                  <a16:creationId xmlns:a16="http://schemas.microsoft.com/office/drawing/2014/main" id="{8987909F-7E7F-41EA-BDEC-994B63E569DF}"/>
                </a:ext>
              </a:extLst>
            </p:cNvPr>
            <p:cNvSpPr txBox="1">
              <a:spLocks noChangeArrowheads="1"/>
            </p:cNvSpPr>
            <p:nvPr/>
          </p:nvSpPr>
          <p:spPr bwMode="auto">
            <a:xfrm>
              <a:off x="105387586" y="111490125"/>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Text Box 71">
              <a:extLst>
                <a:ext uri="{FF2B5EF4-FFF2-40B4-BE49-F238E27FC236}">
                  <a16:creationId xmlns:a16="http://schemas.microsoft.com/office/drawing/2014/main" id="{22C8587B-D573-4E91-BA42-DAEC00CE3BC7}"/>
                </a:ext>
              </a:extLst>
            </p:cNvPr>
            <p:cNvSpPr txBox="1">
              <a:spLocks noChangeArrowheads="1"/>
            </p:cNvSpPr>
            <p:nvPr/>
          </p:nvSpPr>
          <p:spPr bwMode="auto">
            <a:xfrm>
              <a:off x="102812851" y="112118775"/>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0" name="Line 72">
              <a:extLst>
                <a:ext uri="{FF2B5EF4-FFF2-40B4-BE49-F238E27FC236}">
                  <a16:creationId xmlns:a16="http://schemas.microsoft.com/office/drawing/2014/main" id="{D7567BE7-4A4B-42F4-9930-56B9720AACBF}"/>
                </a:ext>
              </a:extLst>
            </p:cNvPr>
            <p:cNvSpPr>
              <a:spLocks noChangeShapeType="1"/>
            </p:cNvSpPr>
            <p:nvPr/>
          </p:nvSpPr>
          <p:spPr bwMode="auto">
            <a:xfrm>
              <a:off x="102269926" y="111490125"/>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73">
              <a:extLst>
                <a:ext uri="{FF2B5EF4-FFF2-40B4-BE49-F238E27FC236}">
                  <a16:creationId xmlns:a16="http://schemas.microsoft.com/office/drawing/2014/main" id="{097178D0-6CB3-4F8C-BEC0-B29D0BC8400E}"/>
                </a:ext>
              </a:extLst>
            </p:cNvPr>
            <p:cNvSpPr txBox="1">
              <a:spLocks noChangeArrowheads="1"/>
            </p:cNvSpPr>
            <p:nvPr/>
          </p:nvSpPr>
          <p:spPr bwMode="auto">
            <a:xfrm>
              <a:off x="102498526" y="111032925"/>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Line 74">
              <a:extLst>
                <a:ext uri="{FF2B5EF4-FFF2-40B4-BE49-F238E27FC236}">
                  <a16:creationId xmlns:a16="http://schemas.microsoft.com/office/drawing/2014/main" id="{88D7A0DE-1D13-49E2-B8B4-9B757A489313}"/>
                </a:ext>
              </a:extLst>
            </p:cNvPr>
            <p:cNvSpPr>
              <a:spLocks noChangeShapeType="1"/>
            </p:cNvSpPr>
            <p:nvPr/>
          </p:nvSpPr>
          <p:spPr bwMode="auto">
            <a:xfrm>
              <a:off x="106441876" y="10983277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75">
              <a:extLst>
                <a:ext uri="{FF2B5EF4-FFF2-40B4-BE49-F238E27FC236}">
                  <a16:creationId xmlns:a16="http://schemas.microsoft.com/office/drawing/2014/main" id="{A1B8CBB9-F938-4584-AF09-928962F0B5FD}"/>
                </a:ext>
              </a:extLst>
            </p:cNvPr>
            <p:cNvSpPr txBox="1">
              <a:spLocks noChangeArrowheads="1"/>
            </p:cNvSpPr>
            <p:nvPr/>
          </p:nvSpPr>
          <p:spPr bwMode="auto">
            <a:xfrm>
              <a:off x="106327576" y="1095470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76">
              <a:extLst>
                <a:ext uri="{FF2B5EF4-FFF2-40B4-BE49-F238E27FC236}">
                  <a16:creationId xmlns:a16="http://schemas.microsoft.com/office/drawing/2014/main" id="{8836E75D-3A3E-448D-9B8C-FAE3CB4D46C7}"/>
                </a:ext>
              </a:extLst>
            </p:cNvPr>
            <p:cNvSpPr>
              <a:spLocks noChangeShapeType="1"/>
            </p:cNvSpPr>
            <p:nvPr/>
          </p:nvSpPr>
          <p:spPr bwMode="auto">
            <a:xfrm>
              <a:off x="106556176" y="1098327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77">
              <a:extLst>
                <a:ext uri="{FF2B5EF4-FFF2-40B4-BE49-F238E27FC236}">
                  <a16:creationId xmlns:a16="http://schemas.microsoft.com/office/drawing/2014/main" id="{40514130-1015-4717-A584-BE08A1EB991F}"/>
                </a:ext>
              </a:extLst>
            </p:cNvPr>
            <p:cNvSpPr txBox="1">
              <a:spLocks noChangeArrowheads="1"/>
            </p:cNvSpPr>
            <p:nvPr/>
          </p:nvSpPr>
          <p:spPr bwMode="auto">
            <a:xfrm>
              <a:off x="103321172" y="110175675"/>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Line 78">
              <a:extLst>
                <a:ext uri="{FF2B5EF4-FFF2-40B4-BE49-F238E27FC236}">
                  <a16:creationId xmlns:a16="http://schemas.microsoft.com/office/drawing/2014/main" id="{8890D0E1-F091-4A1E-A839-A0FF918A6C52}"/>
                </a:ext>
              </a:extLst>
            </p:cNvPr>
            <p:cNvSpPr>
              <a:spLocks noChangeShapeType="1"/>
            </p:cNvSpPr>
            <p:nvPr/>
          </p:nvSpPr>
          <p:spPr bwMode="auto">
            <a:xfrm>
              <a:off x="103487902" y="1098899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79">
              <a:extLst>
                <a:ext uri="{FF2B5EF4-FFF2-40B4-BE49-F238E27FC236}">
                  <a16:creationId xmlns:a16="http://schemas.microsoft.com/office/drawing/2014/main" id="{6A9C81D1-8051-42A7-B0DF-FFAABB33A6E4}"/>
                </a:ext>
              </a:extLst>
            </p:cNvPr>
            <p:cNvSpPr>
              <a:spLocks noChangeShapeType="1"/>
            </p:cNvSpPr>
            <p:nvPr/>
          </p:nvSpPr>
          <p:spPr bwMode="auto">
            <a:xfrm>
              <a:off x="102320784" y="1098899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Line 80">
              <a:extLst>
                <a:ext uri="{FF2B5EF4-FFF2-40B4-BE49-F238E27FC236}">
                  <a16:creationId xmlns:a16="http://schemas.microsoft.com/office/drawing/2014/main" id="{5631006F-1CB3-4C9F-8C50-B4A699EB928B}"/>
                </a:ext>
              </a:extLst>
            </p:cNvPr>
            <p:cNvSpPr>
              <a:spLocks noChangeShapeType="1"/>
            </p:cNvSpPr>
            <p:nvPr/>
          </p:nvSpPr>
          <p:spPr bwMode="auto">
            <a:xfrm>
              <a:off x="103321172" y="109889925"/>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Text Box 81">
              <a:extLst>
                <a:ext uri="{FF2B5EF4-FFF2-40B4-BE49-F238E27FC236}">
                  <a16:creationId xmlns:a16="http://schemas.microsoft.com/office/drawing/2014/main" id="{1CC3AE22-2C93-48EC-BAF6-37F06990019A}"/>
                </a:ext>
              </a:extLst>
            </p:cNvPr>
            <p:cNvSpPr txBox="1">
              <a:spLocks noChangeArrowheads="1"/>
            </p:cNvSpPr>
            <p:nvPr/>
          </p:nvSpPr>
          <p:spPr bwMode="auto">
            <a:xfrm>
              <a:off x="102098476" y="10960417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0" name="Line 82">
              <a:extLst>
                <a:ext uri="{FF2B5EF4-FFF2-40B4-BE49-F238E27FC236}">
                  <a16:creationId xmlns:a16="http://schemas.microsoft.com/office/drawing/2014/main" id="{1B888EC2-CAAA-4576-BC66-369CD9251503}"/>
                </a:ext>
              </a:extLst>
            </p:cNvPr>
            <p:cNvSpPr>
              <a:spLocks noChangeShapeType="1"/>
            </p:cNvSpPr>
            <p:nvPr/>
          </p:nvSpPr>
          <p:spPr bwMode="auto">
            <a:xfrm>
              <a:off x="102654246" y="11000422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83">
              <a:extLst>
                <a:ext uri="{FF2B5EF4-FFF2-40B4-BE49-F238E27FC236}">
                  <a16:creationId xmlns:a16="http://schemas.microsoft.com/office/drawing/2014/main" id="{5C9A8902-D692-4EFF-B09C-0C4C40AFBC8B}"/>
                </a:ext>
              </a:extLst>
            </p:cNvPr>
            <p:cNvSpPr>
              <a:spLocks noChangeShapeType="1"/>
            </p:cNvSpPr>
            <p:nvPr/>
          </p:nvSpPr>
          <p:spPr bwMode="auto">
            <a:xfrm>
              <a:off x="102543092" y="110004225"/>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84">
              <a:extLst>
                <a:ext uri="{FF2B5EF4-FFF2-40B4-BE49-F238E27FC236}">
                  <a16:creationId xmlns:a16="http://schemas.microsoft.com/office/drawing/2014/main" id="{A1949D44-A074-45D9-B4B8-F1E8DD389CD3}"/>
                </a:ext>
              </a:extLst>
            </p:cNvPr>
            <p:cNvSpPr txBox="1">
              <a:spLocks noChangeArrowheads="1"/>
            </p:cNvSpPr>
            <p:nvPr/>
          </p:nvSpPr>
          <p:spPr bwMode="auto">
            <a:xfrm>
              <a:off x="102098476" y="110204250"/>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Text Box 85">
              <a:extLst>
                <a:ext uri="{FF2B5EF4-FFF2-40B4-BE49-F238E27FC236}">
                  <a16:creationId xmlns:a16="http://schemas.microsoft.com/office/drawing/2014/main" id="{3648C4CE-9152-4104-BA95-523A632FE09B}"/>
                </a:ext>
              </a:extLst>
            </p:cNvPr>
            <p:cNvSpPr txBox="1">
              <a:spLocks noChangeArrowheads="1"/>
            </p:cNvSpPr>
            <p:nvPr/>
          </p:nvSpPr>
          <p:spPr bwMode="auto">
            <a:xfrm>
              <a:off x="103265594" y="10960417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Line 86">
              <a:extLst>
                <a:ext uri="{FF2B5EF4-FFF2-40B4-BE49-F238E27FC236}">
                  <a16:creationId xmlns:a16="http://schemas.microsoft.com/office/drawing/2014/main" id="{FCBD9A1E-D673-4E85-8E81-4636D5012988}"/>
                </a:ext>
              </a:extLst>
            </p:cNvPr>
            <p:cNvSpPr>
              <a:spLocks noChangeShapeType="1"/>
            </p:cNvSpPr>
            <p:nvPr/>
          </p:nvSpPr>
          <p:spPr bwMode="auto">
            <a:xfrm>
              <a:off x="102384226" y="109547025"/>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87">
              <a:extLst>
                <a:ext uri="{FF2B5EF4-FFF2-40B4-BE49-F238E27FC236}">
                  <a16:creationId xmlns:a16="http://schemas.microsoft.com/office/drawing/2014/main" id="{F672BD0A-27F7-41C3-80AC-76B944EF08BD}"/>
                </a:ext>
              </a:extLst>
            </p:cNvPr>
            <p:cNvSpPr txBox="1">
              <a:spLocks noChangeArrowheads="1"/>
            </p:cNvSpPr>
            <p:nvPr/>
          </p:nvSpPr>
          <p:spPr bwMode="auto">
            <a:xfrm>
              <a:off x="101898451" y="109289850"/>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Text Box 88">
              <a:extLst>
                <a:ext uri="{FF2B5EF4-FFF2-40B4-BE49-F238E27FC236}">
                  <a16:creationId xmlns:a16="http://schemas.microsoft.com/office/drawing/2014/main" id="{C66D1490-5784-406C-95E4-7A68DA594D17}"/>
                </a:ext>
              </a:extLst>
            </p:cNvPr>
            <p:cNvSpPr txBox="1">
              <a:spLocks noChangeArrowheads="1"/>
            </p:cNvSpPr>
            <p:nvPr/>
          </p:nvSpPr>
          <p:spPr bwMode="auto">
            <a:xfrm>
              <a:off x="103654633" y="10988992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Line 89">
              <a:extLst>
                <a:ext uri="{FF2B5EF4-FFF2-40B4-BE49-F238E27FC236}">
                  <a16:creationId xmlns:a16="http://schemas.microsoft.com/office/drawing/2014/main" id="{5E231166-2323-44F6-AD6E-E542DC2ACB6C}"/>
                </a:ext>
              </a:extLst>
            </p:cNvPr>
            <p:cNvSpPr>
              <a:spLocks noChangeShapeType="1"/>
            </p:cNvSpPr>
            <p:nvPr/>
          </p:nvSpPr>
          <p:spPr bwMode="auto">
            <a:xfrm>
              <a:off x="104210404" y="1098899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Line 90">
              <a:extLst>
                <a:ext uri="{FF2B5EF4-FFF2-40B4-BE49-F238E27FC236}">
                  <a16:creationId xmlns:a16="http://schemas.microsoft.com/office/drawing/2014/main" id="{C95641A1-20A8-4FFA-818E-A5D53B5659F7}"/>
                </a:ext>
              </a:extLst>
            </p:cNvPr>
            <p:cNvSpPr>
              <a:spLocks noChangeShapeType="1"/>
            </p:cNvSpPr>
            <p:nvPr/>
          </p:nvSpPr>
          <p:spPr bwMode="auto">
            <a:xfrm>
              <a:off x="104043673" y="109889925"/>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9" name="Text Box 91">
              <a:extLst>
                <a:ext uri="{FF2B5EF4-FFF2-40B4-BE49-F238E27FC236}">
                  <a16:creationId xmlns:a16="http://schemas.microsoft.com/office/drawing/2014/main" id="{4F8B728F-168D-42EF-B261-A0A7B0971D90}"/>
                </a:ext>
              </a:extLst>
            </p:cNvPr>
            <p:cNvSpPr txBox="1">
              <a:spLocks noChangeArrowheads="1"/>
            </p:cNvSpPr>
            <p:nvPr/>
          </p:nvSpPr>
          <p:spPr bwMode="auto">
            <a:xfrm>
              <a:off x="103988096" y="10960417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Line 92">
              <a:extLst>
                <a:ext uri="{FF2B5EF4-FFF2-40B4-BE49-F238E27FC236}">
                  <a16:creationId xmlns:a16="http://schemas.microsoft.com/office/drawing/2014/main" id="{5EAB3200-0969-41E9-83EB-04358299C4AC}"/>
                </a:ext>
              </a:extLst>
            </p:cNvPr>
            <p:cNvSpPr>
              <a:spLocks noChangeShapeType="1"/>
            </p:cNvSpPr>
            <p:nvPr/>
          </p:nvSpPr>
          <p:spPr bwMode="auto">
            <a:xfrm flipV="1">
              <a:off x="102320784" y="110004225"/>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93">
              <a:extLst>
                <a:ext uri="{FF2B5EF4-FFF2-40B4-BE49-F238E27FC236}">
                  <a16:creationId xmlns:a16="http://schemas.microsoft.com/office/drawing/2014/main" id="{D88E2E90-61AE-44EA-9BFE-EBFDDBBFBFF7}"/>
                </a:ext>
              </a:extLst>
            </p:cNvPr>
            <p:cNvSpPr txBox="1">
              <a:spLocks noChangeArrowheads="1"/>
            </p:cNvSpPr>
            <p:nvPr/>
          </p:nvSpPr>
          <p:spPr bwMode="auto">
            <a:xfrm>
              <a:off x="102498526" y="10971847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Text Box 94">
              <a:extLst>
                <a:ext uri="{FF2B5EF4-FFF2-40B4-BE49-F238E27FC236}">
                  <a16:creationId xmlns:a16="http://schemas.microsoft.com/office/drawing/2014/main" id="{DD185DAB-A2E4-4220-B9C3-868300E09250}"/>
                </a:ext>
              </a:extLst>
            </p:cNvPr>
            <p:cNvSpPr txBox="1">
              <a:spLocks noChangeArrowheads="1"/>
            </p:cNvSpPr>
            <p:nvPr/>
          </p:nvSpPr>
          <p:spPr bwMode="auto">
            <a:xfrm>
              <a:off x="104432713" y="109889925"/>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3" name="Text Box 95">
              <a:extLst>
                <a:ext uri="{FF2B5EF4-FFF2-40B4-BE49-F238E27FC236}">
                  <a16:creationId xmlns:a16="http://schemas.microsoft.com/office/drawing/2014/main" id="{B9C917CA-E472-4C33-8AB6-3745E5D71F0B}"/>
                </a:ext>
              </a:extLst>
            </p:cNvPr>
            <p:cNvSpPr txBox="1">
              <a:spLocks noChangeArrowheads="1"/>
            </p:cNvSpPr>
            <p:nvPr/>
          </p:nvSpPr>
          <p:spPr bwMode="auto">
            <a:xfrm>
              <a:off x="102412801" y="110347125"/>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Line 96">
              <a:extLst>
                <a:ext uri="{FF2B5EF4-FFF2-40B4-BE49-F238E27FC236}">
                  <a16:creationId xmlns:a16="http://schemas.microsoft.com/office/drawing/2014/main" id="{D3CADA17-176E-4EFE-B566-245AB0C185C6}"/>
                </a:ext>
              </a:extLst>
            </p:cNvPr>
            <p:cNvSpPr>
              <a:spLocks noChangeShapeType="1"/>
            </p:cNvSpPr>
            <p:nvPr/>
          </p:nvSpPr>
          <p:spPr bwMode="auto">
            <a:xfrm>
              <a:off x="102654246" y="110175675"/>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Line 97">
              <a:extLst>
                <a:ext uri="{FF2B5EF4-FFF2-40B4-BE49-F238E27FC236}">
                  <a16:creationId xmlns:a16="http://schemas.microsoft.com/office/drawing/2014/main" id="{4696C1AF-58BC-49F7-9990-964C564F41BD}"/>
                </a:ext>
              </a:extLst>
            </p:cNvPr>
            <p:cNvSpPr>
              <a:spLocks noChangeShapeType="1"/>
            </p:cNvSpPr>
            <p:nvPr/>
          </p:nvSpPr>
          <p:spPr bwMode="auto">
            <a:xfrm>
              <a:off x="104932906" y="1098899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6" name="Line 98">
              <a:extLst>
                <a:ext uri="{FF2B5EF4-FFF2-40B4-BE49-F238E27FC236}">
                  <a16:creationId xmlns:a16="http://schemas.microsoft.com/office/drawing/2014/main" id="{D557C9D5-2C71-4B45-AC98-5DE07CC6DCDA}"/>
                </a:ext>
              </a:extLst>
            </p:cNvPr>
            <p:cNvSpPr>
              <a:spLocks noChangeShapeType="1"/>
            </p:cNvSpPr>
            <p:nvPr/>
          </p:nvSpPr>
          <p:spPr bwMode="auto">
            <a:xfrm>
              <a:off x="104766175" y="109889925"/>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99">
              <a:extLst>
                <a:ext uri="{FF2B5EF4-FFF2-40B4-BE49-F238E27FC236}">
                  <a16:creationId xmlns:a16="http://schemas.microsoft.com/office/drawing/2014/main" id="{4DEA7D34-77C5-4246-B491-1ABE6869DB02}"/>
                </a:ext>
              </a:extLst>
            </p:cNvPr>
            <p:cNvSpPr txBox="1">
              <a:spLocks noChangeArrowheads="1"/>
            </p:cNvSpPr>
            <p:nvPr/>
          </p:nvSpPr>
          <p:spPr bwMode="auto">
            <a:xfrm>
              <a:off x="104710598" y="10960417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Line 100">
              <a:extLst>
                <a:ext uri="{FF2B5EF4-FFF2-40B4-BE49-F238E27FC236}">
                  <a16:creationId xmlns:a16="http://schemas.microsoft.com/office/drawing/2014/main" id="{5D5E849A-56FC-42A8-B6F7-5626593F16A4}"/>
                </a:ext>
              </a:extLst>
            </p:cNvPr>
            <p:cNvSpPr>
              <a:spLocks noChangeShapeType="1"/>
            </p:cNvSpPr>
            <p:nvPr/>
          </p:nvSpPr>
          <p:spPr bwMode="auto">
            <a:xfrm>
              <a:off x="104210404" y="110061375"/>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101">
              <a:extLst>
                <a:ext uri="{FF2B5EF4-FFF2-40B4-BE49-F238E27FC236}">
                  <a16:creationId xmlns:a16="http://schemas.microsoft.com/office/drawing/2014/main" id="{7723A493-4981-4CFF-9CA3-64EC5B5B4C99}"/>
                </a:ext>
              </a:extLst>
            </p:cNvPr>
            <p:cNvSpPr txBox="1">
              <a:spLocks noChangeArrowheads="1"/>
            </p:cNvSpPr>
            <p:nvPr/>
          </p:nvSpPr>
          <p:spPr bwMode="auto">
            <a:xfrm>
              <a:off x="102927151" y="109889925"/>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Line 102">
              <a:extLst>
                <a:ext uri="{FF2B5EF4-FFF2-40B4-BE49-F238E27FC236}">
                  <a16:creationId xmlns:a16="http://schemas.microsoft.com/office/drawing/2014/main" id="{25B64215-6584-40B0-8A52-96CDE9355401}"/>
                </a:ext>
              </a:extLst>
            </p:cNvPr>
            <p:cNvSpPr>
              <a:spLocks noChangeShapeType="1"/>
            </p:cNvSpPr>
            <p:nvPr/>
          </p:nvSpPr>
          <p:spPr bwMode="auto">
            <a:xfrm>
              <a:off x="102376361" y="110118525"/>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3">
              <a:extLst>
                <a:ext uri="{FF2B5EF4-FFF2-40B4-BE49-F238E27FC236}">
                  <a16:creationId xmlns:a16="http://schemas.microsoft.com/office/drawing/2014/main" id="{D16E1EE9-D544-4F56-84A1-091B2BC5E8AC}"/>
                </a:ext>
              </a:extLst>
            </p:cNvPr>
            <p:cNvSpPr txBox="1">
              <a:spLocks noChangeArrowheads="1"/>
            </p:cNvSpPr>
            <p:nvPr/>
          </p:nvSpPr>
          <p:spPr bwMode="auto">
            <a:xfrm>
              <a:off x="102876555" y="110118525"/>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Line 104">
              <a:extLst>
                <a:ext uri="{FF2B5EF4-FFF2-40B4-BE49-F238E27FC236}">
                  <a16:creationId xmlns:a16="http://schemas.microsoft.com/office/drawing/2014/main" id="{263ED3B5-84B8-4D1B-B94A-1E1874EC3D9C}"/>
                </a:ext>
              </a:extLst>
            </p:cNvPr>
            <p:cNvSpPr>
              <a:spLocks noChangeShapeType="1"/>
            </p:cNvSpPr>
            <p:nvPr/>
          </p:nvSpPr>
          <p:spPr bwMode="auto">
            <a:xfrm>
              <a:off x="106556176" y="110232825"/>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5">
              <a:extLst>
                <a:ext uri="{FF2B5EF4-FFF2-40B4-BE49-F238E27FC236}">
                  <a16:creationId xmlns:a16="http://schemas.microsoft.com/office/drawing/2014/main" id="{6A21B3DF-4F3A-408F-B89D-D14C90D76967}"/>
                </a:ext>
              </a:extLst>
            </p:cNvPr>
            <p:cNvSpPr txBox="1">
              <a:spLocks noChangeArrowheads="1"/>
            </p:cNvSpPr>
            <p:nvPr/>
          </p:nvSpPr>
          <p:spPr bwMode="auto">
            <a:xfrm>
              <a:off x="106213276" y="110804325"/>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106">
              <a:extLst>
                <a:ext uri="{FF2B5EF4-FFF2-40B4-BE49-F238E27FC236}">
                  <a16:creationId xmlns:a16="http://schemas.microsoft.com/office/drawing/2014/main" id="{4198792D-3933-4B71-8809-D597C4F3ABF8}"/>
                </a:ext>
              </a:extLst>
            </p:cNvPr>
            <p:cNvSpPr>
              <a:spLocks noChangeShapeType="1"/>
            </p:cNvSpPr>
            <p:nvPr/>
          </p:nvSpPr>
          <p:spPr bwMode="auto">
            <a:xfrm>
              <a:off x="101984175" y="1098899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7">
              <a:extLst>
                <a:ext uri="{FF2B5EF4-FFF2-40B4-BE49-F238E27FC236}">
                  <a16:creationId xmlns:a16="http://schemas.microsoft.com/office/drawing/2014/main" id="{9AF845F5-30C8-4B9A-9DEF-FA57A7AF9019}"/>
                </a:ext>
              </a:extLst>
            </p:cNvPr>
            <p:cNvSpPr txBox="1">
              <a:spLocks noChangeArrowheads="1"/>
            </p:cNvSpPr>
            <p:nvPr/>
          </p:nvSpPr>
          <p:spPr bwMode="auto">
            <a:xfrm>
              <a:off x="101812725" y="109604175"/>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Line 108">
              <a:extLst>
                <a:ext uri="{FF2B5EF4-FFF2-40B4-BE49-F238E27FC236}">
                  <a16:creationId xmlns:a16="http://schemas.microsoft.com/office/drawing/2014/main" id="{958B9EF8-9A01-4544-8A1C-3F7A2B53663A}"/>
                </a:ext>
              </a:extLst>
            </p:cNvPr>
            <p:cNvSpPr>
              <a:spLocks noChangeShapeType="1"/>
            </p:cNvSpPr>
            <p:nvPr/>
          </p:nvSpPr>
          <p:spPr bwMode="auto">
            <a:xfrm>
              <a:off x="101812725" y="10986135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Line 109">
              <a:extLst>
                <a:ext uri="{FF2B5EF4-FFF2-40B4-BE49-F238E27FC236}">
                  <a16:creationId xmlns:a16="http://schemas.microsoft.com/office/drawing/2014/main" id="{29E056E9-0513-46AD-A488-731CD4336474}"/>
                </a:ext>
              </a:extLst>
            </p:cNvPr>
            <p:cNvSpPr>
              <a:spLocks noChangeShapeType="1"/>
            </p:cNvSpPr>
            <p:nvPr/>
          </p:nvSpPr>
          <p:spPr bwMode="auto">
            <a:xfrm>
              <a:off x="101869876" y="109547025"/>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10">
              <a:extLst>
                <a:ext uri="{FF2B5EF4-FFF2-40B4-BE49-F238E27FC236}">
                  <a16:creationId xmlns:a16="http://schemas.microsoft.com/office/drawing/2014/main" id="{5B09433A-3BB1-4AF0-A036-0F1933A41FC8}"/>
                </a:ext>
              </a:extLst>
            </p:cNvPr>
            <p:cNvSpPr txBox="1">
              <a:spLocks noChangeArrowheads="1"/>
            </p:cNvSpPr>
            <p:nvPr/>
          </p:nvSpPr>
          <p:spPr bwMode="auto">
            <a:xfrm>
              <a:off x="102041326" y="10986135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Text Box 111">
              <a:extLst>
                <a:ext uri="{FF2B5EF4-FFF2-40B4-BE49-F238E27FC236}">
                  <a16:creationId xmlns:a16="http://schemas.microsoft.com/office/drawing/2014/main" id="{15945C39-7333-4A57-B8A9-0C85A9A385C4}"/>
                </a:ext>
              </a:extLst>
            </p:cNvPr>
            <p:cNvSpPr txBox="1">
              <a:spLocks noChangeArrowheads="1"/>
            </p:cNvSpPr>
            <p:nvPr/>
          </p:nvSpPr>
          <p:spPr bwMode="auto">
            <a:xfrm>
              <a:off x="107070525" y="11240452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Text Box 112">
              <a:extLst>
                <a:ext uri="{FF2B5EF4-FFF2-40B4-BE49-F238E27FC236}">
                  <a16:creationId xmlns:a16="http://schemas.microsoft.com/office/drawing/2014/main" id="{A0D05A62-0B79-4524-A8DD-AEF82883C37E}"/>
                </a:ext>
              </a:extLst>
            </p:cNvPr>
            <p:cNvSpPr txBox="1">
              <a:spLocks noChangeArrowheads="1"/>
            </p:cNvSpPr>
            <p:nvPr/>
          </p:nvSpPr>
          <p:spPr bwMode="auto">
            <a:xfrm>
              <a:off x="107013375" y="11063287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Text Box 113">
              <a:extLst>
                <a:ext uri="{FF2B5EF4-FFF2-40B4-BE49-F238E27FC236}">
                  <a16:creationId xmlns:a16="http://schemas.microsoft.com/office/drawing/2014/main" id="{E92129F0-6FF5-4EA7-A19D-4E4BF84B2E12}"/>
                </a:ext>
              </a:extLst>
            </p:cNvPr>
            <p:cNvSpPr txBox="1">
              <a:spLocks noChangeArrowheads="1"/>
            </p:cNvSpPr>
            <p:nvPr/>
          </p:nvSpPr>
          <p:spPr bwMode="auto">
            <a:xfrm>
              <a:off x="106270425" y="112347375"/>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2" name="Line 114">
              <a:extLst>
                <a:ext uri="{FF2B5EF4-FFF2-40B4-BE49-F238E27FC236}">
                  <a16:creationId xmlns:a16="http://schemas.microsoft.com/office/drawing/2014/main" id="{B8D1CD53-88C9-4837-8EA0-A0DE1AB49965}"/>
                </a:ext>
              </a:extLst>
            </p:cNvPr>
            <p:cNvSpPr>
              <a:spLocks noChangeShapeType="1"/>
            </p:cNvSpPr>
            <p:nvPr/>
          </p:nvSpPr>
          <p:spPr bwMode="auto">
            <a:xfrm>
              <a:off x="106441875" y="11177587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Line 115">
              <a:extLst>
                <a:ext uri="{FF2B5EF4-FFF2-40B4-BE49-F238E27FC236}">
                  <a16:creationId xmlns:a16="http://schemas.microsoft.com/office/drawing/2014/main" id="{F6308392-D788-4B4E-8548-1431C539717E}"/>
                </a:ext>
              </a:extLst>
            </p:cNvPr>
            <p:cNvSpPr>
              <a:spLocks noChangeShapeType="1"/>
            </p:cNvSpPr>
            <p:nvPr/>
          </p:nvSpPr>
          <p:spPr bwMode="auto">
            <a:xfrm>
              <a:off x="106556175" y="11177587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116">
              <a:extLst>
                <a:ext uri="{FF2B5EF4-FFF2-40B4-BE49-F238E27FC236}">
                  <a16:creationId xmlns:a16="http://schemas.microsoft.com/office/drawing/2014/main" id="{31B0597B-B1ED-4216-A0CE-F344E73D5CF2}"/>
                </a:ext>
              </a:extLst>
            </p:cNvPr>
            <p:cNvSpPr>
              <a:spLocks noChangeShapeType="1"/>
            </p:cNvSpPr>
            <p:nvPr/>
          </p:nvSpPr>
          <p:spPr bwMode="auto">
            <a:xfrm>
              <a:off x="106556175" y="112118775"/>
              <a:ext cx="1"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117">
              <a:extLst>
                <a:ext uri="{FF2B5EF4-FFF2-40B4-BE49-F238E27FC236}">
                  <a16:creationId xmlns:a16="http://schemas.microsoft.com/office/drawing/2014/main" id="{039437A5-6F8D-4017-8FE4-004C29671973}"/>
                </a:ext>
              </a:extLst>
            </p:cNvPr>
            <p:cNvSpPr txBox="1">
              <a:spLocks noChangeArrowheads="1"/>
            </p:cNvSpPr>
            <p:nvPr/>
          </p:nvSpPr>
          <p:spPr bwMode="auto">
            <a:xfrm>
              <a:off x="106327575" y="1114901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3634934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2</a:t>
            </a:fld>
            <a:endParaRPr lang="en-US" dirty="0"/>
          </a:p>
        </p:txBody>
      </p:sp>
      <p:sp>
        <p:nvSpPr>
          <p:cNvPr id="229" name="TextBox 228">
            <a:extLst>
              <a:ext uri="{FF2B5EF4-FFF2-40B4-BE49-F238E27FC236}">
                <a16:creationId xmlns:a16="http://schemas.microsoft.com/office/drawing/2014/main" id="{CE853410-8EF7-4A15-A12C-FD14A7DC2930}"/>
              </a:ext>
            </a:extLst>
          </p:cNvPr>
          <p:cNvSpPr txBox="1"/>
          <p:nvPr/>
        </p:nvSpPr>
        <p:spPr>
          <a:xfrm>
            <a:off x="452484" y="801551"/>
            <a:ext cx="4186736" cy="5355312"/>
          </a:xfrm>
          <a:prstGeom prst="rect">
            <a:avLst/>
          </a:prstGeom>
          <a:noFill/>
        </p:spPr>
        <p:txBody>
          <a:bodyPr wrap="square" rtlCol="0">
            <a:spAutoFit/>
          </a:bodyPr>
          <a:lstStyle/>
          <a:p>
            <a:r>
              <a:rPr lang="en-US" dirty="0">
                <a:latin typeface="Arial Narrow" panose="020B0606020202030204" pitchFamily="34" charset="0"/>
              </a:rPr>
              <a:t>Let’s begin by encouraging each other not to go through this study independent of our last study. Keeping up with the videos in their order is necessary. When we don’t, we might find ourselves disagreeing with arguments, that if you took the time to work your way through, you would see it quite reasonable. It takes time to build evidence to make a point. It’s recommended we watch/read this study in sequence to better understand the logic and continue going forward. This was a deliberate study in light of what Elder Jeff Pippenger began teaching. It’s also important that we do not post on forums independent videos that are not in sequence. It encourages people to go to small segments that they find the most interesting and not to step through the evidence and logic. In doing so it brings divisiveness and we can cause harm to others.</a:t>
            </a:r>
            <a:endParaRPr lang="en-US" dirty="0"/>
          </a:p>
        </p:txBody>
      </p:sp>
      <p:grpSp>
        <p:nvGrpSpPr>
          <p:cNvPr id="3" name="Group 2">
            <a:extLst>
              <a:ext uri="{FF2B5EF4-FFF2-40B4-BE49-F238E27FC236}">
                <a16:creationId xmlns:a16="http://schemas.microsoft.com/office/drawing/2014/main" id="{92581F79-8BDF-49CB-9642-E6F74312EDE4}"/>
              </a:ext>
            </a:extLst>
          </p:cNvPr>
          <p:cNvGrpSpPr>
            <a:grpSpLocks/>
          </p:cNvGrpSpPr>
          <p:nvPr/>
        </p:nvGrpSpPr>
        <p:grpSpPr bwMode="auto">
          <a:xfrm>
            <a:off x="4787861" y="1283517"/>
            <a:ext cx="7029450" cy="4114800"/>
            <a:chOff x="106584749" y="105956100"/>
            <a:chExt cx="7029451" cy="4114800"/>
          </a:xfrm>
        </p:grpSpPr>
        <p:sp>
          <p:nvSpPr>
            <p:cNvPr id="4" name="Text Box 3">
              <a:extLst>
                <a:ext uri="{FF2B5EF4-FFF2-40B4-BE49-F238E27FC236}">
                  <a16:creationId xmlns:a16="http://schemas.microsoft.com/office/drawing/2014/main" id="{5270888D-7734-4464-9DF3-B3B21F6A2D5B}"/>
                </a:ext>
              </a:extLst>
            </p:cNvPr>
            <p:cNvSpPr txBox="1">
              <a:spLocks noChangeArrowheads="1"/>
            </p:cNvSpPr>
            <p:nvPr/>
          </p:nvSpPr>
          <p:spPr bwMode="auto">
            <a:xfrm>
              <a:off x="106756200" y="106013250"/>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ECF98874-B3E8-4467-8373-13B90623398A}"/>
                </a:ext>
              </a:extLst>
            </p:cNvPr>
            <p:cNvSpPr txBox="1">
              <a:spLocks noChangeArrowheads="1"/>
            </p:cNvSpPr>
            <p:nvPr/>
          </p:nvSpPr>
          <p:spPr bwMode="auto">
            <a:xfrm>
              <a:off x="106756200" y="105956100"/>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F95533BE-D41B-43BD-AF66-8FE2690DA8E0}"/>
                </a:ext>
              </a:extLst>
            </p:cNvPr>
            <p:cNvSpPr txBox="1">
              <a:spLocks noChangeArrowheads="1"/>
            </p:cNvSpPr>
            <p:nvPr/>
          </p:nvSpPr>
          <p:spPr bwMode="auto">
            <a:xfrm>
              <a:off x="106756200" y="1077849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C373D1F8-0A0E-4924-AF95-1861C6D83BC2}"/>
                </a:ext>
              </a:extLst>
            </p:cNvPr>
            <p:cNvSpPr txBox="1">
              <a:spLocks noChangeArrowheads="1"/>
            </p:cNvSpPr>
            <p:nvPr/>
          </p:nvSpPr>
          <p:spPr bwMode="auto">
            <a:xfrm>
              <a:off x="113177782" y="1091565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7E1BAC96-6FF3-43BE-B983-68D678D81A04}"/>
                </a:ext>
              </a:extLst>
            </p:cNvPr>
            <p:cNvSpPr>
              <a:spLocks noChangeShapeType="1"/>
            </p:cNvSpPr>
            <p:nvPr/>
          </p:nvSpPr>
          <p:spPr bwMode="auto">
            <a:xfrm>
              <a:off x="106756200" y="1071562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86DB2B90-A8C7-4AE6-AE29-5003DBEA3AB8}"/>
                </a:ext>
              </a:extLst>
            </p:cNvPr>
            <p:cNvSpPr txBox="1">
              <a:spLocks noChangeArrowheads="1"/>
            </p:cNvSpPr>
            <p:nvPr/>
          </p:nvSpPr>
          <p:spPr bwMode="auto">
            <a:xfrm>
              <a:off x="109385100" y="10721340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C53E47D9-E50E-4A57-B209-D86234005BB2}"/>
                </a:ext>
              </a:extLst>
            </p:cNvPr>
            <p:cNvSpPr txBox="1">
              <a:spLocks noChangeArrowheads="1"/>
            </p:cNvSpPr>
            <p:nvPr/>
          </p:nvSpPr>
          <p:spPr bwMode="auto">
            <a:xfrm>
              <a:off x="109785150" y="106870500"/>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3D6365A6-A469-41BF-B13F-635D69A09E7B}"/>
                </a:ext>
              </a:extLst>
            </p:cNvPr>
            <p:cNvSpPr>
              <a:spLocks noChangeShapeType="1"/>
            </p:cNvSpPr>
            <p:nvPr/>
          </p:nvSpPr>
          <p:spPr bwMode="auto">
            <a:xfrm>
              <a:off x="111868527"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4138EEFA-97AF-4609-9446-399EB883EB07}"/>
                </a:ext>
              </a:extLst>
            </p:cNvPr>
            <p:cNvSpPr>
              <a:spLocks noChangeShapeType="1"/>
            </p:cNvSpPr>
            <p:nvPr/>
          </p:nvSpPr>
          <p:spPr bwMode="auto">
            <a:xfrm>
              <a:off x="111681491" y="1068705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E41E3B4B-BEA1-4216-8EF0-1A5E4502D6B1}"/>
                </a:ext>
              </a:extLst>
            </p:cNvPr>
            <p:cNvSpPr txBox="1">
              <a:spLocks noChangeArrowheads="1"/>
            </p:cNvSpPr>
            <p:nvPr/>
          </p:nvSpPr>
          <p:spPr bwMode="auto">
            <a:xfrm>
              <a:off x="111619145"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2D041F81-E57A-4932-BD9B-E52262C2E2AE}"/>
                </a:ext>
              </a:extLst>
            </p:cNvPr>
            <p:cNvSpPr txBox="1">
              <a:spLocks noChangeArrowheads="1"/>
            </p:cNvSpPr>
            <p:nvPr/>
          </p:nvSpPr>
          <p:spPr bwMode="auto">
            <a:xfrm>
              <a:off x="111271050" y="107213400"/>
              <a:ext cx="59747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3804A1F8-DCD7-49F6-BE9F-7DABAE799650}"/>
                </a:ext>
              </a:extLst>
            </p:cNvPr>
            <p:cNvSpPr>
              <a:spLocks noChangeShapeType="1"/>
            </p:cNvSpPr>
            <p:nvPr/>
          </p:nvSpPr>
          <p:spPr bwMode="auto">
            <a:xfrm>
              <a:off x="111868527" y="107156250"/>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C60B6F48-7973-40FA-BEA1-7976BFEB8804}"/>
                </a:ext>
              </a:extLst>
            </p:cNvPr>
            <p:cNvSpPr txBox="1">
              <a:spLocks noChangeArrowheads="1"/>
            </p:cNvSpPr>
            <p:nvPr/>
          </p:nvSpPr>
          <p:spPr bwMode="auto">
            <a:xfrm>
              <a:off x="111868527" y="107213400"/>
              <a:ext cx="62345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FC30BA8C-BC0F-4477-BD71-73EC5EB66B38}"/>
                </a:ext>
              </a:extLst>
            </p:cNvPr>
            <p:cNvSpPr>
              <a:spLocks noChangeShapeType="1"/>
            </p:cNvSpPr>
            <p:nvPr/>
          </p:nvSpPr>
          <p:spPr bwMode="auto">
            <a:xfrm>
              <a:off x="112928400"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33E052B1-619B-44D9-AB62-35853D5C2A56}"/>
                </a:ext>
              </a:extLst>
            </p:cNvPr>
            <p:cNvSpPr>
              <a:spLocks noChangeShapeType="1"/>
            </p:cNvSpPr>
            <p:nvPr/>
          </p:nvSpPr>
          <p:spPr bwMode="auto">
            <a:xfrm>
              <a:off x="112741364" y="1068705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F05950B4-F94B-4814-9709-EE4579318F93}"/>
                </a:ext>
              </a:extLst>
            </p:cNvPr>
            <p:cNvSpPr txBox="1">
              <a:spLocks noChangeArrowheads="1"/>
            </p:cNvSpPr>
            <p:nvPr/>
          </p:nvSpPr>
          <p:spPr bwMode="auto">
            <a:xfrm>
              <a:off x="112679018"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FC241682-9D92-4052-9967-C25FC35A9A43}"/>
                </a:ext>
              </a:extLst>
            </p:cNvPr>
            <p:cNvSpPr>
              <a:spLocks noChangeShapeType="1"/>
            </p:cNvSpPr>
            <p:nvPr/>
          </p:nvSpPr>
          <p:spPr bwMode="auto">
            <a:xfrm>
              <a:off x="109728000" y="106470450"/>
              <a:ext cx="30861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A135D77F-B677-443E-9865-C5684136962C}"/>
                </a:ext>
              </a:extLst>
            </p:cNvPr>
            <p:cNvSpPr txBox="1">
              <a:spLocks noChangeArrowheads="1"/>
            </p:cNvSpPr>
            <p:nvPr/>
          </p:nvSpPr>
          <p:spPr bwMode="auto">
            <a:xfrm>
              <a:off x="110928150" y="106184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943CB37C-749B-4B66-929A-9F6FB6814420}"/>
                </a:ext>
              </a:extLst>
            </p:cNvPr>
            <p:cNvSpPr>
              <a:spLocks noChangeShapeType="1"/>
            </p:cNvSpPr>
            <p:nvPr/>
          </p:nvSpPr>
          <p:spPr bwMode="auto">
            <a:xfrm>
              <a:off x="112928400" y="107041950"/>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198E0FD4-5C95-4EE8-B5C1-C2CEFBE8C010}"/>
                </a:ext>
              </a:extLst>
            </p:cNvPr>
            <p:cNvSpPr txBox="1">
              <a:spLocks noChangeArrowheads="1"/>
            </p:cNvSpPr>
            <p:nvPr/>
          </p:nvSpPr>
          <p:spPr bwMode="auto">
            <a:xfrm>
              <a:off x="113177782" y="1072134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113ABB95-8CCB-4CE7-8DEB-979D943BCA35}"/>
                </a:ext>
              </a:extLst>
            </p:cNvPr>
            <p:cNvSpPr>
              <a:spLocks noChangeShapeType="1"/>
            </p:cNvSpPr>
            <p:nvPr/>
          </p:nvSpPr>
          <p:spPr bwMode="auto">
            <a:xfrm>
              <a:off x="106756200" y="1090993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B0094991-BB4C-46F7-86E7-5E16F3FBF425}"/>
                </a:ext>
              </a:extLst>
            </p:cNvPr>
            <p:cNvSpPr>
              <a:spLocks noChangeShapeType="1"/>
            </p:cNvSpPr>
            <p:nvPr/>
          </p:nvSpPr>
          <p:spPr bwMode="auto">
            <a:xfrm>
              <a:off x="111868527"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A8B63147-3234-44C3-9E59-3416079C5E77}"/>
                </a:ext>
              </a:extLst>
            </p:cNvPr>
            <p:cNvSpPr>
              <a:spLocks noChangeShapeType="1"/>
            </p:cNvSpPr>
            <p:nvPr/>
          </p:nvSpPr>
          <p:spPr bwMode="auto">
            <a:xfrm>
              <a:off x="111681491" y="1088136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94F28185-01B4-49C3-82DE-6AFF14AB68DD}"/>
                </a:ext>
              </a:extLst>
            </p:cNvPr>
            <p:cNvSpPr txBox="1">
              <a:spLocks noChangeArrowheads="1"/>
            </p:cNvSpPr>
            <p:nvPr/>
          </p:nvSpPr>
          <p:spPr bwMode="auto">
            <a:xfrm>
              <a:off x="111619145" y="1085278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89F36544-79F5-4A27-A177-B5ED7984E227}"/>
                </a:ext>
              </a:extLst>
            </p:cNvPr>
            <p:cNvSpPr txBox="1">
              <a:spLocks noChangeArrowheads="1"/>
            </p:cNvSpPr>
            <p:nvPr/>
          </p:nvSpPr>
          <p:spPr bwMode="auto">
            <a:xfrm>
              <a:off x="111307418" y="109156500"/>
              <a:ext cx="56110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354A8736-0BE6-4824-9ADA-A169D043772A}"/>
                </a:ext>
              </a:extLst>
            </p:cNvPr>
            <p:cNvSpPr>
              <a:spLocks noChangeShapeType="1"/>
            </p:cNvSpPr>
            <p:nvPr/>
          </p:nvSpPr>
          <p:spPr bwMode="auto">
            <a:xfrm>
              <a:off x="111868527" y="109099350"/>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D4ADE1DA-45F7-4087-8C7B-3E79CF5B5E95}"/>
                </a:ext>
              </a:extLst>
            </p:cNvPr>
            <p:cNvSpPr txBox="1">
              <a:spLocks noChangeArrowheads="1"/>
            </p:cNvSpPr>
            <p:nvPr/>
          </p:nvSpPr>
          <p:spPr bwMode="auto">
            <a:xfrm>
              <a:off x="111868527" y="1091565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30">
              <a:extLst>
                <a:ext uri="{FF2B5EF4-FFF2-40B4-BE49-F238E27FC236}">
                  <a16:creationId xmlns:a16="http://schemas.microsoft.com/office/drawing/2014/main" id="{D6BA2CF3-E590-459A-94FC-D774174EBCBE}"/>
                </a:ext>
              </a:extLst>
            </p:cNvPr>
            <p:cNvSpPr>
              <a:spLocks noChangeShapeType="1"/>
            </p:cNvSpPr>
            <p:nvPr/>
          </p:nvSpPr>
          <p:spPr bwMode="auto">
            <a:xfrm>
              <a:off x="11292840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31">
              <a:extLst>
                <a:ext uri="{FF2B5EF4-FFF2-40B4-BE49-F238E27FC236}">
                  <a16:creationId xmlns:a16="http://schemas.microsoft.com/office/drawing/2014/main" id="{7A3FBF32-3BC1-4653-95F2-AB3C11EF0EFB}"/>
                </a:ext>
              </a:extLst>
            </p:cNvPr>
            <p:cNvSpPr>
              <a:spLocks noChangeShapeType="1"/>
            </p:cNvSpPr>
            <p:nvPr/>
          </p:nvSpPr>
          <p:spPr bwMode="auto">
            <a:xfrm>
              <a:off x="112741364" y="1088136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32">
              <a:extLst>
                <a:ext uri="{FF2B5EF4-FFF2-40B4-BE49-F238E27FC236}">
                  <a16:creationId xmlns:a16="http://schemas.microsoft.com/office/drawing/2014/main" id="{E30C3C4C-A658-4EE5-ADA2-51F07DD27126}"/>
                </a:ext>
              </a:extLst>
            </p:cNvPr>
            <p:cNvSpPr txBox="1">
              <a:spLocks noChangeArrowheads="1"/>
            </p:cNvSpPr>
            <p:nvPr/>
          </p:nvSpPr>
          <p:spPr bwMode="auto">
            <a:xfrm>
              <a:off x="112679018" y="1085278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2" name="Text Box 33">
              <a:extLst>
                <a:ext uri="{FF2B5EF4-FFF2-40B4-BE49-F238E27FC236}">
                  <a16:creationId xmlns:a16="http://schemas.microsoft.com/office/drawing/2014/main" id="{6101C431-472A-46E4-88E7-9CD9B32C299A}"/>
                </a:ext>
              </a:extLst>
            </p:cNvPr>
            <p:cNvSpPr txBox="1">
              <a:spLocks noChangeArrowheads="1"/>
            </p:cNvSpPr>
            <p:nvPr/>
          </p:nvSpPr>
          <p:spPr bwMode="auto">
            <a:xfrm>
              <a:off x="109899450" y="109556550"/>
              <a:ext cx="124690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Line 34">
              <a:extLst>
                <a:ext uri="{FF2B5EF4-FFF2-40B4-BE49-F238E27FC236}">
                  <a16:creationId xmlns:a16="http://schemas.microsoft.com/office/drawing/2014/main" id="{68E8FB80-B31E-41E3-91E7-50BA2E825F22}"/>
                </a:ext>
              </a:extLst>
            </p:cNvPr>
            <p:cNvSpPr>
              <a:spLocks noChangeShapeType="1"/>
            </p:cNvSpPr>
            <p:nvPr/>
          </p:nvSpPr>
          <p:spPr bwMode="auto">
            <a:xfrm>
              <a:off x="110439777" y="1069276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4" name="Line 35">
              <a:extLst>
                <a:ext uri="{FF2B5EF4-FFF2-40B4-BE49-F238E27FC236}">
                  <a16:creationId xmlns:a16="http://schemas.microsoft.com/office/drawing/2014/main" id="{AB888B82-B706-4F46-BA87-60C17D971612}"/>
                </a:ext>
              </a:extLst>
            </p:cNvPr>
            <p:cNvSpPr>
              <a:spLocks noChangeShapeType="1"/>
            </p:cNvSpPr>
            <p:nvPr/>
          </p:nvSpPr>
          <p:spPr bwMode="auto">
            <a:xfrm>
              <a:off x="110315086" y="1069276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36">
              <a:extLst>
                <a:ext uri="{FF2B5EF4-FFF2-40B4-BE49-F238E27FC236}">
                  <a16:creationId xmlns:a16="http://schemas.microsoft.com/office/drawing/2014/main" id="{1E0E5DB1-662F-4E94-A37E-D91D6AA017BA}"/>
                </a:ext>
              </a:extLst>
            </p:cNvPr>
            <p:cNvSpPr>
              <a:spLocks noChangeShapeType="1"/>
            </p:cNvSpPr>
            <p:nvPr/>
          </p:nvSpPr>
          <p:spPr bwMode="auto">
            <a:xfrm>
              <a:off x="110439777" y="10709910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Text Box 37">
              <a:extLst>
                <a:ext uri="{FF2B5EF4-FFF2-40B4-BE49-F238E27FC236}">
                  <a16:creationId xmlns:a16="http://schemas.microsoft.com/office/drawing/2014/main" id="{A0601EC3-DD62-4878-97DC-5B4B05BADE05}"/>
                </a:ext>
              </a:extLst>
            </p:cNvPr>
            <p:cNvSpPr txBox="1">
              <a:spLocks noChangeArrowheads="1"/>
            </p:cNvSpPr>
            <p:nvPr/>
          </p:nvSpPr>
          <p:spPr bwMode="auto">
            <a:xfrm>
              <a:off x="110190395"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Text Box 38">
              <a:extLst>
                <a:ext uri="{FF2B5EF4-FFF2-40B4-BE49-F238E27FC236}">
                  <a16:creationId xmlns:a16="http://schemas.microsoft.com/office/drawing/2014/main" id="{AD9B6B69-DFC5-47AC-929B-72E17A33CBC4}"/>
                </a:ext>
              </a:extLst>
            </p:cNvPr>
            <p:cNvSpPr txBox="1">
              <a:spLocks noChangeArrowheads="1"/>
            </p:cNvSpPr>
            <p:nvPr/>
          </p:nvSpPr>
          <p:spPr bwMode="auto">
            <a:xfrm>
              <a:off x="110128050" y="107727750"/>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Line 39">
              <a:extLst>
                <a:ext uri="{FF2B5EF4-FFF2-40B4-BE49-F238E27FC236}">
                  <a16:creationId xmlns:a16="http://schemas.microsoft.com/office/drawing/2014/main" id="{4109525C-038B-4D10-AEF0-D0519673FD49}"/>
                </a:ext>
              </a:extLst>
            </p:cNvPr>
            <p:cNvSpPr>
              <a:spLocks noChangeShapeType="1"/>
            </p:cNvSpPr>
            <p:nvPr/>
          </p:nvSpPr>
          <p:spPr bwMode="auto">
            <a:xfrm>
              <a:off x="10709910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Text Box 40">
              <a:extLst>
                <a:ext uri="{FF2B5EF4-FFF2-40B4-BE49-F238E27FC236}">
                  <a16:creationId xmlns:a16="http://schemas.microsoft.com/office/drawing/2014/main" id="{8AA53726-4768-42EC-95E2-EEAEAFD21B03}"/>
                </a:ext>
              </a:extLst>
            </p:cNvPr>
            <p:cNvSpPr txBox="1">
              <a:spLocks noChangeArrowheads="1"/>
            </p:cNvSpPr>
            <p:nvPr/>
          </p:nvSpPr>
          <p:spPr bwMode="auto">
            <a:xfrm>
              <a:off x="106841925" y="108527850"/>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0" name="Text Box 41">
              <a:extLst>
                <a:ext uri="{FF2B5EF4-FFF2-40B4-BE49-F238E27FC236}">
                  <a16:creationId xmlns:a16="http://schemas.microsoft.com/office/drawing/2014/main" id="{7E0E2FEC-E33C-4D22-A80F-A8001BCBF6F9}"/>
                </a:ext>
              </a:extLst>
            </p:cNvPr>
            <p:cNvSpPr txBox="1">
              <a:spLocks noChangeArrowheads="1"/>
            </p:cNvSpPr>
            <p:nvPr/>
          </p:nvSpPr>
          <p:spPr bwMode="auto">
            <a:xfrm>
              <a:off x="106868368" y="109156500"/>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1" name="Line 42">
              <a:extLst>
                <a:ext uri="{FF2B5EF4-FFF2-40B4-BE49-F238E27FC236}">
                  <a16:creationId xmlns:a16="http://schemas.microsoft.com/office/drawing/2014/main" id="{ABAFE249-4A35-4DD4-8E0F-B0893CBCD7EA}"/>
                </a:ext>
              </a:extLst>
            </p:cNvPr>
            <p:cNvSpPr>
              <a:spLocks noChangeShapeType="1"/>
            </p:cNvSpPr>
            <p:nvPr/>
          </p:nvSpPr>
          <p:spPr bwMode="auto">
            <a:xfrm flipV="1">
              <a:off x="107099100" y="108956475"/>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2" name="Line 43">
              <a:extLst>
                <a:ext uri="{FF2B5EF4-FFF2-40B4-BE49-F238E27FC236}">
                  <a16:creationId xmlns:a16="http://schemas.microsoft.com/office/drawing/2014/main" id="{A9F8D526-7CFB-4E05-B1D9-C5A7F4928BAA}"/>
                </a:ext>
              </a:extLst>
            </p:cNvPr>
            <p:cNvSpPr>
              <a:spLocks noChangeShapeType="1"/>
            </p:cNvSpPr>
            <p:nvPr/>
          </p:nvSpPr>
          <p:spPr bwMode="auto">
            <a:xfrm>
              <a:off x="107405748"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Line 44">
              <a:extLst>
                <a:ext uri="{FF2B5EF4-FFF2-40B4-BE49-F238E27FC236}">
                  <a16:creationId xmlns:a16="http://schemas.microsoft.com/office/drawing/2014/main" id="{F1C191B8-6B9C-4587-AA8D-C0670B25E4A9}"/>
                </a:ext>
              </a:extLst>
            </p:cNvPr>
            <p:cNvSpPr>
              <a:spLocks noChangeShapeType="1"/>
            </p:cNvSpPr>
            <p:nvPr/>
          </p:nvSpPr>
          <p:spPr bwMode="auto">
            <a:xfrm>
              <a:off x="107286330"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45">
              <a:extLst>
                <a:ext uri="{FF2B5EF4-FFF2-40B4-BE49-F238E27FC236}">
                  <a16:creationId xmlns:a16="http://schemas.microsoft.com/office/drawing/2014/main" id="{023854B2-806F-4280-BDBD-261D94415738}"/>
                </a:ext>
              </a:extLst>
            </p:cNvPr>
            <p:cNvSpPr txBox="1">
              <a:spLocks noChangeArrowheads="1"/>
            </p:cNvSpPr>
            <p:nvPr/>
          </p:nvSpPr>
          <p:spPr bwMode="auto">
            <a:xfrm>
              <a:off x="107226622" y="108527850"/>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5" name="Text Box 46">
              <a:extLst>
                <a:ext uri="{FF2B5EF4-FFF2-40B4-BE49-F238E27FC236}">
                  <a16:creationId xmlns:a16="http://schemas.microsoft.com/office/drawing/2014/main" id="{818D85D8-81D6-42E6-B4D1-C909FFE91618}"/>
                </a:ext>
              </a:extLst>
            </p:cNvPr>
            <p:cNvSpPr txBox="1">
              <a:spLocks noChangeArrowheads="1"/>
            </p:cNvSpPr>
            <p:nvPr/>
          </p:nvSpPr>
          <p:spPr bwMode="auto">
            <a:xfrm>
              <a:off x="107213400" y="108242100"/>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Line 47">
              <a:extLst>
                <a:ext uri="{FF2B5EF4-FFF2-40B4-BE49-F238E27FC236}">
                  <a16:creationId xmlns:a16="http://schemas.microsoft.com/office/drawing/2014/main" id="{9A8AC85F-131A-4D5D-99CA-33AD94F3E8D2}"/>
                </a:ext>
              </a:extLst>
            </p:cNvPr>
            <p:cNvSpPr>
              <a:spLocks noChangeShapeType="1"/>
            </p:cNvSpPr>
            <p:nvPr/>
          </p:nvSpPr>
          <p:spPr bwMode="auto">
            <a:xfrm>
              <a:off x="107405748" y="1090993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48">
              <a:extLst>
                <a:ext uri="{FF2B5EF4-FFF2-40B4-BE49-F238E27FC236}">
                  <a16:creationId xmlns:a16="http://schemas.microsoft.com/office/drawing/2014/main" id="{463411FB-803E-40FC-93D1-FDCBEDD7FE1F}"/>
                </a:ext>
              </a:extLst>
            </p:cNvPr>
            <p:cNvSpPr txBox="1">
              <a:spLocks noChangeArrowheads="1"/>
            </p:cNvSpPr>
            <p:nvPr/>
          </p:nvSpPr>
          <p:spPr bwMode="auto">
            <a:xfrm>
              <a:off x="107107204" y="109442250"/>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Text Box 49">
              <a:extLst>
                <a:ext uri="{FF2B5EF4-FFF2-40B4-BE49-F238E27FC236}">
                  <a16:creationId xmlns:a16="http://schemas.microsoft.com/office/drawing/2014/main" id="{9EB9D103-3D85-4968-91C0-2FE81B753CFE}"/>
                </a:ext>
              </a:extLst>
            </p:cNvPr>
            <p:cNvSpPr txBox="1">
              <a:spLocks noChangeArrowheads="1"/>
            </p:cNvSpPr>
            <p:nvPr/>
          </p:nvSpPr>
          <p:spPr bwMode="auto">
            <a:xfrm>
              <a:off x="108069797" y="109099350"/>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9" name="Line 50">
              <a:extLst>
                <a:ext uri="{FF2B5EF4-FFF2-40B4-BE49-F238E27FC236}">
                  <a16:creationId xmlns:a16="http://schemas.microsoft.com/office/drawing/2014/main" id="{48B9F18F-A138-4606-A87C-5092C9A477A4}"/>
                </a:ext>
              </a:extLst>
            </p:cNvPr>
            <p:cNvSpPr>
              <a:spLocks noChangeShapeType="1"/>
            </p:cNvSpPr>
            <p:nvPr/>
          </p:nvSpPr>
          <p:spPr bwMode="auto">
            <a:xfrm>
              <a:off x="108248924" y="10864215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51">
              <a:extLst>
                <a:ext uri="{FF2B5EF4-FFF2-40B4-BE49-F238E27FC236}">
                  <a16:creationId xmlns:a16="http://schemas.microsoft.com/office/drawing/2014/main" id="{F944D3AA-995F-43D0-9B21-81A43E3448F8}"/>
                </a:ext>
              </a:extLst>
            </p:cNvPr>
            <p:cNvSpPr>
              <a:spLocks noChangeShapeType="1"/>
            </p:cNvSpPr>
            <p:nvPr/>
          </p:nvSpPr>
          <p:spPr bwMode="auto">
            <a:xfrm>
              <a:off x="108069797" y="108642150"/>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Text Box 52">
              <a:extLst>
                <a:ext uri="{FF2B5EF4-FFF2-40B4-BE49-F238E27FC236}">
                  <a16:creationId xmlns:a16="http://schemas.microsoft.com/office/drawing/2014/main" id="{D369B63B-606D-4A10-AFA5-41060775377D}"/>
                </a:ext>
              </a:extLst>
            </p:cNvPr>
            <p:cNvSpPr txBox="1">
              <a:spLocks noChangeArrowheads="1"/>
            </p:cNvSpPr>
            <p:nvPr/>
          </p:nvSpPr>
          <p:spPr bwMode="auto">
            <a:xfrm>
              <a:off x="108069797" y="108356400"/>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2" name="Text Box 53">
              <a:extLst>
                <a:ext uri="{FF2B5EF4-FFF2-40B4-BE49-F238E27FC236}">
                  <a16:creationId xmlns:a16="http://schemas.microsoft.com/office/drawing/2014/main" id="{4EB99627-4A97-47B3-9273-CC01517444C3}"/>
                </a:ext>
              </a:extLst>
            </p:cNvPr>
            <p:cNvSpPr txBox="1">
              <a:spLocks noChangeArrowheads="1"/>
            </p:cNvSpPr>
            <p:nvPr/>
          </p:nvSpPr>
          <p:spPr bwMode="auto">
            <a:xfrm>
              <a:off x="108487760" y="108813600"/>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3" name="Line 54">
              <a:extLst>
                <a:ext uri="{FF2B5EF4-FFF2-40B4-BE49-F238E27FC236}">
                  <a16:creationId xmlns:a16="http://schemas.microsoft.com/office/drawing/2014/main" id="{50B24DAC-056C-4F0A-9F44-B5A36730BD87}"/>
                </a:ext>
              </a:extLst>
            </p:cNvPr>
            <p:cNvSpPr>
              <a:spLocks noChangeShapeType="1"/>
            </p:cNvSpPr>
            <p:nvPr/>
          </p:nvSpPr>
          <p:spPr bwMode="auto">
            <a:xfrm>
              <a:off x="10898505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4" name="Line 55">
              <a:extLst>
                <a:ext uri="{FF2B5EF4-FFF2-40B4-BE49-F238E27FC236}">
                  <a16:creationId xmlns:a16="http://schemas.microsoft.com/office/drawing/2014/main" id="{37BD62AC-A655-4120-8B08-31CEA42DFE1B}"/>
                </a:ext>
              </a:extLst>
            </p:cNvPr>
            <p:cNvSpPr>
              <a:spLocks noChangeShapeType="1"/>
            </p:cNvSpPr>
            <p:nvPr/>
          </p:nvSpPr>
          <p:spPr bwMode="auto">
            <a:xfrm>
              <a:off x="108805923" y="10881360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56">
              <a:extLst>
                <a:ext uri="{FF2B5EF4-FFF2-40B4-BE49-F238E27FC236}">
                  <a16:creationId xmlns:a16="http://schemas.microsoft.com/office/drawing/2014/main" id="{1052A54C-2EAA-4E96-8C7E-9E0A12A2DECF}"/>
                </a:ext>
              </a:extLst>
            </p:cNvPr>
            <p:cNvSpPr txBox="1">
              <a:spLocks noChangeArrowheads="1"/>
            </p:cNvSpPr>
            <p:nvPr/>
          </p:nvSpPr>
          <p:spPr bwMode="auto">
            <a:xfrm>
              <a:off x="108746214" y="108527850"/>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6" name="Line 57">
              <a:extLst>
                <a:ext uri="{FF2B5EF4-FFF2-40B4-BE49-F238E27FC236}">
                  <a16:creationId xmlns:a16="http://schemas.microsoft.com/office/drawing/2014/main" id="{5F4CA2CB-1F36-4488-9EDB-14ACFB3C9CD1}"/>
                </a:ext>
              </a:extLst>
            </p:cNvPr>
            <p:cNvSpPr>
              <a:spLocks noChangeShapeType="1"/>
            </p:cNvSpPr>
            <p:nvPr/>
          </p:nvSpPr>
          <p:spPr bwMode="auto">
            <a:xfrm>
              <a:off x="108985050" y="108985050"/>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58">
              <a:extLst>
                <a:ext uri="{FF2B5EF4-FFF2-40B4-BE49-F238E27FC236}">
                  <a16:creationId xmlns:a16="http://schemas.microsoft.com/office/drawing/2014/main" id="{2B7E6CD4-18E2-4FEC-86BE-BF12F47FF9F2}"/>
                </a:ext>
              </a:extLst>
            </p:cNvPr>
            <p:cNvSpPr>
              <a:spLocks noChangeShapeType="1"/>
            </p:cNvSpPr>
            <p:nvPr/>
          </p:nvSpPr>
          <p:spPr bwMode="auto">
            <a:xfrm>
              <a:off x="108010088"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59">
              <a:extLst>
                <a:ext uri="{FF2B5EF4-FFF2-40B4-BE49-F238E27FC236}">
                  <a16:creationId xmlns:a16="http://schemas.microsoft.com/office/drawing/2014/main" id="{DF7B5F3F-176D-47A8-8247-6B387BD311E9}"/>
                </a:ext>
              </a:extLst>
            </p:cNvPr>
            <p:cNvSpPr>
              <a:spLocks noChangeShapeType="1"/>
            </p:cNvSpPr>
            <p:nvPr/>
          </p:nvSpPr>
          <p:spPr bwMode="auto">
            <a:xfrm>
              <a:off x="107890670"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60">
              <a:extLst>
                <a:ext uri="{FF2B5EF4-FFF2-40B4-BE49-F238E27FC236}">
                  <a16:creationId xmlns:a16="http://schemas.microsoft.com/office/drawing/2014/main" id="{ABB54BC5-13BA-4F84-B235-C40B31344B32}"/>
                </a:ext>
              </a:extLst>
            </p:cNvPr>
            <p:cNvSpPr txBox="1">
              <a:spLocks noChangeArrowheads="1"/>
            </p:cNvSpPr>
            <p:nvPr/>
          </p:nvSpPr>
          <p:spPr bwMode="auto">
            <a:xfrm>
              <a:off x="107771252" y="108585000"/>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Text Box 61">
              <a:extLst>
                <a:ext uri="{FF2B5EF4-FFF2-40B4-BE49-F238E27FC236}">
                  <a16:creationId xmlns:a16="http://schemas.microsoft.com/office/drawing/2014/main" id="{60B96D25-93ED-4D71-83E9-ACAE43A6B738}"/>
                </a:ext>
              </a:extLst>
            </p:cNvPr>
            <p:cNvSpPr txBox="1">
              <a:spLocks noChangeArrowheads="1"/>
            </p:cNvSpPr>
            <p:nvPr/>
          </p:nvSpPr>
          <p:spPr bwMode="auto">
            <a:xfrm>
              <a:off x="108746214" y="109099350"/>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1" name="Text Box 62">
              <a:extLst>
                <a:ext uri="{FF2B5EF4-FFF2-40B4-BE49-F238E27FC236}">
                  <a16:creationId xmlns:a16="http://schemas.microsoft.com/office/drawing/2014/main" id="{29B49B79-3BE4-4C3C-AB0D-51724F70009C}"/>
                </a:ext>
              </a:extLst>
            </p:cNvPr>
            <p:cNvSpPr txBox="1">
              <a:spLocks noChangeArrowheads="1"/>
            </p:cNvSpPr>
            <p:nvPr/>
          </p:nvSpPr>
          <p:spPr bwMode="auto">
            <a:xfrm>
              <a:off x="109443103" y="109156500"/>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63">
              <a:extLst>
                <a:ext uri="{FF2B5EF4-FFF2-40B4-BE49-F238E27FC236}">
                  <a16:creationId xmlns:a16="http://schemas.microsoft.com/office/drawing/2014/main" id="{54EB125B-E9E4-4A73-B901-54FC7024B4E7}"/>
                </a:ext>
              </a:extLst>
            </p:cNvPr>
            <p:cNvSpPr txBox="1">
              <a:spLocks noChangeArrowheads="1"/>
            </p:cNvSpPr>
            <p:nvPr/>
          </p:nvSpPr>
          <p:spPr bwMode="auto">
            <a:xfrm>
              <a:off x="109263976" y="108813600"/>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Line 64">
              <a:extLst>
                <a:ext uri="{FF2B5EF4-FFF2-40B4-BE49-F238E27FC236}">
                  <a16:creationId xmlns:a16="http://schemas.microsoft.com/office/drawing/2014/main" id="{FAACDFD8-8206-4C49-84F8-C5E93035A207}"/>
                </a:ext>
              </a:extLst>
            </p:cNvPr>
            <p:cNvSpPr>
              <a:spLocks noChangeShapeType="1"/>
            </p:cNvSpPr>
            <p:nvPr/>
          </p:nvSpPr>
          <p:spPr bwMode="auto">
            <a:xfrm>
              <a:off x="109699425" y="1087850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4" name="Line 65">
              <a:extLst>
                <a:ext uri="{FF2B5EF4-FFF2-40B4-BE49-F238E27FC236}">
                  <a16:creationId xmlns:a16="http://schemas.microsoft.com/office/drawing/2014/main" id="{31FFC6F9-D71C-431B-86D2-BD347F91A911}"/>
                </a:ext>
              </a:extLst>
            </p:cNvPr>
            <p:cNvSpPr>
              <a:spLocks noChangeShapeType="1"/>
            </p:cNvSpPr>
            <p:nvPr/>
          </p:nvSpPr>
          <p:spPr bwMode="auto">
            <a:xfrm>
              <a:off x="109520297" y="10878502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66">
              <a:extLst>
                <a:ext uri="{FF2B5EF4-FFF2-40B4-BE49-F238E27FC236}">
                  <a16:creationId xmlns:a16="http://schemas.microsoft.com/office/drawing/2014/main" id="{F4BE110C-6E81-4176-8A30-31BA90F6D18B}"/>
                </a:ext>
              </a:extLst>
            </p:cNvPr>
            <p:cNvSpPr txBox="1">
              <a:spLocks noChangeArrowheads="1"/>
            </p:cNvSpPr>
            <p:nvPr/>
          </p:nvSpPr>
          <p:spPr bwMode="auto">
            <a:xfrm>
              <a:off x="109511768" y="108470700"/>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Line 67">
              <a:extLst>
                <a:ext uri="{FF2B5EF4-FFF2-40B4-BE49-F238E27FC236}">
                  <a16:creationId xmlns:a16="http://schemas.microsoft.com/office/drawing/2014/main" id="{BDCACE3D-3694-4EA8-A733-22C8A2D9458B}"/>
                </a:ext>
              </a:extLst>
            </p:cNvPr>
            <p:cNvSpPr>
              <a:spLocks noChangeShapeType="1"/>
            </p:cNvSpPr>
            <p:nvPr/>
          </p:nvSpPr>
          <p:spPr bwMode="auto">
            <a:xfrm>
              <a:off x="110458155"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Line 68">
              <a:extLst>
                <a:ext uri="{FF2B5EF4-FFF2-40B4-BE49-F238E27FC236}">
                  <a16:creationId xmlns:a16="http://schemas.microsoft.com/office/drawing/2014/main" id="{39582FBD-7C18-416D-895D-FC1F46278086}"/>
                </a:ext>
              </a:extLst>
            </p:cNvPr>
            <p:cNvSpPr>
              <a:spLocks noChangeShapeType="1"/>
            </p:cNvSpPr>
            <p:nvPr/>
          </p:nvSpPr>
          <p:spPr bwMode="auto">
            <a:xfrm>
              <a:off x="110338737"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69">
              <a:extLst>
                <a:ext uri="{FF2B5EF4-FFF2-40B4-BE49-F238E27FC236}">
                  <a16:creationId xmlns:a16="http://schemas.microsoft.com/office/drawing/2014/main" id="{59DA823A-CF2D-46F5-990C-DAB1C828F3A6}"/>
                </a:ext>
              </a:extLst>
            </p:cNvPr>
            <p:cNvSpPr>
              <a:spLocks noChangeShapeType="1"/>
            </p:cNvSpPr>
            <p:nvPr/>
          </p:nvSpPr>
          <p:spPr bwMode="auto">
            <a:xfrm>
              <a:off x="110458155" y="109099350"/>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Text Box 70">
              <a:extLst>
                <a:ext uri="{FF2B5EF4-FFF2-40B4-BE49-F238E27FC236}">
                  <a16:creationId xmlns:a16="http://schemas.microsoft.com/office/drawing/2014/main" id="{47BE13EE-8DE9-45D1-91B5-B488E11D1732}"/>
                </a:ext>
              </a:extLst>
            </p:cNvPr>
            <p:cNvSpPr txBox="1">
              <a:spLocks noChangeArrowheads="1"/>
            </p:cNvSpPr>
            <p:nvPr/>
          </p:nvSpPr>
          <p:spPr bwMode="auto">
            <a:xfrm>
              <a:off x="110159610" y="108470700"/>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71">
              <a:extLst>
                <a:ext uri="{FF2B5EF4-FFF2-40B4-BE49-F238E27FC236}">
                  <a16:creationId xmlns:a16="http://schemas.microsoft.com/office/drawing/2014/main" id="{7B766C28-C61B-4930-8ED7-40829AB05B5F}"/>
                </a:ext>
              </a:extLst>
            </p:cNvPr>
            <p:cNvSpPr txBox="1">
              <a:spLocks noChangeArrowheads="1"/>
            </p:cNvSpPr>
            <p:nvPr/>
          </p:nvSpPr>
          <p:spPr bwMode="auto">
            <a:xfrm>
              <a:off x="107584875" y="109099350"/>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Line 72">
              <a:extLst>
                <a:ext uri="{FF2B5EF4-FFF2-40B4-BE49-F238E27FC236}">
                  <a16:creationId xmlns:a16="http://schemas.microsoft.com/office/drawing/2014/main" id="{386095B9-6602-4C5D-96B3-CB7EC0272B11}"/>
                </a:ext>
              </a:extLst>
            </p:cNvPr>
            <p:cNvSpPr>
              <a:spLocks noChangeShapeType="1"/>
            </p:cNvSpPr>
            <p:nvPr/>
          </p:nvSpPr>
          <p:spPr bwMode="auto">
            <a:xfrm>
              <a:off x="107041950" y="108470700"/>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2" name="Text Box 73">
              <a:extLst>
                <a:ext uri="{FF2B5EF4-FFF2-40B4-BE49-F238E27FC236}">
                  <a16:creationId xmlns:a16="http://schemas.microsoft.com/office/drawing/2014/main" id="{0494ACD9-7172-4A3C-B6E4-4581A2B5FB6A}"/>
                </a:ext>
              </a:extLst>
            </p:cNvPr>
            <p:cNvSpPr txBox="1">
              <a:spLocks noChangeArrowheads="1"/>
            </p:cNvSpPr>
            <p:nvPr/>
          </p:nvSpPr>
          <p:spPr bwMode="auto">
            <a:xfrm>
              <a:off x="107270550" y="108013500"/>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Line 74">
              <a:extLst>
                <a:ext uri="{FF2B5EF4-FFF2-40B4-BE49-F238E27FC236}">
                  <a16:creationId xmlns:a16="http://schemas.microsoft.com/office/drawing/2014/main" id="{B4C0B25B-BCD6-4D10-9BAC-1654E55F8F97}"/>
                </a:ext>
              </a:extLst>
            </p:cNvPr>
            <p:cNvSpPr>
              <a:spLocks noChangeShapeType="1"/>
            </p:cNvSpPr>
            <p:nvPr/>
          </p:nvSpPr>
          <p:spPr bwMode="auto">
            <a:xfrm>
              <a:off x="111099600" y="1068133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4" name="Text Box 75">
              <a:extLst>
                <a:ext uri="{FF2B5EF4-FFF2-40B4-BE49-F238E27FC236}">
                  <a16:creationId xmlns:a16="http://schemas.microsoft.com/office/drawing/2014/main" id="{2605D8D8-EE26-4579-920E-C3C1BF618732}"/>
                </a:ext>
              </a:extLst>
            </p:cNvPr>
            <p:cNvSpPr txBox="1">
              <a:spLocks noChangeArrowheads="1"/>
            </p:cNvSpPr>
            <p:nvPr/>
          </p:nvSpPr>
          <p:spPr bwMode="auto">
            <a:xfrm>
              <a:off x="110985300" y="1065276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Line 76">
              <a:extLst>
                <a:ext uri="{FF2B5EF4-FFF2-40B4-BE49-F238E27FC236}">
                  <a16:creationId xmlns:a16="http://schemas.microsoft.com/office/drawing/2014/main" id="{C51685E7-4407-489E-83C7-B8806E53EDB5}"/>
                </a:ext>
              </a:extLst>
            </p:cNvPr>
            <p:cNvSpPr>
              <a:spLocks noChangeShapeType="1"/>
            </p:cNvSpPr>
            <p:nvPr/>
          </p:nvSpPr>
          <p:spPr bwMode="auto">
            <a:xfrm>
              <a:off x="111213900" y="10681335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77">
              <a:extLst>
                <a:ext uri="{FF2B5EF4-FFF2-40B4-BE49-F238E27FC236}">
                  <a16:creationId xmlns:a16="http://schemas.microsoft.com/office/drawing/2014/main" id="{5E1262C5-BF16-4C43-A9E9-529DDC4A6FD5}"/>
                </a:ext>
              </a:extLst>
            </p:cNvPr>
            <p:cNvSpPr txBox="1">
              <a:spLocks noChangeArrowheads="1"/>
            </p:cNvSpPr>
            <p:nvPr/>
          </p:nvSpPr>
          <p:spPr bwMode="auto">
            <a:xfrm>
              <a:off x="108093196" y="107156250"/>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Line 78">
              <a:extLst>
                <a:ext uri="{FF2B5EF4-FFF2-40B4-BE49-F238E27FC236}">
                  <a16:creationId xmlns:a16="http://schemas.microsoft.com/office/drawing/2014/main" id="{D517AECB-5B7B-4000-ABB9-9D2D0D606575}"/>
                </a:ext>
              </a:extLst>
            </p:cNvPr>
            <p:cNvSpPr>
              <a:spLocks noChangeShapeType="1"/>
            </p:cNvSpPr>
            <p:nvPr/>
          </p:nvSpPr>
          <p:spPr bwMode="auto">
            <a:xfrm>
              <a:off x="108259926"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9" name="Line 79">
              <a:extLst>
                <a:ext uri="{FF2B5EF4-FFF2-40B4-BE49-F238E27FC236}">
                  <a16:creationId xmlns:a16="http://schemas.microsoft.com/office/drawing/2014/main" id="{CB8E50AB-B90A-4F55-80D8-DE692D779344}"/>
                </a:ext>
              </a:extLst>
            </p:cNvPr>
            <p:cNvSpPr>
              <a:spLocks noChangeShapeType="1"/>
            </p:cNvSpPr>
            <p:nvPr/>
          </p:nvSpPr>
          <p:spPr bwMode="auto">
            <a:xfrm>
              <a:off x="107092808" y="1068705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80">
              <a:extLst>
                <a:ext uri="{FF2B5EF4-FFF2-40B4-BE49-F238E27FC236}">
                  <a16:creationId xmlns:a16="http://schemas.microsoft.com/office/drawing/2014/main" id="{62A3E33B-B1D5-4B2E-BAB6-2A4D98ECC6CB}"/>
                </a:ext>
              </a:extLst>
            </p:cNvPr>
            <p:cNvSpPr>
              <a:spLocks noChangeShapeType="1"/>
            </p:cNvSpPr>
            <p:nvPr/>
          </p:nvSpPr>
          <p:spPr bwMode="auto">
            <a:xfrm>
              <a:off x="108093196" y="106870500"/>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Text Box 81">
              <a:extLst>
                <a:ext uri="{FF2B5EF4-FFF2-40B4-BE49-F238E27FC236}">
                  <a16:creationId xmlns:a16="http://schemas.microsoft.com/office/drawing/2014/main" id="{72D9329A-B1C8-469B-BB80-DA9873EE38FD}"/>
                </a:ext>
              </a:extLst>
            </p:cNvPr>
            <p:cNvSpPr txBox="1">
              <a:spLocks noChangeArrowheads="1"/>
            </p:cNvSpPr>
            <p:nvPr/>
          </p:nvSpPr>
          <p:spPr bwMode="auto">
            <a:xfrm>
              <a:off x="106870500" y="1065847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Line 82">
              <a:extLst>
                <a:ext uri="{FF2B5EF4-FFF2-40B4-BE49-F238E27FC236}">
                  <a16:creationId xmlns:a16="http://schemas.microsoft.com/office/drawing/2014/main" id="{63581EEB-1AC7-40A1-B1F6-DE04546EC43F}"/>
                </a:ext>
              </a:extLst>
            </p:cNvPr>
            <p:cNvSpPr>
              <a:spLocks noChangeShapeType="1"/>
            </p:cNvSpPr>
            <p:nvPr/>
          </p:nvSpPr>
          <p:spPr bwMode="auto">
            <a:xfrm>
              <a:off x="107426270" y="1069848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3" name="Line 83">
              <a:extLst>
                <a:ext uri="{FF2B5EF4-FFF2-40B4-BE49-F238E27FC236}">
                  <a16:creationId xmlns:a16="http://schemas.microsoft.com/office/drawing/2014/main" id="{49365F17-281E-4387-8297-39348A67C142}"/>
                </a:ext>
              </a:extLst>
            </p:cNvPr>
            <p:cNvSpPr>
              <a:spLocks noChangeShapeType="1"/>
            </p:cNvSpPr>
            <p:nvPr/>
          </p:nvSpPr>
          <p:spPr bwMode="auto">
            <a:xfrm>
              <a:off x="107315116" y="106984800"/>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84">
              <a:extLst>
                <a:ext uri="{FF2B5EF4-FFF2-40B4-BE49-F238E27FC236}">
                  <a16:creationId xmlns:a16="http://schemas.microsoft.com/office/drawing/2014/main" id="{9971F310-5A8D-454A-B2E4-B98174753CB7}"/>
                </a:ext>
              </a:extLst>
            </p:cNvPr>
            <p:cNvSpPr txBox="1">
              <a:spLocks noChangeArrowheads="1"/>
            </p:cNvSpPr>
            <p:nvPr/>
          </p:nvSpPr>
          <p:spPr bwMode="auto">
            <a:xfrm>
              <a:off x="106870500" y="107184825"/>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7" name="Text Box 85">
              <a:extLst>
                <a:ext uri="{FF2B5EF4-FFF2-40B4-BE49-F238E27FC236}">
                  <a16:creationId xmlns:a16="http://schemas.microsoft.com/office/drawing/2014/main" id="{4787EC35-7893-4660-BC92-36E466C8A9D8}"/>
                </a:ext>
              </a:extLst>
            </p:cNvPr>
            <p:cNvSpPr txBox="1">
              <a:spLocks noChangeArrowheads="1"/>
            </p:cNvSpPr>
            <p:nvPr/>
          </p:nvSpPr>
          <p:spPr bwMode="auto">
            <a:xfrm>
              <a:off x="108037618"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8" name="Line 86">
              <a:extLst>
                <a:ext uri="{FF2B5EF4-FFF2-40B4-BE49-F238E27FC236}">
                  <a16:creationId xmlns:a16="http://schemas.microsoft.com/office/drawing/2014/main" id="{6DC4D09E-70D6-4B7B-BC6B-E1534CB0B089}"/>
                </a:ext>
              </a:extLst>
            </p:cNvPr>
            <p:cNvSpPr>
              <a:spLocks noChangeShapeType="1"/>
            </p:cNvSpPr>
            <p:nvPr/>
          </p:nvSpPr>
          <p:spPr bwMode="auto">
            <a:xfrm>
              <a:off x="107156250" y="106527600"/>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Text Box 87">
              <a:extLst>
                <a:ext uri="{FF2B5EF4-FFF2-40B4-BE49-F238E27FC236}">
                  <a16:creationId xmlns:a16="http://schemas.microsoft.com/office/drawing/2014/main" id="{CF5EF433-55FE-4EB6-8178-8D08BF1FF70F}"/>
                </a:ext>
              </a:extLst>
            </p:cNvPr>
            <p:cNvSpPr txBox="1">
              <a:spLocks noChangeArrowheads="1"/>
            </p:cNvSpPr>
            <p:nvPr/>
          </p:nvSpPr>
          <p:spPr bwMode="auto">
            <a:xfrm>
              <a:off x="106670475" y="106270425"/>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0" name="Text Box 88">
              <a:extLst>
                <a:ext uri="{FF2B5EF4-FFF2-40B4-BE49-F238E27FC236}">
                  <a16:creationId xmlns:a16="http://schemas.microsoft.com/office/drawing/2014/main" id="{16A8B260-65AE-4E07-B2AE-90CF61B4AC97}"/>
                </a:ext>
              </a:extLst>
            </p:cNvPr>
            <p:cNvSpPr txBox="1">
              <a:spLocks noChangeArrowheads="1"/>
            </p:cNvSpPr>
            <p:nvPr/>
          </p:nvSpPr>
          <p:spPr bwMode="auto">
            <a:xfrm>
              <a:off x="108426657" y="10687050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1" name="Line 89">
              <a:extLst>
                <a:ext uri="{FF2B5EF4-FFF2-40B4-BE49-F238E27FC236}">
                  <a16:creationId xmlns:a16="http://schemas.microsoft.com/office/drawing/2014/main" id="{BDF1E9DB-E194-49C0-AA4F-7C66AD35D88F}"/>
                </a:ext>
              </a:extLst>
            </p:cNvPr>
            <p:cNvSpPr>
              <a:spLocks noChangeShapeType="1"/>
            </p:cNvSpPr>
            <p:nvPr/>
          </p:nvSpPr>
          <p:spPr bwMode="auto">
            <a:xfrm>
              <a:off x="108982428"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2" name="Line 90">
              <a:extLst>
                <a:ext uri="{FF2B5EF4-FFF2-40B4-BE49-F238E27FC236}">
                  <a16:creationId xmlns:a16="http://schemas.microsoft.com/office/drawing/2014/main" id="{963BC1B2-9576-4B20-8847-6253EC2C43CE}"/>
                </a:ext>
              </a:extLst>
            </p:cNvPr>
            <p:cNvSpPr>
              <a:spLocks noChangeShapeType="1"/>
            </p:cNvSpPr>
            <p:nvPr/>
          </p:nvSpPr>
          <p:spPr bwMode="auto">
            <a:xfrm>
              <a:off x="108815697" y="1068705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91">
              <a:extLst>
                <a:ext uri="{FF2B5EF4-FFF2-40B4-BE49-F238E27FC236}">
                  <a16:creationId xmlns:a16="http://schemas.microsoft.com/office/drawing/2014/main" id="{93FC0E80-AF40-4E02-B374-8E528D01079C}"/>
                </a:ext>
              </a:extLst>
            </p:cNvPr>
            <p:cNvSpPr txBox="1">
              <a:spLocks noChangeArrowheads="1"/>
            </p:cNvSpPr>
            <p:nvPr/>
          </p:nvSpPr>
          <p:spPr bwMode="auto">
            <a:xfrm>
              <a:off x="108760120"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4" name="Line 92">
              <a:extLst>
                <a:ext uri="{FF2B5EF4-FFF2-40B4-BE49-F238E27FC236}">
                  <a16:creationId xmlns:a16="http://schemas.microsoft.com/office/drawing/2014/main" id="{FC56C8B0-4873-43C4-9E0E-8C4577287997}"/>
                </a:ext>
              </a:extLst>
            </p:cNvPr>
            <p:cNvSpPr>
              <a:spLocks noChangeShapeType="1"/>
            </p:cNvSpPr>
            <p:nvPr/>
          </p:nvSpPr>
          <p:spPr bwMode="auto">
            <a:xfrm flipV="1">
              <a:off x="107092808" y="106984800"/>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5" name="Text Box 93">
              <a:extLst>
                <a:ext uri="{FF2B5EF4-FFF2-40B4-BE49-F238E27FC236}">
                  <a16:creationId xmlns:a16="http://schemas.microsoft.com/office/drawing/2014/main" id="{0D9EC9E2-A23B-4AB3-9A4A-BF9A2784BAA0}"/>
                </a:ext>
              </a:extLst>
            </p:cNvPr>
            <p:cNvSpPr txBox="1">
              <a:spLocks noChangeArrowheads="1"/>
            </p:cNvSpPr>
            <p:nvPr/>
          </p:nvSpPr>
          <p:spPr bwMode="auto">
            <a:xfrm>
              <a:off x="107270550" y="1066990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 name="Text Box 94">
              <a:extLst>
                <a:ext uri="{FF2B5EF4-FFF2-40B4-BE49-F238E27FC236}">
                  <a16:creationId xmlns:a16="http://schemas.microsoft.com/office/drawing/2014/main" id="{5DDA66E7-9D0A-4203-BDDF-73FF61042424}"/>
                </a:ext>
              </a:extLst>
            </p:cNvPr>
            <p:cNvSpPr txBox="1">
              <a:spLocks noChangeArrowheads="1"/>
            </p:cNvSpPr>
            <p:nvPr/>
          </p:nvSpPr>
          <p:spPr bwMode="auto">
            <a:xfrm>
              <a:off x="109204737" y="10687050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7" name="Text Box 95">
              <a:extLst>
                <a:ext uri="{FF2B5EF4-FFF2-40B4-BE49-F238E27FC236}">
                  <a16:creationId xmlns:a16="http://schemas.microsoft.com/office/drawing/2014/main" id="{6C7686FE-3B61-40E9-AB46-4881A22D79FB}"/>
                </a:ext>
              </a:extLst>
            </p:cNvPr>
            <p:cNvSpPr txBox="1">
              <a:spLocks noChangeArrowheads="1"/>
            </p:cNvSpPr>
            <p:nvPr/>
          </p:nvSpPr>
          <p:spPr bwMode="auto">
            <a:xfrm>
              <a:off x="107184825" y="107327700"/>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8" name="Line 96">
              <a:extLst>
                <a:ext uri="{FF2B5EF4-FFF2-40B4-BE49-F238E27FC236}">
                  <a16:creationId xmlns:a16="http://schemas.microsoft.com/office/drawing/2014/main" id="{88EA79F2-95CF-4D4E-AEC2-09EA040D300C}"/>
                </a:ext>
              </a:extLst>
            </p:cNvPr>
            <p:cNvSpPr>
              <a:spLocks noChangeShapeType="1"/>
            </p:cNvSpPr>
            <p:nvPr/>
          </p:nvSpPr>
          <p:spPr bwMode="auto">
            <a:xfrm>
              <a:off x="107426270" y="1071562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97">
              <a:extLst>
                <a:ext uri="{FF2B5EF4-FFF2-40B4-BE49-F238E27FC236}">
                  <a16:creationId xmlns:a16="http://schemas.microsoft.com/office/drawing/2014/main" id="{C5AAA7CB-B763-4887-8DD9-32FA19A6E616}"/>
                </a:ext>
              </a:extLst>
            </p:cNvPr>
            <p:cNvSpPr>
              <a:spLocks noChangeShapeType="1"/>
            </p:cNvSpPr>
            <p:nvPr/>
          </p:nvSpPr>
          <p:spPr bwMode="auto">
            <a:xfrm>
              <a:off x="109704930"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98">
              <a:extLst>
                <a:ext uri="{FF2B5EF4-FFF2-40B4-BE49-F238E27FC236}">
                  <a16:creationId xmlns:a16="http://schemas.microsoft.com/office/drawing/2014/main" id="{EA7D29B9-3042-44C3-B524-DB4694375A82}"/>
                </a:ext>
              </a:extLst>
            </p:cNvPr>
            <p:cNvSpPr>
              <a:spLocks noChangeShapeType="1"/>
            </p:cNvSpPr>
            <p:nvPr/>
          </p:nvSpPr>
          <p:spPr bwMode="auto">
            <a:xfrm>
              <a:off x="109538199" y="1068705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Text Box 99">
              <a:extLst>
                <a:ext uri="{FF2B5EF4-FFF2-40B4-BE49-F238E27FC236}">
                  <a16:creationId xmlns:a16="http://schemas.microsoft.com/office/drawing/2014/main" id="{E2AA4856-C282-4B68-BFE2-691EB3C3CAE2}"/>
                </a:ext>
              </a:extLst>
            </p:cNvPr>
            <p:cNvSpPr txBox="1">
              <a:spLocks noChangeArrowheads="1"/>
            </p:cNvSpPr>
            <p:nvPr/>
          </p:nvSpPr>
          <p:spPr bwMode="auto">
            <a:xfrm>
              <a:off x="109482622"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2" name="Line 100">
              <a:extLst>
                <a:ext uri="{FF2B5EF4-FFF2-40B4-BE49-F238E27FC236}">
                  <a16:creationId xmlns:a16="http://schemas.microsoft.com/office/drawing/2014/main" id="{5223FF7F-3364-4179-9E55-F058A081C7C4}"/>
                </a:ext>
              </a:extLst>
            </p:cNvPr>
            <p:cNvSpPr>
              <a:spLocks noChangeShapeType="1"/>
            </p:cNvSpPr>
            <p:nvPr/>
          </p:nvSpPr>
          <p:spPr bwMode="auto">
            <a:xfrm>
              <a:off x="108982428" y="107041950"/>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101">
              <a:extLst>
                <a:ext uri="{FF2B5EF4-FFF2-40B4-BE49-F238E27FC236}">
                  <a16:creationId xmlns:a16="http://schemas.microsoft.com/office/drawing/2014/main" id="{4159694F-F9DE-48E0-941C-7835C6AFEA50}"/>
                </a:ext>
              </a:extLst>
            </p:cNvPr>
            <p:cNvSpPr txBox="1">
              <a:spLocks noChangeArrowheads="1"/>
            </p:cNvSpPr>
            <p:nvPr/>
          </p:nvSpPr>
          <p:spPr bwMode="auto">
            <a:xfrm>
              <a:off x="107699175" y="106870500"/>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4" name="Line 102">
              <a:extLst>
                <a:ext uri="{FF2B5EF4-FFF2-40B4-BE49-F238E27FC236}">
                  <a16:creationId xmlns:a16="http://schemas.microsoft.com/office/drawing/2014/main" id="{501BE593-6A60-47C1-9902-A9EEBD841B7F}"/>
                </a:ext>
              </a:extLst>
            </p:cNvPr>
            <p:cNvSpPr>
              <a:spLocks noChangeShapeType="1"/>
            </p:cNvSpPr>
            <p:nvPr/>
          </p:nvSpPr>
          <p:spPr bwMode="auto">
            <a:xfrm>
              <a:off x="107148385" y="107099100"/>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Text Box 103">
              <a:extLst>
                <a:ext uri="{FF2B5EF4-FFF2-40B4-BE49-F238E27FC236}">
                  <a16:creationId xmlns:a16="http://schemas.microsoft.com/office/drawing/2014/main" id="{2708CB4F-1C76-4482-85E5-52DA09557971}"/>
                </a:ext>
              </a:extLst>
            </p:cNvPr>
            <p:cNvSpPr txBox="1">
              <a:spLocks noChangeArrowheads="1"/>
            </p:cNvSpPr>
            <p:nvPr/>
          </p:nvSpPr>
          <p:spPr bwMode="auto">
            <a:xfrm>
              <a:off x="107648579" y="107099100"/>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6" name="Line 104">
              <a:extLst>
                <a:ext uri="{FF2B5EF4-FFF2-40B4-BE49-F238E27FC236}">
                  <a16:creationId xmlns:a16="http://schemas.microsoft.com/office/drawing/2014/main" id="{1EE337FB-9825-467D-9800-404A11EEC07A}"/>
                </a:ext>
              </a:extLst>
            </p:cNvPr>
            <p:cNvSpPr>
              <a:spLocks noChangeShapeType="1"/>
            </p:cNvSpPr>
            <p:nvPr/>
          </p:nvSpPr>
          <p:spPr bwMode="auto">
            <a:xfrm>
              <a:off x="111213900" y="107213400"/>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Text Box 105">
              <a:extLst>
                <a:ext uri="{FF2B5EF4-FFF2-40B4-BE49-F238E27FC236}">
                  <a16:creationId xmlns:a16="http://schemas.microsoft.com/office/drawing/2014/main" id="{2DAFF01D-86CE-4E25-A5C6-DE9480F40855}"/>
                </a:ext>
              </a:extLst>
            </p:cNvPr>
            <p:cNvSpPr txBox="1">
              <a:spLocks noChangeArrowheads="1"/>
            </p:cNvSpPr>
            <p:nvPr/>
          </p:nvSpPr>
          <p:spPr bwMode="auto">
            <a:xfrm>
              <a:off x="110871000" y="107784900"/>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8" name="Line 106">
              <a:extLst>
                <a:ext uri="{FF2B5EF4-FFF2-40B4-BE49-F238E27FC236}">
                  <a16:creationId xmlns:a16="http://schemas.microsoft.com/office/drawing/2014/main" id="{DCE578FD-E4A4-4109-804E-84D2B00AFB48}"/>
                </a:ext>
              </a:extLst>
            </p:cNvPr>
            <p:cNvSpPr>
              <a:spLocks noChangeShapeType="1"/>
            </p:cNvSpPr>
            <p:nvPr/>
          </p:nvSpPr>
          <p:spPr bwMode="auto">
            <a:xfrm>
              <a:off x="106756199"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Text Box 107">
              <a:extLst>
                <a:ext uri="{FF2B5EF4-FFF2-40B4-BE49-F238E27FC236}">
                  <a16:creationId xmlns:a16="http://schemas.microsoft.com/office/drawing/2014/main" id="{DBDD5E5C-A03C-48A2-80FF-1CDFFBB800C1}"/>
                </a:ext>
              </a:extLst>
            </p:cNvPr>
            <p:cNvSpPr txBox="1">
              <a:spLocks noChangeArrowheads="1"/>
            </p:cNvSpPr>
            <p:nvPr/>
          </p:nvSpPr>
          <p:spPr bwMode="auto">
            <a:xfrm>
              <a:off x="106584749" y="106584750"/>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0" name="Line 108">
              <a:extLst>
                <a:ext uri="{FF2B5EF4-FFF2-40B4-BE49-F238E27FC236}">
                  <a16:creationId xmlns:a16="http://schemas.microsoft.com/office/drawing/2014/main" id="{34EBA3D7-BEFC-4AE1-A277-511AEF2021AA}"/>
                </a:ext>
              </a:extLst>
            </p:cNvPr>
            <p:cNvSpPr>
              <a:spLocks noChangeShapeType="1"/>
            </p:cNvSpPr>
            <p:nvPr/>
          </p:nvSpPr>
          <p:spPr bwMode="auto">
            <a:xfrm>
              <a:off x="106584749" y="1068419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Line 109">
              <a:extLst>
                <a:ext uri="{FF2B5EF4-FFF2-40B4-BE49-F238E27FC236}">
                  <a16:creationId xmlns:a16="http://schemas.microsoft.com/office/drawing/2014/main" id="{8A34A5CB-0D31-4A79-8D29-2A97E7273805}"/>
                </a:ext>
              </a:extLst>
            </p:cNvPr>
            <p:cNvSpPr>
              <a:spLocks noChangeShapeType="1"/>
            </p:cNvSpPr>
            <p:nvPr/>
          </p:nvSpPr>
          <p:spPr bwMode="auto">
            <a:xfrm>
              <a:off x="106641900" y="106527600"/>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2" name="Text Box 110">
              <a:extLst>
                <a:ext uri="{FF2B5EF4-FFF2-40B4-BE49-F238E27FC236}">
                  <a16:creationId xmlns:a16="http://schemas.microsoft.com/office/drawing/2014/main" id="{60350744-4B4A-48D3-A747-49A2D7B96BEE}"/>
                </a:ext>
              </a:extLst>
            </p:cNvPr>
            <p:cNvSpPr txBox="1">
              <a:spLocks noChangeArrowheads="1"/>
            </p:cNvSpPr>
            <p:nvPr/>
          </p:nvSpPr>
          <p:spPr bwMode="auto">
            <a:xfrm>
              <a:off x="106813350" y="10684192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84" name="Rectangle 283">
            <a:extLst>
              <a:ext uri="{FF2B5EF4-FFF2-40B4-BE49-F238E27FC236}">
                <a16:creationId xmlns:a16="http://schemas.microsoft.com/office/drawing/2014/main" id="{734BAD27-6638-4F48-9BB4-A1ABA4776487}"/>
              </a:ext>
            </a:extLst>
          </p:cNvPr>
          <p:cNvSpPr/>
          <p:nvPr/>
        </p:nvSpPr>
        <p:spPr>
          <a:xfrm>
            <a:off x="4718472" y="1233182"/>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282170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D5E3F8-D025-4238-A484-C2E9F7BE0448}"/>
              </a:ext>
            </a:extLst>
          </p:cNvPr>
          <p:cNvSpPr>
            <a:spLocks noGrp="1"/>
          </p:cNvSpPr>
          <p:nvPr>
            <p:ph type="sldNum" sz="quarter" idx="12"/>
          </p:nvPr>
        </p:nvSpPr>
        <p:spPr/>
        <p:txBody>
          <a:bodyPr/>
          <a:lstStyle/>
          <a:p>
            <a:fld id="{1E1B8BD3-EEEF-4896-BEE3-06C250004F3C}" type="slidenum">
              <a:rPr lang="en-US" smtClean="0"/>
              <a:pPr/>
              <a:t>20</a:t>
            </a:fld>
            <a:endParaRPr lang="en-US" dirty="0"/>
          </a:p>
        </p:txBody>
      </p:sp>
      <p:sp>
        <p:nvSpPr>
          <p:cNvPr id="3" name="Text Box 2">
            <a:extLst>
              <a:ext uri="{FF2B5EF4-FFF2-40B4-BE49-F238E27FC236}">
                <a16:creationId xmlns:a16="http://schemas.microsoft.com/office/drawing/2014/main" id="{FEC2E68E-5E9A-4C14-99ED-B6EC78B83BE3}"/>
              </a:ext>
            </a:extLst>
          </p:cNvPr>
          <p:cNvSpPr txBox="1">
            <a:spLocks noChangeArrowheads="1"/>
          </p:cNvSpPr>
          <p:nvPr/>
        </p:nvSpPr>
        <p:spPr bwMode="auto">
          <a:xfrm>
            <a:off x="3979817" y="870857"/>
            <a:ext cx="33718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3">
            <a:extLst>
              <a:ext uri="{FF2B5EF4-FFF2-40B4-BE49-F238E27FC236}">
                <a16:creationId xmlns:a16="http://schemas.microsoft.com/office/drawing/2014/main" id="{B156CEC8-F99E-43B3-89BA-B5AFA5C2BB4E}"/>
              </a:ext>
            </a:extLst>
          </p:cNvPr>
          <p:cNvSpPr/>
          <p:nvPr/>
        </p:nvSpPr>
        <p:spPr>
          <a:xfrm>
            <a:off x="557349" y="1785257"/>
            <a:ext cx="10796451" cy="3970318"/>
          </a:xfrm>
          <a:prstGeom prst="rect">
            <a:avLst/>
          </a:prstGeom>
        </p:spPr>
        <p:txBody>
          <a:bodyPr wrap="square">
            <a:spAutoFit/>
          </a:bodyPr>
          <a:lstStyle/>
          <a:p>
            <a:r>
              <a:rPr lang="en-US" kern="1400" dirty="0">
                <a:solidFill>
                  <a:srgbClr val="000000"/>
                </a:solidFill>
                <a:latin typeface="Arial Narrow" panose="020B0606020202030204" pitchFamily="34" charset="0"/>
              </a:rPr>
              <a:t>There are a couple of other points we want to make before we close. There have been mistakes. This isn’t connected with our message but the exact same thing that we’ve struggled with in past histories is the same thing the Catholic Church is struggling with now. It is the same thing the Jews struggled with in the time of Jesus. It is that </a:t>
            </a:r>
            <a:r>
              <a:rPr lang="en-US" b="1" kern="1400" dirty="0">
                <a:solidFill>
                  <a:srgbClr val="000000"/>
                </a:solidFill>
                <a:latin typeface="Arial Narrow" panose="020B0606020202030204" pitchFamily="34" charset="0"/>
              </a:rPr>
              <a:t>prophecy and its fulfilment look different than what we have expected</a:t>
            </a:r>
            <a:r>
              <a:rPr lang="en-US" kern="1400" dirty="0">
                <a:solidFill>
                  <a:srgbClr val="000000"/>
                </a:solidFill>
                <a:latin typeface="Arial Narrow" panose="020B0606020202030204" pitchFamily="34" charset="0"/>
              </a:rPr>
              <a:t>, and that is the issue. So, we can see that built into are our preconceived ideas.</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2012 is an example, as is 2016, and 2018.</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2012 – there was the rejection of time, because it didn’t fit with our preconceived ideas.</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2016 – there was the rejection of Clinton, because it didn’t fit with our preconceived ideas.</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2018 – time setting was accepted, and then throughout that year, people were sitting at tables pulling out their pocket calculators, trying to calculate Raphia. Raphia was never uncovered by that form of methodology. So, we have made mistakes throughout this history (2012-2018), and they are not connected to the path of the movement, but our preconceived ideas.</a:t>
            </a:r>
          </a:p>
        </p:txBody>
      </p:sp>
      <p:sp>
        <p:nvSpPr>
          <p:cNvPr id="15" name="Text Box 2">
            <a:extLst>
              <a:ext uri="{FF2B5EF4-FFF2-40B4-BE49-F238E27FC236}">
                <a16:creationId xmlns:a16="http://schemas.microsoft.com/office/drawing/2014/main" id="{1C3C5039-F257-4DA2-BB9F-E92CEE9F5D08}"/>
              </a:ext>
            </a:extLst>
          </p:cNvPr>
          <p:cNvSpPr txBox="1">
            <a:spLocks noChangeArrowheads="1"/>
          </p:cNvSpPr>
          <p:nvPr/>
        </p:nvSpPr>
        <p:spPr bwMode="auto">
          <a:xfrm>
            <a:off x="4295775" y="756557"/>
            <a:ext cx="337185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Line 3">
            <a:extLst>
              <a:ext uri="{FF2B5EF4-FFF2-40B4-BE49-F238E27FC236}">
                <a16:creationId xmlns:a16="http://schemas.microsoft.com/office/drawing/2014/main" id="{5E5E047E-B88F-429F-80AB-5FD311B91B0B}"/>
              </a:ext>
            </a:extLst>
          </p:cNvPr>
          <p:cNvSpPr>
            <a:spLocks noChangeShapeType="1"/>
          </p:cNvSpPr>
          <p:nvPr/>
        </p:nvSpPr>
        <p:spPr bwMode="auto">
          <a:xfrm>
            <a:off x="5953125" y="1270907"/>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4">
            <a:extLst>
              <a:ext uri="{FF2B5EF4-FFF2-40B4-BE49-F238E27FC236}">
                <a16:creationId xmlns:a16="http://schemas.microsoft.com/office/drawing/2014/main" id="{D29CDA66-169C-46F1-BC02-E354B0F8307A}"/>
              </a:ext>
            </a:extLst>
          </p:cNvPr>
          <p:cNvSpPr>
            <a:spLocks noChangeShapeType="1"/>
          </p:cNvSpPr>
          <p:nvPr/>
        </p:nvSpPr>
        <p:spPr bwMode="auto">
          <a:xfrm flipV="1">
            <a:off x="7267575" y="1042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5">
            <a:extLst>
              <a:ext uri="{FF2B5EF4-FFF2-40B4-BE49-F238E27FC236}">
                <a16:creationId xmlns:a16="http://schemas.microsoft.com/office/drawing/2014/main" id="{EEBD0489-3829-4EF5-8F1B-7EBBF1920EA6}"/>
              </a:ext>
            </a:extLst>
          </p:cNvPr>
          <p:cNvSpPr>
            <a:spLocks noChangeShapeType="1"/>
          </p:cNvSpPr>
          <p:nvPr/>
        </p:nvSpPr>
        <p:spPr bwMode="auto">
          <a:xfrm flipV="1">
            <a:off x="6353175" y="1042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6">
            <a:extLst>
              <a:ext uri="{FF2B5EF4-FFF2-40B4-BE49-F238E27FC236}">
                <a16:creationId xmlns:a16="http://schemas.microsoft.com/office/drawing/2014/main" id="{198B040C-0F69-49BE-B587-018F0434FC76}"/>
              </a:ext>
            </a:extLst>
          </p:cNvPr>
          <p:cNvSpPr>
            <a:spLocks noChangeShapeType="1"/>
          </p:cNvSpPr>
          <p:nvPr/>
        </p:nvSpPr>
        <p:spPr bwMode="auto">
          <a:xfrm>
            <a:off x="4638675" y="1270907"/>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7">
            <a:extLst>
              <a:ext uri="{FF2B5EF4-FFF2-40B4-BE49-F238E27FC236}">
                <a16:creationId xmlns:a16="http://schemas.microsoft.com/office/drawing/2014/main" id="{CCA9964D-97FF-4E25-AD59-BCAF9C7F6E7C}"/>
              </a:ext>
            </a:extLst>
          </p:cNvPr>
          <p:cNvSpPr>
            <a:spLocks noChangeShapeType="1"/>
          </p:cNvSpPr>
          <p:nvPr/>
        </p:nvSpPr>
        <p:spPr bwMode="auto">
          <a:xfrm flipV="1">
            <a:off x="5495925" y="1042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8">
            <a:extLst>
              <a:ext uri="{FF2B5EF4-FFF2-40B4-BE49-F238E27FC236}">
                <a16:creationId xmlns:a16="http://schemas.microsoft.com/office/drawing/2014/main" id="{9F23761D-4BF6-423F-BC77-C6CDFC09368F}"/>
              </a:ext>
            </a:extLst>
          </p:cNvPr>
          <p:cNvSpPr>
            <a:spLocks noChangeShapeType="1"/>
          </p:cNvSpPr>
          <p:nvPr/>
        </p:nvSpPr>
        <p:spPr bwMode="auto">
          <a:xfrm flipV="1">
            <a:off x="4638675" y="1042307"/>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9">
            <a:extLst>
              <a:ext uri="{FF2B5EF4-FFF2-40B4-BE49-F238E27FC236}">
                <a16:creationId xmlns:a16="http://schemas.microsoft.com/office/drawing/2014/main" id="{BE1E1964-1E9C-4FC0-A747-2C12659A4B7A}"/>
              </a:ext>
            </a:extLst>
          </p:cNvPr>
          <p:cNvSpPr txBox="1">
            <a:spLocks noChangeArrowheads="1"/>
          </p:cNvSpPr>
          <p:nvPr/>
        </p:nvSpPr>
        <p:spPr bwMode="auto">
          <a:xfrm>
            <a:off x="4467225" y="81370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10">
            <a:extLst>
              <a:ext uri="{FF2B5EF4-FFF2-40B4-BE49-F238E27FC236}">
                <a16:creationId xmlns:a16="http://schemas.microsoft.com/office/drawing/2014/main" id="{34F7A202-446B-4404-9DAA-A8590AFF18F7}"/>
              </a:ext>
            </a:extLst>
          </p:cNvPr>
          <p:cNvSpPr txBox="1">
            <a:spLocks noChangeArrowheads="1"/>
          </p:cNvSpPr>
          <p:nvPr/>
        </p:nvSpPr>
        <p:spPr bwMode="auto">
          <a:xfrm>
            <a:off x="7096125" y="81370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11">
            <a:extLst>
              <a:ext uri="{FF2B5EF4-FFF2-40B4-BE49-F238E27FC236}">
                <a16:creationId xmlns:a16="http://schemas.microsoft.com/office/drawing/2014/main" id="{5AB01162-D73E-4A1E-BCAB-242206B5A763}"/>
              </a:ext>
            </a:extLst>
          </p:cNvPr>
          <p:cNvSpPr txBox="1">
            <a:spLocks noChangeArrowheads="1"/>
          </p:cNvSpPr>
          <p:nvPr/>
        </p:nvSpPr>
        <p:spPr bwMode="auto">
          <a:xfrm>
            <a:off x="6181725" y="81370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12">
            <a:extLst>
              <a:ext uri="{FF2B5EF4-FFF2-40B4-BE49-F238E27FC236}">
                <a16:creationId xmlns:a16="http://schemas.microsoft.com/office/drawing/2014/main" id="{5C7120ED-32D8-48AC-BCFA-D9099D20644A}"/>
              </a:ext>
            </a:extLst>
          </p:cNvPr>
          <p:cNvSpPr txBox="1">
            <a:spLocks noChangeArrowheads="1"/>
          </p:cNvSpPr>
          <p:nvPr/>
        </p:nvSpPr>
        <p:spPr bwMode="auto">
          <a:xfrm>
            <a:off x="5324475" y="813707"/>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7763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FCF745B-695F-423B-82EA-2E7DD8298DA1}"/>
              </a:ext>
            </a:extLst>
          </p:cNvPr>
          <p:cNvSpPr>
            <a:spLocks noGrp="1"/>
          </p:cNvSpPr>
          <p:nvPr>
            <p:ph type="sldNum" sz="quarter" idx="12"/>
          </p:nvPr>
        </p:nvSpPr>
        <p:spPr/>
        <p:txBody>
          <a:bodyPr/>
          <a:lstStyle/>
          <a:p>
            <a:fld id="{1E1B8BD3-EEEF-4896-BEE3-06C250004F3C}" type="slidenum">
              <a:rPr lang="en-US" smtClean="0"/>
              <a:pPr/>
              <a:t>21</a:t>
            </a:fld>
            <a:endParaRPr lang="en-US" dirty="0"/>
          </a:p>
        </p:txBody>
      </p:sp>
      <p:sp>
        <p:nvSpPr>
          <p:cNvPr id="3" name="Rectangle 2">
            <a:extLst>
              <a:ext uri="{FF2B5EF4-FFF2-40B4-BE49-F238E27FC236}">
                <a16:creationId xmlns:a16="http://schemas.microsoft.com/office/drawing/2014/main" id="{2A7D9DC6-3695-4CFA-8E34-79CE8E0F48F3}"/>
              </a:ext>
            </a:extLst>
          </p:cNvPr>
          <p:cNvSpPr/>
          <p:nvPr/>
        </p:nvSpPr>
        <p:spPr>
          <a:xfrm>
            <a:off x="1062446" y="1213008"/>
            <a:ext cx="6096000" cy="4431983"/>
          </a:xfrm>
          <a:prstGeom prst="rect">
            <a:avLst/>
          </a:prstGeom>
        </p:spPr>
        <p:txBody>
          <a:bodyPr>
            <a:spAutoFit/>
          </a:bodyPr>
          <a:lstStyle/>
          <a:p>
            <a:r>
              <a:rPr lang="en-US" kern="1400" dirty="0">
                <a:solidFill>
                  <a:srgbClr val="000000"/>
                </a:solidFill>
                <a:latin typeface="Arial Narrow" panose="020B0606020202030204" pitchFamily="34" charset="0"/>
              </a:rPr>
              <a:t>There are a couple of things we want to address, one was this concept of half right and half wrong, which is an incorrect study in its foundation. The second concept is this suggestion, I don’t remember it, that I have in previous studies suggested that there is a need for repentance. I think that statement has been misunderstood. When some people heard the concept of repentance, I think what they thought I meant was something moral like a bad feeling, standing up in front of people, feeling bad, apologizing. I never meant that. If I’ve said repentance before, I would still agree with that </a:t>
            </a:r>
            <a:r>
              <a:rPr lang="en-US" b="1" kern="1400" dirty="0">
                <a:solidFill>
                  <a:srgbClr val="000000"/>
                </a:solidFill>
                <a:latin typeface="Arial Narrow" panose="020B0606020202030204" pitchFamily="34" charset="0"/>
              </a:rPr>
              <a:t>if we define repentance in the following way</a:t>
            </a:r>
            <a:r>
              <a:rPr lang="en-US" kern="1400" dirty="0">
                <a:solidFill>
                  <a:srgbClr val="000000"/>
                </a:solidFill>
                <a:latin typeface="Arial Narrow" panose="020B0606020202030204" pitchFamily="34" charset="0"/>
              </a:rPr>
              <a:t>:</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Step back to 2012 and see what went wrong. Don’t just accept that a mistake was made. We need to consider “why”?  And then change our methods of study to follow the methodology of parable teaching as it was opened up progressively throughout this history (2012-2018).</a:t>
            </a:r>
          </a:p>
          <a:p>
            <a:endParaRPr lang="en-US" sz="1200" kern="1400" dirty="0">
              <a:solidFill>
                <a:srgbClr val="000000"/>
              </a:solidFill>
              <a:effectLst/>
              <a:latin typeface="Times New Roman" panose="02020603050405020304" pitchFamily="18" charset="0"/>
            </a:endParaRPr>
          </a:p>
        </p:txBody>
      </p:sp>
      <p:sp>
        <p:nvSpPr>
          <p:cNvPr id="26" name="Text Box 2">
            <a:extLst>
              <a:ext uri="{FF2B5EF4-FFF2-40B4-BE49-F238E27FC236}">
                <a16:creationId xmlns:a16="http://schemas.microsoft.com/office/drawing/2014/main" id="{5CB65A3D-B889-4EA4-A8F1-8609C1650BB2}"/>
              </a:ext>
            </a:extLst>
          </p:cNvPr>
          <p:cNvSpPr txBox="1">
            <a:spLocks noChangeArrowheads="1"/>
          </p:cNvSpPr>
          <p:nvPr/>
        </p:nvSpPr>
        <p:spPr bwMode="auto">
          <a:xfrm>
            <a:off x="7981950" y="3067050"/>
            <a:ext cx="3371850"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3">
            <a:extLst>
              <a:ext uri="{FF2B5EF4-FFF2-40B4-BE49-F238E27FC236}">
                <a16:creationId xmlns:a16="http://schemas.microsoft.com/office/drawing/2014/main" id="{5C4E6718-CDBA-4DDE-9E2B-CA86AC774DAE}"/>
              </a:ext>
            </a:extLst>
          </p:cNvPr>
          <p:cNvSpPr>
            <a:spLocks noChangeShapeType="1"/>
          </p:cNvSpPr>
          <p:nvPr/>
        </p:nvSpPr>
        <p:spPr bwMode="auto">
          <a:xfrm>
            <a:off x="9639300" y="35814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4">
            <a:extLst>
              <a:ext uri="{FF2B5EF4-FFF2-40B4-BE49-F238E27FC236}">
                <a16:creationId xmlns:a16="http://schemas.microsoft.com/office/drawing/2014/main" id="{D5FAED3E-C2CF-4ABB-BD02-256DD65B34DF}"/>
              </a:ext>
            </a:extLst>
          </p:cNvPr>
          <p:cNvSpPr>
            <a:spLocks noChangeShapeType="1"/>
          </p:cNvSpPr>
          <p:nvPr/>
        </p:nvSpPr>
        <p:spPr bwMode="auto">
          <a:xfrm flipV="1">
            <a:off x="10953750" y="3352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5">
            <a:extLst>
              <a:ext uri="{FF2B5EF4-FFF2-40B4-BE49-F238E27FC236}">
                <a16:creationId xmlns:a16="http://schemas.microsoft.com/office/drawing/2014/main" id="{D98FADF8-7B96-4362-9ADB-DCBFF30A43FD}"/>
              </a:ext>
            </a:extLst>
          </p:cNvPr>
          <p:cNvSpPr>
            <a:spLocks noChangeShapeType="1"/>
          </p:cNvSpPr>
          <p:nvPr/>
        </p:nvSpPr>
        <p:spPr bwMode="auto">
          <a:xfrm flipV="1">
            <a:off x="10039350" y="3352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6">
            <a:extLst>
              <a:ext uri="{FF2B5EF4-FFF2-40B4-BE49-F238E27FC236}">
                <a16:creationId xmlns:a16="http://schemas.microsoft.com/office/drawing/2014/main" id="{EBE462D3-D3A4-4FBB-ABC0-6AC3D820CF0A}"/>
              </a:ext>
            </a:extLst>
          </p:cNvPr>
          <p:cNvSpPr>
            <a:spLocks noChangeShapeType="1"/>
          </p:cNvSpPr>
          <p:nvPr/>
        </p:nvSpPr>
        <p:spPr bwMode="auto">
          <a:xfrm>
            <a:off x="8324850" y="35814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7">
            <a:extLst>
              <a:ext uri="{FF2B5EF4-FFF2-40B4-BE49-F238E27FC236}">
                <a16:creationId xmlns:a16="http://schemas.microsoft.com/office/drawing/2014/main" id="{AB1DA3ED-01BB-4C86-BAC5-65E61CDB4927}"/>
              </a:ext>
            </a:extLst>
          </p:cNvPr>
          <p:cNvSpPr>
            <a:spLocks noChangeShapeType="1"/>
          </p:cNvSpPr>
          <p:nvPr/>
        </p:nvSpPr>
        <p:spPr bwMode="auto">
          <a:xfrm flipV="1">
            <a:off x="9182100" y="3352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8">
            <a:extLst>
              <a:ext uri="{FF2B5EF4-FFF2-40B4-BE49-F238E27FC236}">
                <a16:creationId xmlns:a16="http://schemas.microsoft.com/office/drawing/2014/main" id="{7C93B8CB-F319-426F-86A1-F93B1D55DC0C}"/>
              </a:ext>
            </a:extLst>
          </p:cNvPr>
          <p:cNvSpPr>
            <a:spLocks noChangeShapeType="1"/>
          </p:cNvSpPr>
          <p:nvPr/>
        </p:nvSpPr>
        <p:spPr bwMode="auto">
          <a:xfrm flipV="1">
            <a:off x="8324850" y="3352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9">
            <a:extLst>
              <a:ext uri="{FF2B5EF4-FFF2-40B4-BE49-F238E27FC236}">
                <a16:creationId xmlns:a16="http://schemas.microsoft.com/office/drawing/2014/main" id="{363AD779-89B4-436F-842A-DE299C5880F3}"/>
              </a:ext>
            </a:extLst>
          </p:cNvPr>
          <p:cNvSpPr txBox="1">
            <a:spLocks noChangeArrowheads="1"/>
          </p:cNvSpPr>
          <p:nvPr/>
        </p:nvSpPr>
        <p:spPr bwMode="auto">
          <a:xfrm>
            <a:off x="8153400" y="3124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Text Box 10">
            <a:extLst>
              <a:ext uri="{FF2B5EF4-FFF2-40B4-BE49-F238E27FC236}">
                <a16:creationId xmlns:a16="http://schemas.microsoft.com/office/drawing/2014/main" id="{3334E6AA-8A82-4DAE-949E-764C700542A3}"/>
              </a:ext>
            </a:extLst>
          </p:cNvPr>
          <p:cNvSpPr txBox="1">
            <a:spLocks noChangeArrowheads="1"/>
          </p:cNvSpPr>
          <p:nvPr/>
        </p:nvSpPr>
        <p:spPr bwMode="auto">
          <a:xfrm>
            <a:off x="10782300" y="3124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11">
            <a:extLst>
              <a:ext uri="{FF2B5EF4-FFF2-40B4-BE49-F238E27FC236}">
                <a16:creationId xmlns:a16="http://schemas.microsoft.com/office/drawing/2014/main" id="{C2D71831-B4A1-4DBC-B657-BD95A8F02BF3}"/>
              </a:ext>
            </a:extLst>
          </p:cNvPr>
          <p:cNvSpPr txBox="1">
            <a:spLocks noChangeArrowheads="1"/>
          </p:cNvSpPr>
          <p:nvPr/>
        </p:nvSpPr>
        <p:spPr bwMode="auto">
          <a:xfrm>
            <a:off x="9867900" y="3124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12">
            <a:extLst>
              <a:ext uri="{FF2B5EF4-FFF2-40B4-BE49-F238E27FC236}">
                <a16:creationId xmlns:a16="http://schemas.microsoft.com/office/drawing/2014/main" id="{0FF0CBDF-93C4-458D-AF92-3A0E3682BBD0}"/>
              </a:ext>
            </a:extLst>
          </p:cNvPr>
          <p:cNvSpPr txBox="1">
            <a:spLocks noChangeArrowheads="1"/>
          </p:cNvSpPr>
          <p:nvPr/>
        </p:nvSpPr>
        <p:spPr bwMode="auto">
          <a:xfrm>
            <a:off x="9010650" y="3124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13">
            <a:extLst>
              <a:ext uri="{FF2B5EF4-FFF2-40B4-BE49-F238E27FC236}">
                <a16:creationId xmlns:a16="http://schemas.microsoft.com/office/drawing/2014/main" id="{6545733C-418B-4E98-B2F9-20712578D43F}"/>
              </a:ext>
            </a:extLst>
          </p:cNvPr>
          <p:cNvSpPr txBox="1">
            <a:spLocks noChangeArrowheads="1"/>
          </p:cNvSpPr>
          <p:nvPr/>
        </p:nvSpPr>
        <p:spPr bwMode="auto">
          <a:xfrm>
            <a:off x="8096250" y="3695700"/>
            <a:ext cx="457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17254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6DD65C9-4708-4556-9C9C-63CCAFB8F857}"/>
              </a:ext>
            </a:extLst>
          </p:cNvPr>
          <p:cNvSpPr>
            <a:spLocks noGrp="1"/>
          </p:cNvSpPr>
          <p:nvPr>
            <p:ph type="sldNum" sz="quarter" idx="12"/>
          </p:nvPr>
        </p:nvSpPr>
        <p:spPr/>
        <p:txBody>
          <a:bodyPr/>
          <a:lstStyle/>
          <a:p>
            <a:fld id="{1E1B8BD3-EEEF-4896-BEE3-06C250004F3C}" type="slidenum">
              <a:rPr lang="en-US" smtClean="0"/>
              <a:pPr/>
              <a:t>22</a:t>
            </a:fld>
            <a:endParaRPr lang="en-US" dirty="0"/>
          </a:p>
        </p:txBody>
      </p:sp>
      <p:sp>
        <p:nvSpPr>
          <p:cNvPr id="3" name="Rectangle 2">
            <a:extLst>
              <a:ext uri="{FF2B5EF4-FFF2-40B4-BE49-F238E27FC236}">
                <a16:creationId xmlns:a16="http://schemas.microsoft.com/office/drawing/2014/main" id="{440394D7-EA0B-4068-904D-51036F19BB05}"/>
              </a:ext>
            </a:extLst>
          </p:cNvPr>
          <p:cNvSpPr/>
          <p:nvPr/>
        </p:nvSpPr>
        <p:spPr>
          <a:xfrm>
            <a:off x="864066" y="1587478"/>
            <a:ext cx="6181168" cy="4247317"/>
          </a:xfrm>
          <a:prstGeom prst="rect">
            <a:avLst/>
          </a:prstGeom>
        </p:spPr>
        <p:txBody>
          <a:bodyPr wrap="square">
            <a:spAutoFit/>
          </a:bodyPr>
          <a:lstStyle/>
          <a:p>
            <a:r>
              <a:rPr lang="en-US" kern="1400" dirty="0">
                <a:solidFill>
                  <a:srgbClr val="000000"/>
                </a:solidFill>
                <a:latin typeface="Arial Narrow" panose="020B0606020202030204" pitchFamily="34" charset="0"/>
              </a:rPr>
              <a:t>Go back to 2016 and consider the mistakes made and ask “why”? We can learn from those mistakes. And then in 2018, see how that was uncovered, and then rethink our thinking.</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Instead, what has happened is the same type of studies that happened in this history, are brought in the ‘MC’ message and people try to tie them on. And they are making mistakes in typology. You can go back to the presentations in Italy in June 2018 and watch videos to see how we use typology, which has already been addressed. But sitting in classes there are those that misused typology and started breaking up the messages of Pyrrhus. And then we misused history, and then in 2019 we were taking dates in history and dropping them wholesale onto waymarks into the history of ‘Success’. These concepts might have expanded slightly, but </a:t>
            </a:r>
            <a:r>
              <a:rPr lang="en-US" b="1" kern="1400" dirty="0">
                <a:solidFill>
                  <a:srgbClr val="000000"/>
                </a:solidFill>
                <a:latin typeface="Arial Narrow" panose="020B0606020202030204" pitchFamily="34" charset="0"/>
              </a:rPr>
              <a:t>understanding ‘Failure’ and ‘Success’ was all laid plain to see in October 2018</a:t>
            </a:r>
            <a:r>
              <a:rPr lang="en-US" kern="1400" dirty="0">
                <a:solidFill>
                  <a:srgbClr val="000000"/>
                </a:solidFill>
                <a:latin typeface="Arial Narrow" panose="020B0606020202030204" pitchFamily="34" charset="0"/>
              </a:rPr>
              <a:t>. We’re just reviewing what it means.</a:t>
            </a:r>
          </a:p>
        </p:txBody>
      </p:sp>
      <p:sp>
        <p:nvSpPr>
          <p:cNvPr id="17" name="Text Box 2">
            <a:extLst>
              <a:ext uri="{FF2B5EF4-FFF2-40B4-BE49-F238E27FC236}">
                <a16:creationId xmlns:a16="http://schemas.microsoft.com/office/drawing/2014/main" id="{6868FD81-7AAB-400C-8E58-989D0A3E6922}"/>
              </a:ext>
            </a:extLst>
          </p:cNvPr>
          <p:cNvSpPr txBox="1">
            <a:spLocks noChangeArrowheads="1"/>
          </p:cNvSpPr>
          <p:nvPr/>
        </p:nvSpPr>
        <p:spPr bwMode="auto">
          <a:xfrm>
            <a:off x="7981950" y="3067050"/>
            <a:ext cx="3371850"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3">
            <a:extLst>
              <a:ext uri="{FF2B5EF4-FFF2-40B4-BE49-F238E27FC236}">
                <a16:creationId xmlns:a16="http://schemas.microsoft.com/office/drawing/2014/main" id="{8537F282-8B23-484B-8721-B06395FE179C}"/>
              </a:ext>
            </a:extLst>
          </p:cNvPr>
          <p:cNvSpPr>
            <a:spLocks noChangeShapeType="1"/>
          </p:cNvSpPr>
          <p:nvPr/>
        </p:nvSpPr>
        <p:spPr bwMode="auto">
          <a:xfrm>
            <a:off x="9639300" y="35814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4">
            <a:extLst>
              <a:ext uri="{FF2B5EF4-FFF2-40B4-BE49-F238E27FC236}">
                <a16:creationId xmlns:a16="http://schemas.microsoft.com/office/drawing/2014/main" id="{E854FC2B-4250-43CF-9453-44C302ED87CA}"/>
              </a:ext>
            </a:extLst>
          </p:cNvPr>
          <p:cNvSpPr>
            <a:spLocks noChangeShapeType="1"/>
          </p:cNvSpPr>
          <p:nvPr/>
        </p:nvSpPr>
        <p:spPr bwMode="auto">
          <a:xfrm flipV="1">
            <a:off x="10953750" y="3352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5">
            <a:extLst>
              <a:ext uri="{FF2B5EF4-FFF2-40B4-BE49-F238E27FC236}">
                <a16:creationId xmlns:a16="http://schemas.microsoft.com/office/drawing/2014/main" id="{BA165985-4EE0-40DD-A02E-A56B90F05724}"/>
              </a:ext>
            </a:extLst>
          </p:cNvPr>
          <p:cNvSpPr>
            <a:spLocks noChangeShapeType="1"/>
          </p:cNvSpPr>
          <p:nvPr/>
        </p:nvSpPr>
        <p:spPr bwMode="auto">
          <a:xfrm flipV="1">
            <a:off x="10039350" y="3352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6">
            <a:extLst>
              <a:ext uri="{FF2B5EF4-FFF2-40B4-BE49-F238E27FC236}">
                <a16:creationId xmlns:a16="http://schemas.microsoft.com/office/drawing/2014/main" id="{691C2E29-B9FC-443D-A3B5-7E6F9C70AE28}"/>
              </a:ext>
            </a:extLst>
          </p:cNvPr>
          <p:cNvSpPr>
            <a:spLocks noChangeShapeType="1"/>
          </p:cNvSpPr>
          <p:nvPr/>
        </p:nvSpPr>
        <p:spPr bwMode="auto">
          <a:xfrm>
            <a:off x="8324850" y="3581400"/>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7">
            <a:extLst>
              <a:ext uri="{FF2B5EF4-FFF2-40B4-BE49-F238E27FC236}">
                <a16:creationId xmlns:a16="http://schemas.microsoft.com/office/drawing/2014/main" id="{72226DC5-2C68-4BC2-ADC6-70BF15D68225}"/>
              </a:ext>
            </a:extLst>
          </p:cNvPr>
          <p:cNvSpPr>
            <a:spLocks noChangeShapeType="1"/>
          </p:cNvSpPr>
          <p:nvPr/>
        </p:nvSpPr>
        <p:spPr bwMode="auto">
          <a:xfrm flipV="1">
            <a:off x="9182100" y="3352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8">
            <a:extLst>
              <a:ext uri="{FF2B5EF4-FFF2-40B4-BE49-F238E27FC236}">
                <a16:creationId xmlns:a16="http://schemas.microsoft.com/office/drawing/2014/main" id="{0F3FAC54-E544-4FB6-8D83-FE02A112E5D0}"/>
              </a:ext>
            </a:extLst>
          </p:cNvPr>
          <p:cNvSpPr>
            <a:spLocks noChangeShapeType="1"/>
          </p:cNvSpPr>
          <p:nvPr/>
        </p:nvSpPr>
        <p:spPr bwMode="auto">
          <a:xfrm flipV="1">
            <a:off x="8324850" y="33528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9">
            <a:extLst>
              <a:ext uri="{FF2B5EF4-FFF2-40B4-BE49-F238E27FC236}">
                <a16:creationId xmlns:a16="http://schemas.microsoft.com/office/drawing/2014/main" id="{0CABAF81-818A-4A86-8C4A-9744245E1F75}"/>
              </a:ext>
            </a:extLst>
          </p:cNvPr>
          <p:cNvSpPr txBox="1">
            <a:spLocks noChangeArrowheads="1"/>
          </p:cNvSpPr>
          <p:nvPr/>
        </p:nvSpPr>
        <p:spPr bwMode="auto">
          <a:xfrm>
            <a:off x="8153400" y="3124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10">
            <a:extLst>
              <a:ext uri="{FF2B5EF4-FFF2-40B4-BE49-F238E27FC236}">
                <a16:creationId xmlns:a16="http://schemas.microsoft.com/office/drawing/2014/main" id="{42FF3C17-47B0-42DE-BF04-B9B2A9054353}"/>
              </a:ext>
            </a:extLst>
          </p:cNvPr>
          <p:cNvSpPr txBox="1">
            <a:spLocks noChangeArrowheads="1"/>
          </p:cNvSpPr>
          <p:nvPr/>
        </p:nvSpPr>
        <p:spPr bwMode="auto">
          <a:xfrm>
            <a:off x="10782300" y="3124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11">
            <a:extLst>
              <a:ext uri="{FF2B5EF4-FFF2-40B4-BE49-F238E27FC236}">
                <a16:creationId xmlns:a16="http://schemas.microsoft.com/office/drawing/2014/main" id="{9DA3B0F7-5242-4107-8F4E-C152C3805619}"/>
              </a:ext>
            </a:extLst>
          </p:cNvPr>
          <p:cNvSpPr txBox="1">
            <a:spLocks noChangeArrowheads="1"/>
          </p:cNvSpPr>
          <p:nvPr/>
        </p:nvSpPr>
        <p:spPr bwMode="auto">
          <a:xfrm>
            <a:off x="9867900" y="3124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12">
            <a:extLst>
              <a:ext uri="{FF2B5EF4-FFF2-40B4-BE49-F238E27FC236}">
                <a16:creationId xmlns:a16="http://schemas.microsoft.com/office/drawing/2014/main" id="{7952082E-AC54-4433-8A1E-A0D05DFC7AA4}"/>
              </a:ext>
            </a:extLst>
          </p:cNvPr>
          <p:cNvSpPr txBox="1">
            <a:spLocks noChangeArrowheads="1"/>
          </p:cNvSpPr>
          <p:nvPr/>
        </p:nvSpPr>
        <p:spPr bwMode="auto">
          <a:xfrm>
            <a:off x="9010650" y="3124200"/>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3">
            <a:extLst>
              <a:ext uri="{FF2B5EF4-FFF2-40B4-BE49-F238E27FC236}">
                <a16:creationId xmlns:a16="http://schemas.microsoft.com/office/drawing/2014/main" id="{29CA716D-D339-4256-B2C3-2414A88FA041}"/>
              </a:ext>
            </a:extLst>
          </p:cNvPr>
          <p:cNvSpPr txBox="1">
            <a:spLocks noChangeArrowheads="1"/>
          </p:cNvSpPr>
          <p:nvPr/>
        </p:nvSpPr>
        <p:spPr bwMode="auto">
          <a:xfrm>
            <a:off x="8096250" y="3695700"/>
            <a:ext cx="457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14">
            <a:extLst>
              <a:ext uri="{FF2B5EF4-FFF2-40B4-BE49-F238E27FC236}">
                <a16:creationId xmlns:a16="http://schemas.microsoft.com/office/drawing/2014/main" id="{5626CB8C-ECD2-4C9E-B4FE-829B64258AF5}"/>
              </a:ext>
            </a:extLst>
          </p:cNvPr>
          <p:cNvSpPr>
            <a:spLocks noChangeShapeType="1"/>
          </p:cNvSpPr>
          <p:nvPr/>
        </p:nvSpPr>
        <p:spPr bwMode="auto">
          <a:xfrm flipV="1">
            <a:off x="8553450" y="3638550"/>
            <a:ext cx="2286000" cy="6286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351" name="Picture 15">
            <a:extLst>
              <a:ext uri="{FF2B5EF4-FFF2-40B4-BE49-F238E27FC236}">
                <a16:creationId xmlns:a16="http://schemas.microsoft.com/office/drawing/2014/main" id="{2B7419E0-0342-4A0B-8E86-FA07394484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1950" y="3695700"/>
            <a:ext cx="628650"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94222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12EC70-83C2-4C8C-A02A-6426A5E2B942}"/>
              </a:ext>
            </a:extLst>
          </p:cNvPr>
          <p:cNvSpPr>
            <a:spLocks noGrp="1"/>
          </p:cNvSpPr>
          <p:nvPr>
            <p:ph type="sldNum" sz="quarter" idx="12"/>
          </p:nvPr>
        </p:nvSpPr>
        <p:spPr/>
        <p:txBody>
          <a:bodyPr/>
          <a:lstStyle/>
          <a:p>
            <a:fld id="{1E1B8BD3-EEEF-4896-BEE3-06C250004F3C}" type="slidenum">
              <a:rPr lang="en-US" smtClean="0"/>
              <a:pPr/>
              <a:t>23</a:t>
            </a:fld>
            <a:endParaRPr lang="en-US" dirty="0"/>
          </a:p>
        </p:txBody>
      </p:sp>
      <p:sp>
        <p:nvSpPr>
          <p:cNvPr id="3" name="Rectangle 2">
            <a:extLst>
              <a:ext uri="{FF2B5EF4-FFF2-40B4-BE49-F238E27FC236}">
                <a16:creationId xmlns:a16="http://schemas.microsoft.com/office/drawing/2014/main" id="{D6AEEBF5-46A1-41E0-8B5C-471F9C1A012A}"/>
              </a:ext>
            </a:extLst>
          </p:cNvPr>
          <p:cNvSpPr/>
          <p:nvPr/>
        </p:nvSpPr>
        <p:spPr>
          <a:xfrm>
            <a:off x="892085" y="2595503"/>
            <a:ext cx="6108791" cy="3416320"/>
          </a:xfrm>
          <a:prstGeom prst="rect">
            <a:avLst/>
          </a:prstGeom>
        </p:spPr>
        <p:txBody>
          <a:bodyPr wrap="square">
            <a:spAutoFit/>
          </a:bodyPr>
          <a:lstStyle/>
          <a:p>
            <a:r>
              <a:rPr lang="en-US" kern="1400" dirty="0">
                <a:solidFill>
                  <a:srgbClr val="000000"/>
                </a:solidFill>
                <a:latin typeface="Arial Narrow" panose="020B0606020202030204" pitchFamily="34" charset="0"/>
              </a:rPr>
              <a:t>When we speak of repentance, we’re not talking about feeling or apology. We need to be thinking that we should start rethinking about decisions we’ve made in the past. And if we can see them, that they have lead us to wrong conclusions, then not continuing to make those decisions in the future. Because, the studies now that bring us to our ‘CoP’ are centered on the basis of parable teaching.</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Many people sat through the classes and saw only light, which tells us a couple of things. First of all, they don’t understand parable teaching. Second of all, they don’t understand the ’MC’ message. Because both of those demonstrate that there is no half right and half wrong in that ’MC’ message which was predicted in 2012.</a:t>
            </a:r>
          </a:p>
        </p:txBody>
      </p:sp>
      <p:sp>
        <p:nvSpPr>
          <p:cNvPr id="18" name="Text Box 2">
            <a:extLst>
              <a:ext uri="{FF2B5EF4-FFF2-40B4-BE49-F238E27FC236}">
                <a16:creationId xmlns:a16="http://schemas.microsoft.com/office/drawing/2014/main" id="{A549BDB6-B87E-4BC3-B8D6-935412BEC9FB}"/>
              </a:ext>
            </a:extLst>
          </p:cNvPr>
          <p:cNvSpPr txBox="1">
            <a:spLocks noChangeArrowheads="1"/>
          </p:cNvSpPr>
          <p:nvPr/>
        </p:nvSpPr>
        <p:spPr bwMode="auto">
          <a:xfrm>
            <a:off x="2914650" y="1044575"/>
            <a:ext cx="3371850" cy="1314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3">
            <a:extLst>
              <a:ext uri="{FF2B5EF4-FFF2-40B4-BE49-F238E27FC236}">
                <a16:creationId xmlns:a16="http://schemas.microsoft.com/office/drawing/2014/main" id="{AC073D44-2083-4867-A5E9-EEFD39CF831B}"/>
              </a:ext>
            </a:extLst>
          </p:cNvPr>
          <p:cNvSpPr>
            <a:spLocks noChangeShapeType="1"/>
          </p:cNvSpPr>
          <p:nvPr/>
        </p:nvSpPr>
        <p:spPr bwMode="auto">
          <a:xfrm>
            <a:off x="4572000" y="155892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4">
            <a:extLst>
              <a:ext uri="{FF2B5EF4-FFF2-40B4-BE49-F238E27FC236}">
                <a16:creationId xmlns:a16="http://schemas.microsoft.com/office/drawing/2014/main" id="{635BA097-EE49-477B-B7B7-31FD6143F0C2}"/>
              </a:ext>
            </a:extLst>
          </p:cNvPr>
          <p:cNvSpPr>
            <a:spLocks noChangeShapeType="1"/>
          </p:cNvSpPr>
          <p:nvPr/>
        </p:nvSpPr>
        <p:spPr bwMode="auto">
          <a:xfrm flipV="1">
            <a:off x="5886450" y="13303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5">
            <a:extLst>
              <a:ext uri="{FF2B5EF4-FFF2-40B4-BE49-F238E27FC236}">
                <a16:creationId xmlns:a16="http://schemas.microsoft.com/office/drawing/2014/main" id="{39428939-BF12-4EF5-8F80-CFBA79E229A8}"/>
              </a:ext>
            </a:extLst>
          </p:cNvPr>
          <p:cNvSpPr>
            <a:spLocks noChangeShapeType="1"/>
          </p:cNvSpPr>
          <p:nvPr/>
        </p:nvSpPr>
        <p:spPr bwMode="auto">
          <a:xfrm flipV="1">
            <a:off x="4972050" y="13303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6">
            <a:extLst>
              <a:ext uri="{FF2B5EF4-FFF2-40B4-BE49-F238E27FC236}">
                <a16:creationId xmlns:a16="http://schemas.microsoft.com/office/drawing/2014/main" id="{68A840E1-069C-4AB8-9104-95F2F5CA9EA8}"/>
              </a:ext>
            </a:extLst>
          </p:cNvPr>
          <p:cNvSpPr>
            <a:spLocks noChangeShapeType="1"/>
          </p:cNvSpPr>
          <p:nvPr/>
        </p:nvSpPr>
        <p:spPr bwMode="auto">
          <a:xfrm>
            <a:off x="3257550" y="155892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7">
            <a:extLst>
              <a:ext uri="{FF2B5EF4-FFF2-40B4-BE49-F238E27FC236}">
                <a16:creationId xmlns:a16="http://schemas.microsoft.com/office/drawing/2014/main" id="{8D5B62B9-A852-4549-9B96-2549960A2146}"/>
              </a:ext>
            </a:extLst>
          </p:cNvPr>
          <p:cNvSpPr>
            <a:spLocks noChangeShapeType="1"/>
          </p:cNvSpPr>
          <p:nvPr/>
        </p:nvSpPr>
        <p:spPr bwMode="auto">
          <a:xfrm flipV="1">
            <a:off x="4114800" y="13303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8">
            <a:extLst>
              <a:ext uri="{FF2B5EF4-FFF2-40B4-BE49-F238E27FC236}">
                <a16:creationId xmlns:a16="http://schemas.microsoft.com/office/drawing/2014/main" id="{36657C7D-9256-4824-9BA5-B50705FCBE41}"/>
              </a:ext>
            </a:extLst>
          </p:cNvPr>
          <p:cNvSpPr>
            <a:spLocks noChangeShapeType="1"/>
          </p:cNvSpPr>
          <p:nvPr/>
        </p:nvSpPr>
        <p:spPr bwMode="auto">
          <a:xfrm flipV="1">
            <a:off x="3257550" y="13303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9">
            <a:extLst>
              <a:ext uri="{FF2B5EF4-FFF2-40B4-BE49-F238E27FC236}">
                <a16:creationId xmlns:a16="http://schemas.microsoft.com/office/drawing/2014/main" id="{B090FEE4-1326-4D8E-9456-83757426398C}"/>
              </a:ext>
            </a:extLst>
          </p:cNvPr>
          <p:cNvSpPr txBox="1">
            <a:spLocks noChangeArrowheads="1"/>
          </p:cNvSpPr>
          <p:nvPr/>
        </p:nvSpPr>
        <p:spPr bwMode="auto">
          <a:xfrm>
            <a:off x="3086100" y="11017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10">
            <a:extLst>
              <a:ext uri="{FF2B5EF4-FFF2-40B4-BE49-F238E27FC236}">
                <a16:creationId xmlns:a16="http://schemas.microsoft.com/office/drawing/2014/main" id="{2DFFA765-DC78-4B7A-A737-B8D4634F9C91}"/>
              </a:ext>
            </a:extLst>
          </p:cNvPr>
          <p:cNvSpPr txBox="1">
            <a:spLocks noChangeArrowheads="1"/>
          </p:cNvSpPr>
          <p:nvPr/>
        </p:nvSpPr>
        <p:spPr bwMode="auto">
          <a:xfrm>
            <a:off x="5715000" y="11017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11">
            <a:extLst>
              <a:ext uri="{FF2B5EF4-FFF2-40B4-BE49-F238E27FC236}">
                <a16:creationId xmlns:a16="http://schemas.microsoft.com/office/drawing/2014/main" id="{A3325A79-BCCC-474E-9B90-0FEF17FE8676}"/>
              </a:ext>
            </a:extLst>
          </p:cNvPr>
          <p:cNvSpPr txBox="1">
            <a:spLocks noChangeArrowheads="1"/>
          </p:cNvSpPr>
          <p:nvPr/>
        </p:nvSpPr>
        <p:spPr bwMode="auto">
          <a:xfrm>
            <a:off x="4800600" y="11017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2">
            <a:extLst>
              <a:ext uri="{FF2B5EF4-FFF2-40B4-BE49-F238E27FC236}">
                <a16:creationId xmlns:a16="http://schemas.microsoft.com/office/drawing/2014/main" id="{742EEDEE-DFC3-409E-BAB5-0BD30BA5D515}"/>
              </a:ext>
            </a:extLst>
          </p:cNvPr>
          <p:cNvSpPr txBox="1">
            <a:spLocks noChangeArrowheads="1"/>
          </p:cNvSpPr>
          <p:nvPr/>
        </p:nvSpPr>
        <p:spPr bwMode="auto">
          <a:xfrm>
            <a:off x="3943350" y="11017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13">
            <a:extLst>
              <a:ext uri="{FF2B5EF4-FFF2-40B4-BE49-F238E27FC236}">
                <a16:creationId xmlns:a16="http://schemas.microsoft.com/office/drawing/2014/main" id="{6C52A02E-E97B-44EA-8FD0-70674863CE54}"/>
              </a:ext>
            </a:extLst>
          </p:cNvPr>
          <p:cNvSpPr txBox="1">
            <a:spLocks noChangeArrowheads="1"/>
          </p:cNvSpPr>
          <p:nvPr/>
        </p:nvSpPr>
        <p:spPr bwMode="auto">
          <a:xfrm>
            <a:off x="3028950" y="1673225"/>
            <a:ext cx="457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Line 14">
            <a:extLst>
              <a:ext uri="{FF2B5EF4-FFF2-40B4-BE49-F238E27FC236}">
                <a16:creationId xmlns:a16="http://schemas.microsoft.com/office/drawing/2014/main" id="{4DF416C3-CC0B-49CE-AB40-156C7942CEBD}"/>
              </a:ext>
            </a:extLst>
          </p:cNvPr>
          <p:cNvSpPr>
            <a:spLocks noChangeShapeType="1"/>
          </p:cNvSpPr>
          <p:nvPr/>
        </p:nvSpPr>
        <p:spPr bwMode="auto">
          <a:xfrm flipV="1">
            <a:off x="3486150" y="1616075"/>
            <a:ext cx="2286000" cy="6286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31" name="Picture 15">
            <a:extLst>
              <a:ext uri="{FF2B5EF4-FFF2-40B4-BE49-F238E27FC236}">
                <a16:creationId xmlns:a16="http://schemas.microsoft.com/office/drawing/2014/main" id="{2553C200-5214-41C1-A3D3-9C3EEBE1A2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4650" y="1673225"/>
            <a:ext cx="628650"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2" name="Text Box 2">
            <a:extLst>
              <a:ext uri="{FF2B5EF4-FFF2-40B4-BE49-F238E27FC236}">
                <a16:creationId xmlns:a16="http://schemas.microsoft.com/office/drawing/2014/main" id="{FA373981-39C1-4444-8FD8-A71316C3FE88}"/>
              </a:ext>
            </a:extLst>
          </p:cNvPr>
          <p:cNvSpPr txBox="1">
            <a:spLocks noChangeArrowheads="1"/>
          </p:cNvSpPr>
          <p:nvPr/>
        </p:nvSpPr>
        <p:spPr bwMode="auto">
          <a:xfrm>
            <a:off x="7953375" y="1730375"/>
            <a:ext cx="3086100" cy="4032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Line 3">
            <a:extLst>
              <a:ext uri="{FF2B5EF4-FFF2-40B4-BE49-F238E27FC236}">
                <a16:creationId xmlns:a16="http://schemas.microsoft.com/office/drawing/2014/main" id="{BCA39857-7BB7-48FB-BE56-7595922590BB}"/>
              </a:ext>
            </a:extLst>
          </p:cNvPr>
          <p:cNvSpPr>
            <a:spLocks noChangeShapeType="1"/>
          </p:cNvSpPr>
          <p:nvPr/>
        </p:nvSpPr>
        <p:spPr bwMode="auto">
          <a:xfrm>
            <a:off x="8639175" y="2701925"/>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4">
            <a:extLst>
              <a:ext uri="{FF2B5EF4-FFF2-40B4-BE49-F238E27FC236}">
                <a16:creationId xmlns:a16="http://schemas.microsoft.com/office/drawing/2014/main" id="{A9D7F5C1-6190-47C8-AEC2-5E37E6EFD3DA}"/>
              </a:ext>
            </a:extLst>
          </p:cNvPr>
          <p:cNvSpPr>
            <a:spLocks noChangeShapeType="1"/>
          </p:cNvSpPr>
          <p:nvPr/>
        </p:nvSpPr>
        <p:spPr bwMode="auto">
          <a:xfrm>
            <a:off x="8639175" y="24161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5">
            <a:extLst>
              <a:ext uri="{FF2B5EF4-FFF2-40B4-BE49-F238E27FC236}">
                <a16:creationId xmlns:a16="http://schemas.microsoft.com/office/drawing/2014/main" id="{814054A0-2187-4413-8CE8-2BD925AB0A84}"/>
              </a:ext>
            </a:extLst>
          </p:cNvPr>
          <p:cNvSpPr>
            <a:spLocks noChangeShapeType="1"/>
          </p:cNvSpPr>
          <p:nvPr/>
        </p:nvSpPr>
        <p:spPr bwMode="auto">
          <a:xfrm>
            <a:off x="10239375" y="24161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6">
            <a:extLst>
              <a:ext uri="{FF2B5EF4-FFF2-40B4-BE49-F238E27FC236}">
                <a16:creationId xmlns:a16="http://schemas.microsoft.com/office/drawing/2014/main" id="{1483927E-3174-4FCF-BA65-21EFBB0C7F35}"/>
              </a:ext>
            </a:extLst>
          </p:cNvPr>
          <p:cNvSpPr txBox="1">
            <a:spLocks noChangeArrowheads="1"/>
          </p:cNvSpPr>
          <p:nvPr/>
        </p:nvSpPr>
        <p:spPr bwMode="auto">
          <a:xfrm>
            <a:off x="8410575" y="195897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7">
            <a:extLst>
              <a:ext uri="{FF2B5EF4-FFF2-40B4-BE49-F238E27FC236}">
                <a16:creationId xmlns:a16="http://schemas.microsoft.com/office/drawing/2014/main" id="{57C7C6B5-08D8-4447-92A6-E5C402363436}"/>
              </a:ext>
            </a:extLst>
          </p:cNvPr>
          <p:cNvSpPr txBox="1">
            <a:spLocks noChangeArrowheads="1"/>
          </p:cNvSpPr>
          <p:nvPr/>
        </p:nvSpPr>
        <p:spPr bwMode="auto">
          <a:xfrm>
            <a:off x="8353425" y="275907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8">
            <a:extLst>
              <a:ext uri="{FF2B5EF4-FFF2-40B4-BE49-F238E27FC236}">
                <a16:creationId xmlns:a16="http://schemas.microsoft.com/office/drawing/2014/main" id="{6F05EE5F-94C5-45FE-B2E4-E831AF92EB3F}"/>
              </a:ext>
            </a:extLst>
          </p:cNvPr>
          <p:cNvSpPr txBox="1">
            <a:spLocks noChangeArrowheads="1"/>
          </p:cNvSpPr>
          <p:nvPr/>
        </p:nvSpPr>
        <p:spPr bwMode="auto">
          <a:xfrm>
            <a:off x="9953625" y="178752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AutoShape 9">
            <a:extLst>
              <a:ext uri="{FF2B5EF4-FFF2-40B4-BE49-F238E27FC236}">
                <a16:creationId xmlns:a16="http://schemas.microsoft.com/office/drawing/2014/main" id="{1616DF37-18E7-44FC-84B7-444CCE737A17}"/>
              </a:ext>
            </a:extLst>
          </p:cNvPr>
          <p:cNvSpPr>
            <a:spLocks/>
          </p:cNvSpPr>
          <p:nvPr/>
        </p:nvSpPr>
        <p:spPr bwMode="auto">
          <a:xfrm>
            <a:off x="8124825" y="1844675"/>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Text Box 10">
            <a:extLst>
              <a:ext uri="{FF2B5EF4-FFF2-40B4-BE49-F238E27FC236}">
                <a16:creationId xmlns:a16="http://schemas.microsoft.com/office/drawing/2014/main" id="{BBFB72F3-5E1E-4D16-BB38-08240899FA83}"/>
              </a:ext>
            </a:extLst>
          </p:cNvPr>
          <p:cNvSpPr txBox="1">
            <a:spLocks noChangeArrowheads="1"/>
          </p:cNvSpPr>
          <p:nvPr/>
        </p:nvSpPr>
        <p:spPr bwMode="auto">
          <a:xfrm>
            <a:off x="8010525" y="3216275"/>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Line 11">
            <a:extLst>
              <a:ext uri="{FF2B5EF4-FFF2-40B4-BE49-F238E27FC236}">
                <a16:creationId xmlns:a16="http://schemas.microsoft.com/office/drawing/2014/main" id="{678626EA-6276-4CE6-AD66-0D4D922D5907}"/>
              </a:ext>
            </a:extLst>
          </p:cNvPr>
          <p:cNvSpPr>
            <a:spLocks noChangeShapeType="1"/>
          </p:cNvSpPr>
          <p:nvPr/>
        </p:nvSpPr>
        <p:spPr bwMode="auto">
          <a:xfrm>
            <a:off x="8639175" y="4530725"/>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12">
            <a:extLst>
              <a:ext uri="{FF2B5EF4-FFF2-40B4-BE49-F238E27FC236}">
                <a16:creationId xmlns:a16="http://schemas.microsoft.com/office/drawing/2014/main" id="{15A764E0-9981-43BD-B102-307C52DE00A2}"/>
              </a:ext>
            </a:extLst>
          </p:cNvPr>
          <p:cNvSpPr>
            <a:spLocks noChangeShapeType="1"/>
          </p:cNvSpPr>
          <p:nvPr/>
        </p:nvSpPr>
        <p:spPr bwMode="auto">
          <a:xfrm>
            <a:off x="8639175" y="42449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13">
            <a:extLst>
              <a:ext uri="{FF2B5EF4-FFF2-40B4-BE49-F238E27FC236}">
                <a16:creationId xmlns:a16="http://schemas.microsoft.com/office/drawing/2014/main" id="{3950309A-8013-40A4-B9A4-621C7DB0C205}"/>
              </a:ext>
            </a:extLst>
          </p:cNvPr>
          <p:cNvSpPr>
            <a:spLocks noChangeShapeType="1"/>
          </p:cNvSpPr>
          <p:nvPr/>
        </p:nvSpPr>
        <p:spPr bwMode="auto">
          <a:xfrm>
            <a:off x="10239375" y="42449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14">
            <a:extLst>
              <a:ext uri="{FF2B5EF4-FFF2-40B4-BE49-F238E27FC236}">
                <a16:creationId xmlns:a16="http://schemas.microsoft.com/office/drawing/2014/main" id="{97C9B0CE-58E7-49DC-9DC4-BE087D49F9C5}"/>
              </a:ext>
            </a:extLst>
          </p:cNvPr>
          <p:cNvSpPr txBox="1">
            <a:spLocks noChangeArrowheads="1"/>
          </p:cNvSpPr>
          <p:nvPr/>
        </p:nvSpPr>
        <p:spPr bwMode="auto">
          <a:xfrm>
            <a:off x="8410575" y="390207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Text Box 15">
            <a:extLst>
              <a:ext uri="{FF2B5EF4-FFF2-40B4-BE49-F238E27FC236}">
                <a16:creationId xmlns:a16="http://schemas.microsoft.com/office/drawing/2014/main" id="{BD8849D9-A64D-48A9-AE7A-EBF3427C2847}"/>
              </a:ext>
            </a:extLst>
          </p:cNvPr>
          <p:cNvSpPr txBox="1">
            <a:spLocks noChangeArrowheads="1"/>
          </p:cNvSpPr>
          <p:nvPr/>
        </p:nvSpPr>
        <p:spPr bwMode="auto">
          <a:xfrm>
            <a:off x="9953625" y="373062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Text Box 16">
            <a:extLst>
              <a:ext uri="{FF2B5EF4-FFF2-40B4-BE49-F238E27FC236}">
                <a16:creationId xmlns:a16="http://schemas.microsoft.com/office/drawing/2014/main" id="{BD485638-2C7D-47E7-B1B5-E05A14FC4FC8}"/>
              </a:ext>
            </a:extLst>
          </p:cNvPr>
          <p:cNvSpPr txBox="1">
            <a:spLocks noChangeArrowheads="1"/>
          </p:cNvSpPr>
          <p:nvPr/>
        </p:nvSpPr>
        <p:spPr bwMode="auto">
          <a:xfrm>
            <a:off x="8010525" y="458787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17">
            <a:extLst>
              <a:ext uri="{FF2B5EF4-FFF2-40B4-BE49-F238E27FC236}">
                <a16:creationId xmlns:a16="http://schemas.microsoft.com/office/drawing/2014/main" id="{7E253691-320F-4BA2-A28B-67AB5AA92063}"/>
              </a:ext>
            </a:extLst>
          </p:cNvPr>
          <p:cNvSpPr txBox="1">
            <a:spLocks noChangeArrowheads="1"/>
          </p:cNvSpPr>
          <p:nvPr/>
        </p:nvSpPr>
        <p:spPr bwMode="auto">
          <a:xfrm>
            <a:off x="8696325" y="458787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8">
            <a:extLst>
              <a:ext uri="{FF2B5EF4-FFF2-40B4-BE49-F238E27FC236}">
                <a16:creationId xmlns:a16="http://schemas.microsoft.com/office/drawing/2014/main" id="{A84AE2E1-A2DE-4339-BF45-0E666F876C64}"/>
              </a:ext>
            </a:extLst>
          </p:cNvPr>
          <p:cNvSpPr txBox="1">
            <a:spLocks noChangeArrowheads="1"/>
          </p:cNvSpPr>
          <p:nvPr/>
        </p:nvSpPr>
        <p:spPr bwMode="auto">
          <a:xfrm>
            <a:off x="8010525" y="521652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time setting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19">
            <a:extLst>
              <a:ext uri="{FF2B5EF4-FFF2-40B4-BE49-F238E27FC236}">
                <a16:creationId xmlns:a16="http://schemas.microsoft.com/office/drawing/2014/main" id="{0A79D41B-AC0F-414D-B7F8-05BA6D4C9BDC}"/>
              </a:ext>
            </a:extLst>
          </p:cNvPr>
          <p:cNvSpPr txBox="1">
            <a:spLocks noChangeArrowheads="1"/>
          </p:cNvSpPr>
          <p:nvPr/>
        </p:nvSpPr>
        <p:spPr bwMode="auto">
          <a:xfrm>
            <a:off x="9096375" y="5216525"/>
            <a:ext cx="514350" cy="479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Line 20">
            <a:extLst>
              <a:ext uri="{FF2B5EF4-FFF2-40B4-BE49-F238E27FC236}">
                <a16:creationId xmlns:a16="http://schemas.microsoft.com/office/drawing/2014/main" id="{95601674-92A6-436B-AE6F-17E5DD802C28}"/>
              </a:ext>
            </a:extLst>
          </p:cNvPr>
          <p:cNvSpPr>
            <a:spLocks noChangeShapeType="1"/>
          </p:cNvSpPr>
          <p:nvPr/>
        </p:nvSpPr>
        <p:spPr bwMode="auto">
          <a:xfrm flipV="1">
            <a:off x="8696325" y="2016125"/>
            <a:ext cx="1257300" cy="62865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21">
            <a:extLst>
              <a:ext uri="{FF2B5EF4-FFF2-40B4-BE49-F238E27FC236}">
                <a16:creationId xmlns:a16="http://schemas.microsoft.com/office/drawing/2014/main" id="{978A5039-DF1C-4A0C-B723-9EE023D12A29}"/>
              </a:ext>
            </a:extLst>
          </p:cNvPr>
          <p:cNvSpPr txBox="1">
            <a:spLocks noChangeArrowheads="1"/>
          </p:cNvSpPr>
          <p:nvPr/>
        </p:nvSpPr>
        <p:spPr bwMode="auto">
          <a:xfrm>
            <a:off x="10582275" y="2073275"/>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COP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Line 22">
            <a:extLst>
              <a:ext uri="{FF2B5EF4-FFF2-40B4-BE49-F238E27FC236}">
                <a16:creationId xmlns:a16="http://schemas.microsoft.com/office/drawing/2014/main" id="{FA1D32CB-753E-462A-961E-0704CA4B6F0D}"/>
              </a:ext>
            </a:extLst>
          </p:cNvPr>
          <p:cNvSpPr>
            <a:spLocks noChangeShapeType="1"/>
          </p:cNvSpPr>
          <p:nvPr/>
        </p:nvSpPr>
        <p:spPr bwMode="auto">
          <a:xfrm flipV="1">
            <a:off x="10296525" y="4130675"/>
            <a:ext cx="742950" cy="34290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585838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B6907E8-70F1-47A8-B8F7-E5D317338B53}"/>
              </a:ext>
            </a:extLst>
          </p:cNvPr>
          <p:cNvSpPr>
            <a:spLocks noGrp="1"/>
          </p:cNvSpPr>
          <p:nvPr>
            <p:ph type="sldNum" sz="quarter" idx="12"/>
          </p:nvPr>
        </p:nvSpPr>
        <p:spPr/>
        <p:txBody>
          <a:bodyPr/>
          <a:lstStyle/>
          <a:p>
            <a:fld id="{1E1B8BD3-EEEF-4896-BEE3-06C250004F3C}" type="slidenum">
              <a:rPr lang="en-US" smtClean="0"/>
              <a:pPr/>
              <a:t>24</a:t>
            </a:fld>
            <a:endParaRPr lang="en-US" dirty="0"/>
          </a:p>
        </p:txBody>
      </p:sp>
      <p:sp>
        <p:nvSpPr>
          <p:cNvPr id="3" name="Rectangle 2">
            <a:extLst>
              <a:ext uri="{FF2B5EF4-FFF2-40B4-BE49-F238E27FC236}">
                <a16:creationId xmlns:a16="http://schemas.microsoft.com/office/drawing/2014/main" id="{3BC100FB-2291-4322-8664-0B9C9417E9A0}"/>
              </a:ext>
            </a:extLst>
          </p:cNvPr>
          <p:cNvSpPr/>
          <p:nvPr/>
        </p:nvSpPr>
        <p:spPr>
          <a:xfrm>
            <a:off x="1918589" y="1997839"/>
            <a:ext cx="5007441" cy="2862322"/>
          </a:xfrm>
          <a:prstGeom prst="rect">
            <a:avLst/>
          </a:prstGeom>
        </p:spPr>
        <p:txBody>
          <a:bodyPr wrap="square">
            <a:spAutoFit/>
          </a:bodyPr>
          <a:lstStyle/>
          <a:p>
            <a:r>
              <a:rPr lang="en-US" kern="1400" dirty="0">
                <a:solidFill>
                  <a:srgbClr val="000000"/>
                </a:solidFill>
                <a:latin typeface="Arial Narrow" panose="020B0606020202030204" pitchFamily="34" charset="0"/>
              </a:rPr>
              <a:t>Midnight (’MN’) is ‘SL’. 2014 is our ‘SL’. We want to talk about a prediction of that ‘SL’ ‘waymark’, which is at 2012. But the natural consequence, if we accepted that 2012 is half right and half wrong, is that the ’MC’ that develops from this history of 2014, 2016, and 2018 is half right and half wrong. If you follow through with their logic, the people that are sharing this, you have no hope of seeing what is wrong until after your ‘CoP’. That’s too late and it’s dangerous to expect to see the message to be half wrong before your ‘CoP’.</a:t>
            </a:r>
            <a:endParaRPr lang="en-US" sz="1200" kern="1400" dirty="0">
              <a:solidFill>
                <a:srgbClr val="000000"/>
              </a:solidFill>
              <a:effectLst/>
              <a:latin typeface="Times New Roman" panose="02020603050405020304" pitchFamily="18" charset="0"/>
            </a:endParaRPr>
          </a:p>
        </p:txBody>
      </p:sp>
      <p:sp>
        <p:nvSpPr>
          <p:cNvPr id="25" name="Text Box 2">
            <a:extLst>
              <a:ext uri="{FF2B5EF4-FFF2-40B4-BE49-F238E27FC236}">
                <a16:creationId xmlns:a16="http://schemas.microsoft.com/office/drawing/2014/main" id="{76FBFE60-4CCB-42D1-B357-1C15054FD05D}"/>
              </a:ext>
            </a:extLst>
          </p:cNvPr>
          <p:cNvSpPr txBox="1">
            <a:spLocks noChangeArrowheads="1"/>
          </p:cNvSpPr>
          <p:nvPr/>
        </p:nvSpPr>
        <p:spPr bwMode="auto">
          <a:xfrm>
            <a:off x="7953375" y="1730375"/>
            <a:ext cx="3086100" cy="4032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Line 3">
            <a:extLst>
              <a:ext uri="{FF2B5EF4-FFF2-40B4-BE49-F238E27FC236}">
                <a16:creationId xmlns:a16="http://schemas.microsoft.com/office/drawing/2014/main" id="{26347DA5-DEE8-4AD4-9F8C-EE94D68082CD}"/>
              </a:ext>
            </a:extLst>
          </p:cNvPr>
          <p:cNvSpPr>
            <a:spLocks noChangeShapeType="1"/>
          </p:cNvSpPr>
          <p:nvPr/>
        </p:nvSpPr>
        <p:spPr bwMode="auto">
          <a:xfrm>
            <a:off x="8639175" y="2701925"/>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4">
            <a:extLst>
              <a:ext uri="{FF2B5EF4-FFF2-40B4-BE49-F238E27FC236}">
                <a16:creationId xmlns:a16="http://schemas.microsoft.com/office/drawing/2014/main" id="{D0227B1F-29C5-4EB5-8A8D-267CEEAC8D2F}"/>
              </a:ext>
            </a:extLst>
          </p:cNvPr>
          <p:cNvSpPr>
            <a:spLocks noChangeShapeType="1"/>
          </p:cNvSpPr>
          <p:nvPr/>
        </p:nvSpPr>
        <p:spPr bwMode="auto">
          <a:xfrm>
            <a:off x="8639175" y="24161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5">
            <a:extLst>
              <a:ext uri="{FF2B5EF4-FFF2-40B4-BE49-F238E27FC236}">
                <a16:creationId xmlns:a16="http://schemas.microsoft.com/office/drawing/2014/main" id="{0F62B1EB-02D8-482D-9092-38EEFC1ED848}"/>
              </a:ext>
            </a:extLst>
          </p:cNvPr>
          <p:cNvSpPr>
            <a:spLocks noChangeShapeType="1"/>
          </p:cNvSpPr>
          <p:nvPr/>
        </p:nvSpPr>
        <p:spPr bwMode="auto">
          <a:xfrm>
            <a:off x="10239375" y="24161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Text Box 6">
            <a:extLst>
              <a:ext uri="{FF2B5EF4-FFF2-40B4-BE49-F238E27FC236}">
                <a16:creationId xmlns:a16="http://schemas.microsoft.com/office/drawing/2014/main" id="{C9AA8A2C-FD8E-4672-9601-9CAB9F6DD4BB}"/>
              </a:ext>
            </a:extLst>
          </p:cNvPr>
          <p:cNvSpPr txBox="1">
            <a:spLocks noChangeArrowheads="1"/>
          </p:cNvSpPr>
          <p:nvPr/>
        </p:nvSpPr>
        <p:spPr bwMode="auto">
          <a:xfrm>
            <a:off x="8410575" y="195897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July 21,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7">
            <a:extLst>
              <a:ext uri="{FF2B5EF4-FFF2-40B4-BE49-F238E27FC236}">
                <a16:creationId xmlns:a16="http://schemas.microsoft.com/office/drawing/2014/main" id="{55047995-BAC5-4239-BFF3-201E6CA49855}"/>
              </a:ext>
            </a:extLst>
          </p:cNvPr>
          <p:cNvSpPr txBox="1">
            <a:spLocks noChangeArrowheads="1"/>
          </p:cNvSpPr>
          <p:nvPr/>
        </p:nvSpPr>
        <p:spPr bwMode="auto">
          <a:xfrm>
            <a:off x="8353425" y="2759075"/>
            <a:ext cx="628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Samuel Snow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Text Box 8">
            <a:extLst>
              <a:ext uri="{FF2B5EF4-FFF2-40B4-BE49-F238E27FC236}">
                <a16:creationId xmlns:a16="http://schemas.microsoft.com/office/drawing/2014/main" id="{9AE583D9-B9F4-4E94-AB2F-4764F7407757}"/>
              </a:ext>
            </a:extLst>
          </p:cNvPr>
          <p:cNvSpPr txBox="1">
            <a:spLocks noChangeArrowheads="1"/>
          </p:cNvSpPr>
          <p:nvPr/>
        </p:nvSpPr>
        <p:spPr bwMode="auto">
          <a:xfrm>
            <a:off x="9953625" y="1787525"/>
            <a:ext cx="62865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2 Advent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22, 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AutoShape 9">
            <a:extLst>
              <a:ext uri="{FF2B5EF4-FFF2-40B4-BE49-F238E27FC236}">
                <a16:creationId xmlns:a16="http://schemas.microsoft.com/office/drawing/2014/main" id="{F5AD5E2C-1ACF-4300-82D9-A182DEF4A4C6}"/>
              </a:ext>
            </a:extLst>
          </p:cNvPr>
          <p:cNvSpPr>
            <a:spLocks/>
          </p:cNvSpPr>
          <p:nvPr/>
        </p:nvSpPr>
        <p:spPr bwMode="auto">
          <a:xfrm>
            <a:off x="8124825" y="1844675"/>
            <a:ext cx="228600" cy="1314450"/>
          </a:xfrm>
          <a:prstGeom prst="leftBracket">
            <a:avLst>
              <a:gd name="adj" fmla="val 47917"/>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Text Box 10">
            <a:extLst>
              <a:ext uri="{FF2B5EF4-FFF2-40B4-BE49-F238E27FC236}">
                <a16:creationId xmlns:a16="http://schemas.microsoft.com/office/drawing/2014/main" id="{74513C72-D7AF-488E-B0A4-4AEFF8AFC59E}"/>
              </a:ext>
            </a:extLst>
          </p:cNvPr>
          <p:cNvSpPr txBox="1">
            <a:spLocks noChangeArrowheads="1"/>
          </p:cNvSpPr>
          <p:nvPr/>
        </p:nvSpPr>
        <p:spPr bwMode="auto">
          <a:xfrm>
            <a:off x="8010525" y="3216275"/>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 Waggoner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11">
            <a:extLst>
              <a:ext uri="{FF2B5EF4-FFF2-40B4-BE49-F238E27FC236}">
                <a16:creationId xmlns:a16="http://schemas.microsoft.com/office/drawing/2014/main" id="{D79F60A9-9A13-48EF-843E-264E5022B436}"/>
              </a:ext>
            </a:extLst>
          </p:cNvPr>
          <p:cNvSpPr>
            <a:spLocks noChangeShapeType="1"/>
          </p:cNvSpPr>
          <p:nvPr/>
        </p:nvSpPr>
        <p:spPr bwMode="auto">
          <a:xfrm>
            <a:off x="8639175" y="4530725"/>
            <a:ext cx="16002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12">
            <a:extLst>
              <a:ext uri="{FF2B5EF4-FFF2-40B4-BE49-F238E27FC236}">
                <a16:creationId xmlns:a16="http://schemas.microsoft.com/office/drawing/2014/main" id="{DAD5A4FE-FB3D-4AF1-A0BE-83A335B9D559}"/>
              </a:ext>
            </a:extLst>
          </p:cNvPr>
          <p:cNvSpPr>
            <a:spLocks noChangeShapeType="1"/>
          </p:cNvSpPr>
          <p:nvPr/>
        </p:nvSpPr>
        <p:spPr bwMode="auto">
          <a:xfrm>
            <a:off x="8639175" y="42449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13">
            <a:extLst>
              <a:ext uri="{FF2B5EF4-FFF2-40B4-BE49-F238E27FC236}">
                <a16:creationId xmlns:a16="http://schemas.microsoft.com/office/drawing/2014/main" id="{ED6518AE-0A95-4B83-A249-EE69F58C2788}"/>
              </a:ext>
            </a:extLst>
          </p:cNvPr>
          <p:cNvSpPr>
            <a:spLocks noChangeShapeType="1"/>
          </p:cNvSpPr>
          <p:nvPr/>
        </p:nvSpPr>
        <p:spPr bwMode="auto">
          <a:xfrm>
            <a:off x="10239375" y="4244975"/>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Text Box 14">
            <a:extLst>
              <a:ext uri="{FF2B5EF4-FFF2-40B4-BE49-F238E27FC236}">
                <a16:creationId xmlns:a16="http://schemas.microsoft.com/office/drawing/2014/main" id="{E67F9463-C84C-4442-847A-DF8FDFF185DA}"/>
              </a:ext>
            </a:extLst>
          </p:cNvPr>
          <p:cNvSpPr txBox="1">
            <a:spLocks noChangeArrowheads="1"/>
          </p:cNvSpPr>
          <p:nvPr/>
        </p:nvSpPr>
        <p:spPr bwMode="auto">
          <a:xfrm>
            <a:off x="8410575" y="3902075"/>
            <a:ext cx="51435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15">
            <a:extLst>
              <a:ext uri="{FF2B5EF4-FFF2-40B4-BE49-F238E27FC236}">
                <a16:creationId xmlns:a16="http://schemas.microsoft.com/office/drawing/2014/main" id="{6B2BF931-1243-4FE7-8274-AA95FFEA3421}"/>
              </a:ext>
            </a:extLst>
          </p:cNvPr>
          <p:cNvSpPr txBox="1">
            <a:spLocks noChangeArrowheads="1"/>
          </p:cNvSpPr>
          <p:nvPr/>
        </p:nvSpPr>
        <p:spPr bwMode="auto">
          <a:xfrm>
            <a:off x="9953625" y="3730625"/>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16">
            <a:extLst>
              <a:ext uri="{FF2B5EF4-FFF2-40B4-BE49-F238E27FC236}">
                <a16:creationId xmlns:a16="http://schemas.microsoft.com/office/drawing/2014/main" id="{DFC99413-23EE-472F-BDDC-2AD404EAECBA}"/>
              </a:ext>
            </a:extLst>
          </p:cNvPr>
          <p:cNvSpPr txBox="1">
            <a:spLocks noChangeArrowheads="1"/>
          </p:cNvSpPr>
          <p:nvPr/>
        </p:nvSpPr>
        <p:spPr bwMode="auto">
          <a:xfrm>
            <a:off x="8010525" y="458787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Parminder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17">
            <a:extLst>
              <a:ext uri="{FF2B5EF4-FFF2-40B4-BE49-F238E27FC236}">
                <a16:creationId xmlns:a16="http://schemas.microsoft.com/office/drawing/2014/main" id="{7F143124-A781-42A7-9697-974EFACE7706}"/>
              </a:ext>
            </a:extLst>
          </p:cNvPr>
          <p:cNvSpPr txBox="1">
            <a:spLocks noChangeArrowheads="1"/>
          </p:cNvSpPr>
          <p:nvPr/>
        </p:nvSpPr>
        <p:spPr bwMode="auto">
          <a:xfrm>
            <a:off x="8696325" y="4587875"/>
            <a:ext cx="68580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Elder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Jeff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 Box 18">
            <a:extLst>
              <a:ext uri="{FF2B5EF4-FFF2-40B4-BE49-F238E27FC236}">
                <a16:creationId xmlns:a16="http://schemas.microsoft.com/office/drawing/2014/main" id="{72B19E0B-ECA2-4142-A85C-6692077E747E}"/>
              </a:ext>
            </a:extLst>
          </p:cNvPr>
          <p:cNvSpPr txBox="1">
            <a:spLocks noChangeArrowheads="1"/>
          </p:cNvSpPr>
          <p:nvPr/>
        </p:nvSpPr>
        <p:spPr bwMode="auto">
          <a:xfrm>
            <a:off x="8010525" y="5216525"/>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time setting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19">
            <a:extLst>
              <a:ext uri="{FF2B5EF4-FFF2-40B4-BE49-F238E27FC236}">
                <a16:creationId xmlns:a16="http://schemas.microsoft.com/office/drawing/2014/main" id="{3E609FE3-FAC8-49C2-BE7A-55D29F5BCDC2}"/>
              </a:ext>
            </a:extLst>
          </p:cNvPr>
          <p:cNvSpPr txBox="1">
            <a:spLocks noChangeArrowheads="1"/>
          </p:cNvSpPr>
          <p:nvPr/>
        </p:nvSpPr>
        <p:spPr bwMode="auto">
          <a:xfrm>
            <a:off x="9096375" y="5216525"/>
            <a:ext cx="514350" cy="479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Line 20">
            <a:extLst>
              <a:ext uri="{FF2B5EF4-FFF2-40B4-BE49-F238E27FC236}">
                <a16:creationId xmlns:a16="http://schemas.microsoft.com/office/drawing/2014/main" id="{7EAFDBAC-7191-4AE4-A90C-C914552045F7}"/>
              </a:ext>
            </a:extLst>
          </p:cNvPr>
          <p:cNvSpPr>
            <a:spLocks noChangeShapeType="1"/>
          </p:cNvSpPr>
          <p:nvPr/>
        </p:nvSpPr>
        <p:spPr bwMode="auto">
          <a:xfrm flipV="1">
            <a:off x="8696325" y="2016125"/>
            <a:ext cx="1257300" cy="62865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Text Box 21">
            <a:extLst>
              <a:ext uri="{FF2B5EF4-FFF2-40B4-BE49-F238E27FC236}">
                <a16:creationId xmlns:a16="http://schemas.microsoft.com/office/drawing/2014/main" id="{F4AAEC42-2281-40FF-B082-D6D2D69E0B45}"/>
              </a:ext>
            </a:extLst>
          </p:cNvPr>
          <p:cNvSpPr txBox="1">
            <a:spLocks noChangeArrowheads="1"/>
          </p:cNvSpPr>
          <p:nvPr/>
        </p:nvSpPr>
        <p:spPr bwMode="auto">
          <a:xfrm>
            <a:off x="10582275" y="2073275"/>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FF0000"/>
                </a:solidFill>
                <a:effectLst/>
                <a:latin typeface="Arial Narrow" panose="020B0606020202030204" pitchFamily="34" charset="0"/>
              </a:rPr>
              <a:t>COP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22">
            <a:extLst>
              <a:ext uri="{FF2B5EF4-FFF2-40B4-BE49-F238E27FC236}">
                <a16:creationId xmlns:a16="http://schemas.microsoft.com/office/drawing/2014/main" id="{AEBFCCB4-DF1A-4B76-98E0-13441F865A95}"/>
              </a:ext>
            </a:extLst>
          </p:cNvPr>
          <p:cNvSpPr>
            <a:spLocks noChangeShapeType="1"/>
          </p:cNvSpPr>
          <p:nvPr/>
        </p:nvSpPr>
        <p:spPr bwMode="auto">
          <a:xfrm flipV="1">
            <a:off x="10296525" y="4130675"/>
            <a:ext cx="742950" cy="342900"/>
          </a:xfrm>
          <a:prstGeom prst="line">
            <a:avLst/>
          </a:prstGeom>
          <a:noFill/>
          <a:ln w="25400" algn="ctr">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1853647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DE429E5-C8DA-4DDE-A6DF-7D58190E01B1}"/>
              </a:ext>
            </a:extLst>
          </p:cNvPr>
          <p:cNvSpPr>
            <a:spLocks noGrp="1"/>
          </p:cNvSpPr>
          <p:nvPr>
            <p:ph type="sldNum" sz="quarter" idx="12"/>
          </p:nvPr>
        </p:nvSpPr>
        <p:spPr/>
        <p:txBody>
          <a:bodyPr/>
          <a:lstStyle/>
          <a:p>
            <a:fld id="{1E1B8BD3-EEEF-4896-BEE3-06C250004F3C}" type="slidenum">
              <a:rPr lang="en-US" smtClean="0"/>
              <a:pPr/>
              <a:t>25</a:t>
            </a:fld>
            <a:endParaRPr lang="en-US" dirty="0"/>
          </a:p>
        </p:txBody>
      </p:sp>
      <p:sp>
        <p:nvSpPr>
          <p:cNvPr id="3" name="Rectangle 2">
            <a:extLst>
              <a:ext uri="{FF2B5EF4-FFF2-40B4-BE49-F238E27FC236}">
                <a16:creationId xmlns:a16="http://schemas.microsoft.com/office/drawing/2014/main" id="{0CC7412F-1CB2-4E4E-AB18-94A9E4FB684B}"/>
              </a:ext>
            </a:extLst>
          </p:cNvPr>
          <p:cNvSpPr/>
          <p:nvPr/>
        </p:nvSpPr>
        <p:spPr>
          <a:xfrm>
            <a:off x="573150" y="455869"/>
            <a:ext cx="8274282" cy="5909310"/>
          </a:xfrm>
          <a:prstGeom prst="rect">
            <a:avLst/>
          </a:prstGeom>
        </p:spPr>
        <p:txBody>
          <a:bodyPr wrap="square">
            <a:spAutoFit/>
          </a:bodyPr>
          <a:lstStyle/>
          <a:p>
            <a:r>
              <a:rPr lang="en-US" kern="1400" dirty="0">
                <a:solidFill>
                  <a:srgbClr val="000000"/>
                </a:solidFill>
                <a:latin typeface="Arial Narrow" panose="020B0606020202030204" pitchFamily="34" charset="0"/>
              </a:rPr>
              <a:t>There are a few issues; I want to share my perspective on a few subjects. I wouldn’t normally share, I’m not so sure my opinion is needed, no one needs to listen to me. But I am hoping that no matter how new you are, even if you are new in the movement just a few months, if you accept the methodology of parable teaching and see it on a reform line, you can ascent to the truth because you can see that there is ‘Failure’, ‘Failure’ and ‘Success’. It doesn’t become a question of how much you know, you know that you can have faith in the messages that God has been opening up.</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We have another subject to look at. We’ve discussed half right and half wrong, we’ve discussed what was meant about repentance, because I must have said that. I don’t remember but I’m sure I have, for people to have mentioned it. And there is one other subject I want to address.</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If you were to go back to the videos in October 2018, and you followed through those videos, you would see a conclusion was made, cautiously. Not about 2019; that was not cautious. I believe that is solid. At the time I was more cautious, but from my perspective, we can mark 2021.</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2019 – ‘Raphia’</a:t>
            </a:r>
          </a:p>
          <a:p>
            <a:r>
              <a:rPr lang="en-US" kern="1400" dirty="0">
                <a:solidFill>
                  <a:srgbClr val="000000"/>
                </a:solidFill>
                <a:latin typeface="Arial Narrow" panose="020B0606020202030204" pitchFamily="34" charset="0"/>
              </a:rPr>
              <a:t>2021 – ‘Panium’</a:t>
            </a:r>
          </a:p>
          <a:p>
            <a:r>
              <a:rPr lang="en-US" kern="1400" dirty="0">
                <a:solidFill>
                  <a:srgbClr val="000000"/>
                </a:solidFill>
                <a:latin typeface="Arial Narrow" panose="020B0606020202030204" pitchFamily="34" charset="0"/>
              </a:rPr>
              <a:t> </a:t>
            </a:r>
          </a:p>
          <a:p>
            <a:r>
              <a:rPr lang="en-US" kern="1400" dirty="0">
                <a:solidFill>
                  <a:srgbClr val="000000"/>
                </a:solidFill>
                <a:latin typeface="Arial Narrow" panose="020B0606020202030204" pitchFamily="34" charset="0"/>
              </a:rPr>
              <a:t>You may have noticed in these studies, 2021 has not been mentioned. It had never been put on the board, and it hasn’t been a subject discussed publicly or privately. There are reasons for that.</a:t>
            </a:r>
            <a:endParaRPr lang="en-US" kern="1400" dirty="0">
              <a:solidFill>
                <a:srgbClr val="000000"/>
              </a:solidFill>
              <a:effectLst/>
              <a:latin typeface="Times New Roman" panose="02020603050405020304" pitchFamily="18" charset="0"/>
            </a:endParaRPr>
          </a:p>
        </p:txBody>
      </p:sp>
      <p:sp>
        <p:nvSpPr>
          <p:cNvPr id="20" name="Line 3">
            <a:extLst>
              <a:ext uri="{FF2B5EF4-FFF2-40B4-BE49-F238E27FC236}">
                <a16:creationId xmlns:a16="http://schemas.microsoft.com/office/drawing/2014/main" id="{BEC8AB88-6172-41BF-BF8E-8061E216E415}"/>
              </a:ext>
            </a:extLst>
          </p:cNvPr>
          <p:cNvSpPr>
            <a:spLocks noChangeShapeType="1"/>
          </p:cNvSpPr>
          <p:nvPr/>
        </p:nvSpPr>
        <p:spPr bwMode="auto">
          <a:xfrm flipV="1">
            <a:off x="10629900" y="284670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4">
            <a:extLst>
              <a:ext uri="{FF2B5EF4-FFF2-40B4-BE49-F238E27FC236}">
                <a16:creationId xmlns:a16="http://schemas.microsoft.com/office/drawing/2014/main" id="{53EACF53-E62A-44B0-8C00-3422C0CD62B0}"/>
              </a:ext>
            </a:extLst>
          </p:cNvPr>
          <p:cNvSpPr>
            <a:spLocks noChangeShapeType="1"/>
          </p:cNvSpPr>
          <p:nvPr/>
        </p:nvSpPr>
        <p:spPr bwMode="auto">
          <a:xfrm>
            <a:off x="9315450" y="307530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5">
            <a:extLst>
              <a:ext uri="{FF2B5EF4-FFF2-40B4-BE49-F238E27FC236}">
                <a16:creationId xmlns:a16="http://schemas.microsoft.com/office/drawing/2014/main" id="{0167105F-14C8-40BD-8AD7-FB7DD12F4FE4}"/>
              </a:ext>
            </a:extLst>
          </p:cNvPr>
          <p:cNvSpPr>
            <a:spLocks noChangeShapeType="1"/>
          </p:cNvSpPr>
          <p:nvPr/>
        </p:nvSpPr>
        <p:spPr bwMode="auto">
          <a:xfrm flipV="1">
            <a:off x="9315450" y="284670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6">
            <a:extLst>
              <a:ext uri="{FF2B5EF4-FFF2-40B4-BE49-F238E27FC236}">
                <a16:creationId xmlns:a16="http://schemas.microsoft.com/office/drawing/2014/main" id="{28CD6E48-8322-4B70-B3F9-6C6A18B9024D}"/>
              </a:ext>
            </a:extLst>
          </p:cNvPr>
          <p:cNvSpPr txBox="1">
            <a:spLocks noChangeArrowheads="1"/>
          </p:cNvSpPr>
          <p:nvPr/>
        </p:nvSpPr>
        <p:spPr bwMode="auto">
          <a:xfrm>
            <a:off x="9029700" y="244665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7">
            <a:extLst>
              <a:ext uri="{FF2B5EF4-FFF2-40B4-BE49-F238E27FC236}">
                <a16:creationId xmlns:a16="http://schemas.microsoft.com/office/drawing/2014/main" id="{54373592-429E-4BC5-BDCF-D104741DF5FD}"/>
              </a:ext>
            </a:extLst>
          </p:cNvPr>
          <p:cNvSpPr txBox="1">
            <a:spLocks noChangeArrowheads="1"/>
          </p:cNvSpPr>
          <p:nvPr/>
        </p:nvSpPr>
        <p:spPr bwMode="auto">
          <a:xfrm>
            <a:off x="10344150" y="244665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8">
            <a:extLst>
              <a:ext uri="{FF2B5EF4-FFF2-40B4-BE49-F238E27FC236}">
                <a16:creationId xmlns:a16="http://schemas.microsoft.com/office/drawing/2014/main" id="{453F0919-225B-40A8-8BA6-D5B20AAAB13F}"/>
              </a:ext>
            </a:extLst>
          </p:cNvPr>
          <p:cNvSpPr txBox="1">
            <a:spLocks noChangeArrowheads="1"/>
          </p:cNvSpPr>
          <p:nvPr/>
        </p:nvSpPr>
        <p:spPr bwMode="auto">
          <a:xfrm>
            <a:off x="9086850" y="313245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9">
            <a:extLst>
              <a:ext uri="{FF2B5EF4-FFF2-40B4-BE49-F238E27FC236}">
                <a16:creationId xmlns:a16="http://schemas.microsoft.com/office/drawing/2014/main" id="{7B6A34BF-BDEF-450B-9BC8-9BEA27F46218}"/>
              </a:ext>
            </a:extLst>
          </p:cNvPr>
          <p:cNvSpPr txBox="1">
            <a:spLocks noChangeArrowheads="1"/>
          </p:cNvSpPr>
          <p:nvPr/>
        </p:nvSpPr>
        <p:spPr bwMode="auto">
          <a:xfrm>
            <a:off x="10344150" y="313245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2263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632D1E-B4F1-48E9-9BF0-9CA479086CD1}"/>
              </a:ext>
            </a:extLst>
          </p:cNvPr>
          <p:cNvSpPr>
            <a:spLocks noGrp="1"/>
          </p:cNvSpPr>
          <p:nvPr>
            <p:ph type="sldNum" sz="quarter" idx="12"/>
          </p:nvPr>
        </p:nvSpPr>
        <p:spPr/>
        <p:txBody>
          <a:bodyPr/>
          <a:lstStyle/>
          <a:p>
            <a:fld id="{1E1B8BD3-EEEF-4896-BEE3-06C250004F3C}" type="slidenum">
              <a:rPr lang="en-US" smtClean="0"/>
              <a:pPr/>
              <a:t>26</a:t>
            </a:fld>
            <a:endParaRPr lang="en-US" dirty="0"/>
          </a:p>
        </p:txBody>
      </p:sp>
      <p:sp>
        <p:nvSpPr>
          <p:cNvPr id="3" name="Rectangle 2">
            <a:extLst>
              <a:ext uri="{FF2B5EF4-FFF2-40B4-BE49-F238E27FC236}">
                <a16:creationId xmlns:a16="http://schemas.microsoft.com/office/drawing/2014/main" id="{C7F44784-BB93-49AA-A27A-E9538ECC8754}"/>
              </a:ext>
            </a:extLst>
          </p:cNvPr>
          <p:cNvSpPr/>
          <p:nvPr/>
        </p:nvSpPr>
        <p:spPr>
          <a:xfrm>
            <a:off x="1018903" y="1490007"/>
            <a:ext cx="6096000" cy="3693319"/>
          </a:xfrm>
          <a:prstGeom prst="rect">
            <a:avLst/>
          </a:prstGeom>
        </p:spPr>
        <p:txBody>
          <a:bodyPr>
            <a:spAutoFit/>
          </a:bodyPr>
          <a:lstStyle/>
          <a:p>
            <a:r>
              <a:rPr lang="en-US" kern="1400" dirty="0">
                <a:solidFill>
                  <a:srgbClr val="000000"/>
                </a:solidFill>
                <a:latin typeface="Arial Narrow" panose="020B0606020202030204" pitchFamily="34" charset="0"/>
              </a:rPr>
              <a:t>The conclusions that some people are coming to, they say that 2021 is accurate. They interpret the silence of Elder Tess and others as rejection. And the conclusions that they are coming to, is that to reject this ‘waymark’ equals the rejection of 2014 and 2012. It is equal to rejecting “Time Setting”, and it is equal to rejecting the “2520”. We won’t go into why. This is what is being shared. It’s being stated publicly that 2021 stands. The movement holds to this position. The reason it hasn’t been shared, one of the reasons, is because it can be a distraction. 2019 is our ‘CoP’. If we are to do a work, that work as much as we can draw people’s attention, would be to review our history, external as well as internal. We need to understand Putin and Trump, as well as the internal dynamics so that by the time we get to our ‘CoP’ we know we are safe.</a:t>
            </a:r>
            <a:endParaRPr lang="en-US" sz="1200" kern="1400" dirty="0">
              <a:solidFill>
                <a:srgbClr val="000000"/>
              </a:solidFill>
              <a:effectLst/>
              <a:latin typeface="Times New Roman" panose="02020603050405020304" pitchFamily="18" charset="0"/>
            </a:endParaRPr>
          </a:p>
        </p:txBody>
      </p:sp>
      <p:sp>
        <p:nvSpPr>
          <p:cNvPr id="4" name="Text Box 2">
            <a:extLst>
              <a:ext uri="{FF2B5EF4-FFF2-40B4-BE49-F238E27FC236}">
                <a16:creationId xmlns:a16="http://schemas.microsoft.com/office/drawing/2014/main" id="{E216D184-E919-4036-981B-AE24C3812B8C}"/>
              </a:ext>
            </a:extLst>
          </p:cNvPr>
          <p:cNvSpPr txBox="1">
            <a:spLocks noChangeArrowheads="1"/>
          </p:cNvSpPr>
          <p:nvPr/>
        </p:nvSpPr>
        <p:spPr bwMode="auto">
          <a:xfrm>
            <a:off x="8401050" y="2194560"/>
            <a:ext cx="30861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2">
            <a:extLst>
              <a:ext uri="{FF2B5EF4-FFF2-40B4-BE49-F238E27FC236}">
                <a16:creationId xmlns:a16="http://schemas.microsoft.com/office/drawing/2014/main" id="{C1DADAC4-912F-4775-A09D-F234C4EA2F1D}"/>
              </a:ext>
            </a:extLst>
          </p:cNvPr>
          <p:cNvSpPr txBox="1">
            <a:spLocks noChangeArrowheads="1"/>
          </p:cNvSpPr>
          <p:nvPr/>
        </p:nvSpPr>
        <p:spPr bwMode="auto">
          <a:xfrm>
            <a:off x="8743950" y="2446655"/>
            <a:ext cx="30861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3">
            <a:extLst>
              <a:ext uri="{FF2B5EF4-FFF2-40B4-BE49-F238E27FC236}">
                <a16:creationId xmlns:a16="http://schemas.microsoft.com/office/drawing/2014/main" id="{015C8DF7-113A-40F0-A084-55B91AFE1F32}"/>
              </a:ext>
            </a:extLst>
          </p:cNvPr>
          <p:cNvSpPr>
            <a:spLocks noChangeShapeType="1"/>
          </p:cNvSpPr>
          <p:nvPr/>
        </p:nvSpPr>
        <p:spPr bwMode="auto">
          <a:xfrm flipV="1">
            <a:off x="10629900" y="284670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4">
            <a:extLst>
              <a:ext uri="{FF2B5EF4-FFF2-40B4-BE49-F238E27FC236}">
                <a16:creationId xmlns:a16="http://schemas.microsoft.com/office/drawing/2014/main" id="{FA227482-4EF5-45FD-BB11-EECFD8D5D2CF}"/>
              </a:ext>
            </a:extLst>
          </p:cNvPr>
          <p:cNvSpPr>
            <a:spLocks noChangeShapeType="1"/>
          </p:cNvSpPr>
          <p:nvPr/>
        </p:nvSpPr>
        <p:spPr bwMode="auto">
          <a:xfrm>
            <a:off x="9315450" y="307530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5">
            <a:extLst>
              <a:ext uri="{FF2B5EF4-FFF2-40B4-BE49-F238E27FC236}">
                <a16:creationId xmlns:a16="http://schemas.microsoft.com/office/drawing/2014/main" id="{7FAE9C41-61F9-4F74-82A8-4E6E4BBF7781}"/>
              </a:ext>
            </a:extLst>
          </p:cNvPr>
          <p:cNvSpPr>
            <a:spLocks noChangeShapeType="1"/>
          </p:cNvSpPr>
          <p:nvPr/>
        </p:nvSpPr>
        <p:spPr bwMode="auto">
          <a:xfrm flipV="1">
            <a:off x="9315450" y="284670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6">
            <a:extLst>
              <a:ext uri="{FF2B5EF4-FFF2-40B4-BE49-F238E27FC236}">
                <a16:creationId xmlns:a16="http://schemas.microsoft.com/office/drawing/2014/main" id="{29A49F05-0570-45BF-BA59-82B4883BF771}"/>
              </a:ext>
            </a:extLst>
          </p:cNvPr>
          <p:cNvSpPr txBox="1">
            <a:spLocks noChangeArrowheads="1"/>
          </p:cNvSpPr>
          <p:nvPr/>
        </p:nvSpPr>
        <p:spPr bwMode="auto">
          <a:xfrm>
            <a:off x="9029700" y="244665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 Box 7">
            <a:extLst>
              <a:ext uri="{FF2B5EF4-FFF2-40B4-BE49-F238E27FC236}">
                <a16:creationId xmlns:a16="http://schemas.microsoft.com/office/drawing/2014/main" id="{DE32A844-01C7-466E-B089-D9E89623EAF1}"/>
              </a:ext>
            </a:extLst>
          </p:cNvPr>
          <p:cNvSpPr txBox="1">
            <a:spLocks noChangeArrowheads="1"/>
          </p:cNvSpPr>
          <p:nvPr/>
        </p:nvSpPr>
        <p:spPr bwMode="auto">
          <a:xfrm>
            <a:off x="10344150" y="244665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2021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Text Box 8">
            <a:extLst>
              <a:ext uri="{FF2B5EF4-FFF2-40B4-BE49-F238E27FC236}">
                <a16:creationId xmlns:a16="http://schemas.microsoft.com/office/drawing/2014/main" id="{5C688A07-1F10-445A-B5A8-0548E43A29E7}"/>
              </a:ext>
            </a:extLst>
          </p:cNvPr>
          <p:cNvSpPr txBox="1">
            <a:spLocks noChangeArrowheads="1"/>
          </p:cNvSpPr>
          <p:nvPr/>
        </p:nvSpPr>
        <p:spPr bwMode="auto">
          <a:xfrm>
            <a:off x="9086850" y="313245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Raphia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9">
            <a:extLst>
              <a:ext uri="{FF2B5EF4-FFF2-40B4-BE49-F238E27FC236}">
                <a16:creationId xmlns:a16="http://schemas.microsoft.com/office/drawing/2014/main" id="{A46C807F-68F6-471A-8EFB-6FA4D7E00A21}"/>
              </a:ext>
            </a:extLst>
          </p:cNvPr>
          <p:cNvSpPr txBox="1">
            <a:spLocks noChangeArrowheads="1"/>
          </p:cNvSpPr>
          <p:nvPr/>
        </p:nvSpPr>
        <p:spPr bwMode="auto">
          <a:xfrm>
            <a:off x="10344150" y="313245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10">
            <a:extLst>
              <a:ext uri="{FF2B5EF4-FFF2-40B4-BE49-F238E27FC236}">
                <a16:creationId xmlns:a16="http://schemas.microsoft.com/office/drawing/2014/main" id="{AB4C4F3B-0D83-499B-90F5-18CD9B0C1939}"/>
              </a:ext>
            </a:extLst>
          </p:cNvPr>
          <p:cNvSpPr txBox="1">
            <a:spLocks noChangeArrowheads="1"/>
          </p:cNvSpPr>
          <p:nvPr/>
        </p:nvSpPr>
        <p:spPr bwMode="auto">
          <a:xfrm>
            <a:off x="10344150" y="3475355"/>
            <a:ext cx="1485900"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rejecting 2012, 2014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rejecting time setting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 to rejecting 2520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02157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C62D7-B448-4EE4-BCFD-2821511CFC7C}"/>
              </a:ext>
            </a:extLst>
          </p:cNvPr>
          <p:cNvSpPr>
            <a:spLocks noGrp="1"/>
          </p:cNvSpPr>
          <p:nvPr>
            <p:ph type="sldNum" sz="quarter" idx="12"/>
          </p:nvPr>
        </p:nvSpPr>
        <p:spPr/>
        <p:txBody>
          <a:bodyPr/>
          <a:lstStyle/>
          <a:p>
            <a:fld id="{1E1B8BD3-EEEF-4896-BEE3-06C250004F3C}" type="slidenum">
              <a:rPr lang="en-US" smtClean="0"/>
              <a:pPr/>
              <a:t>27</a:t>
            </a:fld>
            <a:endParaRPr lang="en-US" dirty="0"/>
          </a:p>
        </p:txBody>
      </p:sp>
      <p:sp>
        <p:nvSpPr>
          <p:cNvPr id="3" name="Rectangle 2">
            <a:extLst>
              <a:ext uri="{FF2B5EF4-FFF2-40B4-BE49-F238E27FC236}">
                <a16:creationId xmlns:a16="http://schemas.microsoft.com/office/drawing/2014/main" id="{FB1F6444-0D0B-4577-9BFB-94CF8C33B8E0}"/>
              </a:ext>
            </a:extLst>
          </p:cNvPr>
          <p:cNvSpPr/>
          <p:nvPr/>
        </p:nvSpPr>
        <p:spPr>
          <a:xfrm>
            <a:off x="939567" y="993160"/>
            <a:ext cx="5423405" cy="4524315"/>
          </a:xfrm>
          <a:prstGeom prst="rect">
            <a:avLst/>
          </a:prstGeom>
        </p:spPr>
        <p:txBody>
          <a:bodyPr wrap="square">
            <a:spAutoFit/>
          </a:bodyPr>
          <a:lstStyle/>
          <a:p>
            <a:r>
              <a:rPr lang="en-US" kern="1400" dirty="0">
                <a:solidFill>
                  <a:srgbClr val="000000"/>
                </a:solidFill>
                <a:latin typeface="Arial Narrow" panose="020B0606020202030204" pitchFamily="34" charset="0"/>
              </a:rPr>
              <a:t>2019 is (was) the ‘waymark’ that we need (needed) to understand prior to 2019. We have made mistakes in this history of 2012-2018 that put us in danger at our ‘CoP’, if we don’t make sure that our preconceived ideas are put aside. We need to be following not just the growth of truth, but the laws of the methodology that undergird it. What happened is that 2021 became highlighted, and studied out, and made a subject using the same type of methods where we’ve made mistakes. For example, with 2018 and pocket calculators. There are numbers being built into that message. But we are not at the right point in time, to have a clear understanding of what 2021 looks like. Because you may have noticed, it’s not enough to have a date. You have to know what it looks like. To know what it looks like, requires an ‘Increase of Knowledge’ (’IoK’) on more than just time, and a degree of unlearning, and that’s a process. That methodology is being developed.</a:t>
            </a:r>
            <a:endParaRPr lang="en-US" sz="1200" kern="1400" dirty="0">
              <a:solidFill>
                <a:srgbClr val="000000"/>
              </a:solidFill>
              <a:effectLst/>
              <a:latin typeface="Times New Roman" panose="02020603050405020304" pitchFamily="18" charset="0"/>
            </a:endParaRPr>
          </a:p>
        </p:txBody>
      </p:sp>
      <p:sp>
        <p:nvSpPr>
          <p:cNvPr id="19" name="Text Box 2">
            <a:extLst>
              <a:ext uri="{FF2B5EF4-FFF2-40B4-BE49-F238E27FC236}">
                <a16:creationId xmlns:a16="http://schemas.microsoft.com/office/drawing/2014/main" id="{6F39C03A-ABE7-4690-8ACA-34AA1013D89D}"/>
              </a:ext>
            </a:extLst>
          </p:cNvPr>
          <p:cNvSpPr txBox="1">
            <a:spLocks noChangeArrowheads="1"/>
          </p:cNvSpPr>
          <p:nvPr/>
        </p:nvSpPr>
        <p:spPr bwMode="auto">
          <a:xfrm>
            <a:off x="7829550" y="2524125"/>
            <a:ext cx="37719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3">
            <a:extLst>
              <a:ext uri="{FF2B5EF4-FFF2-40B4-BE49-F238E27FC236}">
                <a16:creationId xmlns:a16="http://schemas.microsoft.com/office/drawing/2014/main" id="{D6ED0C70-4546-44BC-A1CD-65F730E831D2}"/>
              </a:ext>
            </a:extLst>
          </p:cNvPr>
          <p:cNvSpPr>
            <a:spLocks noChangeShapeType="1"/>
          </p:cNvSpPr>
          <p:nvPr/>
        </p:nvSpPr>
        <p:spPr bwMode="auto">
          <a:xfrm>
            <a:off x="9486900" y="3209925"/>
            <a:ext cx="18859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4">
            <a:extLst>
              <a:ext uri="{FF2B5EF4-FFF2-40B4-BE49-F238E27FC236}">
                <a16:creationId xmlns:a16="http://schemas.microsoft.com/office/drawing/2014/main" id="{13AFF7BE-77DC-4934-BCDF-391CF88F1ECB}"/>
              </a:ext>
            </a:extLst>
          </p:cNvPr>
          <p:cNvSpPr>
            <a:spLocks noChangeShapeType="1"/>
          </p:cNvSpPr>
          <p:nvPr/>
        </p:nvSpPr>
        <p:spPr bwMode="auto">
          <a:xfrm flipV="1">
            <a:off x="10801350" y="29813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5">
            <a:extLst>
              <a:ext uri="{FF2B5EF4-FFF2-40B4-BE49-F238E27FC236}">
                <a16:creationId xmlns:a16="http://schemas.microsoft.com/office/drawing/2014/main" id="{850C5F6A-FD3C-4C16-AD8D-A04EFB348D38}"/>
              </a:ext>
            </a:extLst>
          </p:cNvPr>
          <p:cNvSpPr>
            <a:spLocks noChangeShapeType="1"/>
          </p:cNvSpPr>
          <p:nvPr/>
        </p:nvSpPr>
        <p:spPr bwMode="auto">
          <a:xfrm flipV="1">
            <a:off x="9886950" y="29813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6">
            <a:extLst>
              <a:ext uri="{FF2B5EF4-FFF2-40B4-BE49-F238E27FC236}">
                <a16:creationId xmlns:a16="http://schemas.microsoft.com/office/drawing/2014/main" id="{89E19D7A-CEEB-4B65-A59C-6F9783BB9221}"/>
              </a:ext>
            </a:extLst>
          </p:cNvPr>
          <p:cNvSpPr>
            <a:spLocks noChangeShapeType="1"/>
          </p:cNvSpPr>
          <p:nvPr/>
        </p:nvSpPr>
        <p:spPr bwMode="auto">
          <a:xfrm>
            <a:off x="8172450" y="3209925"/>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7">
            <a:extLst>
              <a:ext uri="{FF2B5EF4-FFF2-40B4-BE49-F238E27FC236}">
                <a16:creationId xmlns:a16="http://schemas.microsoft.com/office/drawing/2014/main" id="{02866DF0-B043-4BB9-9F79-2A8842EB2422}"/>
              </a:ext>
            </a:extLst>
          </p:cNvPr>
          <p:cNvSpPr>
            <a:spLocks noChangeShapeType="1"/>
          </p:cNvSpPr>
          <p:nvPr/>
        </p:nvSpPr>
        <p:spPr bwMode="auto">
          <a:xfrm flipV="1">
            <a:off x="9029700" y="29813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8">
            <a:extLst>
              <a:ext uri="{FF2B5EF4-FFF2-40B4-BE49-F238E27FC236}">
                <a16:creationId xmlns:a16="http://schemas.microsoft.com/office/drawing/2014/main" id="{6D49325E-AA77-4973-887F-DABEB54B59BA}"/>
              </a:ext>
            </a:extLst>
          </p:cNvPr>
          <p:cNvSpPr>
            <a:spLocks noChangeShapeType="1"/>
          </p:cNvSpPr>
          <p:nvPr/>
        </p:nvSpPr>
        <p:spPr bwMode="auto">
          <a:xfrm flipV="1">
            <a:off x="8172450" y="29813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Text Box 9">
            <a:extLst>
              <a:ext uri="{FF2B5EF4-FFF2-40B4-BE49-F238E27FC236}">
                <a16:creationId xmlns:a16="http://schemas.microsoft.com/office/drawing/2014/main" id="{B4BE535C-A356-48C2-B4B3-044B329D7A2D}"/>
              </a:ext>
            </a:extLst>
          </p:cNvPr>
          <p:cNvSpPr txBox="1">
            <a:spLocks noChangeArrowheads="1"/>
          </p:cNvSpPr>
          <p:nvPr/>
        </p:nvSpPr>
        <p:spPr bwMode="auto">
          <a:xfrm>
            <a:off x="8001000" y="27527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10">
            <a:extLst>
              <a:ext uri="{FF2B5EF4-FFF2-40B4-BE49-F238E27FC236}">
                <a16:creationId xmlns:a16="http://schemas.microsoft.com/office/drawing/2014/main" id="{FC3B8BCE-720C-4001-8BAD-B4E835DD5390}"/>
              </a:ext>
            </a:extLst>
          </p:cNvPr>
          <p:cNvSpPr txBox="1">
            <a:spLocks noChangeArrowheads="1"/>
          </p:cNvSpPr>
          <p:nvPr/>
        </p:nvSpPr>
        <p:spPr bwMode="auto">
          <a:xfrm>
            <a:off x="10629900" y="27527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1">
            <a:extLst>
              <a:ext uri="{FF2B5EF4-FFF2-40B4-BE49-F238E27FC236}">
                <a16:creationId xmlns:a16="http://schemas.microsoft.com/office/drawing/2014/main" id="{1A9B57A4-D4EC-4F2E-B678-91707236E9C1}"/>
              </a:ext>
            </a:extLst>
          </p:cNvPr>
          <p:cNvSpPr txBox="1">
            <a:spLocks noChangeArrowheads="1"/>
          </p:cNvSpPr>
          <p:nvPr/>
        </p:nvSpPr>
        <p:spPr bwMode="auto">
          <a:xfrm>
            <a:off x="9715500" y="27527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12">
            <a:extLst>
              <a:ext uri="{FF2B5EF4-FFF2-40B4-BE49-F238E27FC236}">
                <a16:creationId xmlns:a16="http://schemas.microsoft.com/office/drawing/2014/main" id="{AF774D90-DC3A-4483-B150-57CA1528C2C1}"/>
              </a:ext>
            </a:extLst>
          </p:cNvPr>
          <p:cNvSpPr txBox="1">
            <a:spLocks noChangeArrowheads="1"/>
          </p:cNvSpPr>
          <p:nvPr/>
        </p:nvSpPr>
        <p:spPr bwMode="auto">
          <a:xfrm>
            <a:off x="8858250" y="2752725"/>
            <a:ext cx="3429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13">
            <a:extLst>
              <a:ext uri="{FF2B5EF4-FFF2-40B4-BE49-F238E27FC236}">
                <a16:creationId xmlns:a16="http://schemas.microsoft.com/office/drawing/2014/main" id="{8837E7A6-2357-42B3-85F2-37855FFE6480}"/>
              </a:ext>
            </a:extLst>
          </p:cNvPr>
          <p:cNvSpPr txBox="1">
            <a:spLocks noChangeArrowheads="1"/>
          </p:cNvSpPr>
          <p:nvPr/>
        </p:nvSpPr>
        <p:spPr bwMode="auto">
          <a:xfrm>
            <a:off x="7943850" y="3324225"/>
            <a:ext cx="4572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14">
            <a:extLst>
              <a:ext uri="{FF2B5EF4-FFF2-40B4-BE49-F238E27FC236}">
                <a16:creationId xmlns:a16="http://schemas.microsoft.com/office/drawing/2014/main" id="{2D3E990C-D2C8-4BBE-AD62-84F0D6EB5587}"/>
              </a:ext>
            </a:extLst>
          </p:cNvPr>
          <p:cNvSpPr>
            <a:spLocks noChangeShapeType="1"/>
          </p:cNvSpPr>
          <p:nvPr/>
        </p:nvSpPr>
        <p:spPr bwMode="auto">
          <a:xfrm flipV="1">
            <a:off x="8401050" y="3267075"/>
            <a:ext cx="2286000" cy="62865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08" name="Line 15">
            <a:extLst>
              <a:ext uri="{FF2B5EF4-FFF2-40B4-BE49-F238E27FC236}">
                <a16:creationId xmlns:a16="http://schemas.microsoft.com/office/drawing/2014/main" id="{4F44C6E5-2772-4241-B5CE-AFECB0B1CB32}"/>
              </a:ext>
            </a:extLst>
          </p:cNvPr>
          <p:cNvSpPr>
            <a:spLocks noChangeShapeType="1"/>
          </p:cNvSpPr>
          <p:nvPr/>
        </p:nvSpPr>
        <p:spPr bwMode="auto">
          <a:xfrm flipV="1">
            <a:off x="11315700" y="2981325"/>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09" name="Text Box 16">
            <a:extLst>
              <a:ext uri="{FF2B5EF4-FFF2-40B4-BE49-F238E27FC236}">
                <a16:creationId xmlns:a16="http://schemas.microsoft.com/office/drawing/2014/main" id="{C09D3200-302A-4833-BCD0-9BABAFFF38BB}"/>
              </a:ext>
            </a:extLst>
          </p:cNvPr>
          <p:cNvSpPr txBox="1">
            <a:spLocks noChangeArrowheads="1"/>
          </p:cNvSpPr>
          <p:nvPr/>
        </p:nvSpPr>
        <p:spPr bwMode="auto">
          <a:xfrm>
            <a:off x="11087100" y="258127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8449" name="Picture 17">
            <a:extLst>
              <a:ext uri="{FF2B5EF4-FFF2-40B4-BE49-F238E27FC236}">
                <a16:creationId xmlns:a16="http://schemas.microsoft.com/office/drawing/2014/main" id="{CAAA4799-0013-4796-881E-E3AB34E6E2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9550" y="3324225"/>
            <a:ext cx="628650"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841100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FBEE90-9D27-43A6-9FEB-A80152BC6564}"/>
              </a:ext>
            </a:extLst>
          </p:cNvPr>
          <p:cNvSpPr>
            <a:spLocks noGrp="1"/>
          </p:cNvSpPr>
          <p:nvPr>
            <p:ph type="sldNum" sz="quarter" idx="12"/>
          </p:nvPr>
        </p:nvSpPr>
        <p:spPr/>
        <p:txBody>
          <a:bodyPr/>
          <a:lstStyle/>
          <a:p>
            <a:fld id="{1E1B8BD3-EEEF-4896-BEE3-06C250004F3C}" type="slidenum">
              <a:rPr lang="en-US" smtClean="0"/>
              <a:pPr/>
              <a:t>28</a:t>
            </a:fld>
            <a:endParaRPr lang="en-US" dirty="0"/>
          </a:p>
        </p:txBody>
      </p:sp>
      <p:sp>
        <p:nvSpPr>
          <p:cNvPr id="3" name="Rectangle 2">
            <a:extLst>
              <a:ext uri="{FF2B5EF4-FFF2-40B4-BE49-F238E27FC236}">
                <a16:creationId xmlns:a16="http://schemas.microsoft.com/office/drawing/2014/main" id="{A7779654-A875-418F-898D-2751F25B0004}"/>
              </a:ext>
            </a:extLst>
          </p:cNvPr>
          <p:cNvSpPr/>
          <p:nvPr/>
        </p:nvSpPr>
        <p:spPr>
          <a:xfrm>
            <a:off x="1149532" y="1387181"/>
            <a:ext cx="6096000" cy="4247317"/>
          </a:xfrm>
          <a:prstGeom prst="rect">
            <a:avLst/>
          </a:prstGeom>
        </p:spPr>
        <p:txBody>
          <a:bodyPr>
            <a:spAutoFit/>
          </a:bodyPr>
          <a:lstStyle/>
          <a:p>
            <a:r>
              <a:rPr lang="en-US" kern="1400" dirty="0">
                <a:solidFill>
                  <a:srgbClr val="000000"/>
                </a:solidFill>
                <a:latin typeface="Arial Narrow" panose="020B0606020202030204" pitchFamily="34" charset="0"/>
              </a:rPr>
              <a:t>We’ll look at a demonstration. One of the reasons we believe 2019 is Raphia is because you can go to 1799 and see the rise of Napoleon, and take it to 2019. We discussed this in our previous study. What is 1799? The death of the Papacy. So, we have another problem. We want to take a ‘waymark’ (1799) and drop it wholesale onto another ‘waymark’ (2019). We have to have good logic for taking a thread and bringing it into our history. Because 1799 is the ‘death’ of the Papacy, and the rising up of Napoleon, 2019 is the rising up of Donald Trump, but not the ‘death’ of the Papacy. And if you want to make this the story of ‘death’ and ‘resurrection’, this ‘resurrection’ is far too late; it’s already begun. So, you can’t even do ‘death’ and ‘resurrection’. Maybe there is something you can learn from this thread (1799), but we can’t just take the events of the ‘waymark’ and drop them wholesale. The same way that we can’t take 1844 and 1888 to 2014 without considering the structure of those histories and the stories of ‘Failure’ and ‘Success’.</a:t>
            </a:r>
            <a:endParaRPr lang="en-US" sz="1200" kern="1400" dirty="0">
              <a:solidFill>
                <a:srgbClr val="000000"/>
              </a:solidFill>
              <a:effectLst/>
              <a:latin typeface="Times New Roman" panose="02020603050405020304" pitchFamily="18" charset="0"/>
            </a:endParaRPr>
          </a:p>
        </p:txBody>
      </p:sp>
      <p:sp>
        <p:nvSpPr>
          <p:cNvPr id="14" name="Text Box 2">
            <a:extLst>
              <a:ext uri="{FF2B5EF4-FFF2-40B4-BE49-F238E27FC236}">
                <a16:creationId xmlns:a16="http://schemas.microsoft.com/office/drawing/2014/main" id="{52D5B74E-AA34-408F-AC4D-5793E5D820B3}"/>
              </a:ext>
            </a:extLst>
          </p:cNvPr>
          <p:cNvSpPr txBox="1">
            <a:spLocks noChangeArrowheads="1"/>
          </p:cNvSpPr>
          <p:nvPr/>
        </p:nvSpPr>
        <p:spPr bwMode="auto">
          <a:xfrm>
            <a:off x="8505825" y="2247900"/>
            <a:ext cx="3200400" cy="222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3">
            <a:extLst>
              <a:ext uri="{FF2B5EF4-FFF2-40B4-BE49-F238E27FC236}">
                <a16:creationId xmlns:a16="http://schemas.microsoft.com/office/drawing/2014/main" id="{1D9A7F85-6DCC-483F-BAFF-0D0AF91465A2}"/>
              </a:ext>
            </a:extLst>
          </p:cNvPr>
          <p:cNvSpPr>
            <a:spLocks noChangeShapeType="1"/>
          </p:cNvSpPr>
          <p:nvPr/>
        </p:nvSpPr>
        <p:spPr bwMode="auto">
          <a:xfrm flipV="1">
            <a:off x="11191875" y="30480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4">
            <a:extLst>
              <a:ext uri="{FF2B5EF4-FFF2-40B4-BE49-F238E27FC236}">
                <a16:creationId xmlns:a16="http://schemas.microsoft.com/office/drawing/2014/main" id="{424D6023-6527-42AC-B915-6B4567291AA9}"/>
              </a:ext>
            </a:extLst>
          </p:cNvPr>
          <p:cNvSpPr>
            <a:spLocks noChangeShapeType="1"/>
          </p:cNvSpPr>
          <p:nvPr/>
        </p:nvSpPr>
        <p:spPr bwMode="auto">
          <a:xfrm>
            <a:off x="9191625" y="3276600"/>
            <a:ext cx="20002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5">
            <a:extLst>
              <a:ext uri="{FF2B5EF4-FFF2-40B4-BE49-F238E27FC236}">
                <a16:creationId xmlns:a16="http://schemas.microsoft.com/office/drawing/2014/main" id="{8BD7E0CB-511E-4D4D-A36E-E20033F2AC2E}"/>
              </a:ext>
            </a:extLst>
          </p:cNvPr>
          <p:cNvSpPr>
            <a:spLocks noChangeShapeType="1"/>
          </p:cNvSpPr>
          <p:nvPr/>
        </p:nvSpPr>
        <p:spPr bwMode="auto">
          <a:xfrm flipV="1">
            <a:off x="9191625" y="30480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6">
            <a:extLst>
              <a:ext uri="{FF2B5EF4-FFF2-40B4-BE49-F238E27FC236}">
                <a16:creationId xmlns:a16="http://schemas.microsoft.com/office/drawing/2014/main" id="{CEAF24AA-D93D-4ACD-8464-29AF97BA72DF}"/>
              </a:ext>
            </a:extLst>
          </p:cNvPr>
          <p:cNvSpPr txBox="1">
            <a:spLocks noChangeArrowheads="1"/>
          </p:cNvSpPr>
          <p:nvPr/>
        </p:nvSpPr>
        <p:spPr bwMode="auto">
          <a:xfrm>
            <a:off x="8905875" y="264795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7">
            <a:extLst>
              <a:ext uri="{FF2B5EF4-FFF2-40B4-BE49-F238E27FC236}">
                <a16:creationId xmlns:a16="http://schemas.microsoft.com/office/drawing/2014/main" id="{1C3AFCD8-DDBF-4E59-853B-762C90AB9500}"/>
              </a:ext>
            </a:extLst>
          </p:cNvPr>
          <p:cNvSpPr txBox="1">
            <a:spLocks noChangeArrowheads="1"/>
          </p:cNvSpPr>
          <p:nvPr/>
        </p:nvSpPr>
        <p:spPr bwMode="auto">
          <a:xfrm>
            <a:off x="10906125" y="2590800"/>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8">
            <a:extLst>
              <a:ext uri="{FF2B5EF4-FFF2-40B4-BE49-F238E27FC236}">
                <a16:creationId xmlns:a16="http://schemas.microsoft.com/office/drawing/2014/main" id="{74305DE7-9A5C-4258-81ED-C50F19E9BEDB}"/>
              </a:ext>
            </a:extLst>
          </p:cNvPr>
          <p:cNvSpPr txBox="1">
            <a:spLocks noChangeArrowheads="1"/>
          </p:cNvSpPr>
          <p:nvPr/>
        </p:nvSpPr>
        <p:spPr bwMode="auto">
          <a:xfrm>
            <a:off x="8848725" y="3333750"/>
            <a:ext cx="800100"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Napoleon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death of the papacy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Line 9">
            <a:extLst>
              <a:ext uri="{FF2B5EF4-FFF2-40B4-BE49-F238E27FC236}">
                <a16:creationId xmlns:a16="http://schemas.microsoft.com/office/drawing/2014/main" id="{AE37B653-0D1F-466F-9E0C-6FC9147681AD}"/>
              </a:ext>
            </a:extLst>
          </p:cNvPr>
          <p:cNvSpPr>
            <a:spLocks noChangeShapeType="1"/>
          </p:cNvSpPr>
          <p:nvPr/>
        </p:nvSpPr>
        <p:spPr bwMode="auto">
          <a:xfrm>
            <a:off x="9534525" y="2705100"/>
            <a:ext cx="131445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10">
            <a:extLst>
              <a:ext uri="{FF2B5EF4-FFF2-40B4-BE49-F238E27FC236}">
                <a16:creationId xmlns:a16="http://schemas.microsoft.com/office/drawing/2014/main" id="{472B7A94-2090-4DCC-A8CA-5131E52E0B21}"/>
              </a:ext>
            </a:extLst>
          </p:cNvPr>
          <p:cNvSpPr txBox="1">
            <a:spLocks noChangeArrowheads="1"/>
          </p:cNvSpPr>
          <p:nvPr/>
        </p:nvSpPr>
        <p:spPr bwMode="auto">
          <a:xfrm>
            <a:off x="9991725" y="2419350"/>
            <a:ext cx="514350"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Line 11">
            <a:extLst>
              <a:ext uri="{FF2B5EF4-FFF2-40B4-BE49-F238E27FC236}">
                <a16:creationId xmlns:a16="http://schemas.microsoft.com/office/drawing/2014/main" id="{A1311C01-F61C-42F6-8E44-B313D453A9F6}"/>
              </a:ext>
            </a:extLst>
          </p:cNvPr>
          <p:cNvSpPr>
            <a:spLocks noChangeShapeType="1"/>
          </p:cNvSpPr>
          <p:nvPr/>
        </p:nvSpPr>
        <p:spPr bwMode="auto">
          <a:xfrm>
            <a:off x="10620375" y="3048000"/>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908393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5D4E03-A4ED-4323-A36B-94A0A086A805}"/>
              </a:ext>
            </a:extLst>
          </p:cNvPr>
          <p:cNvSpPr>
            <a:spLocks noGrp="1"/>
          </p:cNvSpPr>
          <p:nvPr>
            <p:ph type="sldNum" sz="quarter" idx="12"/>
          </p:nvPr>
        </p:nvSpPr>
        <p:spPr/>
        <p:txBody>
          <a:bodyPr/>
          <a:lstStyle/>
          <a:p>
            <a:fld id="{1E1B8BD3-EEEF-4896-BEE3-06C250004F3C}" type="slidenum">
              <a:rPr lang="en-US" smtClean="0"/>
              <a:pPr/>
              <a:t>29</a:t>
            </a:fld>
            <a:endParaRPr lang="en-US" dirty="0"/>
          </a:p>
        </p:txBody>
      </p:sp>
      <p:sp>
        <p:nvSpPr>
          <p:cNvPr id="3" name="Rectangle 2">
            <a:extLst>
              <a:ext uri="{FF2B5EF4-FFF2-40B4-BE49-F238E27FC236}">
                <a16:creationId xmlns:a16="http://schemas.microsoft.com/office/drawing/2014/main" id="{2304B279-39BF-4D92-A46C-7B457B33CE57}"/>
              </a:ext>
            </a:extLst>
          </p:cNvPr>
          <p:cNvSpPr/>
          <p:nvPr/>
        </p:nvSpPr>
        <p:spPr>
          <a:xfrm>
            <a:off x="3048000" y="2598004"/>
            <a:ext cx="6096000" cy="1477328"/>
          </a:xfrm>
          <a:prstGeom prst="rect">
            <a:avLst/>
          </a:prstGeom>
        </p:spPr>
        <p:txBody>
          <a:bodyPr>
            <a:spAutoFit/>
          </a:bodyPr>
          <a:lstStyle/>
          <a:p>
            <a:r>
              <a:rPr lang="en-US" kern="1400" dirty="0">
                <a:solidFill>
                  <a:srgbClr val="000000"/>
                </a:solidFill>
                <a:latin typeface="Arial Narrow" panose="020B0606020202030204" pitchFamily="34" charset="0"/>
              </a:rPr>
              <a:t>The purpose of parable teaching, one of the purposes, is to equip us. It’s not so that we don’t have to watch presentations, we do. But if we know how parables work, people become much safer. Even if you’re new, you can look at a parable or a study that’s being presented and say that “it doesn’t look right”. It equips us and it keeps us safe.</a:t>
            </a:r>
            <a:endParaRPr lang="en-US" sz="1200" kern="14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043770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3</a:t>
            </a:fld>
            <a:endParaRPr lang="en-US" dirty="0"/>
          </a:p>
        </p:txBody>
      </p:sp>
      <p:sp>
        <p:nvSpPr>
          <p:cNvPr id="229" name="TextBox 228">
            <a:extLst>
              <a:ext uri="{FF2B5EF4-FFF2-40B4-BE49-F238E27FC236}">
                <a16:creationId xmlns:a16="http://schemas.microsoft.com/office/drawing/2014/main" id="{CE853410-8EF7-4A15-A12C-FD14A7DC2930}"/>
              </a:ext>
            </a:extLst>
          </p:cNvPr>
          <p:cNvSpPr txBox="1"/>
          <p:nvPr/>
        </p:nvSpPr>
        <p:spPr>
          <a:xfrm>
            <a:off x="646837" y="1123406"/>
            <a:ext cx="4027079" cy="4567751"/>
          </a:xfrm>
          <a:prstGeom prst="rect">
            <a:avLst/>
          </a:prstGeom>
          <a:noFill/>
        </p:spPr>
        <p:txBody>
          <a:bodyPr wrap="square" rtlCol="0">
            <a:spAutoFit/>
          </a:bodyPr>
          <a:lstStyle/>
          <a:p>
            <a:r>
              <a:rPr lang="en-US" dirty="0">
                <a:latin typeface="Arial Narrow" panose="020B0606020202030204" pitchFamily="34" charset="0"/>
              </a:rPr>
              <a:t>In our last study we did a ‘Compare and Contrast’ with ‘Modern Israel’ and ‘Modern Babylon’. ‘Modern Israel’ comes out in 1798. ‘Modern Babylon’ comes out in 1899. We find it is in two histories, ‘Alpha’ (1899-1945) and down in this history (our time period), there is an ‘Omega’. So, we have the ‘Alpha’ history and the ‘Omega’ history.</a:t>
            </a:r>
          </a:p>
          <a:p>
            <a:endParaRPr lang="en-US" dirty="0">
              <a:latin typeface="Arial Narrow" panose="020B0606020202030204" pitchFamily="34" charset="0"/>
            </a:endParaRPr>
          </a:p>
          <a:p>
            <a:r>
              <a:rPr lang="en-US" dirty="0">
                <a:latin typeface="Arial Narrow" panose="020B0606020202030204" pitchFamily="34" charset="0"/>
              </a:rPr>
              <a:t>We’re going to just add a couple of details to some of these ‘waymarks.’ We’ve already included another one, we lined up 1881 and the death of James White, with 1981 and the assassination attempts on the leader of the United States and the leader of the Catholic Church.</a:t>
            </a:r>
          </a:p>
        </p:txBody>
      </p:sp>
      <p:grpSp>
        <p:nvGrpSpPr>
          <p:cNvPr id="326" name="Group 325">
            <a:extLst>
              <a:ext uri="{FF2B5EF4-FFF2-40B4-BE49-F238E27FC236}">
                <a16:creationId xmlns:a16="http://schemas.microsoft.com/office/drawing/2014/main" id="{16A46A28-4FBB-4377-98E1-379E5B6201BD}"/>
              </a:ext>
            </a:extLst>
          </p:cNvPr>
          <p:cNvGrpSpPr>
            <a:grpSpLocks/>
          </p:cNvGrpSpPr>
          <p:nvPr/>
        </p:nvGrpSpPr>
        <p:grpSpPr bwMode="auto">
          <a:xfrm>
            <a:off x="4787861" y="1283517"/>
            <a:ext cx="7029450" cy="4114800"/>
            <a:chOff x="106584749" y="105956100"/>
            <a:chExt cx="7029451" cy="4114800"/>
          </a:xfrm>
        </p:grpSpPr>
        <p:sp>
          <p:nvSpPr>
            <p:cNvPr id="327" name="Text Box 3">
              <a:extLst>
                <a:ext uri="{FF2B5EF4-FFF2-40B4-BE49-F238E27FC236}">
                  <a16:creationId xmlns:a16="http://schemas.microsoft.com/office/drawing/2014/main" id="{04FA16CF-757E-490C-9008-B26ECB2D4B0C}"/>
                </a:ext>
              </a:extLst>
            </p:cNvPr>
            <p:cNvSpPr txBox="1">
              <a:spLocks noChangeArrowheads="1"/>
            </p:cNvSpPr>
            <p:nvPr/>
          </p:nvSpPr>
          <p:spPr bwMode="auto">
            <a:xfrm>
              <a:off x="106756200" y="106013250"/>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8" name="Text Box 4">
              <a:extLst>
                <a:ext uri="{FF2B5EF4-FFF2-40B4-BE49-F238E27FC236}">
                  <a16:creationId xmlns:a16="http://schemas.microsoft.com/office/drawing/2014/main" id="{10E149A5-AF9B-4F36-99A0-E622598D57AB}"/>
                </a:ext>
              </a:extLst>
            </p:cNvPr>
            <p:cNvSpPr txBox="1">
              <a:spLocks noChangeArrowheads="1"/>
            </p:cNvSpPr>
            <p:nvPr/>
          </p:nvSpPr>
          <p:spPr bwMode="auto">
            <a:xfrm>
              <a:off x="106756200" y="105956100"/>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9" name="Text Box 5">
              <a:extLst>
                <a:ext uri="{FF2B5EF4-FFF2-40B4-BE49-F238E27FC236}">
                  <a16:creationId xmlns:a16="http://schemas.microsoft.com/office/drawing/2014/main" id="{5219C431-A9B2-4780-969E-DABB9CB711EF}"/>
                </a:ext>
              </a:extLst>
            </p:cNvPr>
            <p:cNvSpPr txBox="1">
              <a:spLocks noChangeArrowheads="1"/>
            </p:cNvSpPr>
            <p:nvPr/>
          </p:nvSpPr>
          <p:spPr bwMode="auto">
            <a:xfrm>
              <a:off x="106756200" y="1077849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0" name="Text Box 6">
              <a:extLst>
                <a:ext uri="{FF2B5EF4-FFF2-40B4-BE49-F238E27FC236}">
                  <a16:creationId xmlns:a16="http://schemas.microsoft.com/office/drawing/2014/main" id="{20983525-E22A-4802-99BC-674ADF36BA7D}"/>
                </a:ext>
              </a:extLst>
            </p:cNvPr>
            <p:cNvSpPr txBox="1">
              <a:spLocks noChangeArrowheads="1"/>
            </p:cNvSpPr>
            <p:nvPr/>
          </p:nvSpPr>
          <p:spPr bwMode="auto">
            <a:xfrm>
              <a:off x="113177782" y="1091565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1" name="Line 7">
              <a:extLst>
                <a:ext uri="{FF2B5EF4-FFF2-40B4-BE49-F238E27FC236}">
                  <a16:creationId xmlns:a16="http://schemas.microsoft.com/office/drawing/2014/main" id="{2A8E9867-87AB-4C4B-8162-D9EA9CDBD5B4}"/>
                </a:ext>
              </a:extLst>
            </p:cNvPr>
            <p:cNvSpPr>
              <a:spLocks noChangeShapeType="1"/>
            </p:cNvSpPr>
            <p:nvPr/>
          </p:nvSpPr>
          <p:spPr bwMode="auto">
            <a:xfrm>
              <a:off x="106756200" y="1071562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Text Box 8">
              <a:extLst>
                <a:ext uri="{FF2B5EF4-FFF2-40B4-BE49-F238E27FC236}">
                  <a16:creationId xmlns:a16="http://schemas.microsoft.com/office/drawing/2014/main" id="{9B23BE85-9434-423D-B764-776F1EACFE68}"/>
                </a:ext>
              </a:extLst>
            </p:cNvPr>
            <p:cNvSpPr txBox="1">
              <a:spLocks noChangeArrowheads="1"/>
            </p:cNvSpPr>
            <p:nvPr/>
          </p:nvSpPr>
          <p:spPr bwMode="auto">
            <a:xfrm>
              <a:off x="109385100" y="10721340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3" name="Text Box 9">
              <a:extLst>
                <a:ext uri="{FF2B5EF4-FFF2-40B4-BE49-F238E27FC236}">
                  <a16:creationId xmlns:a16="http://schemas.microsoft.com/office/drawing/2014/main" id="{CD265FFE-C4E1-453F-B4D7-66D85B69F7E3}"/>
                </a:ext>
              </a:extLst>
            </p:cNvPr>
            <p:cNvSpPr txBox="1">
              <a:spLocks noChangeArrowheads="1"/>
            </p:cNvSpPr>
            <p:nvPr/>
          </p:nvSpPr>
          <p:spPr bwMode="auto">
            <a:xfrm>
              <a:off x="109785150" y="106870500"/>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4" name="Line 10">
              <a:extLst>
                <a:ext uri="{FF2B5EF4-FFF2-40B4-BE49-F238E27FC236}">
                  <a16:creationId xmlns:a16="http://schemas.microsoft.com/office/drawing/2014/main" id="{C15A97F1-B1F6-4413-9A83-95BF5F8BE444}"/>
                </a:ext>
              </a:extLst>
            </p:cNvPr>
            <p:cNvSpPr>
              <a:spLocks noChangeShapeType="1"/>
            </p:cNvSpPr>
            <p:nvPr/>
          </p:nvSpPr>
          <p:spPr bwMode="auto">
            <a:xfrm>
              <a:off x="111868527"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5" name="Line 11">
              <a:extLst>
                <a:ext uri="{FF2B5EF4-FFF2-40B4-BE49-F238E27FC236}">
                  <a16:creationId xmlns:a16="http://schemas.microsoft.com/office/drawing/2014/main" id="{35910921-01FC-4A60-85CF-BA09428D6D8C}"/>
                </a:ext>
              </a:extLst>
            </p:cNvPr>
            <p:cNvSpPr>
              <a:spLocks noChangeShapeType="1"/>
            </p:cNvSpPr>
            <p:nvPr/>
          </p:nvSpPr>
          <p:spPr bwMode="auto">
            <a:xfrm>
              <a:off x="111681491" y="1068705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6" name="Text Box 12">
              <a:extLst>
                <a:ext uri="{FF2B5EF4-FFF2-40B4-BE49-F238E27FC236}">
                  <a16:creationId xmlns:a16="http://schemas.microsoft.com/office/drawing/2014/main" id="{6B2E39B6-5311-458E-9239-10C1B8C1BF41}"/>
                </a:ext>
              </a:extLst>
            </p:cNvPr>
            <p:cNvSpPr txBox="1">
              <a:spLocks noChangeArrowheads="1"/>
            </p:cNvSpPr>
            <p:nvPr/>
          </p:nvSpPr>
          <p:spPr bwMode="auto">
            <a:xfrm>
              <a:off x="111619145"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7" name="Text Box 13">
              <a:extLst>
                <a:ext uri="{FF2B5EF4-FFF2-40B4-BE49-F238E27FC236}">
                  <a16:creationId xmlns:a16="http://schemas.microsoft.com/office/drawing/2014/main" id="{552F63AE-2F30-478C-B967-8F3B959A9200}"/>
                </a:ext>
              </a:extLst>
            </p:cNvPr>
            <p:cNvSpPr txBox="1">
              <a:spLocks noChangeArrowheads="1"/>
            </p:cNvSpPr>
            <p:nvPr/>
          </p:nvSpPr>
          <p:spPr bwMode="auto">
            <a:xfrm>
              <a:off x="111271050" y="107213400"/>
              <a:ext cx="59747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8" name="Line 14">
              <a:extLst>
                <a:ext uri="{FF2B5EF4-FFF2-40B4-BE49-F238E27FC236}">
                  <a16:creationId xmlns:a16="http://schemas.microsoft.com/office/drawing/2014/main" id="{00FE8285-F5D0-479E-896C-1B30F32A9C63}"/>
                </a:ext>
              </a:extLst>
            </p:cNvPr>
            <p:cNvSpPr>
              <a:spLocks noChangeShapeType="1"/>
            </p:cNvSpPr>
            <p:nvPr/>
          </p:nvSpPr>
          <p:spPr bwMode="auto">
            <a:xfrm>
              <a:off x="111868527" y="107156250"/>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Text Box 15">
              <a:extLst>
                <a:ext uri="{FF2B5EF4-FFF2-40B4-BE49-F238E27FC236}">
                  <a16:creationId xmlns:a16="http://schemas.microsoft.com/office/drawing/2014/main" id="{0223748B-1495-4E8F-B2C4-12296A02ABA9}"/>
                </a:ext>
              </a:extLst>
            </p:cNvPr>
            <p:cNvSpPr txBox="1">
              <a:spLocks noChangeArrowheads="1"/>
            </p:cNvSpPr>
            <p:nvPr/>
          </p:nvSpPr>
          <p:spPr bwMode="auto">
            <a:xfrm>
              <a:off x="111868527" y="107213400"/>
              <a:ext cx="62345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0" name="Line 16">
              <a:extLst>
                <a:ext uri="{FF2B5EF4-FFF2-40B4-BE49-F238E27FC236}">
                  <a16:creationId xmlns:a16="http://schemas.microsoft.com/office/drawing/2014/main" id="{AFA02A57-B6D9-4A07-960A-7EA6159FF94C}"/>
                </a:ext>
              </a:extLst>
            </p:cNvPr>
            <p:cNvSpPr>
              <a:spLocks noChangeShapeType="1"/>
            </p:cNvSpPr>
            <p:nvPr/>
          </p:nvSpPr>
          <p:spPr bwMode="auto">
            <a:xfrm>
              <a:off x="112928400"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Line 17">
              <a:extLst>
                <a:ext uri="{FF2B5EF4-FFF2-40B4-BE49-F238E27FC236}">
                  <a16:creationId xmlns:a16="http://schemas.microsoft.com/office/drawing/2014/main" id="{DDEBD3DA-8FF1-4382-885A-3C2E29BE53E9}"/>
                </a:ext>
              </a:extLst>
            </p:cNvPr>
            <p:cNvSpPr>
              <a:spLocks noChangeShapeType="1"/>
            </p:cNvSpPr>
            <p:nvPr/>
          </p:nvSpPr>
          <p:spPr bwMode="auto">
            <a:xfrm>
              <a:off x="112741364" y="1068705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Text Box 18">
              <a:extLst>
                <a:ext uri="{FF2B5EF4-FFF2-40B4-BE49-F238E27FC236}">
                  <a16:creationId xmlns:a16="http://schemas.microsoft.com/office/drawing/2014/main" id="{741AB0EF-282C-46A0-A8D4-B223AF971AC0}"/>
                </a:ext>
              </a:extLst>
            </p:cNvPr>
            <p:cNvSpPr txBox="1">
              <a:spLocks noChangeArrowheads="1"/>
            </p:cNvSpPr>
            <p:nvPr/>
          </p:nvSpPr>
          <p:spPr bwMode="auto">
            <a:xfrm>
              <a:off x="112679018"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3" name="Line 19">
              <a:extLst>
                <a:ext uri="{FF2B5EF4-FFF2-40B4-BE49-F238E27FC236}">
                  <a16:creationId xmlns:a16="http://schemas.microsoft.com/office/drawing/2014/main" id="{CB7BE551-1005-4B71-84FE-BDC38BC0FCF1}"/>
                </a:ext>
              </a:extLst>
            </p:cNvPr>
            <p:cNvSpPr>
              <a:spLocks noChangeShapeType="1"/>
            </p:cNvSpPr>
            <p:nvPr/>
          </p:nvSpPr>
          <p:spPr bwMode="auto">
            <a:xfrm>
              <a:off x="109728000" y="106470450"/>
              <a:ext cx="30861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Text Box 20">
              <a:extLst>
                <a:ext uri="{FF2B5EF4-FFF2-40B4-BE49-F238E27FC236}">
                  <a16:creationId xmlns:a16="http://schemas.microsoft.com/office/drawing/2014/main" id="{29956C2E-9D38-4EDF-9BAE-BA3A429EA77C}"/>
                </a:ext>
              </a:extLst>
            </p:cNvPr>
            <p:cNvSpPr txBox="1">
              <a:spLocks noChangeArrowheads="1"/>
            </p:cNvSpPr>
            <p:nvPr/>
          </p:nvSpPr>
          <p:spPr bwMode="auto">
            <a:xfrm>
              <a:off x="110928150" y="106184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5" name="Line 21">
              <a:extLst>
                <a:ext uri="{FF2B5EF4-FFF2-40B4-BE49-F238E27FC236}">
                  <a16:creationId xmlns:a16="http://schemas.microsoft.com/office/drawing/2014/main" id="{E6F6A0A6-CA0D-4115-A23A-3FBBD7DADF5C}"/>
                </a:ext>
              </a:extLst>
            </p:cNvPr>
            <p:cNvSpPr>
              <a:spLocks noChangeShapeType="1"/>
            </p:cNvSpPr>
            <p:nvPr/>
          </p:nvSpPr>
          <p:spPr bwMode="auto">
            <a:xfrm>
              <a:off x="112928400" y="107041950"/>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Text Box 22">
              <a:extLst>
                <a:ext uri="{FF2B5EF4-FFF2-40B4-BE49-F238E27FC236}">
                  <a16:creationId xmlns:a16="http://schemas.microsoft.com/office/drawing/2014/main" id="{55DD319B-4BD3-40F7-8AB5-B9A21EBF683C}"/>
                </a:ext>
              </a:extLst>
            </p:cNvPr>
            <p:cNvSpPr txBox="1">
              <a:spLocks noChangeArrowheads="1"/>
            </p:cNvSpPr>
            <p:nvPr/>
          </p:nvSpPr>
          <p:spPr bwMode="auto">
            <a:xfrm>
              <a:off x="113177782" y="1072134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7" name="Line 23">
              <a:extLst>
                <a:ext uri="{FF2B5EF4-FFF2-40B4-BE49-F238E27FC236}">
                  <a16:creationId xmlns:a16="http://schemas.microsoft.com/office/drawing/2014/main" id="{AF1C1768-4E69-4FA2-BF38-9E6DEF459324}"/>
                </a:ext>
              </a:extLst>
            </p:cNvPr>
            <p:cNvSpPr>
              <a:spLocks noChangeShapeType="1"/>
            </p:cNvSpPr>
            <p:nvPr/>
          </p:nvSpPr>
          <p:spPr bwMode="auto">
            <a:xfrm>
              <a:off x="106756200" y="1090993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24">
              <a:extLst>
                <a:ext uri="{FF2B5EF4-FFF2-40B4-BE49-F238E27FC236}">
                  <a16:creationId xmlns:a16="http://schemas.microsoft.com/office/drawing/2014/main" id="{5688C51E-5CE2-4DF2-8A5A-AB5C811690AC}"/>
                </a:ext>
              </a:extLst>
            </p:cNvPr>
            <p:cNvSpPr>
              <a:spLocks noChangeShapeType="1"/>
            </p:cNvSpPr>
            <p:nvPr/>
          </p:nvSpPr>
          <p:spPr bwMode="auto">
            <a:xfrm>
              <a:off x="111868527"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25">
              <a:extLst>
                <a:ext uri="{FF2B5EF4-FFF2-40B4-BE49-F238E27FC236}">
                  <a16:creationId xmlns:a16="http://schemas.microsoft.com/office/drawing/2014/main" id="{B6AD7E1A-487E-4B38-930C-01D77953E685}"/>
                </a:ext>
              </a:extLst>
            </p:cNvPr>
            <p:cNvSpPr>
              <a:spLocks noChangeShapeType="1"/>
            </p:cNvSpPr>
            <p:nvPr/>
          </p:nvSpPr>
          <p:spPr bwMode="auto">
            <a:xfrm>
              <a:off x="111681491" y="1088136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Text Box 26">
              <a:extLst>
                <a:ext uri="{FF2B5EF4-FFF2-40B4-BE49-F238E27FC236}">
                  <a16:creationId xmlns:a16="http://schemas.microsoft.com/office/drawing/2014/main" id="{A76F1AFC-BD34-4A53-A6C8-67BD5DCFBB28}"/>
                </a:ext>
              </a:extLst>
            </p:cNvPr>
            <p:cNvSpPr txBox="1">
              <a:spLocks noChangeArrowheads="1"/>
            </p:cNvSpPr>
            <p:nvPr/>
          </p:nvSpPr>
          <p:spPr bwMode="auto">
            <a:xfrm>
              <a:off x="111619145" y="1085278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1" name="Text Box 27">
              <a:extLst>
                <a:ext uri="{FF2B5EF4-FFF2-40B4-BE49-F238E27FC236}">
                  <a16:creationId xmlns:a16="http://schemas.microsoft.com/office/drawing/2014/main" id="{C8FEEA25-E7CC-4469-96E1-E17AAC02DE53}"/>
                </a:ext>
              </a:extLst>
            </p:cNvPr>
            <p:cNvSpPr txBox="1">
              <a:spLocks noChangeArrowheads="1"/>
            </p:cNvSpPr>
            <p:nvPr/>
          </p:nvSpPr>
          <p:spPr bwMode="auto">
            <a:xfrm>
              <a:off x="111307418" y="109156500"/>
              <a:ext cx="56110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2" name="Line 28">
              <a:extLst>
                <a:ext uri="{FF2B5EF4-FFF2-40B4-BE49-F238E27FC236}">
                  <a16:creationId xmlns:a16="http://schemas.microsoft.com/office/drawing/2014/main" id="{C0A58CD6-B44D-4484-AA10-8FA1B15092F2}"/>
                </a:ext>
              </a:extLst>
            </p:cNvPr>
            <p:cNvSpPr>
              <a:spLocks noChangeShapeType="1"/>
            </p:cNvSpPr>
            <p:nvPr/>
          </p:nvSpPr>
          <p:spPr bwMode="auto">
            <a:xfrm>
              <a:off x="111868527" y="109099350"/>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3" name="Text Box 29">
              <a:extLst>
                <a:ext uri="{FF2B5EF4-FFF2-40B4-BE49-F238E27FC236}">
                  <a16:creationId xmlns:a16="http://schemas.microsoft.com/office/drawing/2014/main" id="{7B491488-ABF0-4272-8409-4CEBCF5DA2BA}"/>
                </a:ext>
              </a:extLst>
            </p:cNvPr>
            <p:cNvSpPr txBox="1">
              <a:spLocks noChangeArrowheads="1"/>
            </p:cNvSpPr>
            <p:nvPr/>
          </p:nvSpPr>
          <p:spPr bwMode="auto">
            <a:xfrm>
              <a:off x="111868527" y="1091565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4" name="Line 30">
              <a:extLst>
                <a:ext uri="{FF2B5EF4-FFF2-40B4-BE49-F238E27FC236}">
                  <a16:creationId xmlns:a16="http://schemas.microsoft.com/office/drawing/2014/main" id="{CE08FA13-11F8-43AA-8E9D-A2CEF8BAC5BC}"/>
                </a:ext>
              </a:extLst>
            </p:cNvPr>
            <p:cNvSpPr>
              <a:spLocks noChangeShapeType="1"/>
            </p:cNvSpPr>
            <p:nvPr/>
          </p:nvSpPr>
          <p:spPr bwMode="auto">
            <a:xfrm>
              <a:off x="11292840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5" name="Line 31">
              <a:extLst>
                <a:ext uri="{FF2B5EF4-FFF2-40B4-BE49-F238E27FC236}">
                  <a16:creationId xmlns:a16="http://schemas.microsoft.com/office/drawing/2014/main" id="{EDBB1D49-7E41-44ED-952F-F1213C6875BA}"/>
                </a:ext>
              </a:extLst>
            </p:cNvPr>
            <p:cNvSpPr>
              <a:spLocks noChangeShapeType="1"/>
            </p:cNvSpPr>
            <p:nvPr/>
          </p:nvSpPr>
          <p:spPr bwMode="auto">
            <a:xfrm>
              <a:off x="112741364" y="1088136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6" name="Text Box 32">
              <a:extLst>
                <a:ext uri="{FF2B5EF4-FFF2-40B4-BE49-F238E27FC236}">
                  <a16:creationId xmlns:a16="http://schemas.microsoft.com/office/drawing/2014/main" id="{034F5C49-CC18-46F8-8DE8-AAEB5FD86261}"/>
                </a:ext>
              </a:extLst>
            </p:cNvPr>
            <p:cNvSpPr txBox="1">
              <a:spLocks noChangeArrowheads="1"/>
            </p:cNvSpPr>
            <p:nvPr/>
          </p:nvSpPr>
          <p:spPr bwMode="auto">
            <a:xfrm>
              <a:off x="112679018" y="1085278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7" name="Text Box 33">
              <a:extLst>
                <a:ext uri="{FF2B5EF4-FFF2-40B4-BE49-F238E27FC236}">
                  <a16:creationId xmlns:a16="http://schemas.microsoft.com/office/drawing/2014/main" id="{99554668-1F0C-44DB-98E3-F25FB97A5485}"/>
                </a:ext>
              </a:extLst>
            </p:cNvPr>
            <p:cNvSpPr txBox="1">
              <a:spLocks noChangeArrowheads="1"/>
            </p:cNvSpPr>
            <p:nvPr/>
          </p:nvSpPr>
          <p:spPr bwMode="auto">
            <a:xfrm>
              <a:off x="109899450" y="109556550"/>
              <a:ext cx="124690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8" name="Line 34">
              <a:extLst>
                <a:ext uri="{FF2B5EF4-FFF2-40B4-BE49-F238E27FC236}">
                  <a16:creationId xmlns:a16="http://schemas.microsoft.com/office/drawing/2014/main" id="{48EC41ED-E804-4E57-A777-8F626DC4132F}"/>
                </a:ext>
              </a:extLst>
            </p:cNvPr>
            <p:cNvSpPr>
              <a:spLocks noChangeShapeType="1"/>
            </p:cNvSpPr>
            <p:nvPr/>
          </p:nvSpPr>
          <p:spPr bwMode="auto">
            <a:xfrm>
              <a:off x="110439777" y="1069276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Line 35">
              <a:extLst>
                <a:ext uri="{FF2B5EF4-FFF2-40B4-BE49-F238E27FC236}">
                  <a16:creationId xmlns:a16="http://schemas.microsoft.com/office/drawing/2014/main" id="{60DB7348-1906-489F-8DD7-5292254A4B95}"/>
                </a:ext>
              </a:extLst>
            </p:cNvPr>
            <p:cNvSpPr>
              <a:spLocks noChangeShapeType="1"/>
            </p:cNvSpPr>
            <p:nvPr/>
          </p:nvSpPr>
          <p:spPr bwMode="auto">
            <a:xfrm>
              <a:off x="110315086" y="1069276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0" name="Line 36">
              <a:extLst>
                <a:ext uri="{FF2B5EF4-FFF2-40B4-BE49-F238E27FC236}">
                  <a16:creationId xmlns:a16="http://schemas.microsoft.com/office/drawing/2014/main" id="{4CBE3ECB-7A78-4917-B1F7-CF76FBAA3ECB}"/>
                </a:ext>
              </a:extLst>
            </p:cNvPr>
            <p:cNvSpPr>
              <a:spLocks noChangeShapeType="1"/>
            </p:cNvSpPr>
            <p:nvPr/>
          </p:nvSpPr>
          <p:spPr bwMode="auto">
            <a:xfrm>
              <a:off x="110439777" y="10709910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37">
              <a:extLst>
                <a:ext uri="{FF2B5EF4-FFF2-40B4-BE49-F238E27FC236}">
                  <a16:creationId xmlns:a16="http://schemas.microsoft.com/office/drawing/2014/main" id="{AB5086FA-8556-42E7-8F57-81D128F4887B}"/>
                </a:ext>
              </a:extLst>
            </p:cNvPr>
            <p:cNvSpPr txBox="1">
              <a:spLocks noChangeArrowheads="1"/>
            </p:cNvSpPr>
            <p:nvPr/>
          </p:nvSpPr>
          <p:spPr bwMode="auto">
            <a:xfrm>
              <a:off x="110190395"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2" name="Text Box 38">
              <a:extLst>
                <a:ext uri="{FF2B5EF4-FFF2-40B4-BE49-F238E27FC236}">
                  <a16:creationId xmlns:a16="http://schemas.microsoft.com/office/drawing/2014/main" id="{C42E9EAF-F82B-4C2D-AFE6-99E8DFABADC3}"/>
                </a:ext>
              </a:extLst>
            </p:cNvPr>
            <p:cNvSpPr txBox="1">
              <a:spLocks noChangeArrowheads="1"/>
            </p:cNvSpPr>
            <p:nvPr/>
          </p:nvSpPr>
          <p:spPr bwMode="auto">
            <a:xfrm>
              <a:off x="110128050" y="107727750"/>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3" name="Line 39">
              <a:extLst>
                <a:ext uri="{FF2B5EF4-FFF2-40B4-BE49-F238E27FC236}">
                  <a16:creationId xmlns:a16="http://schemas.microsoft.com/office/drawing/2014/main" id="{8B3ECC89-B0FC-4DB6-9736-F00DD21A9E54}"/>
                </a:ext>
              </a:extLst>
            </p:cNvPr>
            <p:cNvSpPr>
              <a:spLocks noChangeShapeType="1"/>
            </p:cNvSpPr>
            <p:nvPr/>
          </p:nvSpPr>
          <p:spPr bwMode="auto">
            <a:xfrm>
              <a:off x="10709910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4" name="Text Box 40">
              <a:extLst>
                <a:ext uri="{FF2B5EF4-FFF2-40B4-BE49-F238E27FC236}">
                  <a16:creationId xmlns:a16="http://schemas.microsoft.com/office/drawing/2014/main" id="{DE839D05-4547-41B1-B2B2-5268B9B6C421}"/>
                </a:ext>
              </a:extLst>
            </p:cNvPr>
            <p:cNvSpPr txBox="1">
              <a:spLocks noChangeArrowheads="1"/>
            </p:cNvSpPr>
            <p:nvPr/>
          </p:nvSpPr>
          <p:spPr bwMode="auto">
            <a:xfrm>
              <a:off x="106841925" y="108527850"/>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5" name="Text Box 41">
              <a:extLst>
                <a:ext uri="{FF2B5EF4-FFF2-40B4-BE49-F238E27FC236}">
                  <a16:creationId xmlns:a16="http://schemas.microsoft.com/office/drawing/2014/main" id="{96CF235D-53D3-4B37-981E-D3EE44D32D1C}"/>
                </a:ext>
              </a:extLst>
            </p:cNvPr>
            <p:cNvSpPr txBox="1">
              <a:spLocks noChangeArrowheads="1"/>
            </p:cNvSpPr>
            <p:nvPr/>
          </p:nvSpPr>
          <p:spPr bwMode="auto">
            <a:xfrm>
              <a:off x="106868368" y="109156500"/>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6" name="Line 42">
              <a:extLst>
                <a:ext uri="{FF2B5EF4-FFF2-40B4-BE49-F238E27FC236}">
                  <a16:creationId xmlns:a16="http://schemas.microsoft.com/office/drawing/2014/main" id="{397E0113-9D7D-44E8-B47F-762B76F25A12}"/>
                </a:ext>
              </a:extLst>
            </p:cNvPr>
            <p:cNvSpPr>
              <a:spLocks noChangeShapeType="1"/>
            </p:cNvSpPr>
            <p:nvPr/>
          </p:nvSpPr>
          <p:spPr bwMode="auto">
            <a:xfrm flipV="1">
              <a:off x="107099100" y="108956475"/>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7" name="Line 43">
              <a:extLst>
                <a:ext uri="{FF2B5EF4-FFF2-40B4-BE49-F238E27FC236}">
                  <a16:creationId xmlns:a16="http://schemas.microsoft.com/office/drawing/2014/main" id="{883A2787-F295-4A7C-A0A3-3929A924103D}"/>
                </a:ext>
              </a:extLst>
            </p:cNvPr>
            <p:cNvSpPr>
              <a:spLocks noChangeShapeType="1"/>
            </p:cNvSpPr>
            <p:nvPr/>
          </p:nvSpPr>
          <p:spPr bwMode="auto">
            <a:xfrm>
              <a:off x="107405748"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8" name="Line 44">
              <a:extLst>
                <a:ext uri="{FF2B5EF4-FFF2-40B4-BE49-F238E27FC236}">
                  <a16:creationId xmlns:a16="http://schemas.microsoft.com/office/drawing/2014/main" id="{59317726-5D87-4624-A8FB-B9885C86687F}"/>
                </a:ext>
              </a:extLst>
            </p:cNvPr>
            <p:cNvSpPr>
              <a:spLocks noChangeShapeType="1"/>
            </p:cNvSpPr>
            <p:nvPr/>
          </p:nvSpPr>
          <p:spPr bwMode="auto">
            <a:xfrm>
              <a:off x="107286330"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9" name="Text Box 45">
              <a:extLst>
                <a:ext uri="{FF2B5EF4-FFF2-40B4-BE49-F238E27FC236}">
                  <a16:creationId xmlns:a16="http://schemas.microsoft.com/office/drawing/2014/main" id="{FA1DB546-B4F7-41A4-BFFF-F4D05802D842}"/>
                </a:ext>
              </a:extLst>
            </p:cNvPr>
            <p:cNvSpPr txBox="1">
              <a:spLocks noChangeArrowheads="1"/>
            </p:cNvSpPr>
            <p:nvPr/>
          </p:nvSpPr>
          <p:spPr bwMode="auto">
            <a:xfrm>
              <a:off x="107226622" y="108527850"/>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0" name="Text Box 46">
              <a:extLst>
                <a:ext uri="{FF2B5EF4-FFF2-40B4-BE49-F238E27FC236}">
                  <a16:creationId xmlns:a16="http://schemas.microsoft.com/office/drawing/2014/main" id="{FDF45131-E634-4EB1-A438-205F97AF54CC}"/>
                </a:ext>
              </a:extLst>
            </p:cNvPr>
            <p:cNvSpPr txBox="1">
              <a:spLocks noChangeArrowheads="1"/>
            </p:cNvSpPr>
            <p:nvPr/>
          </p:nvSpPr>
          <p:spPr bwMode="auto">
            <a:xfrm>
              <a:off x="107213400" y="108242100"/>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1" name="Line 47">
              <a:extLst>
                <a:ext uri="{FF2B5EF4-FFF2-40B4-BE49-F238E27FC236}">
                  <a16:creationId xmlns:a16="http://schemas.microsoft.com/office/drawing/2014/main" id="{D66CA1E6-FA9A-4990-9D46-222CAEC12498}"/>
                </a:ext>
              </a:extLst>
            </p:cNvPr>
            <p:cNvSpPr>
              <a:spLocks noChangeShapeType="1"/>
            </p:cNvSpPr>
            <p:nvPr/>
          </p:nvSpPr>
          <p:spPr bwMode="auto">
            <a:xfrm>
              <a:off x="107405748" y="1090993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2" name="Text Box 48">
              <a:extLst>
                <a:ext uri="{FF2B5EF4-FFF2-40B4-BE49-F238E27FC236}">
                  <a16:creationId xmlns:a16="http://schemas.microsoft.com/office/drawing/2014/main" id="{00008C23-87D7-4F88-8893-3E9C2E4A73FF}"/>
                </a:ext>
              </a:extLst>
            </p:cNvPr>
            <p:cNvSpPr txBox="1">
              <a:spLocks noChangeArrowheads="1"/>
            </p:cNvSpPr>
            <p:nvPr/>
          </p:nvSpPr>
          <p:spPr bwMode="auto">
            <a:xfrm>
              <a:off x="107107204" y="109442250"/>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3" name="Text Box 49">
              <a:extLst>
                <a:ext uri="{FF2B5EF4-FFF2-40B4-BE49-F238E27FC236}">
                  <a16:creationId xmlns:a16="http://schemas.microsoft.com/office/drawing/2014/main" id="{94EFF9A3-84A1-4FB8-B418-F2BF8D665CF6}"/>
                </a:ext>
              </a:extLst>
            </p:cNvPr>
            <p:cNvSpPr txBox="1">
              <a:spLocks noChangeArrowheads="1"/>
            </p:cNvSpPr>
            <p:nvPr/>
          </p:nvSpPr>
          <p:spPr bwMode="auto">
            <a:xfrm>
              <a:off x="108069797" y="109099350"/>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4" name="Line 50">
              <a:extLst>
                <a:ext uri="{FF2B5EF4-FFF2-40B4-BE49-F238E27FC236}">
                  <a16:creationId xmlns:a16="http://schemas.microsoft.com/office/drawing/2014/main" id="{61BA72F6-7D86-4507-91DD-0DA01004CC07}"/>
                </a:ext>
              </a:extLst>
            </p:cNvPr>
            <p:cNvSpPr>
              <a:spLocks noChangeShapeType="1"/>
            </p:cNvSpPr>
            <p:nvPr/>
          </p:nvSpPr>
          <p:spPr bwMode="auto">
            <a:xfrm>
              <a:off x="108248924" y="10864215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51">
              <a:extLst>
                <a:ext uri="{FF2B5EF4-FFF2-40B4-BE49-F238E27FC236}">
                  <a16:creationId xmlns:a16="http://schemas.microsoft.com/office/drawing/2014/main" id="{4C407625-3437-4EC6-B362-7EE594FA2A4A}"/>
                </a:ext>
              </a:extLst>
            </p:cNvPr>
            <p:cNvSpPr>
              <a:spLocks noChangeShapeType="1"/>
            </p:cNvSpPr>
            <p:nvPr/>
          </p:nvSpPr>
          <p:spPr bwMode="auto">
            <a:xfrm>
              <a:off x="108069797" y="108642150"/>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52">
              <a:extLst>
                <a:ext uri="{FF2B5EF4-FFF2-40B4-BE49-F238E27FC236}">
                  <a16:creationId xmlns:a16="http://schemas.microsoft.com/office/drawing/2014/main" id="{FBE852EC-A803-43DD-92B9-62AFC1036241}"/>
                </a:ext>
              </a:extLst>
            </p:cNvPr>
            <p:cNvSpPr txBox="1">
              <a:spLocks noChangeArrowheads="1"/>
            </p:cNvSpPr>
            <p:nvPr/>
          </p:nvSpPr>
          <p:spPr bwMode="auto">
            <a:xfrm>
              <a:off x="108069797" y="108356400"/>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7" name="Text Box 53">
              <a:extLst>
                <a:ext uri="{FF2B5EF4-FFF2-40B4-BE49-F238E27FC236}">
                  <a16:creationId xmlns:a16="http://schemas.microsoft.com/office/drawing/2014/main" id="{C270FA1C-6FE8-49AB-988D-0FF7FFBD6B1C}"/>
                </a:ext>
              </a:extLst>
            </p:cNvPr>
            <p:cNvSpPr txBox="1">
              <a:spLocks noChangeArrowheads="1"/>
            </p:cNvSpPr>
            <p:nvPr/>
          </p:nvSpPr>
          <p:spPr bwMode="auto">
            <a:xfrm>
              <a:off x="108487760" y="108813600"/>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8" name="Line 54">
              <a:extLst>
                <a:ext uri="{FF2B5EF4-FFF2-40B4-BE49-F238E27FC236}">
                  <a16:creationId xmlns:a16="http://schemas.microsoft.com/office/drawing/2014/main" id="{16E46075-C67E-4BA4-909A-A9492E79A6B1}"/>
                </a:ext>
              </a:extLst>
            </p:cNvPr>
            <p:cNvSpPr>
              <a:spLocks noChangeShapeType="1"/>
            </p:cNvSpPr>
            <p:nvPr/>
          </p:nvSpPr>
          <p:spPr bwMode="auto">
            <a:xfrm>
              <a:off x="10898505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9" name="Line 55">
              <a:extLst>
                <a:ext uri="{FF2B5EF4-FFF2-40B4-BE49-F238E27FC236}">
                  <a16:creationId xmlns:a16="http://schemas.microsoft.com/office/drawing/2014/main" id="{BD76D441-1F9F-4B3F-B4E8-E85704893E8F}"/>
                </a:ext>
              </a:extLst>
            </p:cNvPr>
            <p:cNvSpPr>
              <a:spLocks noChangeShapeType="1"/>
            </p:cNvSpPr>
            <p:nvPr/>
          </p:nvSpPr>
          <p:spPr bwMode="auto">
            <a:xfrm>
              <a:off x="108805923" y="10881360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0" name="Text Box 56">
              <a:extLst>
                <a:ext uri="{FF2B5EF4-FFF2-40B4-BE49-F238E27FC236}">
                  <a16:creationId xmlns:a16="http://schemas.microsoft.com/office/drawing/2014/main" id="{703670CB-E0CC-45E2-9746-34CB284CEE6E}"/>
                </a:ext>
              </a:extLst>
            </p:cNvPr>
            <p:cNvSpPr txBox="1">
              <a:spLocks noChangeArrowheads="1"/>
            </p:cNvSpPr>
            <p:nvPr/>
          </p:nvSpPr>
          <p:spPr bwMode="auto">
            <a:xfrm>
              <a:off x="108746214" y="108527850"/>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1" name="Line 57">
              <a:extLst>
                <a:ext uri="{FF2B5EF4-FFF2-40B4-BE49-F238E27FC236}">
                  <a16:creationId xmlns:a16="http://schemas.microsoft.com/office/drawing/2014/main" id="{C3EE9B2F-C4A1-4916-9678-4C549EB97A8A}"/>
                </a:ext>
              </a:extLst>
            </p:cNvPr>
            <p:cNvSpPr>
              <a:spLocks noChangeShapeType="1"/>
            </p:cNvSpPr>
            <p:nvPr/>
          </p:nvSpPr>
          <p:spPr bwMode="auto">
            <a:xfrm>
              <a:off x="108985050" y="108985050"/>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2" name="Line 58">
              <a:extLst>
                <a:ext uri="{FF2B5EF4-FFF2-40B4-BE49-F238E27FC236}">
                  <a16:creationId xmlns:a16="http://schemas.microsoft.com/office/drawing/2014/main" id="{A16DA7EF-CEAB-460D-A8F5-93E73412F785}"/>
                </a:ext>
              </a:extLst>
            </p:cNvPr>
            <p:cNvSpPr>
              <a:spLocks noChangeShapeType="1"/>
            </p:cNvSpPr>
            <p:nvPr/>
          </p:nvSpPr>
          <p:spPr bwMode="auto">
            <a:xfrm>
              <a:off x="108010088"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3" name="Line 59">
              <a:extLst>
                <a:ext uri="{FF2B5EF4-FFF2-40B4-BE49-F238E27FC236}">
                  <a16:creationId xmlns:a16="http://schemas.microsoft.com/office/drawing/2014/main" id="{CD75EE59-5D2A-464E-A58F-FD440DB84F80}"/>
                </a:ext>
              </a:extLst>
            </p:cNvPr>
            <p:cNvSpPr>
              <a:spLocks noChangeShapeType="1"/>
            </p:cNvSpPr>
            <p:nvPr/>
          </p:nvSpPr>
          <p:spPr bwMode="auto">
            <a:xfrm>
              <a:off x="107890670"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4" name="Text Box 60">
              <a:extLst>
                <a:ext uri="{FF2B5EF4-FFF2-40B4-BE49-F238E27FC236}">
                  <a16:creationId xmlns:a16="http://schemas.microsoft.com/office/drawing/2014/main" id="{1051891F-6569-4EA7-B2FD-6C7214EA7473}"/>
                </a:ext>
              </a:extLst>
            </p:cNvPr>
            <p:cNvSpPr txBox="1">
              <a:spLocks noChangeArrowheads="1"/>
            </p:cNvSpPr>
            <p:nvPr/>
          </p:nvSpPr>
          <p:spPr bwMode="auto">
            <a:xfrm>
              <a:off x="107771252" y="108585000"/>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5" name="Text Box 61">
              <a:extLst>
                <a:ext uri="{FF2B5EF4-FFF2-40B4-BE49-F238E27FC236}">
                  <a16:creationId xmlns:a16="http://schemas.microsoft.com/office/drawing/2014/main" id="{D91DBDF2-6964-4A2C-A652-00F0893386EF}"/>
                </a:ext>
              </a:extLst>
            </p:cNvPr>
            <p:cNvSpPr txBox="1">
              <a:spLocks noChangeArrowheads="1"/>
            </p:cNvSpPr>
            <p:nvPr/>
          </p:nvSpPr>
          <p:spPr bwMode="auto">
            <a:xfrm>
              <a:off x="108746214" y="109099350"/>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6" name="Text Box 62">
              <a:extLst>
                <a:ext uri="{FF2B5EF4-FFF2-40B4-BE49-F238E27FC236}">
                  <a16:creationId xmlns:a16="http://schemas.microsoft.com/office/drawing/2014/main" id="{4FC89BCF-1A4B-4FC6-9755-B7E696ED0588}"/>
                </a:ext>
              </a:extLst>
            </p:cNvPr>
            <p:cNvSpPr txBox="1">
              <a:spLocks noChangeArrowheads="1"/>
            </p:cNvSpPr>
            <p:nvPr/>
          </p:nvSpPr>
          <p:spPr bwMode="auto">
            <a:xfrm>
              <a:off x="109443103" y="109156500"/>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7" name="Text Box 63">
              <a:extLst>
                <a:ext uri="{FF2B5EF4-FFF2-40B4-BE49-F238E27FC236}">
                  <a16:creationId xmlns:a16="http://schemas.microsoft.com/office/drawing/2014/main" id="{6BBEB17B-34DB-49DE-9122-C946DD0EBC1C}"/>
                </a:ext>
              </a:extLst>
            </p:cNvPr>
            <p:cNvSpPr txBox="1">
              <a:spLocks noChangeArrowheads="1"/>
            </p:cNvSpPr>
            <p:nvPr/>
          </p:nvSpPr>
          <p:spPr bwMode="auto">
            <a:xfrm>
              <a:off x="109263976" y="108813600"/>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8" name="Line 64">
              <a:extLst>
                <a:ext uri="{FF2B5EF4-FFF2-40B4-BE49-F238E27FC236}">
                  <a16:creationId xmlns:a16="http://schemas.microsoft.com/office/drawing/2014/main" id="{C59F5B87-0800-4525-A950-45E8361CE8D5}"/>
                </a:ext>
              </a:extLst>
            </p:cNvPr>
            <p:cNvSpPr>
              <a:spLocks noChangeShapeType="1"/>
            </p:cNvSpPr>
            <p:nvPr/>
          </p:nvSpPr>
          <p:spPr bwMode="auto">
            <a:xfrm>
              <a:off x="109699425" y="1087850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9" name="Line 65">
              <a:extLst>
                <a:ext uri="{FF2B5EF4-FFF2-40B4-BE49-F238E27FC236}">
                  <a16:creationId xmlns:a16="http://schemas.microsoft.com/office/drawing/2014/main" id="{64636C93-20BF-4929-B46B-251CF31E0028}"/>
                </a:ext>
              </a:extLst>
            </p:cNvPr>
            <p:cNvSpPr>
              <a:spLocks noChangeShapeType="1"/>
            </p:cNvSpPr>
            <p:nvPr/>
          </p:nvSpPr>
          <p:spPr bwMode="auto">
            <a:xfrm>
              <a:off x="109520297" y="10878502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0" name="Text Box 66">
              <a:extLst>
                <a:ext uri="{FF2B5EF4-FFF2-40B4-BE49-F238E27FC236}">
                  <a16:creationId xmlns:a16="http://schemas.microsoft.com/office/drawing/2014/main" id="{78BC14A3-D0E2-421E-AF3E-2308F1B0ABA9}"/>
                </a:ext>
              </a:extLst>
            </p:cNvPr>
            <p:cNvSpPr txBox="1">
              <a:spLocks noChangeArrowheads="1"/>
            </p:cNvSpPr>
            <p:nvPr/>
          </p:nvSpPr>
          <p:spPr bwMode="auto">
            <a:xfrm>
              <a:off x="109511768" y="108470700"/>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1" name="Line 67">
              <a:extLst>
                <a:ext uri="{FF2B5EF4-FFF2-40B4-BE49-F238E27FC236}">
                  <a16:creationId xmlns:a16="http://schemas.microsoft.com/office/drawing/2014/main" id="{BCA473DC-560A-4A30-8E43-6235CE2FB921}"/>
                </a:ext>
              </a:extLst>
            </p:cNvPr>
            <p:cNvSpPr>
              <a:spLocks noChangeShapeType="1"/>
            </p:cNvSpPr>
            <p:nvPr/>
          </p:nvSpPr>
          <p:spPr bwMode="auto">
            <a:xfrm>
              <a:off x="110458155"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2" name="Line 68">
              <a:extLst>
                <a:ext uri="{FF2B5EF4-FFF2-40B4-BE49-F238E27FC236}">
                  <a16:creationId xmlns:a16="http://schemas.microsoft.com/office/drawing/2014/main" id="{FC09701F-3EEB-4E30-9BF6-A12583DF216F}"/>
                </a:ext>
              </a:extLst>
            </p:cNvPr>
            <p:cNvSpPr>
              <a:spLocks noChangeShapeType="1"/>
            </p:cNvSpPr>
            <p:nvPr/>
          </p:nvSpPr>
          <p:spPr bwMode="auto">
            <a:xfrm>
              <a:off x="110338737"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Line 69">
              <a:extLst>
                <a:ext uri="{FF2B5EF4-FFF2-40B4-BE49-F238E27FC236}">
                  <a16:creationId xmlns:a16="http://schemas.microsoft.com/office/drawing/2014/main" id="{3F1871DA-1188-4E6E-AF06-68FE4BCEBFA3}"/>
                </a:ext>
              </a:extLst>
            </p:cNvPr>
            <p:cNvSpPr>
              <a:spLocks noChangeShapeType="1"/>
            </p:cNvSpPr>
            <p:nvPr/>
          </p:nvSpPr>
          <p:spPr bwMode="auto">
            <a:xfrm>
              <a:off x="110458155" y="109099350"/>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4" name="Text Box 70">
              <a:extLst>
                <a:ext uri="{FF2B5EF4-FFF2-40B4-BE49-F238E27FC236}">
                  <a16:creationId xmlns:a16="http://schemas.microsoft.com/office/drawing/2014/main" id="{0BDC0907-9938-4C7D-9DFC-AB380DF4DEF7}"/>
                </a:ext>
              </a:extLst>
            </p:cNvPr>
            <p:cNvSpPr txBox="1">
              <a:spLocks noChangeArrowheads="1"/>
            </p:cNvSpPr>
            <p:nvPr/>
          </p:nvSpPr>
          <p:spPr bwMode="auto">
            <a:xfrm>
              <a:off x="110159610" y="108470700"/>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5" name="Text Box 71">
              <a:extLst>
                <a:ext uri="{FF2B5EF4-FFF2-40B4-BE49-F238E27FC236}">
                  <a16:creationId xmlns:a16="http://schemas.microsoft.com/office/drawing/2014/main" id="{2D88C38B-5128-4975-A8EE-922AC4E7A007}"/>
                </a:ext>
              </a:extLst>
            </p:cNvPr>
            <p:cNvSpPr txBox="1">
              <a:spLocks noChangeArrowheads="1"/>
            </p:cNvSpPr>
            <p:nvPr/>
          </p:nvSpPr>
          <p:spPr bwMode="auto">
            <a:xfrm>
              <a:off x="107584875" y="109099350"/>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6" name="Line 72">
              <a:extLst>
                <a:ext uri="{FF2B5EF4-FFF2-40B4-BE49-F238E27FC236}">
                  <a16:creationId xmlns:a16="http://schemas.microsoft.com/office/drawing/2014/main" id="{7E62F87E-84CC-454A-8B0A-E210767781B5}"/>
                </a:ext>
              </a:extLst>
            </p:cNvPr>
            <p:cNvSpPr>
              <a:spLocks noChangeShapeType="1"/>
            </p:cNvSpPr>
            <p:nvPr/>
          </p:nvSpPr>
          <p:spPr bwMode="auto">
            <a:xfrm>
              <a:off x="107041950" y="108470700"/>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7" name="Text Box 73">
              <a:extLst>
                <a:ext uri="{FF2B5EF4-FFF2-40B4-BE49-F238E27FC236}">
                  <a16:creationId xmlns:a16="http://schemas.microsoft.com/office/drawing/2014/main" id="{9D03A7D9-493F-4957-8807-0461BDFCD597}"/>
                </a:ext>
              </a:extLst>
            </p:cNvPr>
            <p:cNvSpPr txBox="1">
              <a:spLocks noChangeArrowheads="1"/>
            </p:cNvSpPr>
            <p:nvPr/>
          </p:nvSpPr>
          <p:spPr bwMode="auto">
            <a:xfrm>
              <a:off x="107270550" y="108013500"/>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8" name="Line 74">
              <a:extLst>
                <a:ext uri="{FF2B5EF4-FFF2-40B4-BE49-F238E27FC236}">
                  <a16:creationId xmlns:a16="http://schemas.microsoft.com/office/drawing/2014/main" id="{119C31E9-CF77-4E7E-94A3-77164BE1B6E2}"/>
                </a:ext>
              </a:extLst>
            </p:cNvPr>
            <p:cNvSpPr>
              <a:spLocks noChangeShapeType="1"/>
            </p:cNvSpPr>
            <p:nvPr/>
          </p:nvSpPr>
          <p:spPr bwMode="auto">
            <a:xfrm>
              <a:off x="111099600" y="1068133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9" name="Text Box 75">
              <a:extLst>
                <a:ext uri="{FF2B5EF4-FFF2-40B4-BE49-F238E27FC236}">
                  <a16:creationId xmlns:a16="http://schemas.microsoft.com/office/drawing/2014/main" id="{A5E95911-83F5-429A-848F-35A54A9347E0}"/>
                </a:ext>
              </a:extLst>
            </p:cNvPr>
            <p:cNvSpPr txBox="1">
              <a:spLocks noChangeArrowheads="1"/>
            </p:cNvSpPr>
            <p:nvPr/>
          </p:nvSpPr>
          <p:spPr bwMode="auto">
            <a:xfrm>
              <a:off x="110985300" y="1065276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0" name="Line 76">
              <a:extLst>
                <a:ext uri="{FF2B5EF4-FFF2-40B4-BE49-F238E27FC236}">
                  <a16:creationId xmlns:a16="http://schemas.microsoft.com/office/drawing/2014/main" id="{F5EB761E-C4C1-45CF-88CF-626DBF801300}"/>
                </a:ext>
              </a:extLst>
            </p:cNvPr>
            <p:cNvSpPr>
              <a:spLocks noChangeShapeType="1"/>
            </p:cNvSpPr>
            <p:nvPr/>
          </p:nvSpPr>
          <p:spPr bwMode="auto">
            <a:xfrm>
              <a:off x="111213900" y="10681335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1" name="Text Box 77">
              <a:extLst>
                <a:ext uri="{FF2B5EF4-FFF2-40B4-BE49-F238E27FC236}">
                  <a16:creationId xmlns:a16="http://schemas.microsoft.com/office/drawing/2014/main" id="{DFF66BB9-5D53-4776-8F71-0AE6E6CCB671}"/>
                </a:ext>
              </a:extLst>
            </p:cNvPr>
            <p:cNvSpPr txBox="1">
              <a:spLocks noChangeArrowheads="1"/>
            </p:cNvSpPr>
            <p:nvPr/>
          </p:nvSpPr>
          <p:spPr bwMode="auto">
            <a:xfrm>
              <a:off x="108093196" y="107156250"/>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2" name="Line 78">
              <a:extLst>
                <a:ext uri="{FF2B5EF4-FFF2-40B4-BE49-F238E27FC236}">
                  <a16:creationId xmlns:a16="http://schemas.microsoft.com/office/drawing/2014/main" id="{3D564654-341F-4B66-AF2C-79762AC53882}"/>
                </a:ext>
              </a:extLst>
            </p:cNvPr>
            <p:cNvSpPr>
              <a:spLocks noChangeShapeType="1"/>
            </p:cNvSpPr>
            <p:nvPr/>
          </p:nvSpPr>
          <p:spPr bwMode="auto">
            <a:xfrm>
              <a:off x="108259926"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3" name="Line 79">
              <a:extLst>
                <a:ext uri="{FF2B5EF4-FFF2-40B4-BE49-F238E27FC236}">
                  <a16:creationId xmlns:a16="http://schemas.microsoft.com/office/drawing/2014/main" id="{6327F01A-5B65-4293-B865-26E78C92A0A9}"/>
                </a:ext>
              </a:extLst>
            </p:cNvPr>
            <p:cNvSpPr>
              <a:spLocks noChangeShapeType="1"/>
            </p:cNvSpPr>
            <p:nvPr/>
          </p:nvSpPr>
          <p:spPr bwMode="auto">
            <a:xfrm>
              <a:off x="107092808" y="1068705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4" name="Line 80">
              <a:extLst>
                <a:ext uri="{FF2B5EF4-FFF2-40B4-BE49-F238E27FC236}">
                  <a16:creationId xmlns:a16="http://schemas.microsoft.com/office/drawing/2014/main" id="{812EECBD-EF5F-48C9-A8AE-6E9BCC12E911}"/>
                </a:ext>
              </a:extLst>
            </p:cNvPr>
            <p:cNvSpPr>
              <a:spLocks noChangeShapeType="1"/>
            </p:cNvSpPr>
            <p:nvPr/>
          </p:nvSpPr>
          <p:spPr bwMode="auto">
            <a:xfrm>
              <a:off x="108093196" y="106870500"/>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5" name="Text Box 81">
              <a:extLst>
                <a:ext uri="{FF2B5EF4-FFF2-40B4-BE49-F238E27FC236}">
                  <a16:creationId xmlns:a16="http://schemas.microsoft.com/office/drawing/2014/main" id="{1857045C-C68D-4F56-86B7-9382C923DB68}"/>
                </a:ext>
              </a:extLst>
            </p:cNvPr>
            <p:cNvSpPr txBox="1">
              <a:spLocks noChangeArrowheads="1"/>
            </p:cNvSpPr>
            <p:nvPr/>
          </p:nvSpPr>
          <p:spPr bwMode="auto">
            <a:xfrm>
              <a:off x="106870500" y="1065847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6" name="Line 82">
              <a:extLst>
                <a:ext uri="{FF2B5EF4-FFF2-40B4-BE49-F238E27FC236}">
                  <a16:creationId xmlns:a16="http://schemas.microsoft.com/office/drawing/2014/main" id="{18F9CCB8-AAE0-4267-95C0-EB209C571266}"/>
                </a:ext>
              </a:extLst>
            </p:cNvPr>
            <p:cNvSpPr>
              <a:spLocks noChangeShapeType="1"/>
            </p:cNvSpPr>
            <p:nvPr/>
          </p:nvSpPr>
          <p:spPr bwMode="auto">
            <a:xfrm>
              <a:off x="107426270" y="1069848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7" name="Line 83">
              <a:extLst>
                <a:ext uri="{FF2B5EF4-FFF2-40B4-BE49-F238E27FC236}">
                  <a16:creationId xmlns:a16="http://schemas.microsoft.com/office/drawing/2014/main" id="{1BD2AB11-271C-4AD7-BAD8-FBB7A744C3EC}"/>
                </a:ext>
              </a:extLst>
            </p:cNvPr>
            <p:cNvSpPr>
              <a:spLocks noChangeShapeType="1"/>
            </p:cNvSpPr>
            <p:nvPr/>
          </p:nvSpPr>
          <p:spPr bwMode="auto">
            <a:xfrm>
              <a:off x="107315116" y="106984800"/>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8" name="Text Box 84">
              <a:extLst>
                <a:ext uri="{FF2B5EF4-FFF2-40B4-BE49-F238E27FC236}">
                  <a16:creationId xmlns:a16="http://schemas.microsoft.com/office/drawing/2014/main" id="{68A833A2-B3B4-4419-9CC1-00486C83C0BF}"/>
                </a:ext>
              </a:extLst>
            </p:cNvPr>
            <p:cNvSpPr txBox="1">
              <a:spLocks noChangeArrowheads="1"/>
            </p:cNvSpPr>
            <p:nvPr/>
          </p:nvSpPr>
          <p:spPr bwMode="auto">
            <a:xfrm>
              <a:off x="106870500" y="107184825"/>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9" name="Text Box 85">
              <a:extLst>
                <a:ext uri="{FF2B5EF4-FFF2-40B4-BE49-F238E27FC236}">
                  <a16:creationId xmlns:a16="http://schemas.microsoft.com/office/drawing/2014/main" id="{FE544BD1-A614-4ACA-9B61-D8A5D6675C0A}"/>
                </a:ext>
              </a:extLst>
            </p:cNvPr>
            <p:cNvSpPr txBox="1">
              <a:spLocks noChangeArrowheads="1"/>
            </p:cNvSpPr>
            <p:nvPr/>
          </p:nvSpPr>
          <p:spPr bwMode="auto">
            <a:xfrm>
              <a:off x="108037618"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0" name="Line 86">
              <a:extLst>
                <a:ext uri="{FF2B5EF4-FFF2-40B4-BE49-F238E27FC236}">
                  <a16:creationId xmlns:a16="http://schemas.microsoft.com/office/drawing/2014/main" id="{84F377AF-E402-477B-885F-1AE5B5BE6AF0}"/>
                </a:ext>
              </a:extLst>
            </p:cNvPr>
            <p:cNvSpPr>
              <a:spLocks noChangeShapeType="1"/>
            </p:cNvSpPr>
            <p:nvPr/>
          </p:nvSpPr>
          <p:spPr bwMode="auto">
            <a:xfrm>
              <a:off x="107156250" y="106527600"/>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1" name="Text Box 87">
              <a:extLst>
                <a:ext uri="{FF2B5EF4-FFF2-40B4-BE49-F238E27FC236}">
                  <a16:creationId xmlns:a16="http://schemas.microsoft.com/office/drawing/2014/main" id="{A6207585-B741-49A7-9F33-A1B6A1FF295B}"/>
                </a:ext>
              </a:extLst>
            </p:cNvPr>
            <p:cNvSpPr txBox="1">
              <a:spLocks noChangeArrowheads="1"/>
            </p:cNvSpPr>
            <p:nvPr/>
          </p:nvSpPr>
          <p:spPr bwMode="auto">
            <a:xfrm>
              <a:off x="106670475" y="106270425"/>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2" name="Text Box 88">
              <a:extLst>
                <a:ext uri="{FF2B5EF4-FFF2-40B4-BE49-F238E27FC236}">
                  <a16:creationId xmlns:a16="http://schemas.microsoft.com/office/drawing/2014/main" id="{39532EA6-94D4-4A22-B8A1-AD7A1D9358E5}"/>
                </a:ext>
              </a:extLst>
            </p:cNvPr>
            <p:cNvSpPr txBox="1">
              <a:spLocks noChangeArrowheads="1"/>
            </p:cNvSpPr>
            <p:nvPr/>
          </p:nvSpPr>
          <p:spPr bwMode="auto">
            <a:xfrm>
              <a:off x="108426657" y="10687050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3" name="Line 89">
              <a:extLst>
                <a:ext uri="{FF2B5EF4-FFF2-40B4-BE49-F238E27FC236}">
                  <a16:creationId xmlns:a16="http://schemas.microsoft.com/office/drawing/2014/main" id="{FAECB15C-6C8C-488E-B4BE-742E7CCDC936}"/>
                </a:ext>
              </a:extLst>
            </p:cNvPr>
            <p:cNvSpPr>
              <a:spLocks noChangeShapeType="1"/>
            </p:cNvSpPr>
            <p:nvPr/>
          </p:nvSpPr>
          <p:spPr bwMode="auto">
            <a:xfrm>
              <a:off x="108982428"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4" name="Line 90">
              <a:extLst>
                <a:ext uri="{FF2B5EF4-FFF2-40B4-BE49-F238E27FC236}">
                  <a16:creationId xmlns:a16="http://schemas.microsoft.com/office/drawing/2014/main" id="{B04E35BA-DF85-42EC-B2B4-A6501A869D4F}"/>
                </a:ext>
              </a:extLst>
            </p:cNvPr>
            <p:cNvSpPr>
              <a:spLocks noChangeShapeType="1"/>
            </p:cNvSpPr>
            <p:nvPr/>
          </p:nvSpPr>
          <p:spPr bwMode="auto">
            <a:xfrm>
              <a:off x="108815697" y="1068705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5" name="Text Box 91">
              <a:extLst>
                <a:ext uri="{FF2B5EF4-FFF2-40B4-BE49-F238E27FC236}">
                  <a16:creationId xmlns:a16="http://schemas.microsoft.com/office/drawing/2014/main" id="{670191DA-51A9-4ECD-A4C3-1809D60818B9}"/>
                </a:ext>
              </a:extLst>
            </p:cNvPr>
            <p:cNvSpPr txBox="1">
              <a:spLocks noChangeArrowheads="1"/>
            </p:cNvSpPr>
            <p:nvPr/>
          </p:nvSpPr>
          <p:spPr bwMode="auto">
            <a:xfrm>
              <a:off x="108760120"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6" name="Line 92">
              <a:extLst>
                <a:ext uri="{FF2B5EF4-FFF2-40B4-BE49-F238E27FC236}">
                  <a16:creationId xmlns:a16="http://schemas.microsoft.com/office/drawing/2014/main" id="{D9BD979C-CB5D-4D65-9305-A8A32F065767}"/>
                </a:ext>
              </a:extLst>
            </p:cNvPr>
            <p:cNvSpPr>
              <a:spLocks noChangeShapeType="1"/>
            </p:cNvSpPr>
            <p:nvPr/>
          </p:nvSpPr>
          <p:spPr bwMode="auto">
            <a:xfrm flipV="1">
              <a:off x="107092808" y="106984800"/>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7" name="Text Box 93">
              <a:extLst>
                <a:ext uri="{FF2B5EF4-FFF2-40B4-BE49-F238E27FC236}">
                  <a16:creationId xmlns:a16="http://schemas.microsoft.com/office/drawing/2014/main" id="{47214C76-4DF5-4945-9CEC-AEF8B72455E4}"/>
                </a:ext>
              </a:extLst>
            </p:cNvPr>
            <p:cNvSpPr txBox="1">
              <a:spLocks noChangeArrowheads="1"/>
            </p:cNvSpPr>
            <p:nvPr/>
          </p:nvSpPr>
          <p:spPr bwMode="auto">
            <a:xfrm>
              <a:off x="107270550" y="1066990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8" name="Text Box 94">
              <a:extLst>
                <a:ext uri="{FF2B5EF4-FFF2-40B4-BE49-F238E27FC236}">
                  <a16:creationId xmlns:a16="http://schemas.microsoft.com/office/drawing/2014/main" id="{F16563B9-752D-40CE-A6F8-C0DADCF6F6FC}"/>
                </a:ext>
              </a:extLst>
            </p:cNvPr>
            <p:cNvSpPr txBox="1">
              <a:spLocks noChangeArrowheads="1"/>
            </p:cNvSpPr>
            <p:nvPr/>
          </p:nvSpPr>
          <p:spPr bwMode="auto">
            <a:xfrm>
              <a:off x="109204737" y="10687050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9" name="Text Box 95">
              <a:extLst>
                <a:ext uri="{FF2B5EF4-FFF2-40B4-BE49-F238E27FC236}">
                  <a16:creationId xmlns:a16="http://schemas.microsoft.com/office/drawing/2014/main" id="{1AE530E5-37CF-4F41-ADFF-62B42157EF02}"/>
                </a:ext>
              </a:extLst>
            </p:cNvPr>
            <p:cNvSpPr txBox="1">
              <a:spLocks noChangeArrowheads="1"/>
            </p:cNvSpPr>
            <p:nvPr/>
          </p:nvSpPr>
          <p:spPr bwMode="auto">
            <a:xfrm>
              <a:off x="107184825" y="107327700"/>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0" name="Line 96">
              <a:extLst>
                <a:ext uri="{FF2B5EF4-FFF2-40B4-BE49-F238E27FC236}">
                  <a16:creationId xmlns:a16="http://schemas.microsoft.com/office/drawing/2014/main" id="{E2A81F2E-2E7C-442F-82C1-C26EF7CD0E21}"/>
                </a:ext>
              </a:extLst>
            </p:cNvPr>
            <p:cNvSpPr>
              <a:spLocks noChangeShapeType="1"/>
            </p:cNvSpPr>
            <p:nvPr/>
          </p:nvSpPr>
          <p:spPr bwMode="auto">
            <a:xfrm>
              <a:off x="107426270" y="1071562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1" name="Line 97">
              <a:extLst>
                <a:ext uri="{FF2B5EF4-FFF2-40B4-BE49-F238E27FC236}">
                  <a16:creationId xmlns:a16="http://schemas.microsoft.com/office/drawing/2014/main" id="{BE8B967D-62BE-4D26-B000-873FBB3A40B1}"/>
                </a:ext>
              </a:extLst>
            </p:cNvPr>
            <p:cNvSpPr>
              <a:spLocks noChangeShapeType="1"/>
            </p:cNvSpPr>
            <p:nvPr/>
          </p:nvSpPr>
          <p:spPr bwMode="auto">
            <a:xfrm>
              <a:off x="109704930"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2" name="Line 98">
              <a:extLst>
                <a:ext uri="{FF2B5EF4-FFF2-40B4-BE49-F238E27FC236}">
                  <a16:creationId xmlns:a16="http://schemas.microsoft.com/office/drawing/2014/main" id="{0408BE0D-E809-42D6-BF9D-138174FCC57C}"/>
                </a:ext>
              </a:extLst>
            </p:cNvPr>
            <p:cNvSpPr>
              <a:spLocks noChangeShapeType="1"/>
            </p:cNvSpPr>
            <p:nvPr/>
          </p:nvSpPr>
          <p:spPr bwMode="auto">
            <a:xfrm>
              <a:off x="109538199" y="1068705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3" name="Text Box 99">
              <a:extLst>
                <a:ext uri="{FF2B5EF4-FFF2-40B4-BE49-F238E27FC236}">
                  <a16:creationId xmlns:a16="http://schemas.microsoft.com/office/drawing/2014/main" id="{B32C1A81-3159-4DB3-BD6B-022E337AB31B}"/>
                </a:ext>
              </a:extLst>
            </p:cNvPr>
            <p:cNvSpPr txBox="1">
              <a:spLocks noChangeArrowheads="1"/>
            </p:cNvSpPr>
            <p:nvPr/>
          </p:nvSpPr>
          <p:spPr bwMode="auto">
            <a:xfrm>
              <a:off x="109482622"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4" name="Line 100">
              <a:extLst>
                <a:ext uri="{FF2B5EF4-FFF2-40B4-BE49-F238E27FC236}">
                  <a16:creationId xmlns:a16="http://schemas.microsoft.com/office/drawing/2014/main" id="{8DAFA928-4A5F-48EA-8B94-5AFB89BF7126}"/>
                </a:ext>
              </a:extLst>
            </p:cNvPr>
            <p:cNvSpPr>
              <a:spLocks noChangeShapeType="1"/>
            </p:cNvSpPr>
            <p:nvPr/>
          </p:nvSpPr>
          <p:spPr bwMode="auto">
            <a:xfrm>
              <a:off x="108982428" y="107041950"/>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5" name="Text Box 101">
              <a:extLst>
                <a:ext uri="{FF2B5EF4-FFF2-40B4-BE49-F238E27FC236}">
                  <a16:creationId xmlns:a16="http://schemas.microsoft.com/office/drawing/2014/main" id="{DEF4EBA7-A513-46AE-A4F7-FBE6476F5169}"/>
                </a:ext>
              </a:extLst>
            </p:cNvPr>
            <p:cNvSpPr txBox="1">
              <a:spLocks noChangeArrowheads="1"/>
            </p:cNvSpPr>
            <p:nvPr/>
          </p:nvSpPr>
          <p:spPr bwMode="auto">
            <a:xfrm>
              <a:off x="107699175" y="106870500"/>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6" name="Line 102">
              <a:extLst>
                <a:ext uri="{FF2B5EF4-FFF2-40B4-BE49-F238E27FC236}">
                  <a16:creationId xmlns:a16="http://schemas.microsoft.com/office/drawing/2014/main" id="{5A66A602-DD9A-4185-9119-641F776F0EBD}"/>
                </a:ext>
              </a:extLst>
            </p:cNvPr>
            <p:cNvSpPr>
              <a:spLocks noChangeShapeType="1"/>
            </p:cNvSpPr>
            <p:nvPr/>
          </p:nvSpPr>
          <p:spPr bwMode="auto">
            <a:xfrm>
              <a:off x="107148385" y="107099100"/>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7" name="Text Box 103">
              <a:extLst>
                <a:ext uri="{FF2B5EF4-FFF2-40B4-BE49-F238E27FC236}">
                  <a16:creationId xmlns:a16="http://schemas.microsoft.com/office/drawing/2014/main" id="{95144B60-B62C-4325-BD06-D3CC8B6804D3}"/>
                </a:ext>
              </a:extLst>
            </p:cNvPr>
            <p:cNvSpPr txBox="1">
              <a:spLocks noChangeArrowheads="1"/>
            </p:cNvSpPr>
            <p:nvPr/>
          </p:nvSpPr>
          <p:spPr bwMode="auto">
            <a:xfrm>
              <a:off x="107648579" y="107099100"/>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8" name="Line 104">
              <a:extLst>
                <a:ext uri="{FF2B5EF4-FFF2-40B4-BE49-F238E27FC236}">
                  <a16:creationId xmlns:a16="http://schemas.microsoft.com/office/drawing/2014/main" id="{7DE632A2-A092-458F-B415-CDA485340D46}"/>
                </a:ext>
              </a:extLst>
            </p:cNvPr>
            <p:cNvSpPr>
              <a:spLocks noChangeShapeType="1"/>
            </p:cNvSpPr>
            <p:nvPr/>
          </p:nvSpPr>
          <p:spPr bwMode="auto">
            <a:xfrm>
              <a:off x="111213900" y="107213400"/>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9" name="Text Box 105">
              <a:extLst>
                <a:ext uri="{FF2B5EF4-FFF2-40B4-BE49-F238E27FC236}">
                  <a16:creationId xmlns:a16="http://schemas.microsoft.com/office/drawing/2014/main" id="{C15774DD-E4DF-48F5-B273-F9834A8F791C}"/>
                </a:ext>
              </a:extLst>
            </p:cNvPr>
            <p:cNvSpPr txBox="1">
              <a:spLocks noChangeArrowheads="1"/>
            </p:cNvSpPr>
            <p:nvPr/>
          </p:nvSpPr>
          <p:spPr bwMode="auto">
            <a:xfrm>
              <a:off x="110871000" y="107784900"/>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0" name="Line 106">
              <a:extLst>
                <a:ext uri="{FF2B5EF4-FFF2-40B4-BE49-F238E27FC236}">
                  <a16:creationId xmlns:a16="http://schemas.microsoft.com/office/drawing/2014/main" id="{770AB0D4-EE78-4C73-914A-7F3664631526}"/>
                </a:ext>
              </a:extLst>
            </p:cNvPr>
            <p:cNvSpPr>
              <a:spLocks noChangeShapeType="1"/>
            </p:cNvSpPr>
            <p:nvPr/>
          </p:nvSpPr>
          <p:spPr bwMode="auto">
            <a:xfrm>
              <a:off x="106756199"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1" name="Text Box 107">
              <a:extLst>
                <a:ext uri="{FF2B5EF4-FFF2-40B4-BE49-F238E27FC236}">
                  <a16:creationId xmlns:a16="http://schemas.microsoft.com/office/drawing/2014/main" id="{05DDDB06-49B1-450E-8FEB-E931B0AED3F9}"/>
                </a:ext>
              </a:extLst>
            </p:cNvPr>
            <p:cNvSpPr txBox="1">
              <a:spLocks noChangeArrowheads="1"/>
            </p:cNvSpPr>
            <p:nvPr/>
          </p:nvSpPr>
          <p:spPr bwMode="auto">
            <a:xfrm>
              <a:off x="106584749" y="106584750"/>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2" name="Line 108">
              <a:extLst>
                <a:ext uri="{FF2B5EF4-FFF2-40B4-BE49-F238E27FC236}">
                  <a16:creationId xmlns:a16="http://schemas.microsoft.com/office/drawing/2014/main" id="{F675B8CF-3E49-4868-819A-5820AF409001}"/>
                </a:ext>
              </a:extLst>
            </p:cNvPr>
            <p:cNvSpPr>
              <a:spLocks noChangeShapeType="1"/>
            </p:cNvSpPr>
            <p:nvPr/>
          </p:nvSpPr>
          <p:spPr bwMode="auto">
            <a:xfrm>
              <a:off x="106584749" y="1068419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3" name="Line 109">
              <a:extLst>
                <a:ext uri="{FF2B5EF4-FFF2-40B4-BE49-F238E27FC236}">
                  <a16:creationId xmlns:a16="http://schemas.microsoft.com/office/drawing/2014/main" id="{66DF6979-6D83-4B04-A41F-34EB7DDEA211}"/>
                </a:ext>
              </a:extLst>
            </p:cNvPr>
            <p:cNvSpPr>
              <a:spLocks noChangeShapeType="1"/>
            </p:cNvSpPr>
            <p:nvPr/>
          </p:nvSpPr>
          <p:spPr bwMode="auto">
            <a:xfrm>
              <a:off x="106641900" y="106527600"/>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4" name="Text Box 110">
              <a:extLst>
                <a:ext uri="{FF2B5EF4-FFF2-40B4-BE49-F238E27FC236}">
                  <a16:creationId xmlns:a16="http://schemas.microsoft.com/office/drawing/2014/main" id="{9A4DBC91-58F9-4955-842E-6EB926B880EC}"/>
                </a:ext>
              </a:extLst>
            </p:cNvPr>
            <p:cNvSpPr txBox="1">
              <a:spLocks noChangeArrowheads="1"/>
            </p:cNvSpPr>
            <p:nvPr/>
          </p:nvSpPr>
          <p:spPr bwMode="auto">
            <a:xfrm>
              <a:off x="106813350" y="10684192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435" name="Rectangle 434">
            <a:extLst>
              <a:ext uri="{FF2B5EF4-FFF2-40B4-BE49-F238E27FC236}">
                <a16:creationId xmlns:a16="http://schemas.microsoft.com/office/drawing/2014/main" id="{476ACC70-4877-4FA7-9463-DFA42DFCB765}"/>
              </a:ext>
            </a:extLst>
          </p:cNvPr>
          <p:cNvSpPr/>
          <p:nvPr/>
        </p:nvSpPr>
        <p:spPr>
          <a:xfrm>
            <a:off x="4718472" y="1233182"/>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0265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B26260-5287-4954-BC01-C64C2781E1D7}"/>
              </a:ext>
            </a:extLst>
          </p:cNvPr>
          <p:cNvSpPr>
            <a:spLocks noGrp="1"/>
          </p:cNvSpPr>
          <p:nvPr>
            <p:ph type="sldNum" sz="quarter" idx="12"/>
          </p:nvPr>
        </p:nvSpPr>
        <p:spPr/>
        <p:txBody>
          <a:bodyPr/>
          <a:lstStyle/>
          <a:p>
            <a:fld id="{1E1B8BD3-EEEF-4896-BEE3-06C250004F3C}" type="slidenum">
              <a:rPr lang="en-US" smtClean="0"/>
              <a:pPr/>
              <a:t>30</a:t>
            </a:fld>
            <a:endParaRPr lang="en-US" dirty="0"/>
          </a:p>
        </p:txBody>
      </p:sp>
      <p:sp>
        <p:nvSpPr>
          <p:cNvPr id="121" name="Rectangle 120">
            <a:extLst>
              <a:ext uri="{FF2B5EF4-FFF2-40B4-BE49-F238E27FC236}">
                <a16:creationId xmlns:a16="http://schemas.microsoft.com/office/drawing/2014/main" id="{A841A755-DBD6-4B69-A3E6-4E74E0ED4FFA}"/>
              </a:ext>
            </a:extLst>
          </p:cNvPr>
          <p:cNvSpPr/>
          <p:nvPr/>
        </p:nvSpPr>
        <p:spPr>
          <a:xfrm>
            <a:off x="330538" y="451212"/>
            <a:ext cx="3654023" cy="4801314"/>
          </a:xfrm>
          <a:prstGeom prst="rect">
            <a:avLst/>
          </a:prstGeom>
        </p:spPr>
        <p:txBody>
          <a:bodyPr wrap="square">
            <a:spAutoFit/>
          </a:bodyPr>
          <a:lstStyle/>
          <a:p>
            <a:r>
              <a:rPr lang="en-US" kern="1400" dirty="0">
                <a:solidFill>
                  <a:srgbClr val="000000"/>
                </a:solidFill>
                <a:latin typeface="Arial Narrow" panose="020B0606020202030204" pitchFamily="34" charset="0"/>
              </a:rPr>
              <a:t>Everyone has the responsibility to understand this methodology. And if you do, no matter how new you are, then the idea of ‘Failure’ in these histories, shouldn’t concern you, and make you to lose faith on your own. Because it fits the structure, and it is in its own way perfect.</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1844 is a disappointment because Samuel Snow is half right and half wrong.</a:t>
            </a:r>
          </a:p>
          <a:p>
            <a:r>
              <a:rPr lang="en-US" kern="1400" dirty="0">
                <a:solidFill>
                  <a:srgbClr val="000000"/>
                </a:solidFill>
                <a:latin typeface="Arial Narrow" panose="020B0606020202030204" pitchFamily="34" charset="0"/>
              </a:rPr>
              <a:t>1945 is a disappointment because Pope Pious XII was half right and half wrong.</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1888 is a ‘Failure’ because Waggoner and Butler were half right and half wrong.</a:t>
            </a:r>
          </a:p>
          <a:p>
            <a:r>
              <a:rPr lang="en-US" kern="1400" dirty="0">
                <a:solidFill>
                  <a:srgbClr val="000000"/>
                </a:solidFill>
                <a:latin typeface="Arial Narrow" panose="020B0606020202030204" pitchFamily="34" charset="0"/>
              </a:rPr>
              <a:t>1989 with John Paul II facing the Jesuits is half right and half wrong.</a:t>
            </a:r>
          </a:p>
        </p:txBody>
      </p:sp>
      <p:sp>
        <p:nvSpPr>
          <p:cNvPr id="122" name="Rectangle 121">
            <a:extLst>
              <a:ext uri="{FF2B5EF4-FFF2-40B4-BE49-F238E27FC236}">
                <a16:creationId xmlns:a16="http://schemas.microsoft.com/office/drawing/2014/main" id="{06777626-7137-4FE0-9AB4-2F6361F88E7C}"/>
              </a:ext>
            </a:extLst>
          </p:cNvPr>
          <p:cNvSpPr/>
          <p:nvPr/>
        </p:nvSpPr>
        <p:spPr>
          <a:xfrm>
            <a:off x="4945210" y="5066393"/>
            <a:ext cx="6096000" cy="1200329"/>
          </a:xfrm>
          <a:prstGeom prst="rect">
            <a:avLst/>
          </a:prstGeom>
        </p:spPr>
        <p:txBody>
          <a:bodyPr>
            <a:spAutoFit/>
          </a:bodyPr>
          <a:lstStyle/>
          <a:p>
            <a:r>
              <a:rPr lang="en-US" kern="1400" dirty="0">
                <a:solidFill>
                  <a:srgbClr val="000000"/>
                </a:solidFill>
                <a:latin typeface="Arial Narrow" panose="020B0606020202030204" pitchFamily="34" charset="0"/>
              </a:rPr>
              <a:t>We understand that 1945 and 1989 do not tell us the complete story of ‘Panium’ and ‘SL’, because that’s ‘Success’ not ‘Failure’. So, we cannot take 1844 and 1888 to 2012 or the ‘MC’ Message. If that makes sense to you, you understand the parable.</a:t>
            </a:r>
            <a:endParaRPr lang="en-US" sz="1200" kern="1400" dirty="0">
              <a:solidFill>
                <a:srgbClr val="000000"/>
              </a:solidFill>
              <a:latin typeface="Arial Narrow" panose="020B0606020202030204" pitchFamily="34" charset="0"/>
            </a:endParaRPr>
          </a:p>
        </p:txBody>
      </p:sp>
      <p:sp>
        <p:nvSpPr>
          <p:cNvPr id="242" name="Rectangle 241">
            <a:extLst>
              <a:ext uri="{FF2B5EF4-FFF2-40B4-BE49-F238E27FC236}">
                <a16:creationId xmlns:a16="http://schemas.microsoft.com/office/drawing/2014/main" id="{29B0B23C-F767-4CA9-AC63-81CA40230AA9}"/>
              </a:ext>
            </a:extLst>
          </p:cNvPr>
          <p:cNvSpPr/>
          <p:nvPr/>
        </p:nvSpPr>
        <p:spPr>
          <a:xfrm>
            <a:off x="4651797" y="652157"/>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grpSp>
        <p:nvGrpSpPr>
          <p:cNvPr id="243" name="Group 242">
            <a:extLst>
              <a:ext uri="{FF2B5EF4-FFF2-40B4-BE49-F238E27FC236}">
                <a16:creationId xmlns:a16="http://schemas.microsoft.com/office/drawing/2014/main" id="{322012A0-4CA8-4352-A78E-31E470DE5AC3}"/>
              </a:ext>
            </a:extLst>
          </p:cNvPr>
          <p:cNvGrpSpPr>
            <a:grpSpLocks/>
          </p:cNvGrpSpPr>
          <p:nvPr/>
        </p:nvGrpSpPr>
        <p:grpSpPr bwMode="auto">
          <a:xfrm>
            <a:off x="4743450" y="695325"/>
            <a:ext cx="7029450" cy="4114800"/>
            <a:chOff x="101727000" y="108765975"/>
            <a:chExt cx="7029451" cy="4114800"/>
          </a:xfrm>
        </p:grpSpPr>
        <p:sp>
          <p:nvSpPr>
            <p:cNvPr id="244" name="Text Box 3">
              <a:extLst>
                <a:ext uri="{FF2B5EF4-FFF2-40B4-BE49-F238E27FC236}">
                  <a16:creationId xmlns:a16="http://schemas.microsoft.com/office/drawing/2014/main" id="{9536FE58-133C-496D-9DDE-9B53E19139AB}"/>
                </a:ext>
              </a:extLst>
            </p:cNvPr>
            <p:cNvSpPr txBox="1">
              <a:spLocks noChangeArrowheads="1"/>
            </p:cNvSpPr>
            <p:nvPr/>
          </p:nvSpPr>
          <p:spPr bwMode="auto">
            <a:xfrm>
              <a:off x="101898451" y="108823125"/>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5" name="Text Box 4">
              <a:extLst>
                <a:ext uri="{FF2B5EF4-FFF2-40B4-BE49-F238E27FC236}">
                  <a16:creationId xmlns:a16="http://schemas.microsoft.com/office/drawing/2014/main" id="{F956A616-49ED-417A-86C1-CC2D0E4F5EF2}"/>
                </a:ext>
              </a:extLst>
            </p:cNvPr>
            <p:cNvSpPr txBox="1">
              <a:spLocks noChangeArrowheads="1"/>
            </p:cNvSpPr>
            <p:nvPr/>
          </p:nvSpPr>
          <p:spPr bwMode="auto">
            <a:xfrm>
              <a:off x="101898451" y="108765975"/>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Text Box 5">
              <a:extLst>
                <a:ext uri="{FF2B5EF4-FFF2-40B4-BE49-F238E27FC236}">
                  <a16:creationId xmlns:a16="http://schemas.microsoft.com/office/drawing/2014/main" id="{545CEF2D-2996-4011-A5A5-1B850CCBED7F}"/>
                </a:ext>
              </a:extLst>
            </p:cNvPr>
            <p:cNvSpPr txBox="1">
              <a:spLocks noChangeArrowheads="1"/>
            </p:cNvSpPr>
            <p:nvPr/>
          </p:nvSpPr>
          <p:spPr bwMode="auto">
            <a:xfrm>
              <a:off x="101898451" y="110594775"/>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7" name="Text Box 6">
              <a:extLst>
                <a:ext uri="{FF2B5EF4-FFF2-40B4-BE49-F238E27FC236}">
                  <a16:creationId xmlns:a16="http://schemas.microsoft.com/office/drawing/2014/main" id="{0BBDC12B-3500-4AA3-A444-3DFC952C92F7}"/>
                </a:ext>
              </a:extLst>
            </p:cNvPr>
            <p:cNvSpPr txBox="1">
              <a:spLocks noChangeArrowheads="1"/>
            </p:cNvSpPr>
            <p:nvPr/>
          </p:nvSpPr>
          <p:spPr bwMode="auto">
            <a:xfrm>
              <a:off x="108320033" y="111966375"/>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Line 7">
              <a:extLst>
                <a:ext uri="{FF2B5EF4-FFF2-40B4-BE49-F238E27FC236}">
                  <a16:creationId xmlns:a16="http://schemas.microsoft.com/office/drawing/2014/main" id="{DB9EFDA3-7AE2-4D83-9179-8AD0BB355588}"/>
                </a:ext>
              </a:extLst>
            </p:cNvPr>
            <p:cNvSpPr>
              <a:spLocks noChangeShapeType="1"/>
            </p:cNvSpPr>
            <p:nvPr/>
          </p:nvSpPr>
          <p:spPr bwMode="auto">
            <a:xfrm>
              <a:off x="101898451" y="109966125"/>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8">
              <a:extLst>
                <a:ext uri="{FF2B5EF4-FFF2-40B4-BE49-F238E27FC236}">
                  <a16:creationId xmlns:a16="http://schemas.microsoft.com/office/drawing/2014/main" id="{4A27F048-A0F5-4AF7-AC19-726CD04DF572}"/>
                </a:ext>
              </a:extLst>
            </p:cNvPr>
            <p:cNvSpPr txBox="1">
              <a:spLocks noChangeArrowheads="1"/>
            </p:cNvSpPr>
            <p:nvPr/>
          </p:nvSpPr>
          <p:spPr bwMode="auto">
            <a:xfrm>
              <a:off x="104527351" y="11002327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0" name="Text Box 9">
              <a:extLst>
                <a:ext uri="{FF2B5EF4-FFF2-40B4-BE49-F238E27FC236}">
                  <a16:creationId xmlns:a16="http://schemas.microsoft.com/office/drawing/2014/main" id="{BE8FCFC9-387B-4101-8325-A3C0D4783694}"/>
                </a:ext>
              </a:extLst>
            </p:cNvPr>
            <p:cNvSpPr txBox="1">
              <a:spLocks noChangeArrowheads="1"/>
            </p:cNvSpPr>
            <p:nvPr/>
          </p:nvSpPr>
          <p:spPr bwMode="auto">
            <a:xfrm>
              <a:off x="104927401" y="109680375"/>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1" name="Line 10">
              <a:extLst>
                <a:ext uri="{FF2B5EF4-FFF2-40B4-BE49-F238E27FC236}">
                  <a16:creationId xmlns:a16="http://schemas.microsoft.com/office/drawing/2014/main" id="{E84FBEB2-4665-45ED-BF57-7B9D89A68B04}"/>
                </a:ext>
              </a:extLst>
            </p:cNvPr>
            <p:cNvSpPr>
              <a:spLocks noChangeShapeType="1"/>
            </p:cNvSpPr>
            <p:nvPr/>
          </p:nvSpPr>
          <p:spPr bwMode="auto">
            <a:xfrm>
              <a:off x="107213400"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Line 11">
              <a:extLst>
                <a:ext uri="{FF2B5EF4-FFF2-40B4-BE49-F238E27FC236}">
                  <a16:creationId xmlns:a16="http://schemas.microsoft.com/office/drawing/2014/main" id="{64AF34D9-7C81-4AD8-A4F1-F6EAB9DF7794}"/>
                </a:ext>
              </a:extLst>
            </p:cNvPr>
            <p:cNvSpPr>
              <a:spLocks noChangeShapeType="1"/>
            </p:cNvSpPr>
            <p:nvPr/>
          </p:nvSpPr>
          <p:spPr bwMode="auto">
            <a:xfrm>
              <a:off x="107026364" y="109680375"/>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3" name="Text Box 12">
              <a:extLst>
                <a:ext uri="{FF2B5EF4-FFF2-40B4-BE49-F238E27FC236}">
                  <a16:creationId xmlns:a16="http://schemas.microsoft.com/office/drawing/2014/main" id="{81E616F0-17E0-490F-A2EA-CD9CD7FB7864}"/>
                </a:ext>
              </a:extLst>
            </p:cNvPr>
            <p:cNvSpPr txBox="1">
              <a:spLocks noChangeArrowheads="1"/>
            </p:cNvSpPr>
            <p:nvPr/>
          </p:nvSpPr>
          <p:spPr bwMode="auto">
            <a:xfrm>
              <a:off x="106964018" y="1093946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Text Box 13">
              <a:extLst>
                <a:ext uri="{FF2B5EF4-FFF2-40B4-BE49-F238E27FC236}">
                  <a16:creationId xmlns:a16="http://schemas.microsoft.com/office/drawing/2014/main" id="{F154BEF8-D242-47E6-BA0A-3E68EDD73F41}"/>
                </a:ext>
              </a:extLst>
            </p:cNvPr>
            <p:cNvSpPr txBox="1">
              <a:spLocks noChangeArrowheads="1"/>
            </p:cNvSpPr>
            <p:nvPr/>
          </p:nvSpPr>
          <p:spPr bwMode="auto">
            <a:xfrm>
              <a:off x="106584750" y="110023275"/>
              <a:ext cx="59747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5" name="Line 14">
              <a:extLst>
                <a:ext uri="{FF2B5EF4-FFF2-40B4-BE49-F238E27FC236}">
                  <a16:creationId xmlns:a16="http://schemas.microsoft.com/office/drawing/2014/main" id="{DF091AB0-3DC9-47DD-A03E-50D2FC173E1D}"/>
                </a:ext>
              </a:extLst>
            </p:cNvPr>
            <p:cNvSpPr>
              <a:spLocks noChangeShapeType="1"/>
            </p:cNvSpPr>
            <p:nvPr/>
          </p:nvSpPr>
          <p:spPr bwMode="auto">
            <a:xfrm>
              <a:off x="107213400" y="109966125"/>
              <a:ext cx="1" cy="4572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6" name="Text Box 15">
              <a:extLst>
                <a:ext uri="{FF2B5EF4-FFF2-40B4-BE49-F238E27FC236}">
                  <a16:creationId xmlns:a16="http://schemas.microsoft.com/office/drawing/2014/main" id="{04DDA14E-B287-4CB3-805C-FC8651C055B9}"/>
                </a:ext>
              </a:extLst>
            </p:cNvPr>
            <p:cNvSpPr txBox="1">
              <a:spLocks noChangeArrowheads="1"/>
            </p:cNvSpPr>
            <p:nvPr/>
          </p:nvSpPr>
          <p:spPr bwMode="auto">
            <a:xfrm>
              <a:off x="107213400" y="110023275"/>
              <a:ext cx="62345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7" name="Line 16">
              <a:extLst>
                <a:ext uri="{FF2B5EF4-FFF2-40B4-BE49-F238E27FC236}">
                  <a16:creationId xmlns:a16="http://schemas.microsoft.com/office/drawing/2014/main" id="{63EF1FF5-F8D5-4CB4-85FC-C7069DFAD4AC}"/>
                </a:ext>
              </a:extLst>
            </p:cNvPr>
            <p:cNvSpPr>
              <a:spLocks noChangeShapeType="1"/>
            </p:cNvSpPr>
            <p:nvPr/>
          </p:nvSpPr>
          <p:spPr bwMode="auto">
            <a:xfrm>
              <a:off x="108070651"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17">
              <a:extLst>
                <a:ext uri="{FF2B5EF4-FFF2-40B4-BE49-F238E27FC236}">
                  <a16:creationId xmlns:a16="http://schemas.microsoft.com/office/drawing/2014/main" id="{8687C6C9-DB7C-4D61-BCCF-3631F3666A9A}"/>
                </a:ext>
              </a:extLst>
            </p:cNvPr>
            <p:cNvSpPr>
              <a:spLocks noChangeShapeType="1"/>
            </p:cNvSpPr>
            <p:nvPr/>
          </p:nvSpPr>
          <p:spPr bwMode="auto">
            <a:xfrm>
              <a:off x="107883615" y="109680375"/>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Text Box 18">
              <a:extLst>
                <a:ext uri="{FF2B5EF4-FFF2-40B4-BE49-F238E27FC236}">
                  <a16:creationId xmlns:a16="http://schemas.microsoft.com/office/drawing/2014/main" id="{B61D1B08-86EF-4660-B673-8CB102AAC406}"/>
                </a:ext>
              </a:extLst>
            </p:cNvPr>
            <p:cNvSpPr txBox="1">
              <a:spLocks noChangeArrowheads="1"/>
            </p:cNvSpPr>
            <p:nvPr/>
          </p:nvSpPr>
          <p:spPr bwMode="auto">
            <a:xfrm>
              <a:off x="107821269" y="1093946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0" name="Line 19">
              <a:extLst>
                <a:ext uri="{FF2B5EF4-FFF2-40B4-BE49-F238E27FC236}">
                  <a16:creationId xmlns:a16="http://schemas.microsoft.com/office/drawing/2014/main" id="{EEC7D82D-7478-41CD-A030-760880E9C29F}"/>
                </a:ext>
              </a:extLst>
            </p:cNvPr>
            <p:cNvSpPr>
              <a:spLocks noChangeShapeType="1"/>
            </p:cNvSpPr>
            <p:nvPr/>
          </p:nvSpPr>
          <p:spPr bwMode="auto">
            <a:xfrm>
              <a:off x="104870251" y="109280325"/>
              <a:ext cx="308610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1" name="Text Box 20">
              <a:extLst>
                <a:ext uri="{FF2B5EF4-FFF2-40B4-BE49-F238E27FC236}">
                  <a16:creationId xmlns:a16="http://schemas.microsoft.com/office/drawing/2014/main" id="{4FE1764F-E5F8-4936-AE3B-FFABA2521AD5}"/>
                </a:ext>
              </a:extLst>
            </p:cNvPr>
            <p:cNvSpPr txBox="1">
              <a:spLocks noChangeArrowheads="1"/>
            </p:cNvSpPr>
            <p:nvPr/>
          </p:nvSpPr>
          <p:spPr bwMode="auto">
            <a:xfrm>
              <a:off x="106070400" y="1089374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2" name="Line 21">
              <a:extLst>
                <a:ext uri="{FF2B5EF4-FFF2-40B4-BE49-F238E27FC236}">
                  <a16:creationId xmlns:a16="http://schemas.microsoft.com/office/drawing/2014/main" id="{D33836E4-24FF-4762-B62D-A0718729839C}"/>
                </a:ext>
              </a:extLst>
            </p:cNvPr>
            <p:cNvSpPr>
              <a:spLocks noChangeShapeType="1"/>
            </p:cNvSpPr>
            <p:nvPr/>
          </p:nvSpPr>
          <p:spPr bwMode="auto">
            <a:xfrm>
              <a:off x="108070651" y="109851825"/>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22">
              <a:extLst>
                <a:ext uri="{FF2B5EF4-FFF2-40B4-BE49-F238E27FC236}">
                  <a16:creationId xmlns:a16="http://schemas.microsoft.com/office/drawing/2014/main" id="{D811F8A9-2AD3-49C5-ABA8-31F6596828D5}"/>
                </a:ext>
              </a:extLst>
            </p:cNvPr>
            <p:cNvSpPr txBox="1">
              <a:spLocks noChangeArrowheads="1"/>
            </p:cNvSpPr>
            <p:nvPr/>
          </p:nvSpPr>
          <p:spPr bwMode="auto">
            <a:xfrm>
              <a:off x="108320033" y="110023275"/>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4" name="Line 23">
              <a:extLst>
                <a:ext uri="{FF2B5EF4-FFF2-40B4-BE49-F238E27FC236}">
                  <a16:creationId xmlns:a16="http://schemas.microsoft.com/office/drawing/2014/main" id="{9A093C4D-BF1B-480C-B700-DA2DC7A0D906}"/>
                </a:ext>
              </a:extLst>
            </p:cNvPr>
            <p:cNvSpPr>
              <a:spLocks noChangeShapeType="1"/>
            </p:cNvSpPr>
            <p:nvPr/>
          </p:nvSpPr>
          <p:spPr bwMode="auto">
            <a:xfrm>
              <a:off x="101898451" y="111909225"/>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5" name="Line 24">
              <a:extLst>
                <a:ext uri="{FF2B5EF4-FFF2-40B4-BE49-F238E27FC236}">
                  <a16:creationId xmlns:a16="http://schemas.microsoft.com/office/drawing/2014/main" id="{FEA81264-FD0B-4158-B883-2B975AF70147}"/>
                </a:ext>
              </a:extLst>
            </p:cNvPr>
            <p:cNvSpPr>
              <a:spLocks noChangeShapeType="1"/>
            </p:cNvSpPr>
            <p:nvPr/>
          </p:nvSpPr>
          <p:spPr bwMode="auto">
            <a:xfrm>
              <a:off x="107213400"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25">
              <a:extLst>
                <a:ext uri="{FF2B5EF4-FFF2-40B4-BE49-F238E27FC236}">
                  <a16:creationId xmlns:a16="http://schemas.microsoft.com/office/drawing/2014/main" id="{80B8B75E-3BA7-453A-A917-10F5D333E8B9}"/>
                </a:ext>
              </a:extLst>
            </p:cNvPr>
            <p:cNvSpPr>
              <a:spLocks noChangeShapeType="1"/>
            </p:cNvSpPr>
            <p:nvPr/>
          </p:nvSpPr>
          <p:spPr bwMode="auto">
            <a:xfrm>
              <a:off x="107026364" y="111623475"/>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26">
              <a:extLst>
                <a:ext uri="{FF2B5EF4-FFF2-40B4-BE49-F238E27FC236}">
                  <a16:creationId xmlns:a16="http://schemas.microsoft.com/office/drawing/2014/main" id="{0AD302D8-FD68-40F1-8C43-F932B8A02B0E}"/>
                </a:ext>
              </a:extLst>
            </p:cNvPr>
            <p:cNvSpPr txBox="1">
              <a:spLocks noChangeArrowheads="1"/>
            </p:cNvSpPr>
            <p:nvPr/>
          </p:nvSpPr>
          <p:spPr bwMode="auto">
            <a:xfrm>
              <a:off x="106964018" y="1113377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8" name="Text Box 27">
              <a:extLst>
                <a:ext uri="{FF2B5EF4-FFF2-40B4-BE49-F238E27FC236}">
                  <a16:creationId xmlns:a16="http://schemas.microsoft.com/office/drawing/2014/main" id="{31EF2B8C-C76D-4432-A46F-763257A83D75}"/>
                </a:ext>
              </a:extLst>
            </p:cNvPr>
            <p:cNvSpPr txBox="1">
              <a:spLocks noChangeArrowheads="1"/>
            </p:cNvSpPr>
            <p:nvPr/>
          </p:nvSpPr>
          <p:spPr bwMode="auto">
            <a:xfrm>
              <a:off x="106787372" y="111966375"/>
              <a:ext cx="4260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9" name="Line 28">
              <a:extLst>
                <a:ext uri="{FF2B5EF4-FFF2-40B4-BE49-F238E27FC236}">
                  <a16:creationId xmlns:a16="http://schemas.microsoft.com/office/drawing/2014/main" id="{2FF9D0FA-BDB5-4B0F-85B1-35C431125290}"/>
                </a:ext>
              </a:extLst>
            </p:cNvPr>
            <p:cNvSpPr>
              <a:spLocks noChangeShapeType="1"/>
            </p:cNvSpPr>
            <p:nvPr/>
          </p:nvSpPr>
          <p:spPr bwMode="auto">
            <a:xfrm>
              <a:off x="107213400" y="111909225"/>
              <a:ext cx="1" cy="3429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Text Box 29">
              <a:extLst>
                <a:ext uri="{FF2B5EF4-FFF2-40B4-BE49-F238E27FC236}">
                  <a16:creationId xmlns:a16="http://schemas.microsoft.com/office/drawing/2014/main" id="{76125B6F-CCC1-45E5-9970-43781FD3FF91}"/>
                </a:ext>
              </a:extLst>
            </p:cNvPr>
            <p:cNvSpPr txBox="1">
              <a:spLocks noChangeArrowheads="1"/>
            </p:cNvSpPr>
            <p:nvPr/>
          </p:nvSpPr>
          <p:spPr bwMode="auto">
            <a:xfrm>
              <a:off x="107213400" y="11196637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1" name="Line 30">
              <a:extLst>
                <a:ext uri="{FF2B5EF4-FFF2-40B4-BE49-F238E27FC236}">
                  <a16:creationId xmlns:a16="http://schemas.microsoft.com/office/drawing/2014/main" id="{3157FE56-64C9-4077-ADAA-BAE99F994555}"/>
                </a:ext>
              </a:extLst>
            </p:cNvPr>
            <p:cNvSpPr>
              <a:spLocks noChangeShapeType="1"/>
            </p:cNvSpPr>
            <p:nvPr/>
          </p:nvSpPr>
          <p:spPr bwMode="auto">
            <a:xfrm>
              <a:off x="108070651"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2" name="Line 31">
              <a:extLst>
                <a:ext uri="{FF2B5EF4-FFF2-40B4-BE49-F238E27FC236}">
                  <a16:creationId xmlns:a16="http://schemas.microsoft.com/office/drawing/2014/main" id="{A6A7A44A-DF34-4826-A6DB-E1EE219E2C9E}"/>
                </a:ext>
              </a:extLst>
            </p:cNvPr>
            <p:cNvSpPr>
              <a:spLocks noChangeShapeType="1"/>
            </p:cNvSpPr>
            <p:nvPr/>
          </p:nvSpPr>
          <p:spPr bwMode="auto">
            <a:xfrm>
              <a:off x="107883615" y="111623475"/>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Text Box 32">
              <a:extLst>
                <a:ext uri="{FF2B5EF4-FFF2-40B4-BE49-F238E27FC236}">
                  <a16:creationId xmlns:a16="http://schemas.microsoft.com/office/drawing/2014/main" id="{94E7273A-DEE2-4A9A-868B-6A8B5FF90B17}"/>
                </a:ext>
              </a:extLst>
            </p:cNvPr>
            <p:cNvSpPr txBox="1">
              <a:spLocks noChangeArrowheads="1"/>
            </p:cNvSpPr>
            <p:nvPr/>
          </p:nvSpPr>
          <p:spPr bwMode="auto">
            <a:xfrm>
              <a:off x="107821269" y="1113377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4" name="Text Box 33">
              <a:extLst>
                <a:ext uri="{FF2B5EF4-FFF2-40B4-BE49-F238E27FC236}">
                  <a16:creationId xmlns:a16="http://schemas.microsoft.com/office/drawing/2014/main" id="{67D6CE5C-8191-4CD1-A202-5568EE6C489B}"/>
                </a:ext>
              </a:extLst>
            </p:cNvPr>
            <p:cNvSpPr txBox="1">
              <a:spLocks noChangeArrowheads="1"/>
            </p:cNvSpPr>
            <p:nvPr/>
          </p:nvSpPr>
          <p:spPr bwMode="auto">
            <a:xfrm>
              <a:off x="105041701" y="112366425"/>
              <a:ext cx="11429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5" name="Line 34">
              <a:extLst>
                <a:ext uri="{FF2B5EF4-FFF2-40B4-BE49-F238E27FC236}">
                  <a16:creationId xmlns:a16="http://schemas.microsoft.com/office/drawing/2014/main" id="{FDEA7BBB-767F-485C-BECD-E83BCEEF8114}"/>
                </a:ext>
              </a:extLst>
            </p:cNvPr>
            <p:cNvSpPr>
              <a:spLocks noChangeShapeType="1"/>
            </p:cNvSpPr>
            <p:nvPr/>
          </p:nvSpPr>
          <p:spPr bwMode="auto">
            <a:xfrm>
              <a:off x="105582028" y="10973752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6" name="Line 35">
              <a:extLst>
                <a:ext uri="{FF2B5EF4-FFF2-40B4-BE49-F238E27FC236}">
                  <a16:creationId xmlns:a16="http://schemas.microsoft.com/office/drawing/2014/main" id="{BCE63D42-225A-4F0C-B7C2-319E29176152}"/>
                </a:ext>
              </a:extLst>
            </p:cNvPr>
            <p:cNvSpPr>
              <a:spLocks noChangeShapeType="1"/>
            </p:cNvSpPr>
            <p:nvPr/>
          </p:nvSpPr>
          <p:spPr bwMode="auto">
            <a:xfrm>
              <a:off x="105457337" y="10973752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7" name="Line 36">
              <a:extLst>
                <a:ext uri="{FF2B5EF4-FFF2-40B4-BE49-F238E27FC236}">
                  <a16:creationId xmlns:a16="http://schemas.microsoft.com/office/drawing/2014/main" id="{0218BF52-51ED-485D-9C8E-445B5BE6C8B4}"/>
                </a:ext>
              </a:extLst>
            </p:cNvPr>
            <p:cNvSpPr>
              <a:spLocks noChangeShapeType="1"/>
            </p:cNvSpPr>
            <p:nvPr/>
          </p:nvSpPr>
          <p:spPr bwMode="auto">
            <a:xfrm>
              <a:off x="105582028" y="109908975"/>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Text Box 37">
              <a:extLst>
                <a:ext uri="{FF2B5EF4-FFF2-40B4-BE49-F238E27FC236}">
                  <a16:creationId xmlns:a16="http://schemas.microsoft.com/office/drawing/2014/main" id="{B57CDD09-ACF1-4D3F-B664-3E921A496FB9}"/>
                </a:ext>
              </a:extLst>
            </p:cNvPr>
            <p:cNvSpPr txBox="1">
              <a:spLocks noChangeArrowheads="1"/>
            </p:cNvSpPr>
            <p:nvPr/>
          </p:nvSpPr>
          <p:spPr bwMode="auto">
            <a:xfrm>
              <a:off x="105332646" y="1093946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9" name="Text Box 38">
              <a:extLst>
                <a:ext uri="{FF2B5EF4-FFF2-40B4-BE49-F238E27FC236}">
                  <a16:creationId xmlns:a16="http://schemas.microsoft.com/office/drawing/2014/main" id="{E036F066-7090-42DC-9C67-865FD9D5CE5D}"/>
                </a:ext>
              </a:extLst>
            </p:cNvPr>
            <p:cNvSpPr txBox="1">
              <a:spLocks noChangeArrowheads="1"/>
            </p:cNvSpPr>
            <p:nvPr/>
          </p:nvSpPr>
          <p:spPr bwMode="auto">
            <a:xfrm>
              <a:off x="105270301" y="110537625"/>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0" name="Line 39">
              <a:extLst>
                <a:ext uri="{FF2B5EF4-FFF2-40B4-BE49-F238E27FC236}">
                  <a16:creationId xmlns:a16="http://schemas.microsoft.com/office/drawing/2014/main" id="{5F5C8A9E-617A-44D9-B03B-7C3431DB6D61}"/>
                </a:ext>
              </a:extLst>
            </p:cNvPr>
            <p:cNvSpPr>
              <a:spLocks noChangeShapeType="1"/>
            </p:cNvSpPr>
            <p:nvPr/>
          </p:nvSpPr>
          <p:spPr bwMode="auto">
            <a:xfrm>
              <a:off x="102241351"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40">
              <a:extLst>
                <a:ext uri="{FF2B5EF4-FFF2-40B4-BE49-F238E27FC236}">
                  <a16:creationId xmlns:a16="http://schemas.microsoft.com/office/drawing/2014/main" id="{3C332A42-79C6-411C-A523-5F39780ACC1F}"/>
                </a:ext>
              </a:extLst>
            </p:cNvPr>
            <p:cNvSpPr txBox="1">
              <a:spLocks noChangeArrowheads="1"/>
            </p:cNvSpPr>
            <p:nvPr/>
          </p:nvSpPr>
          <p:spPr bwMode="auto">
            <a:xfrm>
              <a:off x="101984176" y="111337725"/>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2" name="Text Box 41">
              <a:extLst>
                <a:ext uri="{FF2B5EF4-FFF2-40B4-BE49-F238E27FC236}">
                  <a16:creationId xmlns:a16="http://schemas.microsoft.com/office/drawing/2014/main" id="{0597D3F8-5ADD-4061-AF78-9878823348DB}"/>
                </a:ext>
              </a:extLst>
            </p:cNvPr>
            <p:cNvSpPr txBox="1">
              <a:spLocks noChangeArrowheads="1"/>
            </p:cNvSpPr>
            <p:nvPr/>
          </p:nvSpPr>
          <p:spPr bwMode="auto">
            <a:xfrm>
              <a:off x="102010619" y="111966375"/>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3" name="Line 42">
              <a:extLst>
                <a:ext uri="{FF2B5EF4-FFF2-40B4-BE49-F238E27FC236}">
                  <a16:creationId xmlns:a16="http://schemas.microsoft.com/office/drawing/2014/main" id="{0D097316-0DFC-440F-89AF-D2E9E5B79017}"/>
                </a:ext>
              </a:extLst>
            </p:cNvPr>
            <p:cNvSpPr>
              <a:spLocks noChangeShapeType="1"/>
            </p:cNvSpPr>
            <p:nvPr/>
          </p:nvSpPr>
          <p:spPr bwMode="auto">
            <a:xfrm flipV="1">
              <a:off x="102241351" y="111766350"/>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43">
              <a:extLst>
                <a:ext uri="{FF2B5EF4-FFF2-40B4-BE49-F238E27FC236}">
                  <a16:creationId xmlns:a16="http://schemas.microsoft.com/office/drawing/2014/main" id="{2AF86664-738B-46CE-BD0C-2F06CFF33E52}"/>
                </a:ext>
              </a:extLst>
            </p:cNvPr>
            <p:cNvSpPr>
              <a:spLocks noChangeShapeType="1"/>
            </p:cNvSpPr>
            <p:nvPr/>
          </p:nvSpPr>
          <p:spPr bwMode="auto">
            <a:xfrm>
              <a:off x="102547999" y="1117377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Line 44">
              <a:extLst>
                <a:ext uri="{FF2B5EF4-FFF2-40B4-BE49-F238E27FC236}">
                  <a16:creationId xmlns:a16="http://schemas.microsoft.com/office/drawing/2014/main" id="{E8337E07-0B7B-42F4-A6A0-9964785E8BD2}"/>
                </a:ext>
              </a:extLst>
            </p:cNvPr>
            <p:cNvSpPr>
              <a:spLocks noChangeShapeType="1"/>
            </p:cNvSpPr>
            <p:nvPr/>
          </p:nvSpPr>
          <p:spPr bwMode="auto">
            <a:xfrm>
              <a:off x="102428581" y="11173777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6" name="Text Box 45">
              <a:extLst>
                <a:ext uri="{FF2B5EF4-FFF2-40B4-BE49-F238E27FC236}">
                  <a16:creationId xmlns:a16="http://schemas.microsoft.com/office/drawing/2014/main" id="{264909EF-30F7-449B-8A4C-CD8EE42174C2}"/>
                </a:ext>
              </a:extLst>
            </p:cNvPr>
            <p:cNvSpPr txBox="1">
              <a:spLocks noChangeArrowheads="1"/>
            </p:cNvSpPr>
            <p:nvPr/>
          </p:nvSpPr>
          <p:spPr bwMode="auto">
            <a:xfrm>
              <a:off x="102368873" y="111337725"/>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7" name="Text Box 46">
              <a:extLst>
                <a:ext uri="{FF2B5EF4-FFF2-40B4-BE49-F238E27FC236}">
                  <a16:creationId xmlns:a16="http://schemas.microsoft.com/office/drawing/2014/main" id="{86395417-4646-4CCE-955B-AED844E3C03A}"/>
                </a:ext>
              </a:extLst>
            </p:cNvPr>
            <p:cNvSpPr txBox="1">
              <a:spLocks noChangeArrowheads="1"/>
            </p:cNvSpPr>
            <p:nvPr/>
          </p:nvSpPr>
          <p:spPr bwMode="auto">
            <a:xfrm>
              <a:off x="102355651" y="111051975"/>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8" name="Line 47">
              <a:extLst>
                <a:ext uri="{FF2B5EF4-FFF2-40B4-BE49-F238E27FC236}">
                  <a16:creationId xmlns:a16="http://schemas.microsoft.com/office/drawing/2014/main" id="{A4E2E0D7-A039-46B5-B2C4-5E6CA189A67B}"/>
                </a:ext>
              </a:extLst>
            </p:cNvPr>
            <p:cNvSpPr>
              <a:spLocks noChangeShapeType="1"/>
            </p:cNvSpPr>
            <p:nvPr/>
          </p:nvSpPr>
          <p:spPr bwMode="auto">
            <a:xfrm>
              <a:off x="102547999" y="111909225"/>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9" name="Text Box 48">
              <a:extLst>
                <a:ext uri="{FF2B5EF4-FFF2-40B4-BE49-F238E27FC236}">
                  <a16:creationId xmlns:a16="http://schemas.microsoft.com/office/drawing/2014/main" id="{20C7B240-5D85-4C60-83C6-1D8293471975}"/>
                </a:ext>
              </a:extLst>
            </p:cNvPr>
            <p:cNvSpPr txBox="1">
              <a:spLocks noChangeArrowheads="1"/>
            </p:cNvSpPr>
            <p:nvPr/>
          </p:nvSpPr>
          <p:spPr bwMode="auto">
            <a:xfrm>
              <a:off x="102249455" y="112252125"/>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0" name="Text Box 49">
              <a:extLst>
                <a:ext uri="{FF2B5EF4-FFF2-40B4-BE49-F238E27FC236}">
                  <a16:creationId xmlns:a16="http://schemas.microsoft.com/office/drawing/2014/main" id="{E8C8564B-74D6-468D-ABCF-D002AE760BCE}"/>
                </a:ext>
              </a:extLst>
            </p:cNvPr>
            <p:cNvSpPr txBox="1">
              <a:spLocks noChangeArrowheads="1"/>
            </p:cNvSpPr>
            <p:nvPr/>
          </p:nvSpPr>
          <p:spPr bwMode="auto">
            <a:xfrm>
              <a:off x="103212048" y="111909225"/>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1" name="Line 50">
              <a:extLst>
                <a:ext uri="{FF2B5EF4-FFF2-40B4-BE49-F238E27FC236}">
                  <a16:creationId xmlns:a16="http://schemas.microsoft.com/office/drawing/2014/main" id="{0B61ADD2-BD1C-4543-9A91-75BF58349E27}"/>
                </a:ext>
              </a:extLst>
            </p:cNvPr>
            <p:cNvSpPr>
              <a:spLocks noChangeShapeType="1"/>
            </p:cNvSpPr>
            <p:nvPr/>
          </p:nvSpPr>
          <p:spPr bwMode="auto">
            <a:xfrm>
              <a:off x="103391175" y="111452025"/>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Line 51">
              <a:extLst>
                <a:ext uri="{FF2B5EF4-FFF2-40B4-BE49-F238E27FC236}">
                  <a16:creationId xmlns:a16="http://schemas.microsoft.com/office/drawing/2014/main" id="{64EC4072-0903-4EB0-A092-F7E4D449F4AD}"/>
                </a:ext>
              </a:extLst>
            </p:cNvPr>
            <p:cNvSpPr>
              <a:spLocks noChangeShapeType="1"/>
            </p:cNvSpPr>
            <p:nvPr/>
          </p:nvSpPr>
          <p:spPr bwMode="auto">
            <a:xfrm>
              <a:off x="103212048" y="111452025"/>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3" name="Text Box 52">
              <a:extLst>
                <a:ext uri="{FF2B5EF4-FFF2-40B4-BE49-F238E27FC236}">
                  <a16:creationId xmlns:a16="http://schemas.microsoft.com/office/drawing/2014/main" id="{EE1B91B7-D294-4D4D-87B8-C128AB24313E}"/>
                </a:ext>
              </a:extLst>
            </p:cNvPr>
            <p:cNvSpPr txBox="1">
              <a:spLocks noChangeArrowheads="1"/>
            </p:cNvSpPr>
            <p:nvPr/>
          </p:nvSpPr>
          <p:spPr bwMode="auto">
            <a:xfrm>
              <a:off x="103212048" y="111166275"/>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4" name="Text Box 53">
              <a:extLst>
                <a:ext uri="{FF2B5EF4-FFF2-40B4-BE49-F238E27FC236}">
                  <a16:creationId xmlns:a16="http://schemas.microsoft.com/office/drawing/2014/main" id="{3C71F849-446C-4F9A-B227-3576A10B3A76}"/>
                </a:ext>
              </a:extLst>
            </p:cNvPr>
            <p:cNvSpPr txBox="1">
              <a:spLocks noChangeArrowheads="1"/>
            </p:cNvSpPr>
            <p:nvPr/>
          </p:nvSpPr>
          <p:spPr bwMode="auto">
            <a:xfrm>
              <a:off x="103630011" y="111623475"/>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5" name="Line 54">
              <a:extLst>
                <a:ext uri="{FF2B5EF4-FFF2-40B4-BE49-F238E27FC236}">
                  <a16:creationId xmlns:a16="http://schemas.microsoft.com/office/drawing/2014/main" id="{077A9F17-A279-4BC1-88BA-778F6C9E14B1}"/>
                </a:ext>
              </a:extLst>
            </p:cNvPr>
            <p:cNvSpPr>
              <a:spLocks noChangeShapeType="1"/>
            </p:cNvSpPr>
            <p:nvPr/>
          </p:nvSpPr>
          <p:spPr bwMode="auto">
            <a:xfrm>
              <a:off x="104127301"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Line 55">
              <a:extLst>
                <a:ext uri="{FF2B5EF4-FFF2-40B4-BE49-F238E27FC236}">
                  <a16:creationId xmlns:a16="http://schemas.microsoft.com/office/drawing/2014/main" id="{09055D03-6E6D-4910-B0DD-3BD82A690391}"/>
                </a:ext>
              </a:extLst>
            </p:cNvPr>
            <p:cNvSpPr>
              <a:spLocks noChangeShapeType="1"/>
            </p:cNvSpPr>
            <p:nvPr/>
          </p:nvSpPr>
          <p:spPr bwMode="auto">
            <a:xfrm>
              <a:off x="103948174" y="11162347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7" name="Text Box 56">
              <a:extLst>
                <a:ext uri="{FF2B5EF4-FFF2-40B4-BE49-F238E27FC236}">
                  <a16:creationId xmlns:a16="http://schemas.microsoft.com/office/drawing/2014/main" id="{3DD2ED92-F0E5-4FFB-86C0-C54E41D29D56}"/>
                </a:ext>
              </a:extLst>
            </p:cNvPr>
            <p:cNvSpPr txBox="1">
              <a:spLocks noChangeArrowheads="1"/>
            </p:cNvSpPr>
            <p:nvPr/>
          </p:nvSpPr>
          <p:spPr bwMode="auto">
            <a:xfrm>
              <a:off x="103888465" y="111337725"/>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8" name="Line 57">
              <a:extLst>
                <a:ext uri="{FF2B5EF4-FFF2-40B4-BE49-F238E27FC236}">
                  <a16:creationId xmlns:a16="http://schemas.microsoft.com/office/drawing/2014/main" id="{C9F1A4D5-2D35-4152-8BA3-47C614DB925C}"/>
                </a:ext>
              </a:extLst>
            </p:cNvPr>
            <p:cNvSpPr>
              <a:spLocks noChangeShapeType="1"/>
            </p:cNvSpPr>
            <p:nvPr/>
          </p:nvSpPr>
          <p:spPr bwMode="auto">
            <a:xfrm>
              <a:off x="104127301" y="111794925"/>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Line 58">
              <a:extLst>
                <a:ext uri="{FF2B5EF4-FFF2-40B4-BE49-F238E27FC236}">
                  <a16:creationId xmlns:a16="http://schemas.microsoft.com/office/drawing/2014/main" id="{01D86AED-2C05-409A-A3C0-7B070E0DEAC3}"/>
                </a:ext>
              </a:extLst>
            </p:cNvPr>
            <p:cNvSpPr>
              <a:spLocks noChangeShapeType="1"/>
            </p:cNvSpPr>
            <p:nvPr/>
          </p:nvSpPr>
          <p:spPr bwMode="auto">
            <a:xfrm>
              <a:off x="103152339" y="1117377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0" name="Line 59">
              <a:extLst>
                <a:ext uri="{FF2B5EF4-FFF2-40B4-BE49-F238E27FC236}">
                  <a16:creationId xmlns:a16="http://schemas.microsoft.com/office/drawing/2014/main" id="{E3318AAB-BE3A-4C85-8ED1-E8B26BC4BF00}"/>
                </a:ext>
              </a:extLst>
            </p:cNvPr>
            <p:cNvSpPr>
              <a:spLocks noChangeShapeType="1"/>
            </p:cNvSpPr>
            <p:nvPr/>
          </p:nvSpPr>
          <p:spPr bwMode="auto">
            <a:xfrm>
              <a:off x="103032921" y="11173777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1" name="Text Box 60">
              <a:extLst>
                <a:ext uri="{FF2B5EF4-FFF2-40B4-BE49-F238E27FC236}">
                  <a16:creationId xmlns:a16="http://schemas.microsoft.com/office/drawing/2014/main" id="{A5BB3B5E-7BEA-4AE7-B550-67D635D565FD}"/>
                </a:ext>
              </a:extLst>
            </p:cNvPr>
            <p:cNvSpPr txBox="1">
              <a:spLocks noChangeArrowheads="1"/>
            </p:cNvSpPr>
            <p:nvPr/>
          </p:nvSpPr>
          <p:spPr bwMode="auto">
            <a:xfrm>
              <a:off x="102913503" y="111394875"/>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2" name="Text Box 61">
              <a:extLst>
                <a:ext uri="{FF2B5EF4-FFF2-40B4-BE49-F238E27FC236}">
                  <a16:creationId xmlns:a16="http://schemas.microsoft.com/office/drawing/2014/main" id="{7B49E765-6671-4689-AE5C-B0B0F4B5459D}"/>
                </a:ext>
              </a:extLst>
            </p:cNvPr>
            <p:cNvSpPr txBox="1">
              <a:spLocks noChangeArrowheads="1"/>
            </p:cNvSpPr>
            <p:nvPr/>
          </p:nvSpPr>
          <p:spPr bwMode="auto">
            <a:xfrm>
              <a:off x="103888465" y="111909225"/>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3" name="Text Box 62">
              <a:extLst>
                <a:ext uri="{FF2B5EF4-FFF2-40B4-BE49-F238E27FC236}">
                  <a16:creationId xmlns:a16="http://schemas.microsoft.com/office/drawing/2014/main" id="{C82C1559-1507-4FBA-AB2A-1F8B6A003F82}"/>
                </a:ext>
              </a:extLst>
            </p:cNvPr>
            <p:cNvSpPr txBox="1">
              <a:spLocks noChangeArrowheads="1"/>
            </p:cNvSpPr>
            <p:nvPr/>
          </p:nvSpPr>
          <p:spPr bwMode="auto">
            <a:xfrm>
              <a:off x="104585354" y="111966375"/>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4" name="Text Box 63">
              <a:extLst>
                <a:ext uri="{FF2B5EF4-FFF2-40B4-BE49-F238E27FC236}">
                  <a16:creationId xmlns:a16="http://schemas.microsoft.com/office/drawing/2014/main" id="{24F2CB66-2D85-48E7-98D2-28E3D92120D8}"/>
                </a:ext>
              </a:extLst>
            </p:cNvPr>
            <p:cNvSpPr txBox="1">
              <a:spLocks noChangeArrowheads="1"/>
            </p:cNvSpPr>
            <p:nvPr/>
          </p:nvSpPr>
          <p:spPr bwMode="auto">
            <a:xfrm>
              <a:off x="104406227" y="111623475"/>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5" name="Line 64">
              <a:extLst>
                <a:ext uri="{FF2B5EF4-FFF2-40B4-BE49-F238E27FC236}">
                  <a16:creationId xmlns:a16="http://schemas.microsoft.com/office/drawing/2014/main" id="{83E15C8B-5162-4FEE-ADEB-987CD2BE3597}"/>
                </a:ext>
              </a:extLst>
            </p:cNvPr>
            <p:cNvSpPr>
              <a:spLocks noChangeShapeType="1"/>
            </p:cNvSpPr>
            <p:nvPr/>
          </p:nvSpPr>
          <p:spPr bwMode="auto">
            <a:xfrm>
              <a:off x="104841676" y="1115949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6" name="Line 65">
              <a:extLst>
                <a:ext uri="{FF2B5EF4-FFF2-40B4-BE49-F238E27FC236}">
                  <a16:creationId xmlns:a16="http://schemas.microsoft.com/office/drawing/2014/main" id="{47A281CA-1F09-4A7F-8E63-400BC97175D3}"/>
                </a:ext>
              </a:extLst>
            </p:cNvPr>
            <p:cNvSpPr>
              <a:spLocks noChangeShapeType="1"/>
            </p:cNvSpPr>
            <p:nvPr/>
          </p:nvSpPr>
          <p:spPr bwMode="auto">
            <a:xfrm>
              <a:off x="104662548" y="11159490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7" name="Text Box 66">
              <a:extLst>
                <a:ext uri="{FF2B5EF4-FFF2-40B4-BE49-F238E27FC236}">
                  <a16:creationId xmlns:a16="http://schemas.microsoft.com/office/drawing/2014/main" id="{9B1FE649-52D1-4262-8ACC-13F6646F2B2B}"/>
                </a:ext>
              </a:extLst>
            </p:cNvPr>
            <p:cNvSpPr txBox="1">
              <a:spLocks noChangeArrowheads="1"/>
            </p:cNvSpPr>
            <p:nvPr/>
          </p:nvSpPr>
          <p:spPr bwMode="auto">
            <a:xfrm>
              <a:off x="104654019" y="111280575"/>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8" name="Line 67">
              <a:extLst>
                <a:ext uri="{FF2B5EF4-FFF2-40B4-BE49-F238E27FC236}">
                  <a16:creationId xmlns:a16="http://schemas.microsoft.com/office/drawing/2014/main" id="{56B922B5-EA18-4802-9557-21CE2A1DAC39}"/>
                </a:ext>
              </a:extLst>
            </p:cNvPr>
            <p:cNvSpPr>
              <a:spLocks noChangeShapeType="1"/>
            </p:cNvSpPr>
            <p:nvPr/>
          </p:nvSpPr>
          <p:spPr bwMode="auto">
            <a:xfrm>
              <a:off x="105600406" y="1117377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9" name="Line 68">
              <a:extLst>
                <a:ext uri="{FF2B5EF4-FFF2-40B4-BE49-F238E27FC236}">
                  <a16:creationId xmlns:a16="http://schemas.microsoft.com/office/drawing/2014/main" id="{6CA094CE-945F-4AFA-AE12-169EC91CA06E}"/>
                </a:ext>
              </a:extLst>
            </p:cNvPr>
            <p:cNvSpPr>
              <a:spLocks noChangeShapeType="1"/>
            </p:cNvSpPr>
            <p:nvPr/>
          </p:nvSpPr>
          <p:spPr bwMode="auto">
            <a:xfrm>
              <a:off x="105480988" y="11173777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0" name="Line 69">
              <a:extLst>
                <a:ext uri="{FF2B5EF4-FFF2-40B4-BE49-F238E27FC236}">
                  <a16:creationId xmlns:a16="http://schemas.microsoft.com/office/drawing/2014/main" id="{9851945A-6977-4C7F-8C7C-6C7BECD6D8B8}"/>
                </a:ext>
              </a:extLst>
            </p:cNvPr>
            <p:cNvSpPr>
              <a:spLocks noChangeShapeType="1"/>
            </p:cNvSpPr>
            <p:nvPr/>
          </p:nvSpPr>
          <p:spPr bwMode="auto">
            <a:xfrm>
              <a:off x="105600406" y="111909225"/>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1" name="Text Box 70">
              <a:extLst>
                <a:ext uri="{FF2B5EF4-FFF2-40B4-BE49-F238E27FC236}">
                  <a16:creationId xmlns:a16="http://schemas.microsoft.com/office/drawing/2014/main" id="{F75F0507-2C76-4CEF-9AB0-AC765369DCCD}"/>
                </a:ext>
              </a:extLst>
            </p:cNvPr>
            <p:cNvSpPr txBox="1">
              <a:spLocks noChangeArrowheads="1"/>
            </p:cNvSpPr>
            <p:nvPr/>
          </p:nvSpPr>
          <p:spPr bwMode="auto">
            <a:xfrm>
              <a:off x="105301861" y="111280575"/>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2" name="Text Box 71">
              <a:extLst>
                <a:ext uri="{FF2B5EF4-FFF2-40B4-BE49-F238E27FC236}">
                  <a16:creationId xmlns:a16="http://schemas.microsoft.com/office/drawing/2014/main" id="{F3023856-9727-4735-9985-70FD139049F2}"/>
                </a:ext>
              </a:extLst>
            </p:cNvPr>
            <p:cNvSpPr txBox="1">
              <a:spLocks noChangeArrowheads="1"/>
            </p:cNvSpPr>
            <p:nvPr/>
          </p:nvSpPr>
          <p:spPr bwMode="auto">
            <a:xfrm>
              <a:off x="102727126" y="111909225"/>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3" name="Line 72">
              <a:extLst>
                <a:ext uri="{FF2B5EF4-FFF2-40B4-BE49-F238E27FC236}">
                  <a16:creationId xmlns:a16="http://schemas.microsoft.com/office/drawing/2014/main" id="{A24FEBD1-3DA5-4FAE-A4C0-1B56C5DC64EA}"/>
                </a:ext>
              </a:extLst>
            </p:cNvPr>
            <p:cNvSpPr>
              <a:spLocks noChangeShapeType="1"/>
            </p:cNvSpPr>
            <p:nvPr/>
          </p:nvSpPr>
          <p:spPr bwMode="auto">
            <a:xfrm>
              <a:off x="102184201" y="111280575"/>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Text Box 73">
              <a:extLst>
                <a:ext uri="{FF2B5EF4-FFF2-40B4-BE49-F238E27FC236}">
                  <a16:creationId xmlns:a16="http://schemas.microsoft.com/office/drawing/2014/main" id="{EC5CA55B-E78A-4067-BD90-9061D3693FAD}"/>
                </a:ext>
              </a:extLst>
            </p:cNvPr>
            <p:cNvSpPr txBox="1">
              <a:spLocks noChangeArrowheads="1"/>
            </p:cNvSpPr>
            <p:nvPr/>
          </p:nvSpPr>
          <p:spPr bwMode="auto">
            <a:xfrm>
              <a:off x="102412801" y="110823375"/>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 name="Line 74">
              <a:extLst>
                <a:ext uri="{FF2B5EF4-FFF2-40B4-BE49-F238E27FC236}">
                  <a16:creationId xmlns:a16="http://schemas.microsoft.com/office/drawing/2014/main" id="{EF2B0804-AFBF-4986-87BA-216F4901BDFA}"/>
                </a:ext>
              </a:extLst>
            </p:cNvPr>
            <p:cNvSpPr>
              <a:spLocks noChangeShapeType="1"/>
            </p:cNvSpPr>
            <p:nvPr/>
          </p:nvSpPr>
          <p:spPr bwMode="auto">
            <a:xfrm>
              <a:off x="106356151" y="10962322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 name="Text Box 75">
              <a:extLst>
                <a:ext uri="{FF2B5EF4-FFF2-40B4-BE49-F238E27FC236}">
                  <a16:creationId xmlns:a16="http://schemas.microsoft.com/office/drawing/2014/main" id="{E74B2384-0B65-419A-BF11-2A14F61F6A36}"/>
                </a:ext>
              </a:extLst>
            </p:cNvPr>
            <p:cNvSpPr txBox="1">
              <a:spLocks noChangeArrowheads="1"/>
            </p:cNvSpPr>
            <p:nvPr/>
          </p:nvSpPr>
          <p:spPr bwMode="auto">
            <a:xfrm>
              <a:off x="106241851" y="10933747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7" name="Line 76">
              <a:extLst>
                <a:ext uri="{FF2B5EF4-FFF2-40B4-BE49-F238E27FC236}">
                  <a16:creationId xmlns:a16="http://schemas.microsoft.com/office/drawing/2014/main" id="{45C4406A-7B9E-42D3-8ADD-9BBD27883B6D}"/>
                </a:ext>
              </a:extLst>
            </p:cNvPr>
            <p:cNvSpPr>
              <a:spLocks noChangeShapeType="1"/>
            </p:cNvSpPr>
            <p:nvPr/>
          </p:nvSpPr>
          <p:spPr bwMode="auto">
            <a:xfrm>
              <a:off x="106470451" y="10962322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8" name="Text Box 77">
              <a:extLst>
                <a:ext uri="{FF2B5EF4-FFF2-40B4-BE49-F238E27FC236}">
                  <a16:creationId xmlns:a16="http://schemas.microsoft.com/office/drawing/2014/main" id="{EDC197E3-B72C-4DFD-84B7-EE1D3567DC62}"/>
                </a:ext>
              </a:extLst>
            </p:cNvPr>
            <p:cNvSpPr txBox="1">
              <a:spLocks noChangeArrowheads="1"/>
            </p:cNvSpPr>
            <p:nvPr/>
          </p:nvSpPr>
          <p:spPr bwMode="auto">
            <a:xfrm>
              <a:off x="103235447" y="109966125"/>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9" name="Line 78">
              <a:extLst>
                <a:ext uri="{FF2B5EF4-FFF2-40B4-BE49-F238E27FC236}">
                  <a16:creationId xmlns:a16="http://schemas.microsoft.com/office/drawing/2014/main" id="{E8352017-7034-40FC-8CC3-528B22C3C566}"/>
                </a:ext>
              </a:extLst>
            </p:cNvPr>
            <p:cNvSpPr>
              <a:spLocks noChangeShapeType="1"/>
            </p:cNvSpPr>
            <p:nvPr/>
          </p:nvSpPr>
          <p:spPr bwMode="auto">
            <a:xfrm>
              <a:off x="103402177"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0" name="Line 79">
              <a:extLst>
                <a:ext uri="{FF2B5EF4-FFF2-40B4-BE49-F238E27FC236}">
                  <a16:creationId xmlns:a16="http://schemas.microsoft.com/office/drawing/2014/main" id="{6F86AB4A-2596-42C6-BE57-B050D6980804}"/>
                </a:ext>
              </a:extLst>
            </p:cNvPr>
            <p:cNvSpPr>
              <a:spLocks noChangeShapeType="1"/>
            </p:cNvSpPr>
            <p:nvPr/>
          </p:nvSpPr>
          <p:spPr bwMode="auto">
            <a:xfrm>
              <a:off x="102235059"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1" name="Line 80">
              <a:extLst>
                <a:ext uri="{FF2B5EF4-FFF2-40B4-BE49-F238E27FC236}">
                  <a16:creationId xmlns:a16="http://schemas.microsoft.com/office/drawing/2014/main" id="{9E9D43AA-EA71-4B4A-99D2-67F1C01DB74E}"/>
                </a:ext>
              </a:extLst>
            </p:cNvPr>
            <p:cNvSpPr>
              <a:spLocks noChangeShapeType="1"/>
            </p:cNvSpPr>
            <p:nvPr/>
          </p:nvSpPr>
          <p:spPr bwMode="auto">
            <a:xfrm>
              <a:off x="103235447" y="109680375"/>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81">
              <a:extLst>
                <a:ext uri="{FF2B5EF4-FFF2-40B4-BE49-F238E27FC236}">
                  <a16:creationId xmlns:a16="http://schemas.microsoft.com/office/drawing/2014/main" id="{70A71E25-27FB-4997-B207-FD56CD00730C}"/>
                </a:ext>
              </a:extLst>
            </p:cNvPr>
            <p:cNvSpPr txBox="1">
              <a:spLocks noChangeArrowheads="1"/>
            </p:cNvSpPr>
            <p:nvPr/>
          </p:nvSpPr>
          <p:spPr bwMode="auto">
            <a:xfrm>
              <a:off x="102012751" y="10939462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3" name="Line 82">
              <a:extLst>
                <a:ext uri="{FF2B5EF4-FFF2-40B4-BE49-F238E27FC236}">
                  <a16:creationId xmlns:a16="http://schemas.microsoft.com/office/drawing/2014/main" id="{F7696831-9BCD-4DF4-945E-3A484C704C03}"/>
                </a:ext>
              </a:extLst>
            </p:cNvPr>
            <p:cNvSpPr>
              <a:spLocks noChangeShapeType="1"/>
            </p:cNvSpPr>
            <p:nvPr/>
          </p:nvSpPr>
          <p:spPr bwMode="auto">
            <a:xfrm>
              <a:off x="102568521" y="1097946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83">
              <a:extLst>
                <a:ext uri="{FF2B5EF4-FFF2-40B4-BE49-F238E27FC236}">
                  <a16:creationId xmlns:a16="http://schemas.microsoft.com/office/drawing/2014/main" id="{D5B308A1-55FA-4B27-8298-BBC9B252EBD4}"/>
                </a:ext>
              </a:extLst>
            </p:cNvPr>
            <p:cNvSpPr>
              <a:spLocks noChangeShapeType="1"/>
            </p:cNvSpPr>
            <p:nvPr/>
          </p:nvSpPr>
          <p:spPr bwMode="auto">
            <a:xfrm>
              <a:off x="102457367" y="109794675"/>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Text Box 84">
              <a:extLst>
                <a:ext uri="{FF2B5EF4-FFF2-40B4-BE49-F238E27FC236}">
                  <a16:creationId xmlns:a16="http://schemas.microsoft.com/office/drawing/2014/main" id="{E6445F3C-B314-4365-AB10-A40AFE638F74}"/>
                </a:ext>
              </a:extLst>
            </p:cNvPr>
            <p:cNvSpPr txBox="1">
              <a:spLocks noChangeArrowheads="1"/>
            </p:cNvSpPr>
            <p:nvPr/>
          </p:nvSpPr>
          <p:spPr bwMode="auto">
            <a:xfrm>
              <a:off x="102012751" y="109994700"/>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6" name="Text Box 85">
              <a:extLst>
                <a:ext uri="{FF2B5EF4-FFF2-40B4-BE49-F238E27FC236}">
                  <a16:creationId xmlns:a16="http://schemas.microsoft.com/office/drawing/2014/main" id="{5FECB0EF-7EB4-44F4-B459-9E79F6103EAA}"/>
                </a:ext>
              </a:extLst>
            </p:cNvPr>
            <p:cNvSpPr txBox="1">
              <a:spLocks noChangeArrowheads="1"/>
            </p:cNvSpPr>
            <p:nvPr/>
          </p:nvSpPr>
          <p:spPr bwMode="auto">
            <a:xfrm>
              <a:off x="103179869" y="10939462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7" name="Line 86">
              <a:extLst>
                <a:ext uri="{FF2B5EF4-FFF2-40B4-BE49-F238E27FC236}">
                  <a16:creationId xmlns:a16="http://schemas.microsoft.com/office/drawing/2014/main" id="{3CED5437-E226-4C0A-9766-40CC3AE2DA97}"/>
                </a:ext>
              </a:extLst>
            </p:cNvPr>
            <p:cNvSpPr>
              <a:spLocks noChangeShapeType="1"/>
            </p:cNvSpPr>
            <p:nvPr/>
          </p:nvSpPr>
          <p:spPr bwMode="auto">
            <a:xfrm>
              <a:off x="102298501" y="109337475"/>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8" name="Text Box 87">
              <a:extLst>
                <a:ext uri="{FF2B5EF4-FFF2-40B4-BE49-F238E27FC236}">
                  <a16:creationId xmlns:a16="http://schemas.microsoft.com/office/drawing/2014/main" id="{3453C30A-4159-4268-8BE9-95C21016AAC2}"/>
                </a:ext>
              </a:extLst>
            </p:cNvPr>
            <p:cNvSpPr txBox="1">
              <a:spLocks noChangeArrowheads="1"/>
            </p:cNvSpPr>
            <p:nvPr/>
          </p:nvSpPr>
          <p:spPr bwMode="auto">
            <a:xfrm>
              <a:off x="101812726" y="109080300"/>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9" name="Text Box 88">
              <a:extLst>
                <a:ext uri="{FF2B5EF4-FFF2-40B4-BE49-F238E27FC236}">
                  <a16:creationId xmlns:a16="http://schemas.microsoft.com/office/drawing/2014/main" id="{76FDC882-96DF-43D9-B50A-24FA11B195FF}"/>
                </a:ext>
              </a:extLst>
            </p:cNvPr>
            <p:cNvSpPr txBox="1">
              <a:spLocks noChangeArrowheads="1"/>
            </p:cNvSpPr>
            <p:nvPr/>
          </p:nvSpPr>
          <p:spPr bwMode="auto">
            <a:xfrm>
              <a:off x="103568908" y="10968037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0" name="Line 89">
              <a:extLst>
                <a:ext uri="{FF2B5EF4-FFF2-40B4-BE49-F238E27FC236}">
                  <a16:creationId xmlns:a16="http://schemas.microsoft.com/office/drawing/2014/main" id="{09E7CC3C-9CAB-48AD-8269-307DA993E3A8}"/>
                </a:ext>
              </a:extLst>
            </p:cNvPr>
            <p:cNvSpPr>
              <a:spLocks noChangeShapeType="1"/>
            </p:cNvSpPr>
            <p:nvPr/>
          </p:nvSpPr>
          <p:spPr bwMode="auto">
            <a:xfrm>
              <a:off x="104124679"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1" name="Line 90">
              <a:extLst>
                <a:ext uri="{FF2B5EF4-FFF2-40B4-BE49-F238E27FC236}">
                  <a16:creationId xmlns:a16="http://schemas.microsoft.com/office/drawing/2014/main" id="{E89CA8F0-E0DD-4E61-AA06-47005C25E1E2}"/>
                </a:ext>
              </a:extLst>
            </p:cNvPr>
            <p:cNvSpPr>
              <a:spLocks noChangeShapeType="1"/>
            </p:cNvSpPr>
            <p:nvPr/>
          </p:nvSpPr>
          <p:spPr bwMode="auto">
            <a:xfrm>
              <a:off x="103957948" y="109680375"/>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Text Box 91">
              <a:extLst>
                <a:ext uri="{FF2B5EF4-FFF2-40B4-BE49-F238E27FC236}">
                  <a16:creationId xmlns:a16="http://schemas.microsoft.com/office/drawing/2014/main" id="{67C6ADB8-251E-46EA-B0C5-C84ACD78DF31}"/>
                </a:ext>
              </a:extLst>
            </p:cNvPr>
            <p:cNvSpPr txBox="1">
              <a:spLocks noChangeArrowheads="1"/>
            </p:cNvSpPr>
            <p:nvPr/>
          </p:nvSpPr>
          <p:spPr bwMode="auto">
            <a:xfrm>
              <a:off x="103902371" y="10939462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3" name="Line 92">
              <a:extLst>
                <a:ext uri="{FF2B5EF4-FFF2-40B4-BE49-F238E27FC236}">
                  <a16:creationId xmlns:a16="http://schemas.microsoft.com/office/drawing/2014/main" id="{980BC9ED-625B-4823-85C1-C2B2FE2467EE}"/>
                </a:ext>
              </a:extLst>
            </p:cNvPr>
            <p:cNvSpPr>
              <a:spLocks noChangeShapeType="1"/>
            </p:cNvSpPr>
            <p:nvPr/>
          </p:nvSpPr>
          <p:spPr bwMode="auto">
            <a:xfrm flipV="1">
              <a:off x="102235059" y="109794675"/>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Text Box 93">
              <a:extLst>
                <a:ext uri="{FF2B5EF4-FFF2-40B4-BE49-F238E27FC236}">
                  <a16:creationId xmlns:a16="http://schemas.microsoft.com/office/drawing/2014/main" id="{EE235938-7241-412E-AF55-E2E2FC25E98E}"/>
                </a:ext>
              </a:extLst>
            </p:cNvPr>
            <p:cNvSpPr txBox="1">
              <a:spLocks noChangeArrowheads="1"/>
            </p:cNvSpPr>
            <p:nvPr/>
          </p:nvSpPr>
          <p:spPr bwMode="auto">
            <a:xfrm>
              <a:off x="102412801" y="10950892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5" name="Text Box 94">
              <a:extLst>
                <a:ext uri="{FF2B5EF4-FFF2-40B4-BE49-F238E27FC236}">
                  <a16:creationId xmlns:a16="http://schemas.microsoft.com/office/drawing/2014/main" id="{19CA0761-077B-4291-9C2E-2CB1664A10CE}"/>
                </a:ext>
              </a:extLst>
            </p:cNvPr>
            <p:cNvSpPr txBox="1">
              <a:spLocks noChangeArrowheads="1"/>
            </p:cNvSpPr>
            <p:nvPr/>
          </p:nvSpPr>
          <p:spPr bwMode="auto">
            <a:xfrm>
              <a:off x="104346988" y="109680375"/>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6" name="Text Box 95">
              <a:extLst>
                <a:ext uri="{FF2B5EF4-FFF2-40B4-BE49-F238E27FC236}">
                  <a16:creationId xmlns:a16="http://schemas.microsoft.com/office/drawing/2014/main" id="{325B30DB-31B4-4684-8747-6133090C9247}"/>
                </a:ext>
              </a:extLst>
            </p:cNvPr>
            <p:cNvSpPr txBox="1">
              <a:spLocks noChangeArrowheads="1"/>
            </p:cNvSpPr>
            <p:nvPr/>
          </p:nvSpPr>
          <p:spPr bwMode="auto">
            <a:xfrm>
              <a:off x="102327076" y="110137575"/>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7" name="Line 96">
              <a:extLst>
                <a:ext uri="{FF2B5EF4-FFF2-40B4-BE49-F238E27FC236}">
                  <a16:creationId xmlns:a16="http://schemas.microsoft.com/office/drawing/2014/main" id="{B950839D-CEAB-4829-9E86-8FE493A50286}"/>
                </a:ext>
              </a:extLst>
            </p:cNvPr>
            <p:cNvSpPr>
              <a:spLocks noChangeShapeType="1"/>
            </p:cNvSpPr>
            <p:nvPr/>
          </p:nvSpPr>
          <p:spPr bwMode="auto">
            <a:xfrm>
              <a:off x="102568521" y="109966125"/>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8" name="Line 97">
              <a:extLst>
                <a:ext uri="{FF2B5EF4-FFF2-40B4-BE49-F238E27FC236}">
                  <a16:creationId xmlns:a16="http://schemas.microsoft.com/office/drawing/2014/main" id="{B7DD42F3-2956-4DF4-9F1C-59AE44B8F9A1}"/>
                </a:ext>
              </a:extLst>
            </p:cNvPr>
            <p:cNvSpPr>
              <a:spLocks noChangeShapeType="1"/>
            </p:cNvSpPr>
            <p:nvPr/>
          </p:nvSpPr>
          <p:spPr bwMode="auto">
            <a:xfrm>
              <a:off x="104847181"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Line 98">
              <a:extLst>
                <a:ext uri="{FF2B5EF4-FFF2-40B4-BE49-F238E27FC236}">
                  <a16:creationId xmlns:a16="http://schemas.microsoft.com/office/drawing/2014/main" id="{4C8FFB35-D344-4082-878E-A450FCBBB286}"/>
                </a:ext>
              </a:extLst>
            </p:cNvPr>
            <p:cNvSpPr>
              <a:spLocks noChangeShapeType="1"/>
            </p:cNvSpPr>
            <p:nvPr/>
          </p:nvSpPr>
          <p:spPr bwMode="auto">
            <a:xfrm>
              <a:off x="104680450" y="109680375"/>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Text Box 99">
              <a:extLst>
                <a:ext uri="{FF2B5EF4-FFF2-40B4-BE49-F238E27FC236}">
                  <a16:creationId xmlns:a16="http://schemas.microsoft.com/office/drawing/2014/main" id="{71ABA380-C357-402B-828B-36E747646BA2}"/>
                </a:ext>
              </a:extLst>
            </p:cNvPr>
            <p:cNvSpPr txBox="1">
              <a:spLocks noChangeArrowheads="1"/>
            </p:cNvSpPr>
            <p:nvPr/>
          </p:nvSpPr>
          <p:spPr bwMode="auto">
            <a:xfrm>
              <a:off x="104624873" y="10939462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1" name="Line 100">
              <a:extLst>
                <a:ext uri="{FF2B5EF4-FFF2-40B4-BE49-F238E27FC236}">
                  <a16:creationId xmlns:a16="http://schemas.microsoft.com/office/drawing/2014/main" id="{CE9BCF3E-4B3F-4BD8-8591-604B061AAD1E}"/>
                </a:ext>
              </a:extLst>
            </p:cNvPr>
            <p:cNvSpPr>
              <a:spLocks noChangeShapeType="1"/>
            </p:cNvSpPr>
            <p:nvPr/>
          </p:nvSpPr>
          <p:spPr bwMode="auto">
            <a:xfrm>
              <a:off x="104124679" y="109851825"/>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Text Box 101">
              <a:extLst>
                <a:ext uri="{FF2B5EF4-FFF2-40B4-BE49-F238E27FC236}">
                  <a16:creationId xmlns:a16="http://schemas.microsoft.com/office/drawing/2014/main" id="{5A6C79A3-AE34-4801-8B9E-602F41628428}"/>
                </a:ext>
              </a:extLst>
            </p:cNvPr>
            <p:cNvSpPr txBox="1">
              <a:spLocks noChangeArrowheads="1"/>
            </p:cNvSpPr>
            <p:nvPr/>
          </p:nvSpPr>
          <p:spPr bwMode="auto">
            <a:xfrm>
              <a:off x="102841426" y="109680375"/>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3" name="Line 102">
              <a:extLst>
                <a:ext uri="{FF2B5EF4-FFF2-40B4-BE49-F238E27FC236}">
                  <a16:creationId xmlns:a16="http://schemas.microsoft.com/office/drawing/2014/main" id="{65152D32-CC71-453F-9CC8-E87630C6165F}"/>
                </a:ext>
              </a:extLst>
            </p:cNvPr>
            <p:cNvSpPr>
              <a:spLocks noChangeShapeType="1"/>
            </p:cNvSpPr>
            <p:nvPr/>
          </p:nvSpPr>
          <p:spPr bwMode="auto">
            <a:xfrm>
              <a:off x="102290636" y="109908975"/>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Text Box 103">
              <a:extLst>
                <a:ext uri="{FF2B5EF4-FFF2-40B4-BE49-F238E27FC236}">
                  <a16:creationId xmlns:a16="http://schemas.microsoft.com/office/drawing/2014/main" id="{959988D7-7774-443C-9617-90A428F1254F}"/>
                </a:ext>
              </a:extLst>
            </p:cNvPr>
            <p:cNvSpPr txBox="1">
              <a:spLocks noChangeArrowheads="1"/>
            </p:cNvSpPr>
            <p:nvPr/>
          </p:nvSpPr>
          <p:spPr bwMode="auto">
            <a:xfrm>
              <a:off x="102790830" y="109908975"/>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5" name="Line 104">
              <a:extLst>
                <a:ext uri="{FF2B5EF4-FFF2-40B4-BE49-F238E27FC236}">
                  <a16:creationId xmlns:a16="http://schemas.microsoft.com/office/drawing/2014/main" id="{30F8E097-51F2-4127-8242-7BC485579341}"/>
                </a:ext>
              </a:extLst>
            </p:cNvPr>
            <p:cNvSpPr>
              <a:spLocks noChangeShapeType="1"/>
            </p:cNvSpPr>
            <p:nvPr/>
          </p:nvSpPr>
          <p:spPr bwMode="auto">
            <a:xfrm>
              <a:off x="106470451" y="110023275"/>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Text Box 105">
              <a:extLst>
                <a:ext uri="{FF2B5EF4-FFF2-40B4-BE49-F238E27FC236}">
                  <a16:creationId xmlns:a16="http://schemas.microsoft.com/office/drawing/2014/main" id="{9FFC3FB4-EE7A-4A2F-B6C8-102732CC6E83}"/>
                </a:ext>
              </a:extLst>
            </p:cNvPr>
            <p:cNvSpPr txBox="1">
              <a:spLocks noChangeArrowheads="1"/>
            </p:cNvSpPr>
            <p:nvPr/>
          </p:nvSpPr>
          <p:spPr bwMode="auto">
            <a:xfrm>
              <a:off x="106127551" y="110594775"/>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7" name="Line 106">
              <a:extLst>
                <a:ext uri="{FF2B5EF4-FFF2-40B4-BE49-F238E27FC236}">
                  <a16:creationId xmlns:a16="http://schemas.microsoft.com/office/drawing/2014/main" id="{FF9E55D4-03DE-4B9D-B9E2-E3C42AA26CF9}"/>
                </a:ext>
              </a:extLst>
            </p:cNvPr>
            <p:cNvSpPr>
              <a:spLocks noChangeShapeType="1"/>
            </p:cNvSpPr>
            <p:nvPr/>
          </p:nvSpPr>
          <p:spPr bwMode="auto">
            <a:xfrm>
              <a:off x="101898450"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Text Box 107">
              <a:extLst>
                <a:ext uri="{FF2B5EF4-FFF2-40B4-BE49-F238E27FC236}">
                  <a16:creationId xmlns:a16="http://schemas.microsoft.com/office/drawing/2014/main" id="{0B1AE232-8495-4ED2-89B3-CAAF7A184E50}"/>
                </a:ext>
              </a:extLst>
            </p:cNvPr>
            <p:cNvSpPr txBox="1">
              <a:spLocks noChangeArrowheads="1"/>
            </p:cNvSpPr>
            <p:nvPr/>
          </p:nvSpPr>
          <p:spPr bwMode="auto">
            <a:xfrm>
              <a:off x="101727000" y="109394625"/>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9" name="Line 108">
              <a:extLst>
                <a:ext uri="{FF2B5EF4-FFF2-40B4-BE49-F238E27FC236}">
                  <a16:creationId xmlns:a16="http://schemas.microsoft.com/office/drawing/2014/main" id="{2ADCACFC-E66F-4EE7-A020-5F008B50B190}"/>
                </a:ext>
              </a:extLst>
            </p:cNvPr>
            <p:cNvSpPr>
              <a:spLocks noChangeShapeType="1"/>
            </p:cNvSpPr>
            <p:nvPr/>
          </p:nvSpPr>
          <p:spPr bwMode="auto">
            <a:xfrm>
              <a:off x="101727000" y="1096518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109">
              <a:extLst>
                <a:ext uri="{FF2B5EF4-FFF2-40B4-BE49-F238E27FC236}">
                  <a16:creationId xmlns:a16="http://schemas.microsoft.com/office/drawing/2014/main" id="{759122DE-82F4-4A0D-A078-98F4E51E0749}"/>
                </a:ext>
              </a:extLst>
            </p:cNvPr>
            <p:cNvSpPr>
              <a:spLocks noChangeShapeType="1"/>
            </p:cNvSpPr>
            <p:nvPr/>
          </p:nvSpPr>
          <p:spPr bwMode="auto">
            <a:xfrm>
              <a:off x="101784151" y="109337475"/>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Text Box 110">
              <a:extLst>
                <a:ext uri="{FF2B5EF4-FFF2-40B4-BE49-F238E27FC236}">
                  <a16:creationId xmlns:a16="http://schemas.microsoft.com/office/drawing/2014/main" id="{CB368C55-4BB2-4CE5-BFF2-C3F7C8ED6806}"/>
                </a:ext>
              </a:extLst>
            </p:cNvPr>
            <p:cNvSpPr txBox="1">
              <a:spLocks noChangeArrowheads="1"/>
            </p:cNvSpPr>
            <p:nvPr/>
          </p:nvSpPr>
          <p:spPr bwMode="auto">
            <a:xfrm>
              <a:off x="101955601" y="10965180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2" name="Text Box 111">
              <a:extLst>
                <a:ext uri="{FF2B5EF4-FFF2-40B4-BE49-F238E27FC236}">
                  <a16:creationId xmlns:a16="http://schemas.microsoft.com/office/drawing/2014/main" id="{D20C3CB0-28A1-41B0-AA25-25BC6A9A3F0D}"/>
                </a:ext>
              </a:extLst>
            </p:cNvPr>
            <p:cNvSpPr txBox="1">
              <a:spLocks noChangeArrowheads="1"/>
            </p:cNvSpPr>
            <p:nvPr/>
          </p:nvSpPr>
          <p:spPr bwMode="auto">
            <a:xfrm>
              <a:off x="106984800" y="11219497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3" name="Text Box 112">
              <a:extLst>
                <a:ext uri="{FF2B5EF4-FFF2-40B4-BE49-F238E27FC236}">
                  <a16:creationId xmlns:a16="http://schemas.microsoft.com/office/drawing/2014/main" id="{EE5A3638-0817-4BFE-B568-DB487AEA413B}"/>
                </a:ext>
              </a:extLst>
            </p:cNvPr>
            <p:cNvSpPr txBox="1">
              <a:spLocks noChangeArrowheads="1"/>
            </p:cNvSpPr>
            <p:nvPr/>
          </p:nvSpPr>
          <p:spPr bwMode="auto">
            <a:xfrm>
              <a:off x="106927650" y="11042332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4" name="Text Box 113">
              <a:extLst>
                <a:ext uri="{FF2B5EF4-FFF2-40B4-BE49-F238E27FC236}">
                  <a16:creationId xmlns:a16="http://schemas.microsoft.com/office/drawing/2014/main" id="{70BA2C72-31ED-4A83-84C3-C9354D6E58FB}"/>
                </a:ext>
              </a:extLst>
            </p:cNvPr>
            <p:cNvSpPr txBox="1">
              <a:spLocks noChangeArrowheads="1"/>
            </p:cNvSpPr>
            <p:nvPr/>
          </p:nvSpPr>
          <p:spPr bwMode="auto">
            <a:xfrm>
              <a:off x="106184700" y="112137825"/>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5" name="Line 114">
              <a:extLst>
                <a:ext uri="{FF2B5EF4-FFF2-40B4-BE49-F238E27FC236}">
                  <a16:creationId xmlns:a16="http://schemas.microsoft.com/office/drawing/2014/main" id="{C27C17AE-D44B-4AC1-8AF3-DEEC3891AD81}"/>
                </a:ext>
              </a:extLst>
            </p:cNvPr>
            <p:cNvSpPr>
              <a:spLocks noChangeShapeType="1"/>
            </p:cNvSpPr>
            <p:nvPr/>
          </p:nvSpPr>
          <p:spPr bwMode="auto">
            <a:xfrm>
              <a:off x="106356150" y="11156632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6" name="Line 115">
              <a:extLst>
                <a:ext uri="{FF2B5EF4-FFF2-40B4-BE49-F238E27FC236}">
                  <a16:creationId xmlns:a16="http://schemas.microsoft.com/office/drawing/2014/main" id="{FF45A751-B185-458B-A7F7-BE9D001BEA57}"/>
                </a:ext>
              </a:extLst>
            </p:cNvPr>
            <p:cNvSpPr>
              <a:spLocks noChangeShapeType="1"/>
            </p:cNvSpPr>
            <p:nvPr/>
          </p:nvSpPr>
          <p:spPr bwMode="auto">
            <a:xfrm>
              <a:off x="106470450" y="11156632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7" name="Line 116">
              <a:extLst>
                <a:ext uri="{FF2B5EF4-FFF2-40B4-BE49-F238E27FC236}">
                  <a16:creationId xmlns:a16="http://schemas.microsoft.com/office/drawing/2014/main" id="{DAD32647-E4CF-4A16-BE26-3CD8FE34F21A}"/>
                </a:ext>
              </a:extLst>
            </p:cNvPr>
            <p:cNvSpPr>
              <a:spLocks noChangeShapeType="1"/>
            </p:cNvSpPr>
            <p:nvPr/>
          </p:nvSpPr>
          <p:spPr bwMode="auto">
            <a:xfrm>
              <a:off x="106470450" y="111909225"/>
              <a:ext cx="1"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8" name="Text Box 117">
              <a:extLst>
                <a:ext uri="{FF2B5EF4-FFF2-40B4-BE49-F238E27FC236}">
                  <a16:creationId xmlns:a16="http://schemas.microsoft.com/office/drawing/2014/main" id="{A1EFDB7B-9397-426B-A068-2BC14273BA0D}"/>
                </a:ext>
              </a:extLst>
            </p:cNvPr>
            <p:cNvSpPr txBox="1">
              <a:spLocks noChangeArrowheads="1"/>
            </p:cNvSpPr>
            <p:nvPr/>
          </p:nvSpPr>
          <p:spPr bwMode="auto">
            <a:xfrm>
              <a:off x="106241850" y="11128057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59" name="Line 118">
            <a:extLst>
              <a:ext uri="{FF2B5EF4-FFF2-40B4-BE49-F238E27FC236}">
                <a16:creationId xmlns:a16="http://schemas.microsoft.com/office/drawing/2014/main" id="{1049B3D8-E157-48D8-AEBD-E60675ABF61A}"/>
              </a:ext>
            </a:extLst>
          </p:cNvPr>
          <p:cNvSpPr>
            <a:spLocks noChangeShapeType="1"/>
          </p:cNvSpPr>
          <p:nvPr/>
        </p:nvSpPr>
        <p:spPr bwMode="auto">
          <a:xfrm>
            <a:off x="10229850" y="2752725"/>
            <a:ext cx="0" cy="5715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0" name="Line 119">
            <a:extLst>
              <a:ext uri="{FF2B5EF4-FFF2-40B4-BE49-F238E27FC236}">
                <a16:creationId xmlns:a16="http://schemas.microsoft.com/office/drawing/2014/main" id="{4168E24F-E323-430B-95CC-C162D6FF35AF}"/>
              </a:ext>
            </a:extLst>
          </p:cNvPr>
          <p:cNvSpPr>
            <a:spLocks noChangeShapeType="1"/>
          </p:cNvSpPr>
          <p:nvPr/>
        </p:nvSpPr>
        <p:spPr bwMode="auto">
          <a:xfrm>
            <a:off x="6400800" y="2181225"/>
            <a:ext cx="0" cy="5715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120">
            <a:extLst>
              <a:ext uri="{FF2B5EF4-FFF2-40B4-BE49-F238E27FC236}">
                <a16:creationId xmlns:a16="http://schemas.microsoft.com/office/drawing/2014/main" id="{32B5E92E-2003-43B2-9E9A-C4A4EF4A9B87}"/>
              </a:ext>
            </a:extLst>
          </p:cNvPr>
          <p:cNvSpPr txBox="1">
            <a:spLocks noChangeArrowheads="1"/>
          </p:cNvSpPr>
          <p:nvPr/>
        </p:nvSpPr>
        <p:spPr bwMode="auto">
          <a:xfrm>
            <a:off x="6115050" y="2809875"/>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5251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B26260-5287-4954-BC01-C64C2781E1D7}"/>
              </a:ext>
            </a:extLst>
          </p:cNvPr>
          <p:cNvSpPr>
            <a:spLocks noGrp="1"/>
          </p:cNvSpPr>
          <p:nvPr>
            <p:ph type="sldNum" sz="quarter" idx="12"/>
          </p:nvPr>
        </p:nvSpPr>
        <p:spPr/>
        <p:txBody>
          <a:bodyPr/>
          <a:lstStyle/>
          <a:p>
            <a:fld id="{1E1B8BD3-EEEF-4896-BEE3-06C250004F3C}" type="slidenum">
              <a:rPr lang="en-US" smtClean="0"/>
              <a:pPr/>
              <a:t>31</a:t>
            </a:fld>
            <a:endParaRPr lang="en-US" dirty="0"/>
          </a:p>
        </p:txBody>
      </p:sp>
      <p:sp>
        <p:nvSpPr>
          <p:cNvPr id="121" name="Rectangle 120">
            <a:extLst>
              <a:ext uri="{FF2B5EF4-FFF2-40B4-BE49-F238E27FC236}">
                <a16:creationId xmlns:a16="http://schemas.microsoft.com/office/drawing/2014/main" id="{A841A755-DBD6-4B69-A3E6-4E74E0ED4FFA}"/>
              </a:ext>
            </a:extLst>
          </p:cNvPr>
          <p:cNvSpPr/>
          <p:nvPr/>
        </p:nvSpPr>
        <p:spPr>
          <a:xfrm>
            <a:off x="251816" y="356497"/>
            <a:ext cx="4439547" cy="6186309"/>
          </a:xfrm>
          <a:prstGeom prst="rect">
            <a:avLst/>
          </a:prstGeom>
        </p:spPr>
        <p:txBody>
          <a:bodyPr wrap="square">
            <a:spAutoFit/>
          </a:bodyPr>
          <a:lstStyle/>
          <a:p>
            <a:r>
              <a:rPr lang="en-US" dirty="0">
                <a:latin typeface="Arial Narrow" panose="020B0606020202030204" pitchFamily="34" charset="0"/>
              </a:rPr>
              <a:t>The reason for caution about addressing 2021 is because we may not be using parables correctly. And until we do, it’s distracting and a little dangerous. Because, based on our history to this point, we’re in for surprises. It’s going to look differently then what we expect. But I know when we do understand it, it will be complete and 100% accurate.</a:t>
            </a:r>
          </a:p>
          <a:p>
            <a:endParaRPr lang="en-US" dirty="0">
              <a:latin typeface="Arial Narrow" panose="020B0606020202030204" pitchFamily="34" charset="0"/>
            </a:endParaRPr>
          </a:p>
          <a:p>
            <a:r>
              <a:rPr lang="en-US" dirty="0">
                <a:latin typeface="Arial Narrow" panose="020B0606020202030204" pitchFamily="34" charset="0"/>
              </a:rPr>
              <a:t>A few points. First, half right and half wrong, according to our lines, cannot extend into our history. Second, repentance, this is what is meant, to reconsider our past history. We’re not talking about something moral, or feelings or apologies. That’s never been the concept. Third, 2021 was not rejected, no more than we would reject “time setting” or the “2520”.</a:t>
            </a:r>
          </a:p>
          <a:p>
            <a:endParaRPr lang="en-US" dirty="0">
              <a:latin typeface="Arial Narrow" panose="020B0606020202030204" pitchFamily="34" charset="0"/>
            </a:endParaRPr>
          </a:p>
          <a:p>
            <a:r>
              <a:rPr lang="en-US" dirty="0">
                <a:latin typeface="Arial Narrow" panose="020B0606020202030204" pitchFamily="34" charset="0"/>
              </a:rPr>
              <a:t>We saw the need to have left off that date because it was a distraction and because the methodology used to understand it is different from the type of parable teaching that we’re being taught to use.</a:t>
            </a:r>
          </a:p>
        </p:txBody>
      </p:sp>
      <p:sp>
        <p:nvSpPr>
          <p:cNvPr id="122" name="Rectangle 121">
            <a:extLst>
              <a:ext uri="{FF2B5EF4-FFF2-40B4-BE49-F238E27FC236}">
                <a16:creationId xmlns:a16="http://schemas.microsoft.com/office/drawing/2014/main" id="{046F2DD4-5B87-4F8E-A8EC-10642DAA57BA}"/>
              </a:ext>
            </a:extLst>
          </p:cNvPr>
          <p:cNvSpPr/>
          <p:nvPr/>
        </p:nvSpPr>
        <p:spPr>
          <a:xfrm>
            <a:off x="4651797" y="1271282"/>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grpSp>
        <p:nvGrpSpPr>
          <p:cNvPr id="3" name="Group 2">
            <a:extLst>
              <a:ext uri="{FF2B5EF4-FFF2-40B4-BE49-F238E27FC236}">
                <a16:creationId xmlns:a16="http://schemas.microsoft.com/office/drawing/2014/main" id="{D1CCAE3B-CA9A-4619-A108-A1527E4FA205}"/>
              </a:ext>
            </a:extLst>
          </p:cNvPr>
          <p:cNvGrpSpPr>
            <a:grpSpLocks/>
          </p:cNvGrpSpPr>
          <p:nvPr/>
        </p:nvGrpSpPr>
        <p:grpSpPr bwMode="auto">
          <a:xfrm>
            <a:off x="4743450" y="1314450"/>
            <a:ext cx="7029450" cy="4114800"/>
            <a:chOff x="101727000" y="108765975"/>
            <a:chExt cx="7029451" cy="4114800"/>
          </a:xfrm>
        </p:grpSpPr>
        <p:sp>
          <p:nvSpPr>
            <p:cNvPr id="123" name="Text Box 3">
              <a:extLst>
                <a:ext uri="{FF2B5EF4-FFF2-40B4-BE49-F238E27FC236}">
                  <a16:creationId xmlns:a16="http://schemas.microsoft.com/office/drawing/2014/main" id="{1C9067AB-9C41-40E7-BB11-81C886C4A003}"/>
                </a:ext>
              </a:extLst>
            </p:cNvPr>
            <p:cNvSpPr txBox="1">
              <a:spLocks noChangeArrowheads="1"/>
            </p:cNvSpPr>
            <p:nvPr/>
          </p:nvSpPr>
          <p:spPr bwMode="auto">
            <a:xfrm>
              <a:off x="101898451" y="108823125"/>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4" name="Text Box 4">
              <a:extLst>
                <a:ext uri="{FF2B5EF4-FFF2-40B4-BE49-F238E27FC236}">
                  <a16:creationId xmlns:a16="http://schemas.microsoft.com/office/drawing/2014/main" id="{8B62C4BF-9B63-437D-B8C9-288C7FC2305F}"/>
                </a:ext>
              </a:extLst>
            </p:cNvPr>
            <p:cNvSpPr txBox="1">
              <a:spLocks noChangeArrowheads="1"/>
            </p:cNvSpPr>
            <p:nvPr/>
          </p:nvSpPr>
          <p:spPr bwMode="auto">
            <a:xfrm>
              <a:off x="101898451" y="108765975"/>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Text Box 5">
              <a:extLst>
                <a:ext uri="{FF2B5EF4-FFF2-40B4-BE49-F238E27FC236}">
                  <a16:creationId xmlns:a16="http://schemas.microsoft.com/office/drawing/2014/main" id="{4CCF9E6E-56AD-4E59-B903-4FE7297FED89}"/>
                </a:ext>
              </a:extLst>
            </p:cNvPr>
            <p:cNvSpPr txBox="1">
              <a:spLocks noChangeArrowheads="1"/>
            </p:cNvSpPr>
            <p:nvPr/>
          </p:nvSpPr>
          <p:spPr bwMode="auto">
            <a:xfrm>
              <a:off x="101898451" y="110594775"/>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6">
              <a:extLst>
                <a:ext uri="{FF2B5EF4-FFF2-40B4-BE49-F238E27FC236}">
                  <a16:creationId xmlns:a16="http://schemas.microsoft.com/office/drawing/2014/main" id="{E978BD09-98FE-4878-899C-34C17808953C}"/>
                </a:ext>
              </a:extLst>
            </p:cNvPr>
            <p:cNvSpPr txBox="1">
              <a:spLocks noChangeArrowheads="1"/>
            </p:cNvSpPr>
            <p:nvPr/>
          </p:nvSpPr>
          <p:spPr bwMode="auto">
            <a:xfrm>
              <a:off x="108320033" y="111966375"/>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Line 7">
              <a:extLst>
                <a:ext uri="{FF2B5EF4-FFF2-40B4-BE49-F238E27FC236}">
                  <a16:creationId xmlns:a16="http://schemas.microsoft.com/office/drawing/2014/main" id="{F19003BB-938E-4224-A05B-23F4A504717C}"/>
                </a:ext>
              </a:extLst>
            </p:cNvPr>
            <p:cNvSpPr>
              <a:spLocks noChangeShapeType="1"/>
            </p:cNvSpPr>
            <p:nvPr/>
          </p:nvSpPr>
          <p:spPr bwMode="auto">
            <a:xfrm>
              <a:off x="101898451" y="109966125"/>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Text Box 8">
              <a:extLst>
                <a:ext uri="{FF2B5EF4-FFF2-40B4-BE49-F238E27FC236}">
                  <a16:creationId xmlns:a16="http://schemas.microsoft.com/office/drawing/2014/main" id="{6E45284B-D14A-486C-BADC-2F4E95E75C90}"/>
                </a:ext>
              </a:extLst>
            </p:cNvPr>
            <p:cNvSpPr txBox="1">
              <a:spLocks noChangeArrowheads="1"/>
            </p:cNvSpPr>
            <p:nvPr/>
          </p:nvSpPr>
          <p:spPr bwMode="auto">
            <a:xfrm>
              <a:off x="104527351" y="11002327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9" name="Text Box 9">
              <a:extLst>
                <a:ext uri="{FF2B5EF4-FFF2-40B4-BE49-F238E27FC236}">
                  <a16:creationId xmlns:a16="http://schemas.microsoft.com/office/drawing/2014/main" id="{AC2BD920-245F-4420-AA7A-C539CF9E2E17}"/>
                </a:ext>
              </a:extLst>
            </p:cNvPr>
            <p:cNvSpPr txBox="1">
              <a:spLocks noChangeArrowheads="1"/>
            </p:cNvSpPr>
            <p:nvPr/>
          </p:nvSpPr>
          <p:spPr bwMode="auto">
            <a:xfrm>
              <a:off x="104927401" y="109680375"/>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Line 10">
              <a:extLst>
                <a:ext uri="{FF2B5EF4-FFF2-40B4-BE49-F238E27FC236}">
                  <a16:creationId xmlns:a16="http://schemas.microsoft.com/office/drawing/2014/main" id="{B40CB2C7-782E-495F-8186-260E21FF8CED}"/>
                </a:ext>
              </a:extLst>
            </p:cNvPr>
            <p:cNvSpPr>
              <a:spLocks noChangeShapeType="1"/>
            </p:cNvSpPr>
            <p:nvPr/>
          </p:nvSpPr>
          <p:spPr bwMode="auto">
            <a:xfrm>
              <a:off x="107213400"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1" name="Line 11">
              <a:extLst>
                <a:ext uri="{FF2B5EF4-FFF2-40B4-BE49-F238E27FC236}">
                  <a16:creationId xmlns:a16="http://schemas.microsoft.com/office/drawing/2014/main" id="{361BA833-AACF-4F64-AF6C-65E685713131}"/>
                </a:ext>
              </a:extLst>
            </p:cNvPr>
            <p:cNvSpPr>
              <a:spLocks noChangeShapeType="1"/>
            </p:cNvSpPr>
            <p:nvPr/>
          </p:nvSpPr>
          <p:spPr bwMode="auto">
            <a:xfrm>
              <a:off x="107026364" y="109680375"/>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Text Box 12">
              <a:extLst>
                <a:ext uri="{FF2B5EF4-FFF2-40B4-BE49-F238E27FC236}">
                  <a16:creationId xmlns:a16="http://schemas.microsoft.com/office/drawing/2014/main" id="{C0E320DD-A448-45F3-A898-7F297A70202D}"/>
                </a:ext>
              </a:extLst>
            </p:cNvPr>
            <p:cNvSpPr txBox="1">
              <a:spLocks noChangeArrowheads="1"/>
            </p:cNvSpPr>
            <p:nvPr/>
          </p:nvSpPr>
          <p:spPr bwMode="auto">
            <a:xfrm>
              <a:off x="106964018" y="1093946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3" name="Text Box 13">
              <a:extLst>
                <a:ext uri="{FF2B5EF4-FFF2-40B4-BE49-F238E27FC236}">
                  <a16:creationId xmlns:a16="http://schemas.microsoft.com/office/drawing/2014/main" id="{4C3CA7CF-BF89-438B-A8EE-519F410E00D0}"/>
                </a:ext>
              </a:extLst>
            </p:cNvPr>
            <p:cNvSpPr txBox="1">
              <a:spLocks noChangeArrowheads="1"/>
            </p:cNvSpPr>
            <p:nvPr/>
          </p:nvSpPr>
          <p:spPr bwMode="auto">
            <a:xfrm>
              <a:off x="106584750" y="110023275"/>
              <a:ext cx="59747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Line 14">
              <a:extLst>
                <a:ext uri="{FF2B5EF4-FFF2-40B4-BE49-F238E27FC236}">
                  <a16:creationId xmlns:a16="http://schemas.microsoft.com/office/drawing/2014/main" id="{0974CCBE-B320-43F7-A611-D0A2A3F619BB}"/>
                </a:ext>
              </a:extLst>
            </p:cNvPr>
            <p:cNvSpPr>
              <a:spLocks noChangeShapeType="1"/>
            </p:cNvSpPr>
            <p:nvPr/>
          </p:nvSpPr>
          <p:spPr bwMode="auto">
            <a:xfrm>
              <a:off x="107213400" y="109966125"/>
              <a:ext cx="1" cy="4572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5" name="Text Box 15">
              <a:extLst>
                <a:ext uri="{FF2B5EF4-FFF2-40B4-BE49-F238E27FC236}">
                  <a16:creationId xmlns:a16="http://schemas.microsoft.com/office/drawing/2014/main" id="{177EC133-E782-4F6E-94F4-79F753B920BC}"/>
                </a:ext>
              </a:extLst>
            </p:cNvPr>
            <p:cNvSpPr txBox="1">
              <a:spLocks noChangeArrowheads="1"/>
            </p:cNvSpPr>
            <p:nvPr/>
          </p:nvSpPr>
          <p:spPr bwMode="auto">
            <a:xfrm>
              <a:off x="107213400" y="110023275"/>
              <a:ext cx="62345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6" name="Line 16">
              <a:extLst>
                <a:ext uri="{FF2B5EF4-FFF2-40B4-BE49-F238E27FC236}">
                  <a16:creationId xmlns:a16="http://schemas.microsoft.com/office/drawing/2014/main" id="{BC39E510-7A2B-4F0A-8439-64BA260A9973}"/>
                </a:ext>
              </a:extLst>
            </p:cNvPr>
            <p:cNvSpPr>
              <a:spLocks noChangeShapeType="1"/>
            </p:cNvSpPr>
            <p:nvPr/>
          </p:nvSpPr>
          <p:spPr bwMode="auto">
            <a:xfrm>
              <a:off x="108070651"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17">
              <a:extLst>
                <a:ext uri="{FF2B5EF4-FFF2-40B4-BE49-F238E27FC236}">
                  <a16:creationId xmlns:a16="http://schemas.microsoft.com/office/drawing/2014/main" id="{D7FF5F11-18A3-4D4A-B5C4-7CA58BF6C6DA}"/>
                </a:ext>
              </a:extLst>
            </p:cNvPr>
            <p:cNvSpPr>
              <a:spLocks noChangeShapeType="1"/>
            </p:cNvSpPr>
            <p:nvPr/>
          </p:nvSpPr>
          <p:spPr bwMode="auto">
            <a:xfrm>
              <a:off x="107883615" y="109680375"/>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18">
              <a:extLst>
                <a:ext uri="{FF2B5EF4-FFF2-40B4-BE49-F238E27FC236}">
                  <a16:creationId xmlns:a16="http://schemas.microsoft.com/office/drawing/2014/main" id="{6E827FA0-31F2-4F4E-9663-069B17979E4E}"/>
                </a:ext>
              </a:extLst>
            </p:cNvPr>
            <p:cNvSpPr txBox="1">
              <a:spLocks noChangeArrowheads="1"/>
            </p:cNvSpPr>
            <p:nvPr/>
          </p:nvSpPr>
          <p:spPr bwMode="auto">
            <a:xfrm>
              <a:off x="107821269" y="1093946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9" name="Line 19">
              <a:extLst>
                <a:ext uri="{FF2B5EF4-FFF2-40B4-BE49-F238E27FC236}">
                  <a16:creationId xmlns:a16="http://schemas.microsoft.com/office/drawing/2014/main" id="{09EFBFCD-A778-43E2-BDFA-4F81F0FA26A6}"/>
                </a:ext>
              </a:extLst>
            </p:cNvPr>
            <p:cNvSpPr>
              <a:spLocks noChangeShapeType="1"/>
            </p:cNvSpPr>
            <p:nvPr/>
          </p:nvSpPr>
          <p:spPr bwMode="auto">
            <a:xfrm>
              <a:off x="104870251" y="109280325"/>
              <a:ext cx="308610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0" name="Text Box 20">
              <a:extLst>
                <a:ext uri="{FF2B5EF4-FFF2-40B4-BE49-F238E27FC236}">
                  <a16:creationId xmlns:a16="http://schemas.microsoft.com/office/drawing/2014/main" id="{65548093-B36D-4F98-B4C3-B94A7D057EF0}"/>
                </a:ext>
              </a:extLst>
            </p:cNvPr>
            <p:cNvSpPr txBox="1">
              <a:spLocks noChangeArrowheads="1"/>
            </p:cNvSpPr>
            <p:nvPr/>
          </p:nvSpPr>
          <p:spPr bwMode="auto">
            <a:xfrm>
              <a:off x="106070400" y="1089374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1" name="Line 21">
              <a:extLst>
                <a:ext uri="{FF2B5EF4-FFF2-40B4-BE49-F238E27FC236}">
                  <a16:creationId xmlns:a16="http://schemas.microsoft.com/office/drawing/2014/main" id="{95A353B6-7CC8-4556-B0BD-3F29A48F1C4E}"/>
                </a:ext>
              </a:extLst>
            </p:cNvPr>
            <p:cNvSpPr>
              <a:spLocks noChangeShapeType="1"/>
            </p:cNvSpPr>
            <p:nvPr/>
          </p:nvSpPr>
          <p:spPr bwMode="auto">
            <a:xfrm>
              <a:off x="108070651" y="109851825"/>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2" name="Text Box 22">
              <a:extLst>
                <a:ext uri="{FF2B5EF4-FFF2-40B4-BE49-F238E27FC236}">
                  <a16:creationId xmlns:a16="http://schemas.microsoft.com/office/drawing/2014/main" id="{02C29B23-CB9B-412C-8550-421145E06E9D}"/>
                </a:ext>
              </a:extLst>
            </p:cNvPr>
            <p:cNvSpPr txBox="1">
              <a:spLocks noChangeArrowheads="1"/>
            </p:cNvSpPr>
            <p:nvPr/>
          </p:nvSpPr>
          <p:spPr bwMode="auto">
            <a:xfrm>
              <a:off x="108320033" y="110023275"/>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3" name="Line 23">
              <a:extLst>
                <a:ext uri="{FF2B5EF4-FFF2-40B4-BE49-F238E27FC236}">
                  <a16:creationId xmlns:a16="http://schemas.microsoft.com/office/drawing/2014/main" id="{CEE6AAEC-EB2A-4E57-959E-226FC8A7C5E3}"/>
                </a:ext>
              </a:extLst>
            </p:cNvPr>
            <p:cNvSpPr>
              <a:spLocks noChangeShapeType="1"/>
            </p:cNvSpPr>
            <p:nvPr/>
          </p:nvSpPr>
          <p:spPr bwMode="auto">
            <a:xfrm>
              <a:off x="101898451" y="111909225"/>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24">
              <a:extLst>
                <a:ext uri="{FF2B5EF4-FFF2-40B4-BE49-F238E27FC236}">
                  <a16:creationId xmlns:a16="http://schemas.microsoft.com/office/drawing/2014/main" id="{EA202D77-25C1-479D-95FF-B36EBDF84A44}"/>
                </a:ext>
              </a:extLst>
            </p:cNvPr>
            <p:cNvSpPr>
              <a:spLocks noChangeShapeType="1"/>
            </p:cNvSpPr>
            <p:nvPr/>
          </p:nvSpPr>
          <p:spPr bwMode="auto">
            <a:xfrm>
              <a:off x="107213400"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25">
              <a:extLst>
                <a:ext uri="{FF2B5EF4-FFF2-40B4-BE49-F238E27FC236}">
                  <a16:creationId xmlns:a16="http://schemas.microsoft.com/office/drawing/2014/main" id="{5CF8666A-5466-4D86-A96E-0DD2794C1266}"/>
                </a:ext>
              </a:extLst>
            </p:cNvPr>
            <p:cNvSpPr>
              <a:spLocks noChangeShapeType="1"/>
            </p:cNvSpPr>
            <p:nvPr/>
          </p:nvSpPr>
          <p:spPr bwMode="auto">
            <a:xfrm>
              <a:off x="107026364" y="111623475"/>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Text Box 26">
              <a:extLst>
                <a:ext uri="{FF2B5EF4-FFF2-40B4-BE49-F238E27FC236}">
                  <a16:creationId xmlns:a16="http://schemas.microsoft.com/office/drawing/2014/main" id="{E9C24E27-FD33-4488-8C45-BCDF35C9B1C6}"/>
                </a:ext>
              </a:extLst>
            </p:cNvPr>
            <p:cNvSpPr txBox="1">
              <a:spLocks noChangeArrowheads="1"/>
            </p:cNvSpPr>
            <p:nvPr/>
          </p:nvSpPr>
          <p:spPr bwMode="auto">
            <a:xfrm>
              <a:off x="106964018" y="1113377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27">
              <a:extLst>
                <a:ext uri="{FF2B5EF4-FFF2-40B4-BE49-F238E27FC236}">
                  <a16:creationId xmlns:a16="http://schemas.microsoft.com/office/drawing/2014/main" id="{AF5CB3B9-EE9E-4C11-BBD5-A999DE63A893}"/>
                </a:ext>
              </a:extLst>
            </p:cNvPr>
            <p:cNvSpPr txBox="1">
              <a:spLocks noChangeArrowheads="1"/>
            </p:cNvSpPr>
            <p:nvPr/>
          </p:nvSpPr>
          <p:spPr bwMode="auto">
            <a:xfrm>
              <a:off x="106787372" y="111966375"/>
              <a:ext cx="4260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Line 28">
              <a:extLst>
                <a:ext uri="{FF2B5EF4-FFF2-40B4-BE49-F238E27FC236}">
                  <a16:creationId xmlns:a16="http://schemas.microsoft.com/office/drawing/2014/main" id="{88FB1362-6821-4491-8EB9-BDC2BDB388DA}"/>
                </a:ext>
              </a:extLst>
            </p:cNvPr>
            <p:cNvSpPr>
              <a:spLocks noChangeShapeType="1"/>
            </p:cNvSpPr>
            <p:nvPr/>
          </p:nvSpPr>
          <p:spPr bwMode="auto">
            <a:xfrm>
              <a:off x="107213400" y="111909225"/>
              <a:ext cx="1" cy="3429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9" name="Text Box 29">
              <a:extLst>
                <a:ext uri="{FF2B5EF4-FFF2-40B4-BE49-F238E27FC236}">
                  <a16:creationId xmlns:a16="http://schemas.microsoft.com/office/drawing/2014/main" id="{4A6715C4-8F98-46A3-9388-3011EEA4C8AD}"/>
                </a:ext>
              </a:extLst>
            </p:cNvPr>
            <p:cNvSpPr txBox="1">
              <a:spLocks noChangeArrowheads="1"/>
            </p:cNvSpPr>
            <p:nvPr/>
          </p:nvSpPr>
          <p:spPr bwMode="auto">
            <a:xfrm>
              <a:off x="107213400" y="11196637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0" name="Line 30">
              <a:extLst>
                <a:ext uri="{FF2B5EF4-FFF2-40B4-BE49-F238E27FC236}">
                  <a16:creationId xmlns:a16="http://schemas.microsoft.com/office/drawing/2014/main" id="{8DF593A7-8904-4ABA-A898-1DA41DD0C6D6}"/>
                </a:ext>
              </a:extLst>
            </p:cNvPr>
            <p:cNvSpPr>
              <a:spLocks noChangeShapeType="1"/>
            </p:cNvSpPr>
            <p:nvPr/>
          </p:nvSpPr>
          <p:spPr bwMode="auto">
            <a:xfrm>
              <a:off x="108070651"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1" name="Line 31">
              <a:extLst>
                <a:ext uri="{FF2B5EF4-FFF2-40B4-BE49-F238E27FC236}">
                  <a16:creationId xmlns:a16="http://schemas.microsoft.com/office/drawing/2014/main" id="{D5EC17FB-7006-4380-BE33-893DB9322888}"/>
                </a:ext>
              </a:extLst>
            </p:cNvPr>
            <p:cNvSpPr>
              <a:spLocks noChangeShapeType="1"/>
            </p:cNvSpPr>
            <p:nvPr/>
          </p:nvSpPr>
          <p:spPr bwMode="auto">
            <a:xfrm>
              <a:off x="107883615" y="111623475"/>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Text Box 32">
              <a:extLst>
                <a:ext uri="{FF2B5EF4-FFF2-40B4-BE49-F238E27FC236}">
                  <a16:creationId xmlns:a16="http://schemas.microsoft.com/office/drawing/2014/main" id="{494EE422-1A0F-4DF0-A4ED-36C647194414}"/>
                </a:ext>
              </a:extLst>
            </p:cNvPr>
            <p:cNvSpPr txBox="1">
              <a:spLocks noChangeArrowheads="1"/>
            </p:cNvSpPr>
            <p:nvPr/>
          </p:nvSpPr>
          <p:spPr bwMode="auto">
            <a:xfrm>
              <a:off x="107821269" y="1113377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Text Box 33">
              <a:extLst>
                <a:ext uri="{FF2B5EF4-FFF2-40B4-BE49-F238E27FC236}">
                  <a16:creationId xmlns:a16="http://schemas.microsoft.com/office/drawing/2014/main" id="{9FC2CA1F-F03D-43D8-9D36-80B938113A56}"/>
                </a:ext>
              </a:extLst>
            </p:cNvPr>
            <p:cNvSpPr txBox="1">
              <a:spLocks noChangeArrowheads="1"/>
            </p:cNvSpPr>
            <p:nvPr/>
          </p:nvSpPr>
          <p:spPr bwMode="auto">
            <a:xfrm>
              <a:off x="105041701" y="112366425"/>
              <a:ext cx="11429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Line 34">
              <a:extLst>
                <a:ext uri="{FF2B5EF4-FFF2-40B4-BE49-F238E27FC236}">
                  <a16:creationId xmlns:a16="http://schemas.microsoft.com/office/drawing/2014/main" id="{CE911464-4D85-4C26-B629-714EB56750E7}"/>
                </a:ext>
              </a:extLst>
            </p:cNvPr>
            <p:cNvSpPr>
              <a:spLocks noChangeShapeType="1"/>
            </p:cNvSpPr>
            <p:nvPr/>
          </p:nvSpPr>
          <p:spPr bwMode="auto">
            <a:xfrm>
              <a:off x="105582028" y="10973752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5" name="Line 35">
              <a:extLst>
                <a:ext uri="{FF2B5EF4-FFF2-40B4-BE49-F238E27FC236}">
                  <a16:creationId xmlns:a16="http://schemas.microsoft.com/office/drawing/2014/main" id="{CEF96955-3CF8-4116-AB0E-E0A9693754A1}"/>
                </a:ext>
              </a:extLst>
            </p:cNvPr>
            <p:cNvSpPr>
              <a:spLocks noChangeShapeType="1"/>
            </p:cNvSpPr>
            <p:nvPr/>
          </p:nvSpPr>
          <p:spPr bwMode="auto">
            <a:xfrm>
              <a:off x="105457337" y="10973752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36">
              <a:extLst>
                <a:ext uri="{FF2B5EF4-FFF2-40B4-BE49-F238E27FC236}">
                  <a16:creationId xmlns:a16="http://schemas.microsoft.com/office/drawing/2014/main" id="{CC0F6477-8D4B-4106-B2EE-FD2E26D02FC0}"/>
                </a:ext>
              </a:extLst>
            </p:cNvPr>
            <p:cNvSpPr>
              <a:spLocks noChangeShapeType="1"/>
            </p:cNvSpPr>
            <p:nvPr/>
          </p:nvSpPr>
          <p:spPr bwMode="auto">
            <a:xfrm>
              <a:off x="105582028" y="109908975"/>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37">
              <a:extLst>
                <a:ext uri="{FF2B5EF4-FFF2-40B4-BE49-F238E27FC236}">
                  <a16:creationId xmlns:a16="http://schemas.microsoft.com/office/drawing/2014/main" id="{66BE36A6-B247-47AA-93FA-2851815D34F3}"/>
                </a:ext>
              </a:extLst>
            </p:cNvPr>
            <p:cNvSpPr txBox="1">
              <a:spLocks noChangeArrowheads="1"/>
            </p:cNvSpPr>
            <p:nvPr/>
          </p:nvSpPr>
          <p:spPr bwMode="auto">
            <a:xfrm>
              <a:off x="105332646" y="1093946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Text Box 38">
              <a:extLst>
                <a:ext uri="{FF2B5EF4-FFF2-40B4-BE49-F238E27FC236}">
                  <a16:creationId xmlns:a16="http://schemas.microsoft.com/office/drawing/2014/main" id="{72EECB04-0808-408E-881E-7DBD26BEDA67}"/>
                </a:ext>
              </a:extLst>
            </p:cNvPr>
            <p:cNvSpPr txBox="1">
              <a:spLocks noChangeArrowheads="1"/>
            </p:cNvSpPr>
            <p:nvPr/>
          </p:nvSpPr>
          <p:spPr bwMode="auto">
            <a:xfrm>
              <a:off x="105270301" y="110537625"/>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Line 39">
              <a:extLst>
                <a:ext uri="{FF2B5EF4-FFF2-40B4-BE49-F238E27FC236}">
                  <a16:creationId xmlns:a16="http://schemas.microsoft.com/office/drawing/2014/main" id="{CFA45675-1647-43D8-90B2-E41D62BA5494}"/>
                </a:ext>
              </a:extLst>
            </p:cNvPr>
            <p:cNvSpPr>
              <a:spLocks noChangeShapeType="1"/>
            </p:cNvSpPr>
            <p:nvPr/>
          </p:nvSpPr>
          <p:spPr bwMode="auto">
            <a:xfrm>
              <a:off x="102241351"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40">
              <a:extLst>
                <a:ext uri="{FF2B5EF4-FFF2-40B4-BE49-F238E27FC236}">
                  <a16:creationId xmlns:a16="http://schemas.microsoft.com/office/drawing/2014/main" id="{1C4B2B63-0648-4EF1-B848-3C1D35B62CD3}"/>
                </a:ext>
              </a:extLst>
            </p:cNvPr>
            <p:cNvSpPr txBox="1">
              <a:spLocks noChangeArrowheads="1"/>
            </p:cNvSpPr>
            <p:nvPr/>
          </p:nvSpPr>
          <p:spPr bwMode="auto">
            <a:xfrm>
              <a:off x="101984176" y="111337725"/>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Text Box 41">
              <a:extLst>
                <a:ext uri="{FF2B5EF4-FFF2-40B4-BE49-F238E27FC236}">
                  <a16:creationId xmlns:a16="http://schemas.microsoft.com/office/drawing/2014/main" id="{6CCC11EB-5FE6-4774-BB0A-25153D581C10}"/>
                </a:ext>
              </a:extLst>
            </p:cNvPr>
            <p:cNvSpPr txBox="1">
              <a:spLocks noChangeArrowheads="1"/>
            </p:cNvSpPr>
            <p:nvPr/>
          </p:nvSpPr>
          <p:spPr bwMode="auto">
            <a:xfrm>
              <a:off x="102010619" y="111966375"/>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Line 42">
              <a:extLst>
                <a:ext uri="{FF2B5EF4-FFF2-40B4-BE49-F238E27FC236}">
                  <a16:creationId xmlns:a16="http://schemas.microsoft.com/office/drawing/2014/main" id="{D8AC7C45-BE77-423A-9035-C099BFD2AB74}"/>
                </a:ext>
              </a:extLst>
            </p:cNvPr>
            <p:cNvSpPr>
              <a:spLocks noChangeShapeType="1"/>
            </p:cNvSpPr>
            <p:nvPr/>
          </p:nvSpPr>
          <p:spPr bwMode="auto">
            <a:xfrm flipV="1">
              <a:off x="102241351" y="111766350"/>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3" name="Line 43">
              <a:extLst>
                <a:ext uri="{FF2B5EF4-FFF2-40B4-BE49-F238E27FC236}">
                  <a16:creationId xmlns:a16="http://schemas.microsoft.com/office/drawing/2014/main" id="{BC04E9F3-8DE6-4286-BD4C-CF898AFF8861}"/>
                </a:ext>
              </a:extLst>
            </p:cNvPr>
            <p:cNvSpPr>
              <a:spLocks noChangeShapeType="1"/>
            </p:cNvSpPr>
            <p:nvPr/>
          </p:nvSpPr>
          <p:spPr bwMode="auto">
            <a:xfrm>
              <a:off x="102547999" y="1117377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44">
              <a:extLst>
                <a:ext uri="{FF2B5EF4-FFF2-40B4-BE49-F238E27FC236}">
                  <a16:creationId xmlns:a16="http://schemas.microsoft.com/office/drawing/2014/main" id="{2361E0DB-2FA6-4763-963A-28572E57BEC3}"/>
                </a:ext>
              </a:extLst>
            </p:cNvPr>
            <p:cNvSpPr>
              <a:spLocks noChangeShapeType="1"/>
            </p:cNvSpPr>
            <p:nvPr/>
          </p:nvSpPr>
          <p:spPr bwMode="auto">
            <a:xfrm>
              <a:off x="102428581" y="11173777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Text Box 45">
              <a:extLst>
                <a:ext uri="{FF2B5EF4-FFF2-40B4-BE49-F238E27FC236}">
                  <a16:creationId xmlns:a16="http://schemas.microsoft.com/office/drawing/2014/main" id="{128AC420-7777-40E0-8ADF-E8DBF7518BA9}"/>
                </a:ext>
              </a:extLst>
            </p:cNvPr>
            <p:cNvSpPr txBox="1">
              <a:spLocks noChangeArrowheads="1"/>
            </p:cNvSpPr>
            <p:nvPr/>
          </p:nvSpPr>
          <p:spPr bwMode="auto">
            <a:xfrm>
              <a:off x="102368873" y="111337725"/>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6" name="Text Box 46">
              <a:extLst>
                <a:ext uri="{FF2B5EF4-FFF2-40B4-BE49-F238E27FC236}">
                  <a16:creationId xmlns:a16="http://schemas.microsoft.com/office/drawing/2014/main" id="{896C9E93-9872-4019-925F-C8B1CFCED9BC}"/>
                </a:ext>
              </a:extLst>
            </p:cNvPr>
            <p:cNvSpPr txBox="1">
              <a:spLocks noChangeArrowheads="1"/>
            </p:cNvSpPr>
            <p:nvPr/>
          </p:nvSpPr>
          <p:spPr bwMode="auto">
            <a:xfrm>
              <a:off x="102355651" y="111051975"/>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Line 47">
              <a:extLst>
                <a:ext uri="{FF2B5EF4-FFF2-40B4-BE49-F238E27FC236}">
                  <a16:creationId xmlns:a16="http://schemas.microsoft.com/office/drawing/2014/main" id="{AAD1335A-06BC-4D93-92B8-5C1281520E93}"/>
                </a:ext>
              </a:extLst>
            </p:cNvPr>
            <p:cNvSpPr>
              <a:spLocks noChangeShapeType="1"/>
            </p:cNvSpPr>
            <p:nvPr/>
          </p:nvSpPr>
          <p:spPr bwMode="auto">
            <a:xfrm>
              <a:off x="102547999" y="111909225"/>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48">
              <a:extLst>
                <a:ext uri="{FF2B5EF4-FFF2-40B4-BE49-F238E27FC236}">
                  <a16:creationId xmlns:a16="http://schemas.microsoft.com/office/drawing/2014/main" id="{BE365148-C269-483E-B057-61BA978D250E}"/>
                </a:ext>
              </a:extLst>
            </p:cNvPr>
            <p:cNvSpPr txBox="1">
              <a:spLocks noChangeArrowheads="1"/>
            </p:cNvSpPr>
            <p:nvPr/>
          </p:nvSpPr>
          <p:spPr bwMode="auto">
            <a:xfrm>
              <a:off x="102249455" y="112252125"/>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Text Box 49">
              <a:extLst>
                <a:ext uri="{FF2B5EF4-FFF2-40B4-BE49-F238E27FC236}">
                  <a16:creationId xmlns:a16="http://schemas.microsoft.com/office/drawing/2014/main" id="{4239E3DD-BE9C-4AC8-B4DD-A1FBE7E7BE4E}"/>
                </a:ext>
              </a:extLst>
            </p:cNvPr>
            <p:cNvSpPr txBox="1">
              <a:spLocks noChangeArrowheads="1"/>
            </p:cNvSpPr>
            <p:nvPr/>
          </p:nvSpPr>
          <p:spPr bwMode="auto">
            <a:xfrm>
              <a:off x="103212048" y="111909225"/>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50">
              <a:extLst>
                <a:ext uri="{FF2B5EF4-FFF2-40B4-BE49-F238E27FC236}">
                  <a16:creationId xmlns:a16="http://schemas.microsoft.com/office/drawing/2014/main" id="{0F6A0F21-4535-4CD5-BC3E-5B3ED3B2C93B}"/>
                </a:ext>
              </a:extLst>
            </p:cNvPr>
            <p:cNvSpPr>
              <a:spLocks noChangeShapeType="1"/>
            </p:cNvSpPr>
            <p:nvPr/>
          </p:nvSpPr>
          <p:spPr bwMode="auto">
            <a:xfrm>
              <a:off x="103391175" y="111452025"/>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Line 51">
              <a:extLst>
                <a:ext uri="{FF2B5EF4-FFF2-40B4-BE49-F238E27FC236}">
                  <a16:creationId xmlns:a16="http://schemas.microsoft.com/office/drawing/2014/main" id="{448BAB08-92FA-4F7F-B70A-0C84871195F0}"/>
                </a:ext>
              </a:extLst>
            </p:cNvPr>
            <p:cNvSpPr>
              <a:spLocks noChangeShapeType="1"/>
            </p:cNvSpPr>
            <p:nvPr/>
          </p:nvSpPr>
          <p:spPr bwMode="auto">
            <a:xfrm>
              <a:off x="103212048" y="111452025"/>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Text Box 52">
              <a:extLst>
                <a:ext uri="{FF2B5EF4-FFF2-40B4-BE49-F238E27FC236}">
                  <a16:creationId xmlns:a16="http://schemas.microsoft.com/office/drawing/2014/main" id="{4B306966-EA16-445A-A375-50F5B8E767B1}"/>
                </a:ext>
              </a:extLst>
            </p:cNvPr>
            <p:cNvSpPr txBox="1">
              <a:spLocks noChangeArrowheads="1"/>
            </p:cNvSpPr>
            <p:nvPr/>
          </p:nvSpPr>
          <p:spPr bwMode="auto">
            <a:xfrm>
              <a:off x="103212048" y="111166275"/>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3" name="Text Box 53">
              <a:extLst>
                <a:ext uri="{FF2B5EF4-FFF2-40B4-BE49-F238E27FC236}">
                  <a16:creationId xmlns:a16="http://schemas.microsoft.com/office/drawing/2014/main" id="{BE186F85-F98B-42BF-BDE8-FC618446AC55}"/>
                </a:ext>
              </a:extLst>
            </p:cNvPr>
            <p:cNvSpPr txBox="1">
              <a:spLocks noChangeArrowheads="1"/>
            </p:cNvSpPr>
            <p:nvPr/>
          </p:nvSpPr>
          <p:spPr bwMode="auto">
            <a:xfrm>
              <a:off x="103630011" y="111623475"/>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Line 54">
              <a:extLst>
                <a:ext uri="{FF2B5EF4-FFF2-40B4-BE49-F238E27FC236}">
                  <a16:creationId xmlns:a16="http://schemas.microsoft.com/office/drawing/2014/main" id="{60B75490-FDCF-47BE-8781-765AE9BCE4F2}"/>
                </a:ext>
              </a:extLst>
            </p:cNvPr>
            <p:cNvSpPr>
              <a:spLocks noChangeShapeType="1"/>
            </p:cNvSpPr>
            <p:nvPr/>
          </p:nvSpPr>
          <p:spPr bwMode="auto">
            <a:xfrm>
              <a:off x="104127301"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5" name="Line 55">
              <a:extLst>
                <a:ext uri="{FF2B5EF4-FFF2-40B4-BE49-F238E27FC236}">
                  <a16:creationId xmlns:a16="http://schemas.microsoft.com/office/drawing/2014/main" id="{8B1F9837-FDA0-43C1-96CD-C255A010A62E}"/>
                </a:ext>
              </a:extLst>
            </p:cNvPr>
            <p:cNvSpPr>
              <a:spLocks noChangeShapeType="1"/>
            </p:cNvSpPr>
            <p:nvPr/>
          </p:nvSpPr>
          <p:spPr bwMode="auto">
            <a:xfrm>
              <a:off x="103948174" y="11162347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Text Box 56">
              <a:extLst>
                <a:ext uri="{FF2B5EF4-FFF2-40B4-BE49-F238E27FC236}">
                  <a16:creationId xmlns:a16="http://schemas.microsoft.com/office/drawing/2014/main" id="{53BF6B98-C1D7-497E-95ED-0E9A57D41088}"/>
                </a:ext>
              </a:extLst>
            </p:cNvPr>
            <p:cNvSpPr txBox="1">
              <a:spLocks noChangeArrowheads="1"/>
            </p:cNvSpPr>
            <p:nvPr/>
          </p:nvSpPr>
          <p:spPr bwMode="auto">
            <a:xfrm>
              <a:off x="103888465" y="111337725"/>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Line 57">
              <a:extLst>
                <a:ext uri="{FF2B5EF4-FFF2-40B4-BE49-F238E27FC236}">
                  <a16:creationId xmlns:a16="http://schemas.microsoft.com/office/drawing/2014/main" id="{E2CAB49F-C814-4327-BB71-1FD981FD6CF0}"/>
                </a:ext>
              </a:extLst>
            </p:cNvPr>
            <p:cNvSpPr>
              <a:spLocks noChangeShapeType="1"/>
            </p:cNvSpPr>
            <p:nvPr/>
          </p:nvSpPr>
          <p:spPr bwMode="auto">
            <a:xfrm>
              <a:off x="104127301" y="111794925"/>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58">
              <a:extLst>
                <a:ext uri="{FF2B5EF4-FFF2-40B4-BE49-F238E27FC236}">
                  <a16:creationId xmlns:a16="http://schemas.microsoft.com/office/drawing/2014/main" id="{DC1E31AE-4475-411C-9621-B04F02A73C95}"/>
                </a:ext>
              </a:extLst>
            </p:cNvPr>
            <p:cNvSpPr>
              <a:spLocks noChangeShapeType="1"/>
            </p:cNvSpPr>
            <p:nvPr/>
          </p:nvSpPr>
          <p:spPr bwMode="auto">
            <a:xfrm>
              <a:off x="103152339" y="1117377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9">
              <a:extLst>
                <a:ext uri="{FF2B5EF4-FFF2-40B4-BE49-F238E27FC236}">
                  <a16:creationId xmlns:a16="http://schemas.microsoft.com/office/drawing/2014/main" id="{BDE6EFE7-B863-45C7-A088-7FDDF52F8938}"/>
                </a:ext>
              </a:extLst>
            </p:cNvPr>
            <p:cNvSpPr>
              <a:spLocks noChangeShapeType="1"/>
            </p:cNvSpPr>
            <p:nvPr/>
          </p:nvSpPr>
          <p:spPr bwMode="auto">
            <a:xfrm>
              <a:off x="103032921" y="11173777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Text Box 60">
              <a:extLst>
                <a:ext uri="{FF2B5EF4-FFF2-40B4-BE49-F238E27FC236}">
                  <a16:creationId xmlns:a16="http://schemas.microsoft.com/office/drawing/2014/main" id="{654EC1FB-77F8-4446-9F92-19A5077738E8}"/>
                </a:ext>
              </a:extLst>
            </p:cNvPr>
            <p:cNvSpPr txBox="1">
              <a:spLocks noChangeArrowheads="1"/>
            </p:cNvSpPr>
            <p:nvPr/>
          </p:nvSpPr>
          <p:spPr bwMode="auto">
            <a:xfrm>
              <a:off x="102913503" y="111394875"/>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Text Box 61">
              <a:extLst>
                <a:ext uri="{FF2B5EF4-FFF2-40B4-BE49-F238E27FC236}">
                  <a16:creationId xmlns:a16="http://schemas.microsoft.com/office/drawing/2014/main" id="{C38F5BC9-B429-4F0C-9F81-D00D59E2A755}"/>
                </a:ext>
              </a:extLst>
            </p:cNvPr>
            <p:cNvSpPr txBox="1">
              <a:spLocks noChangeArrowheads="1"/>
            </p:cNvSpPr>
            <p:nvPr/>
          </p:nvSpPr>
          <p:spPr bwMode="auto">
            <a:xfrm>
              <a:off x="103888465" y="111909225"/>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62">
              <a:extLst>
                <a:ext uri="{FF2B5EF4-FFF2-40B4-BE49-F238E27FC236}">
                  <a16:creationId xmlns:a16="http://schemas.microsoft.com/office/drawing/2014/main" id="{D20102D0-D14E-4143-9026-40EE3BAA4610}"/>
                </a:ext>
              </a:extLst>
            </p:cNvPr>
            <p:cNvSpPr txBox="1">
              <a:spLocks noChangeArrowheads="1"/>
            </p:cNvSpPr>
            <p:nvPr/>
          </p:nvSpPr>
          <p:spPr bwMode="auto">
            <a:xfrm>
              <a:off x="104585354" y="111966375"/>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63">
              <a:extLst>
                <a:ext uri="{FF2B5EF4-FFF2-40B4-BE49-F238E27FC236}">
                  <a16:creationId xmlns:a16="http://schemas.microsoft.com/office/drawing/2014/main" id="{FBFDB825-2443-4CF6-A4FF-7A95DC836AD7}"/>
                </a:ext>
              </a:extLst>
            </p:cNvPr>
            <p:cNvSpPr txBox="1">
              <a:spLocks noChangeArrowheads="1"/>
            </p:cNvSpPr>
            <p:nvPr/>
          </p:nvSpPr>
          <p:spPr bwMode="auto">
            <a:xfrm>
              <a:off x="104406227" y="111623475"/>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64">
              <a:extLst>
                <a:ext uri="{FF2B5EF4-FFF2-40B4-BE49-F238E27FC236}">
                  <a16:creationId xmlns:a16="http://schemas.microsoft.com/office/drawing/2014/main" id="{B1394BC9-960A-4D75-AA71-895CFB8F0E68}"/>
                </a:ext>
              </a:extLst>
            </p:cNvPr>
            <p:cNvSpPr>
              <a:spLocks noChangeShapeType="1"/>
            </p:cNvSpPr>
            <p:nvPr/>
          </p:nvSpPr>
          <p:spPr bwMode="auto">
            <a:xfrm>
              <a:off x="104841676" y="1115949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65">
              <a:extLst>
                <a:ext uri="{FF2B5EF4-FFF2-40B4-BE49-F238E27FC236}">
                  <a16:creationId xmlns:a16="http://schemas.microsoft.com/office/drawing/2014/main" id="{4CA59018-C21E-49E6-BE15-5515E083B0C3}"/>
                </a:ext>
              </a:extLst>
            </p:cNvPr>
            <p:cNvSpPr>
              <a:spLocks noChangeShapeType="1"/>
            </p:cNvSpPr>
            <p:nvPr/>
          </p:nvSpPr>
          <p:spPr bwMode="auto">
            <a:xfrm>
              <a:off x="104662548" y="11159490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Text Box 66">
              <a:extLst>
                <a:ext uri="{FF2B5EF4-FFF2-40B4-BE49-F238E27FC236}">
                  <a16:creationId xmlns:a16="http://schemas.microsoft.com/office/drawing/2014/main" id="{21B51727-24F6-404A-9985-E0213CD0BECF}"/>
                </a:ext>
              </a:extLst>
            </p:cNvPr>
            <p:cNvSpPr txBox="1">
              <a:spLocks noChangeArrowheads="1"/>
            </p:cNvSpPr>
            <p:nvPr/>
          </p:nvSpPr>
          <p:spPr bwMode="auto">
            <a:xfrm>
              <a:off x="104654019" y="111280575"/>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7" name="Line 67">
              <a:extLst>
                <a:ext uri="{FF2B5EF4-FFF2-40B4-BE49-F238E27FC236}">
                  <a16:creationId xmlns:a16="http://schemas.microsoft.com/office/drawing/2014/main" id="{6EE7F542-21B1-4CB4-A700-411FC6DD0DF6}"/>
                </a:ext>
              </a:extLst>
            </p:cNvPr>
            <p:cNvSpPr>
              <a:spLocks noChangeShapeType="1"/>
            </p:cNvSpPr>
            <p:nvPr/>
          </p:nvSpPr>
          <p:spPr bwMode="auto">
            <a:xfrm>
              <a:off x="105600406" y="1117377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8" name="Line 68">
              <a:extLst>
                <a:ext uri="{FF2B5EF4-FFF2-40B4-BE49-F238E27FC236}">
                  <a16:creationId xmlns:a16="http://schemas.microsoft.com/office/drawing/2014/main" id="{C4A7CD0C-B643-435D-B335-9216B0EC1C99}"/>
                </a:ext>
              </a:extLst>
            </p:cNvPr>
            <p:cNvSpPr>
              <a:spLocks noChangeShapeType="1"/>
            </p:cNvSpPr>
            <p:nvPr/>
          </p:nvSpPr>
          <p:spPr bwMode="auto">
            <a:xfrm>
              <a:off x="105480988" y="11173777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9">
              <a:extLst>
                <a:ext uri="{FF2B5EF4-FFF2-40B4-BE49-F238E27FC236}">
                  <a16:creationId xmlns:a16="http://schemas.microsoft.com/office/drawing/2014/main" id="{BEC9E880-9A05-4A7A-A174-773607CAB995}"/>
                </a:ext>
              </a:extLst>
            </p:cNvPr>
            <p:cNvSpPr>
              <a:spLocks noChangeShapeType="1"/>
            </p:cNvSpPr>
            <p:nvPr/>
          </p:nvSpPr>
          <p:spPr bwMode="auto">
            <a:xfrm>
              <a:off x="105600406" y="111909225"/>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70">
              <a:extLst>
                <a:ext uri="{FF2B5EF4-FFF2-40B4-BE49-F238E27FC236}">
                  <a16:creationId xmlns:a16="http://schemas.microsoft.com/office/drawing/2014/main" id="{E071A885-1CFA-4F1E-9466-81C50EA0610F}"/>
                </a:ext>
              </a:extLst>
            </p:cNvPr>
            <p:cNvSpPr txBox="1">
              <a:spLocks noChangeArrowheads="1"/>
            </p:cNvSpPr>
            <p:nvPr/>
          </p:nvSpPr>
          <p:spPr bwMode="auto">
            <a:xfrm>
              <a:off x="105301861" y="111280575"/>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Text Box 71">
              <a:extLst>
                <a:ext uri="{FF2B5EF4-FFF2-40B4-BE49-F238E27FC236}">
                  <a16:creationId xmlns:a16="http://schemas.microsoft.com/office/drawing/2014/main" id="{54B5972B-B557-4AA3-8714-F987477773C6}"/>
                </a:ext>
              </a:extLst>
            </p:cNvPr>
            <p:cNvSpPr txBox="1">
              <a:spLocks noChangeArrowheads="1"/>
            </p:cNvSpPr>
            <p:nvPr/>
          </p:nvSpPr>
          <p:spPr bwMode="auto">
            <a:xfrm>
              <a:off x="102727126" y="111909225"/>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Line 72">
              <a:extLst>
                <a:ext uri="{FF2B5EF4-FFF2-40B4-BE49-F238E27FC236}">
                  <a16:creationId xmlns:a16="http://schemas.microsoft.com/office/drawing/2014/main" id="{C084219B-DD34-42F7-8040-27F6F6EFD848}"/>
                </a:ext>
              </a:extLst>
            </p:cNvPr>
            <p:cNvSpPr>
              <a:spLocks noChangeShapeType="1"/>
            </p:cNvSpPr>
            <p:nvPr/>
          </p:nvSpPr>
          <p:spPr bwMode="auto">
            <a:xfrm>
              <a:off x="102184201" y="111280575"/>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Text Box 73">
              <a:extLst>
                <a:ext uri="{FF2B5EF4-FFF2-40B4-BE49-F238E27FC236}">
                  <a16:creationId xmlns:a16="http://schemas.microsoft.com/office/drawing/2014/main" id="{91A22EF1-596D-4795-8A1A-2D203AF0073A}"/>
                </a:ext>
              </a:extLst>
            </p:cNvPr>
            <p:cNvSpPr txBox="1">
              <a:spLocks noChangeArrowheads="1"/>
            </p:cNvSpPr>
            <p:nvPr/>
          </p:nvSpPr>
          <p:spPr bwMode="auto">
            <a:xfrm>
              <a:off x="102412801" y="110823375"/>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4" name="Line 74">
              <a:extLst>
                <a:ext uri="{FF2B5EF4-FFF2-40B4-BE49-F238E27FC236}">
                  <a16:creationId xmlns:a16="http://schemas.microsoft.com/office/drawing/2014/main" id="{247252A1-3F97-4135-8054-C12ADC9576D4}"/>
                </a:ext>
              </a:extLst>
            </p:cNvPr>
            <p:cNvSpPr>
              <a:spLocks noChangeShapeType="1"/>
            </p:cNvSpPr>
            <p:nvPr/>
          </p:nvSpPr>
          <p:spPr bwMode="auto">
            <a:xfrm>
              <a:off x="106356151" y="10962322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5" name="Text Box 75">
              <a:extLst>
                <a:ext uri="{FF2B5EF4-FFF2-40B4-BE49-F238E27FC236}">
                  <a16:creationId xmlns:a16="http://schemas.microsoft.com/office/drawing/2014/main" id="{E9E95F4B-4D86-46F8-B9E3-D2C8C6FEF1E9}"/>
                </a:ext>
              </a:extLst>
            </p:cNvPr>
            <p:cNvSpPr txBox="1">
              <a:spLocks noChangeArrowheads="1"/>
            </p:cNvSpPr>
            <p:nvPr/>
          </p:nvSpPr>
          <p:spPr bwMode="auto">
            <a:xfrm>
              <a:off x="106241851" y="10933747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Line 76">
              <a:extLst>
                <a:ext uri="{FF2B5EF4-FFF2-40B4-BE49-F238E27FC236}">
                  <a16:creationId xmlns:a16="http://schemas.microsoft.com/office/drawing/2014/main" id="{D165B008-4AE6-426E-BD30-B7075EBDE9AF}"/>
                </a:ext>
              </a:extLst>
            </p:cNvPr>
            <p:cNvSpPr>
              <a:spLocks noChangeShapeType="1"/>
            </p:cNvSpPr>
            <p:nvPr/>
          </p:nvSpPr>
          <p:spPr bwMode="auto">
            <a:xfrm>
              <a:off x="106470451" y="10962322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Text Box 77">
              <a:extLst>
                <a:ext uri="{FF2B5EF4-FFF2-40B4-BE49-F238E27FC236}">
                  <a16:creationId xmlns:a16="http://schemas.microsoft.com/office/drawing/2014/main" id="{E6A43DA0-69AB-4D14-BECE-EF323EF88E91}"/>
                </a:ext>
              </a:extLst>
            </p:cNvPr>
            <p:cNvSpPr txBox="1">
              <a:spLocks noChangeArrowheads="1"/>
            </p:cNvSpPr>
            <p:nvPr/>
          </p:nvSpPr>
          <p:spPr bwMode="auto">
            <a:xfrm>
              <a:off x="103235447" y="109966125"/>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8" name="Line 78">
              <a:extLst>
                <a:ext uri="{FF2B5EF4-FFF2-40B4-BE49-F238E27FC236}">
                  <a16:creationId xmlns:a16="http://schemas.microsoft.com/office/drawing/2014/main" id="{3190471A-3DAE-437B-A55F-DC90C1BB1A0E}"/>
                </a:ext>
              </a:extLst>
            </p:cNvPr>
            <p:cNvSpPr>
              <a:spLocks noChangeShapeType="1"/>
            </p:cNvSpPr>
            <p:nvPr/>
          </p:nvSpPr>
          <p:spPr bwMode="auto">
            <a:xfrm>
              <a:off x="103402177"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9" name="Line 79">
              <a:extLst>
                <a:ext uri="{FF2B5EF4-FFF2-40B4-BE49-F238E27FC236}">
                  <a16:creationId xmlns:a16="http://schemas.microsoft.com/office/drawing/2014/main" id="{4746007A-A8C3-4FA4-813F-97ABE8070A93}"/>
                </a:ext>
              </a:extLst>
            </p:cNvPr>
            <p:cNvSpPr>
              <a:spLocks noChangeShapeType="1"/>
            </p:cNvSpPr>
            <p:nvPr/>
          </p:nvSpPr>
          <p:spPr bwMode="auto">
            <a:xfrm>
              <a:off x="102235059"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80">
              <a:extLst>
                <a:ext uri="{FF2B5EF4-FFF2-40B4-BE49-F238E27FC236}">
                  <a16:creationId xmlns:a16="http://schemas.microsoft.com/office/drawing/2014/main" id="{74A5D93C-ACBE-4BD1-8FAD-DD27FB64210D}"/>
                </a:ext>
              </a:extLst>
            </p:cNvPr>
            <p:cNvSpPr>
              <a:spLocks noChangeShapeType="1"/>
            </p:cNvSpPr>
            <p:nvPr/>
          </p:nvSpPr>
          <p:spPr bwMode="auto">
            <a:xfrm>
              <a:off x="103235447" y="109680375"/>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Text Box 81">
              <a:extLst>
                <a:ext uri="{FF2B5EF4-FFF2-40B4-BE49-F238E27FC236}">
                  <a16:creationId xmlns:a16="http://schemas.microsoft.com/office/drawing/2014/main" id="{515FB83B-0BFB-4D33-A685-A0B96D6EC918}"/>
                </a:ext>
              </a:extLst>
            </p:cNvPr>
            <p:cNvSpPr txBox="1">
              <a:spLocks noChangeArrowheads="1"/>
            </p:cNvSpPr>
            <p:nvPr/>
          </p:nvSpPr>
          <p:spPr bwMode="auto">
            <a:xfrm>
              <a:off x="102012751" y="10939462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2" name="Line 82">
              <a:extLst>
                <a:ext uri="{FF2B5EF4-FFF2-40B4-BE49-F238E27FC236}">
                  <a16:creationId xmlns:a16="http://schemas.microsoft.com/office/drawing/2014/main" id="{CEC5ED8E-B488-48AA-9D7B-BCA774A619B8}"/>
                </a:ext>
              </a:extLst>
            </p:cNvPr>
            <p:cNvSpPr>
              <a:spLocks noChangeShapeType="1"/>
            </p:cNvSpPr>
            <p:nvPr/>
          </p:nvSpPr>
          <p:spPr bwMode="auto">
            <a:xfrm>
              <a:off x="102568521" y="1097946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3" name="Line 83">
              <a:extLst>
                <a:ext uri="{FF2B5EF4-FFF2-40B4-BE49-F238E27FC236}">
                  <a16:creationId xmlns:a16="http://schemas.microsoft.com/office/drawing/2014/main" id="{1AE3EAA8-C0DB-4E10-924B-A681EB851771}"/>
                </a:ext>
              </a:extLst>
            </p:cNvPr>
            <p:cNvSpPr>
              <a:spLocks noChangeShapeType="1"/>
            </p:cNvSpPr>
            <p:nvPr/>
          </p:nvSpPr>
          <p:spPr bwMode="auto">
            <a:xfrm>
              <a:off x="102457367" y="109794675"/>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Text Box 84">
              <a:extLst>
                <a:ext uri="{FF2B5EF4-FFF2-40B4-BE49-F238E27FC236}">
                  <a16:creationId xmlns:a16="http://schemas.microsoft.com/office/drawing/2014/main" id="{BAE9D4EC-DD16-4A28-ACE2-0D43957E766C}"/>
                </a:ext>
              </a:extLst>
            </p:cNvPr>
            <p:cNvSpPr txBox="1">
              <a:spLocks noChangeArrowheads="1"/>
            </p:cNvSpPr>
            <p:nvPr/>
          </p:nvSpPr>
          <p:spPr bwMode="auto">
            <a:xfrm>
              <a:off x="102012751" y="109994700"/>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85">
              <a:extLst>
                <a:ext uri="{FF2B5EF4-FFF2-40B4-BE49-F238E27FC236}">
                  <a16:creationId xmlns:a16="http://schemas.microsoft.com/office/drawing/2014/main" id="{D7F02C35-8643-4E51-883D-4767388C43AD}"/>
                </a:ext>
              </a:extLst>
            </p:cNvPr>
            <p:cNvSpPr txBox="1">
              <a:spLocks noChangeArrowheads="1"/>
            </p:cNvSpPr>
            <p:nvPr/>
          </p:nvSpPr>
          <p:spPr bwMode="auto">
            <a:xfrm>
              <a:off x="103179869" y="10939462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Line 86">
              <a:extLst>
                <a:ext uri="{FF2B5EF4-FFF2-40B4-BE49-F238E27FC236}">
                  <a16:creationId xmlns:a16="http://schemas.microsoft.com/office/drawing/2014/main" id="{7F0B8862-ED2B-457A-89B8-02D6F91D8699}"/>
                </a:ext>
              </a:extLst>
            </p:cNvPr>
            <p:cNvSpPr>
              <a:spLocks noChangeShapeType="1"/>
            </p:cNvSpPr>
            <p:nvPr/>
          </p:nvSpPr>
          <p:spPr bwMode="auto">
            <a:xfrm>
              <a:off x="102298501" y="109337475"/>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Text Box 87">
              <a:extLst>
                <a:ext uri="{FF2B5EF4-FFF2-40B4-BE49-F238E27FC236}">
                  <a16:creationId xmlns:a16="http://schemas.microsoft.com/office/drawing/2014/main" id="{D0369C57-8073-4177-8F9D-D176CE3B32E4}"/>
                </a:ext>
              </a:extLst>
            </p:cNvPr>
            <p:cNvSpPr txBox="1">
              <a:spLocks noChangeArrowheads="1"/>
            </p:cNvSpPr>
            <p:nvPr/>
          </p:nvSpPr>
          <p:spPr bwMode="auto">
            <a:xfrm>
              <a:off x="101812726" y="109080300"/>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8" name="Text Box 88">
              <a:extLst>
                <a:ext uri="{FF2B5EF4-FFF2-40B4-BE49-F238E27FC236}">
                  <a16:creationId xmlns:a16="http://schemas.microsoft.com/office/drawing/2014/main" id="{9F7D6D38-34E5-46E7-85FE-3B53DACB974F}"/>
                </a:ext>
              </a:extLst>
            </p:cNvPr>
            <p:cNvSpPr txBox="1">
              <a:spLocks noChangeArrowheads="1"/>
            </p:cNvSpPr>
            <p:nvPr/>
          </p:nvSpPr>
          <p:spPr bwMode="auto">
            <a:xfrm>
              <a:off x="103568908" y="10968037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Line 89">
              <a:extLst>
                <a:ext uri="{FF2B5EF4-FFF2-40B4-BE49-F238E27FC236}">
                  <a16:creationId xmlns:a16="http://schemas.microsoft.com/office/drawing/2014/main" id="{491B4E18-9AA2-4750-8894-937D002FC96F}"/>
                </a:ext>
              </a:extLst>
            </p:cNvPr>
            <p:cNvSpPr>
              <a:spLocks noChangeShapeType="1"/>
            </p:cNvSpPr>
            <p:nvPr/>
          </p:nvSpPr>
          <p:spPr bwMode="auto">
            <a:xfrm>
              <a:off x="104124679"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90">
              <a:extLst>
                <a:ext uri="{FF2B5EF4-FFF2-40B4-BE49-F238E27FC236}">
                  <a16:creationId xmlns:a16="http://schemas.microsoft.com/office/drawing/2014/main" id="{544E98B4-6BD5-4628-BA25-675FA0D8BC00}"/>
                </a:ext>
              </a:extLst>
            </p:cNvPr>
            <p:cNvSpPr>
              <a:spLocks noChangeShapeType="1"/>
            </p:cNvSpPr>
            <p:nvPr/>
          </p:nvSpPr>
          <p:spPr bwMode="auto">
            <a:xfrm>
              <a:off x="103957948" y="109680375"/>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Text Box 91">
              <a:extLst>
                <a:ext uri="{FF2B5EF4-FFF2-40B4-BE49-F238E27FC236}">
                  <a16:creationId xmlns:a16="http://schemas.microsoft.com/office/drawing/2014/main" id="{D44AF2F7-D524-45E1-8F10-AC3545EBAC47}"/>
                </a:ext>
              </a:extLst>
            </p:cNvPr>
            <p:cNvSpPr txBox="1">
              <a:spLocks noChangeArrowheads="1"/>
            </p:cNvSpPr>
            <p:nvPr/>
          </p:nvSpPr>
          <p:spPr bwMode="auto">
            <a:xfrm>
              <a:off x="103902371" y="10939462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2" name="Line 92">
              <a:extLst>
                <a:ext uri="{FF2B5EF4-FFF2-40B4-BE49-F238E27FC236}">
                  <a16:creationId xmlns:a16="http://schemas.microsoft.com/office/drawing/2014/main" id="{1AC959DC-DCEF-4714-BFB8-B5FA7ACFAD16}"/>
                </a:ext>
              </a:extLst>
            </p:cNvPr>
            <p:cNvSpPr>
              <a:spLocks noChangeShapeType="1"/>
            </p:cNvSpPr>
            <p:nvPr/>
          </p:nvSpPr>
          <p:spPr bwMode="auto">
            <a:xfrm flipV="1">
              <a:off x="102235059" y="109794675"/>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3" name="Text Box 93">
              <a:extLst>
                <a:ext uri="{FF2B5EF4-FFF2-40B4-BE49-F238E27FC236}">
                  <a16:creationId xmlns:a16="http://schemas.microsoft.com/office/drawing/2014/main" id="{F4F417A3-980B-447D-8BDB-B9255318F63E}"/>
                </a:ext>
              </a:extLst>
            </p:cNvPr>
            <p:cNvSpPr txBox="1">
              <a:spLocks noChangeArrowheads="1"/>
            </p:cNvSpPr>
            <p:nvPr/>
          </p:nvSpPr>
          <p:spPr bwMode="auto">
            <a:xfrm>
              <a:off x="102412801" y="10950892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Text Box 94">
              <a:extLst>
                <a:ext uri="{FF2B5EF4-FFF2-40B4-BE49-F238E27FC236}">
                  <a16:creationId xmlns:a16="http://schemas.microsoft.com/office/drawing/2014/main" id="{0E5B5AB4-5758-4745-BCF5-B4B144E8E06A}"/>
                </a:ext>
              </a:extLst>
            </p:cNvPr>
            <p:cNvSpPr txBox="1">
              <a:spLocks noChangeArrowheads="1"/>
            </p:cNvSpPr>
            <p:nvPr/>
          </p:nvSpPr>
          <p:spPr bwMode="auto">
            <a:xfrm>
              <a:off x="104346988" y="109680375"/>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95">
              <a:extLst>
                <a:ext uri="{FF2B5EF4-FFF2-40B4-BE49-F238E27FC236}">
                  <a16:creationId xmlns:a16="http://schemas.microsoft.com/office/drawing/2014/main" id="{EC24831C-578C-4160-9A21-2EA89DE883A2}"/>
                </a:ext>
              </a:extLst>
            </p:cNvPr>
            <p:cNvSpPr txBox="1">
              <a:spLocks noChangeArrowheads="1"/>
            </p:cNvSpPr>
            <p:nvPr/>
          </p:nvSpPr>
          <p:spPr bwMode="auto">
            <a:xfrm>
              <a:off x="102327076" y="110137575"/>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Line 96">
              <a:extLst>
                <a:ext uri="{FF2B5EF4-FFF2-40B4-BE49-F238E27FC236}">
                  <a16:creationId xmlns:a16="http://schemas.microsoft.com/office/drawing/2014/main" id="{C20F01F4-75D2-41CA-862A-B4C3B019BDFB}"/>
                </a:ext>
              </a:extLst>
            </p:cNvPr>
            <p:cNvSpPr>
              <a:spLocks noChangeShapeType="1"/>
            </p:cNvSpPr>
            <p:nvPr/>
          </p:nvSpPr>
          <p:spPr bwMode="auto">
            <a:xfrm>
              <a:off x="102568521" y="109966125"/>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Line 97">
              <a:extLst>
                <a:ext uri="{FF2B5EF4-FFF2-40B4-BE49-F238E27FC236}">
                  <a16:creationId xmlns:a16="http://schemas.microsoft.com/office/drawing/2014/main" id="{B50954AE-AA64-4560-AF7F-2DE020BDBA41}"/>
                </a:ext>
              </a:extLst>
            </p:cNvPr>
            <p:cNvSpPr>
              <a:spLocks noChangeShapeType="1"/>
            </p:cNvSpPr>
            <p:nvPr/>
          </p:nvSpPr>
          <p:spPr bwMode="auto">
            <a:xfrm>
              <a:off x="104847181"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98">
              <a:extLst>
                <a:ext uri="{FF2B5EF4-FFF2-40B4-BE49-F238E27FC236}">
                  <a16:creationId xmlns:a16="http://schemas.microsoft.com/office/drawing/2014/main" id="{C1410E44-D667-4515-9C98-F0C55AC5E5D0}"/>
                </a:ext>
              </a:extLst>
            </p:cNvPr>
            <p:cNvSpPr>
              <a:spLocks noChangeShapeType="1"/>
            </p:cNvSpPr>
            <p:nvPr/>
          </p:nvSpPr>
          <p:spPr bwMode="auto">
            <a:xfrm>
              <a:off x="104680450" y="109680375"/>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99">
              <a:extLst>
                <a:ext uri="{FF2B5EF4-FFF2-40B4-BE49-F238E27FC236}">
                  <a16:creationId xmlns:a16="http://schemas.microsoft.com/office/drawing/2014/main" id="{7764BCB7-6F1C-4F10-ACA7-3107263934A1}"/>
                </a:ext>
              </a:extLst>
            </p:cNvPr>
            <p:cNvSpPr txBox="1">
              <a:spLocks noChangeArrowheads="1"/>
            </p:cNvSpPr>
            <p:nvPr/>
          </p:nvSpPr>
          <p:spPr bwMode="auto">
            <a:xfrm>
              <a:off x="104624873" y="10939462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Line 100">
              <a:extLst>
                <a:ext uri="{FF2B5EF4-FFF2-40B4-BE49-F238E27FC236}">
                  <a16:creationId xmlns:a16="http://schemas.microsoft.com/office/drawing/2014/main" id="{55B2A2D1-C378-445E-82A0-666A5F515215}"/>
                </a:ext>
              </a:extLst>
            </p:cNvPr>
            <p:cNvSpPr>
              <a:spLocks noChangeShapeType="1"/>
            </p:cNvSpPr>
            <p:nvPr/>
          </p:nvSpPr>
          <p:spPr bwMode="auto">
            <a:xfrm>
              <a:off x="104124679" y="109851825"/>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Text Box 101">
              <a:extLst>
                <a:ext uri="{FF2B5EF4-FFF2-40B4-BE49-F238E27FC236}">
                  <a16:creationId xmlns:a16="http://schemas.microsoft.com/office/drawing/2014/main" id="{6BF079A3-AA13-4F77-936D-35DE36E7BB24}"/>
                </a:ext>
              </a:extLst>
            </p:cNvPr>
            <p:cNvSpPr txBox="1">
              <a:spLocks noChangeArrowheads="1"/>
            </p:cNvSpPr>
            <p:nvPr/>
          </p:nvSpPr>
          <p:spPr bwMode="auto">
            <a:xfrm>
              <a:off x="102841426" y="109680375"/>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2" name="Line 102">
              <a:extLst>
                <a:ext uri="{FF2B5EF4-FFF2-40B4-BE49-F238E27FC236}">
                  <a16:creationId xmlns:a16="http://schemas.microsoft.com/office/drawing/2014/main" id="{A1625E19-3321-4186-8D9C-0F016C516884}"/>
                </a:ext>
              </a:extLst>
            </p:cNvPr>
            <p:cNvSpPr>
              <a:spLocks noChangeShapeType="1"/>
            </p:cNvSpPr>
            <p:nvPr/>
          </p:nvSpPr>
          <p:spPr bwMode="auto">
            <a:xfrm>
              <a:off x="102290636" y="109908975"/>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103">
              <a:extLst>
                <a:ext uri="{FF2B5EF4-FFF2-40B4-BE49-F238E27FC236}">
                  <a16:creationId xmlns:a16="http://schemas.microsoft.com/office/drawing/2014/main" id="{1B0EDE7B-CD4A-4E98-86E3-1D7DDA967DAF}"/>
                </a:ext>
              </a:extLst>
            </p:cNvPr>
            <p:cNvSpPr txBox="1">
              <a:spLocks noChangeArrowheads="1"/>
            </p:cNvSpPr>
            <p:nvPr/>
          </p:nvSpPr>
          <p:spPr bwMode="auto">
            <a:xfrm>
              <a:off x="102790830" y="109908975"/>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104">
              <a:extLst>
                <a:ext uri="{FF2B5EF4-FFF2-40B4-BE49-F238E27FC236}">
                  <a16:creationId xmlns:a16="http://schemas.microsoft.com/office/drawing/2014/main" id="{F4E4E507-0BEE-4CD5-A5C2-366506832FFC}"/>
                </a:ext>
              </a:extLst>
            </p:cNvPr>
            <p:cNvSpPr>
              <a:spLocks noChangeShapeType="1"/>
            </p:cNvSpPr>
            <p:nvPr/>
          </p:nvSpPr>
          <p:spPr bwMode="auto">
            <a:xfrm>
              <a:off x="106470451" y="110023275"/>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Text Box 105">
              <a:extLst>
                <a:ext uri="{FF2B5EF4-FFF2-40B4-BE49-F238E27FC236}">
                  <a16:creationId xmlns:a16="http://schemas.microsoft.com/office/drawing/2014/main" id="{ED32C1FA-3F07-4B2B-AD03-464B5E0E5C92}"/>
                </a:ext>
              </a:extLst>
            </p:cNvPr>
            <p:cNvSpPr txBox="1">
              <a:spLocks noChangeArrowheads="1"/>
            </p:cNvSpPr>
            <p:nvPr/>
          </p:nvSpPr>
          <p:spPr bwMode="auto">
            <a:xfrm>
              <a:off x="106127551" y="110594775"/>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6" name="Line 106">
              <a:extLst>
                <a:ext uri="{FF2B5EF4-FFF2-40B4-BE49-F238E27FC236}">
                  <a16:creationId xmlns:a16="http://schemas.microsoft.com/office/drawing/2014/main" id="{665CA10E-725A-466F-97E5-280D3948AE77}"/>
                </a:ext>
              </a:extLst>
            </p:cNvPr>
            <p:cNvSpPr>
              <a:spLocks noChangeShapeType="1"/>
            </p:cNvSpPr>
            <p:nvPr/>
          </p:nvSpPr>
          <p:spPr bwMode="auto">
            <a:xfrm>
              <a:off x="101898450"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7" name="Text Box 107">
              <a:extLst>
                <a:ext uri="{FF2B5EF4-FFF2-40B4-BE49-F238E27FC236}">
                  <a16:creationId xmlns:a16="http://schemas.microsoft.com/office/drawing/2014/main" id="{B8F7AF86-A2D4-4FE8-B391-5573C51AA585}"/>
                </a:ext>
              </a:extLst>
            </p:cNvPr>
            <p:cNvSpPr txBox="1">
              <a:spLocks noChangeArrowheads="1"/>
            </p:cNvSpPr>
            <p:nvPr/>
          </p:nvSpPr>
          <p:spPr bwMode="auto">
            <a:xfrm>
              <a:off x="101727000" y="109394625"/>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Line 108">
              <a:extLst>
                <a:ext uri="{FF2B5EF4-FFF2-40B4-BE49-F238E27FC236}">
                  <a16:creationId xmlns:a16="http://schemas.microsoft.com/office/drawing/2014/main" id="{9D9EB36D-C2D0-487C-AAD9-BDE0A6632010}"/>
                </a:ext>
              </a:extLst>
            </p:cNvPr>
            <p:cNvSpPr>
              <a:spLocks noChangeShapeType="1"/>
            </p:cNvSpPr>
            <p:nvPr/>
          </p:nvSpPr>
          <p:spPr bwMode="auto">
            <a:xfrm>
              <a:off x="101727000" y="1096518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Line 109">
              <a:extLst>
                <a:ext uri="{FF2B5EF4-FFF2-40B4-BE49-F238E27FC236}">
                  <a16:creationId xmlns:a16="http://schemas.microsoft.com/office/drawing/2014/main" id="{2C0CE0BE-A159-4D68-AAEC-736387132A02}"/>
                </a:ext>
              </a:extLst>
            </p:cNvPr>
            <p:cNvSpPr>
              <a:spLocks noChangeShapeType="1"/>
            </p:cNvSpPr>
            <p:nvPr/>
          </p:nvSpPr>
          <p:spPr bwMode="auto">
            <a:xfrm>
              <a:off x="101784151" y="109337475"/>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10">
              <a:extLst>
                <a:ext uri="{FF2B5EF4-FFF2-40B4-BE49-F238E27FC236}">
                  <a16:creationId xmlns:a16="http://schemas.microsoft.com/office/drawing/2014/main" id="{E8F7CD18-4BE5-43CE-B33C-215E83FA3274}"/>
                </a:ext>
              </a:extLst>
            </p:cNvPr>
            <p:cNvSpPr txBox="1">
              <a:spLocks noChangeArrowheads="1"/>
            </p:cNvSpPr>
            <p:nvPr/>
          </p:nvSpPr>
          <p:spPr bwMode="auto">
            <a:xfrm>
              <a:off x="101955601" y="10965180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Text Box 111">
              <a:extLst>
                <a:ext uri="{FF2B5EF4-FFF2-40B4-BE49-F238E27FC236}">
                  <a16:creationId xmlns:a16="http://schemas.microsoft.com/office/drawing/2014/main" id="{FFB9A2C0-92F4-4B42-A066-8FC4A0CE1BA0}"/>
                </a:ext>
              </a:extLst>
            </p:cNvPr>
            <p:cNvSpPr txBox="1">
              <a:spLocks noChangeArrowheads="1"/>
            </p:cNvSpPr>
            <p:nvPr/>
          </p:nvSpPr>
          <p:spPr bwMode="auto">
            <a:xfrm>
              <a:off x="106984800" y="11219497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2" name="Text Box 112">
              <a:extLst>
                <a:ext uri="{FF2B5EF4-FFF2-40B4-BE49-F238E27FC236}">
                  <a16:creationId xmlns:a16="http://schemas.microsoft.com/office/drawing/2014/main" id="{FD0A04A2-EEE7-4A2D-9633-DA1B8FC4C983}"/>
                </a:ext>
              </a:extLst>
            </p:cNvPr>
            <p:cNvSpPr txBox="1">
              <a:spLocks noChangeArrowheads="1"/>
            </p:cNvSpPr>
            <p:nvPr/>
          </p:nvSpPr>
          <p:spPr bwMode="auto">
            <a:xfrm>
              <a:off x="106927650" y="11042332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Text Box 113">
              <a:extLst>
                <a:ext uri="{FF2B5EF4-FFF2-40B4-BE49-F238E27FC236}">
                  <a16:creationId xmlns:a16="http://schemas.microsoft.com/office/drawing/2014/main" id="{FCC68B05-8463-4415-BE7C-5AA9B2B586D8}"/>
                </a:ext>
              </a:extLst>
            </p:cNvPr>
            <p:cNvSpPr txBox="1">
              <a:spLocks noChangeArrowheads="1"/>
            </p:cNvSpPr>
            <p:nvPr/>
          </p:nvSpPr>
          <p:spPr bwMode="auto">
            <a:xfrm>
              <a:off x="106184700" y="112137825"/>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Line 114">
              <a:extLst>
                <a:ext uri="{FF2B5EF4-FFF2-40B4-BE49-F238E27FC236}">
                  <a16:creationId xmlns:a16="http://schemas.microsoft.com/office/drawing/2014/main" id="{F55F023E-2A85-45DA-B465-C23B2E81E4B9}"/>
                </a:ext>
              </a:extLst>
            </p:cNvPr>
            <p:cNvSpPr>
              <a:spLocks noChangeShapeType="1"/>
            </p:cNvSpPr>
            <p:nvPr/>
          </p:nvSpPr>
          <p:spPr bwMode="auto">
            <a:xfrm>
              <a:off x="106356150" y="11156632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Line 115">
              <a:extLst>
                <a:ext uri="{FF2B5EF4-FFF2-40B4-BE49-F238E27FC236}">
                  <a16:creationId xmlns:a16="http://schemas.microsoft.com/office/drawing/2014/main" id="{3A0CB8CD-45AE-4888-B2D7-EBAECB031FDC}"/>
                </a:ext>
              </a:extLst>
            </p:cNvPr>
            <p:cNvSpPr>
              <a:spLocks noChangeShapeType="1"/>
            </p:cNvSpPr>
            <p:nvPr/>
          </p:nvSpPr>
          <p:spPr bwMode="auto">
            <a:xfrm>
              <a:off x="106470450" y="11156632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116">
              <a:extLst>
                <a:ext uri="{FF2B5EF4-FFF2-40B4-BE49-F238E27FC236}">
                  <a16:creationId xmlns:a16="http://schemas.microsoft.com/office/drawing/2014/main" id="{EEADFEF7-62E5-4595-936E-BA0BB6D897BD}"/>
                </a:ext>
              </a:extLst>
            </p:cNvPr>
            <p:cNvSpPr>
              <a:spLocks noChangeShapeType="1"/>
            </p:cNvSpPr>
            <p:nvPr/>
          </p:nvSpPr>
          <p:spPr bwMode="auto">
            <a:xfrm>
              <a:off x="106470450" y="111909225"/>
              <a:ext cx="1"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117">
              <a:extLst>
                <a:ext uri="{FF2B5EF4-FFF2-40B4-BE49-F238E27FC236}">
                  <a16:creationId xmlns:a16="http://schemas.microsoft.com/office/drawing/2014/main" id="{35301D37-0863-4CDA-8E18-6B8B365BD9DE}"/>
                </a:ext>
              </a:extLst>
            </p:cNvPr>
            <p:cNvSpPr txBox="1">
              <a:spLocks noChangeArrowheads="1"/>
            </p:cNvSpPr>
            <p:nvPr/>
          </p:nvSpPr>
          <p:spPr bwMode="auto">
            <a:xfrm>
              <a:off x="106241850" y="11128057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38" name="Line 118">
            <a:extLst>
              <a:ext uri="{FF2B5EF4-FFF2-40B4-BE49-F238E27FC236}">
                <a16:creationId xmlns:a16="http://schemas.microsoft.com/office/drawing/2014/main" id="{95D2FBF6-7802-40A8-8A84-8151ED5D1391}"/>
              </a:ext>
            </a:extLst>
          </p:cNvPr>
          <p:cNvSpPr>
            <a:spLocks noChangeShapeType="1"/>
          </p:cNvSpPr>
          <p:nvPr/>
        </p:nvSpPr>
        <p:spPr bwMode="auto">
          <a:xfrm>
            <a:off x="10229850" y="3371850"/>
            <a:ext cx="0" cy="5715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119">
            <a:extLst>
              <a:ext uri="{FF2B5EF4-FFF2-40B4-BE49-F238E27FC236}">
                <a16:creationId xmlns:a16="http://schemas.microsoft.com/office/drawing/2014/main" id="{79CA6081-7C61-450D-9702-2CE124373A2A}"/>
              </a:ext>
            </a:extLst>
          </p:cNvPr>
          <p:cNvSpPr>
            <a:spLocks noChangeShapeType="1"/>
          </p:cNvSpPr>
          <p:nvPr/>
        </p:nvSpPr>
        <p:spPr bwMode="auto">
          <a:xfrm>
            <a:off x="6400800" y="2800350"/>
            <a:ext cx="0" cy="5715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Text Box 120">
            <a:extLst>
              <a:ext uri="{FF2B5EF4-FFF2-40B4-BE49-F238E27FC236}">
                <a16:creationId xmlns:a16="http://schemas.microsoft.com/office/drawing/2014/main" id="{ABE14C20-73BC-4E74-B2BB-6E61CFE03047}"/>
              </a:ext>
            </a:extLst>
          </p:cNvPr>
          <p:cNvSpPr txBox="1">
            <a:spLocks noChangeArrowheads="1"/>
          </p:cNvSpPr>
          <p:nvPr/>
        </p:nvSpPr>
        <p:spPr bwMode="auto">
          <a:xfrm>
            <a:off x="6115050" y="3429000"/>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9683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1413D7-33D7-433C-8A3F-94916F1898F7}"/>
              </a:ext>
            </a:extLst>
          </p:cNvPr>
          <p:cNvSpPr>
            <a:spLocks noGrp="1"/>
          </p:cNvSpPr>
          <p:nvPr>
            <p:ph type="sldNum" sz="quarter" idx="12"/>
          </p:nvPr>
        </p:nvSpPr>
        <p:spPr/>
        <p:txBody>
          <a:bodyPr/>
          <a:lstStyle/>
          <a:p>
            <a:fld id="{1E1B8BD3-EEEF-4896-BEE3-06C250004F3C}" type="slidenum">
              <a:rPr lang="en-US" smtClean="0"/>
              <a:pPr/>
              <a:t>32</a:t>
            </a:fld>
            <a:endParaRPr lang="en-US" dirty="0"/>
          </a:p>
        </p:txBody>
      </p:sp>
      <p:sp>
        <p:nvSpPr>
          <p:cNvPr id="121" name="Rectangle 120">
            <a:extLst>
              <a:ext uri="{FF2B5EF4-FFF2-40B4-BE49-F238E27FC236}">
                <a16:creationId xmlns:a16="http://schemas.microsoft.com/office/drawing/2014/main" id="{71F075A0-A8CB-456C-B93E-A16857470C8C}"/>
              </a:ext>
            </a:extLst>
          </p:cNvPr>
          <p:cNvSpPr/>
          <p:nvPr/>
        </p:nvSpPr>
        <p:spPr>
          <a:xfrm>
            <a:off x="581526" y="1104194"/>
            <a:ext cx="3894992" cy="4801314"/>
          </a:xfrm>
          <a:prstGeom prst="rect">
            <a:avLst/>
          </a:prstGeom>
        </p:spPr>
        <p:txBody>
          <a:bodyPr wrap="square">
            <a:spAutoFit/>
          </a:bodyPr>
          <a:lstStyle/>
          <a:p>
            <a:r>
              <a:rPr lang="en-US" kern="1400" dirty="0">
                <a:solidFill>
                  <a:srgbClr val="000000"/>
                </a:solidFill>
                <a:latin typeface="Arial Narrow" panose="020B0606020202030204" pitchFamily="34" charset="0"/>
              </a:rPr>
              <a:t>The purpose is not to critic someone else’s studies. We don’t want to do that, and no one needs approval. People can study and teach as they choose. I’m not rejecting the “2520”. I do want to say, that if we go back to the messages of the ‘MC’, they lay some of these arguments to rest. We are in a time period where the misuse of parable teaching and coming up with arguments like these is dangerous, because people who don’t understand or believe it, will follow it to their destruction in seven months’ time. (November 9, 2019)</a:t>
            </a:r>
          </a:p>
          <a:p>
            <a:endParaRPr lang="en-US" kern="1400" dirty="0">
              <a:solidFill>
                <a:srgbClr val="000000"/>
              </a:solidFill>
              <a:latin typeface="Arial Narrow" panose="020B0606020202030204" pitchFamily="34" charset="0"/>
            </a:endParaRPr>
          </a:p>
          <a:p>
            <a:r>
              <a:rPr lang="en-US" kern="1400" dirty="0">
                <a:solidFill>
                  <a:srgbClr val="000000"/>
                </a:solidFill>
                <a:latin typeface="Arial Narrow" panose="020B0606020202030204" pitchFamily="34" charset="0"/>
              </a:rPr>
              <a:t>‘Failure’, ‘Failure’, ‘Success.’ </a:t>
            </a:r>
          </a:p>
          <a:p>
            <a:r>
              <a:rPr lang="en-US" kern="1400" dirty="0">
                <a:solidFill>
                  <a:srgbClr val="000000"/>
                </a:solidFill>
                <a:latin typeface="Arial Narrow" panose="020B0606020202030204" pitchFamily="34" charset="0"/>
              </a:rPr>
              <a:t>‘Ancient Israel’, ‘Modern Israel’, ‘Modern Babylon’.</a:t>
            </a:r>
          </a:p>
        </p:txBody>
      </p:sp>
      <p:sp>
        <p:nvSpPr>
          <p:cNvPr id="122" name="Rectangle 121">
            <a:extLst>
              <a:ext uri="{FF2B5EF4-FFF2-40B4-BE49-F238E27FC236}">
                <a16:creationId xmlns:a16="http://schemas.microsoft.com/office/drawing/2014/main" id="{2A6228E0-30A6-42CD-94EB-E9EAF8BB4B97}"/>
              </a:ext>
            </a:extLst>
          </p:cNvPr>
          <p:cNvSpPr/>
          <p:nvPr/>
        </p:nvSpPr>
        <p:spPr>
          <a:xfrm>
            <a:off x="4651797" y="1271282"/>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grpSp>
        <p:nvGrpSpPr>
          <p:cNvPr id="123" name="Group 122">
            <a:extLst>
              <a:ext uri="{FF2B5EF4-FFF2-40B4-BE49-F238E27FC236}">
                <a16:creationId xmlns:a16="http://schemas.microsoft.com/office/drawing/2014/main" id="{B4B0A5F1-3E27-4D21-83A7-060A4793A328}"/>
              </a:ext>
            </a:extLst>
          </p:cNvPr>
          <p:cNvGrpSpPr>
            <a:grpSpLocks/>
          </p:cNvGrpSpPr>
          <p:nvPr/>
        </p:nvGrpSpPr>
        <p:grpSpPr bwMode="auto">
          <a:xfrm>
            <a:off x="4743450" y="1314450"/>
            <a:ext cx="7029450" cy="4114800"/>
            <a:chOff x="101727000" y="108765975"/>
            <a:chExt cx="7029451" cy="4114800"/>
          </a:xfrm>
        </p:grpSpPr>
        <p:sp>
          <p:nvSpPr>
            <p:cNvPr id="124" name="Text Box 3">
              <a:extLst>
                <a:ext uri="{FF2B5EF4-FFF2-40B4-BE49-F238E27FC236}">
                  <a16:creationId xmlns:a16="http://schemas.microsoft.com/office/drawing/2014/main" id="{4F0BA937-29AE-4536-8BE6-83A9CC7B713D}"/>
                </a:ext>
              </a:extLst>
            </p:cNvPr>
            <p:cNvSpPr txBox="1">
              <a:spLocks noChangeArrowheads="1"/>
            </p:cNvSpPr>
            <p:nvPr/>
          </p:nvSpPr>
          <p:spPr bwMode="auto">
            <a:xfrm>
              <a:off x="101898451" y="108823125"/>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5" name="Text Box 4">
              <a:extLst>
                <a:ext uri="{FF2B5EF4-FFF2-40B4-BE49-F238E27FC236}">
                  <a16:creationId xmlns:a16="http://schemas.microsoft.com/office/drawing/2014/main" id="{C3FCF00D-8B8F-4FD5-BAAB-E0C51025A832}"/>
                </a:ext>
              </a:extLst>
            </p:cNvPr>
            <p:cNvSpPr txBox="1">
              <a:spLocks noChangeArrowheads="1"/>
            </p:cNvSpPr>
            <p:nvPr/>
          </p:nvSpPr>
          <p:spPr bwMode="auto">
            <a:xfrm>
              <a:off x="101898451" y="108765975"/>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6" name="Text Box 5">
              <a:extLst>
                <a:ext uri="{FF2B5EF4-FFF2-40B4-BE49-F238E27FC236}">
                  <a16:creationId xmlns:a16="http://schemas.microsoft.com/office/drawing/2014/main" id="{EC8CF762-62F5-4075-B93C-D653F5238CAB}"/>
                </a:ext>
              </a:extLst>
            </p:cNvPr>
            <p:cNvSpPr txBox="1">
              <a:spLocks noChangeArrowheads="1"/>
            </p:cNvSpPr>
            <p:nvPr/>
          </p:nvSpPr>
          <p:spPr bwMode="auto">
            <a:xfrm>
              <a:off x="101898451" y="110594775"/>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7" name="Text Box 6">
              <a:extLst>
                <a:ext uri="{FF2B5EF4-FFF2-40B4-BE49-F238E27FC236}">
                  <a16:creationId xmlns:a16="http://schemas.microsoft.com/office/drawing/2014/main" id="{1909C98B-065E-4DBD-9E0A-7E02B38920B4}"/>
                </a:ext>
              </a:extLst>
            </p:cNvPr>
            <p:cNvSpPr txBox="1">
              <a:spLocks noChangeArrowheads="1"/>
            </p:cNvSpPr>
            <p:nvPr/>
          </p:nvSpPr>
          <p:spPr bwMode="auto">
            <a:xfrm>
              <a:off x="108320033" y="111966375"/>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8" name="Line 7">
              <a:extLst>
                <a:ext uri="{FF2B5EF4-FFF2-40B4-BE49-F238E27FC236}">
                  <a16:creationId xmlns:a16="http://schemas.microsoft.com/office/drawing/2014/main" id="{A17E7836-3A11-4A3D-94CF-45131D6B7A13}"/>
                </a:ext>
              </a:extLst>
            </p:cNvPr>
            <p:cNvSpPr>
              <a:spLocks noChangeShapeType="1"/>
            </p:cNvSpPr>
            <p:nvPr/>
          </p:nvSpPr>
          <p:spPr bwMode="auto">
            <a:xfrm>
              <a:off x="101898451" y="109966125"/>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8">
              <a:extLst>
                <a:ext uri="{FF2B5EF4-FFF2-40B4-BE49-F238E27FC236}">
                  <a16:creationId xmlns:a16="http://schemas.microsoft.com/office/drawing/2014/main" id="{164261B9-021C-4F5F-80DB-D7DBBBFB6101}"/>
                </a:ext>
              </a:extLst>
            </p:cNvPr>
            <p:cNvSpPr txBox="1">
              <a:spLocks noChangeArrowheads="1"/>
            </p:cNvSpPr>
            <p:nvPr/>
          </p:nvSpPr>
          <p:spPr bwMode="auto">
            <a:xfrm>
              <a:off x="104527351" y="110023275"/>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0" name="Text Box 9">
              <a:extLst>
                <a:ext uri="{FF2B5EF4-FFF2-40B4-BE49-F238E27FC236}">
                  <a16:creationId xmlns:a16="http://schemas.microsoft.com/office/drawing/2014/main" id="{B0B01225-148F-40B0-A40A-DA4E8AC9A891}"/>
                </a:ext>
              </a:extLst>
            </p:cNvPr>
            <p:cNvSpPr txBox="1">
              <a:spLocks noChangeArrowheads="1"/>
            </p:cNvSpPr>
            <p:nvPr/>
          </p:nvSpPr>
          <p:spPr bwMode="auto">
            <a:xfrm>
              <a:off x="104927401" y="109680375"/>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1" name="Line 10">
              <a:extLst>
                <a:ext uri="{FF2B5EF4-FFF2-40B4-BE49-F238E27FC236}">
                  <a16:creationId xmlns:a16="http://schemas.microsoft.com/office/drawing/2014/main" id="{A51EC1B9-AC97-4CBE-B4C5-6BA1FE4E4686}"/>
                </a:ext>
              </a:extLst>
            </p:cNvPr>
            <p:cNvSpPr>
              <a:spLocks noChangeShapeType="1"/>
            </p:cNvSpPr>
            <p:nvPr/>
          </p:nvSpPr>
          <p:spPr bwMode="auto">
            <a:xfrm>
              <a:off x="107213400"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2" name="Line 11">
              <a:extLst>
                <a:ext uri="{FF2B5EF4-FFF2-40B4-BE49-F238E27FC236}">
                  <a16:creationId xmlns:a16="http://schemas.microsoft.com/office/drawing/2014/main" id="{84377FDC-8082-4AAF-8230-D73DE43BB49A}"/>
                </a:ext>
              </a:extLst>
            </p:cNvPr>
            <p:cNvSpPr>
              <a:spLocks noChangeShapeType="1"/>
            </p:cNvSpPr>
            <p:nvPr/>
          </p:nvSpPr>
          <p:spPr bwMode="auto">
            <a:xfrm>
              <a:off x="107026364" y="109680375"/>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3" name="Text Box 12">
              <a:extLst>
                <a:ext uri="{FF2B5EF4-FFF2-40B4-BE49-F238E27FC236}">
                  <a16:creationId xmlns:a16="http://schemas.microsoft.com/office/drawing/2014/main" id="{373E19EA-72B0-4197-8EF5-7046B3DB17D8}"/>
                </a:ext>
              </a:extLst>
            </p:cNvPr>
            <p:cNvSpPr txBox="1">
              <a:spLocks noChangeArrowheads="1"/>
            </p:cNvSpPr>
            <p:nvPr/>
          </p:nvSpPr>
          <p:spPr bwMode="auto">
            <a:xfrm>
              <a:off x="106964018" y="1093946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4" name="Text Box 13">
              <a:extLst>
                <a:ext uri="{FF2B5EF4-FFF2-40B4-BE49-F238E27FC236}">
                  <a16:creationId xmlns:a16="http://schemas.microsoft.com/office/drawing/2014/main" id="{65F2B958-98DA-4FCA-98AE-EE9B536EC63F}"/>
                </a:ext>
              </a:extLst>
            </p:cNvPr>
            <p:cNvSpPr txBox="1">
              <a:spLocks noChangeArrowheads="1"/>
            </p:cNvSpPr>
            <p:nvPr/>
          </p:nvSpPr>
          <p:spPr bwMode="auto">
            <a:xfrm>
              <a:off x="106584750" y="110023275"/>
              <a:ext cx="59747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5" name="Line 14">
              <a:extLst>
                <a:ext uri="{FF2B5EF4-FFF2-40B4-BE49-F238E27FC236}">
                  <a16:creationId xmlns:a16="http://schemas.microsoft.com/office/drawing/2014/main" id="{9CE02654-12A1-4292-98D4-A4272AC08352}"/>
                </a:ext>
              </a:extLst>
            </p:cNvPr>
            <p:cNvSpPr>
              <a:spLocks noChangeShapeType="1"/>
            </p:cNvSpPr>
            <p:nvPr/>
          </p:nvSpPr>
          <p:spPr bwMode="auto">
            <a:xfrm>
              <a:off x="107213400" y="109966125"/>
              <a:ext cx="1" cy="4572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Text Box 15">
              <a:extLst>
                <a:ext uri="{FF2B5EF4-FFF2-40B4-BE49-F238E27FC236}">
                  <a16:creationId xmlns:a16="http://schemas.microsoft.com/office/drawing/2014/main" id="{233D3664-AEC9-4C07-A37F-A4866C5AB4FF}"/>
                </a:ext>
              </a:extLst>
            </p:cNvPr>
            <p:cNvSpPr txBox="1">
              <a:spLocks noChangeArrowheads="1"/>
            </p:cNvSpPr>
            <p:nvPr/>
          </p:nvSpPr>
          <p:spPr bwMode="auto">
            <a:xfrm>
              <a:off x="107213400" y="110023275"/>
              <a:ext cx="62345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7" name="Line 16">
              <a:extLst>
                <a:ext uri="{FF2B5EF4-FFF2-40B4-BE49-F238E27FC236}">
                  <a16:creationId xmlns:a16="http://schemas.microsoft.com/office/drawing/2014/main" id="{BB75BAD1-C8B5-43F3-91FA-F5FE32A33551}"/>
                </a:ext>
              </a:extLst>
            </p:cNvPr>
            <p:cNvSpPr>
              <a:spLocks noChangeShapeType="1"/>
            </p:cNvSpPr>
            <p:nvPr/>
          </p:nvSpPr>
          <p:spPr bwMode="auto">
            <a:xfrm>
              <a:off x="108070651"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Line 17">
              <a:extLst>
                <a:ext uri="{FF2B5EF4-FFF2-40B4-BE49-F238E27FC236}">
                  <a16:creationId xmlns:a16="http://schemas.microsoft.com/office/drawing/2014/main" id="{AA735D48-A729-4056-B37D-9BF966E2D9E7}"/>
                </a:ext>
              </a:extLst>
            </p:cNvPr>
            <p:cNvSpPr>
              <a:spLocks noChangeShapeType="1"/>
            </p:cNvSpPr>
            <p:nvPr/>
          </p:nvSpPr>
          <p:spPr bwMode="auto">
            <a:xfrm>
              <a:off x="107883615" y="109680375"/>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9" name="Text Box 18">
              <a:extLst>
                <a:ext uri="{FF2B5EF4-FFF2-40B4-BE49-F238E27FC236}">
                  <a16:creationId xmlns:a16="http://schemas.microsoft.com/office/drawing/2014/main" id="{BC30355E-906B-4FED-A167-B2486780CCEF}"/>
                </a:ext>
              </a:extLst>
            </p:cNvPr>
            <p:cNvSpPr txBox="1">
              <a:spLocks noChangeArrowheads="1"/>
            </p:cNvSpPr>
            <p:nvPr/>
          </p:nvSpPr>
          <p:spPr bwMode="auto">
            <a:xfrm>
              <a:off x="107821269" y="1093946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0" name="Line 19">
              <a:extLst>
                <a:ext uri="{FF2B5EF4-FFF2-40B4-BE49-F238E27FC236}">
                  <a16:creationId xmlns:a16="http://schemas.microsoft.com/office/drawing/2014/main" id="{7E6FEE2C-12DF-4EB8-BEAE-93BE6FE22AC0}"/>
                </a:ext>
              </a:extLst>
            </p:cNvPr>
            <p:cNvSpPr>
              <a:spLocks noChangeShapeType="1"/>
            </p:cNvSpPr>
            <p:nvPr/>
          </p:nvSpPr>
          <p:spPr bwMode="auto">
            <a:xfrm>
              <a:off x="104870251" y="109280325"/>
              <a:ext cx="308610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1" name="Text Box 20">
              <a:extLst>
                <a:ext uri="{FF2B5EF4-FFF2-40B4-BE49-F238E27FC236}">
                  <a16:creationId xmlns:a16="http://schemas.microsoft.com/office/drawing/2014/main" id="{51755B30-A498-4DFE-9455-23CC8BBD84D9}"/>
                </a:ext>
              </a:extLst>
            </p:cNvPr>
            <p:cNvSpPr txBox="1">
              <a:spLocks noChangeArrowheads="1"/>
            </p:cNvSpPr>
            <p:nvPr/>
          </p:nvSpPr>
          <p:spPr bwMode="auto">
            <a:xfrm>
              <a:off x="106070400" y="10893742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2" name="Line 21">
              <a:extLst>
                <a:ext uri="{FF2B5EF4-FFF2-40B4-BE49-F238E27FC236}">
                  <a16:creationId xmlns:a16="http://schemas.microsoft.com/office/drawing/2014/main" id="{DFD284C8-01B4-4839-A409-EB8B7FA68FDC}"/>
                </a:ext>
              </a:extLst>
            </p:cNvPr>
            <p:cNvSpPr>
              <a:spLocks noChangeShapeType="1"/>
            </p:cNvSpPr>
            <p:nvPr/>
          </p:nvSpPr>
          <p:spPr bwMode="auto">
            <a:xfrm>
              <a:off x="108070651" y="109851825"/>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3" name="Text Box 22">
              <a:extLst>
                <a:ext uri="{FF2B5EF4-FFF2-40B4-BE49-F238E27FC236}">
                  <a16:creationId xmlns:a16="http://schemas.microsoft.com/office/drawing/2014/main" id="{E7CDAA98-930B-45AA-9DA2-7426CD82FE55}"/>
                </a:ext>
              </a:extLst>
            </p:cNvPr>
            <p:cNvSpPr txBox="1">
              <a:spLocks noChangeArrowheads="1"/>
            </p:cNvSpPr>
            <p:nvPr/>
          </p:nvSpPr>
          <p:spPr bwMode="auto">
            <a:xfrm>
              <a:off x="108320033" y="110023275"/>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4" name="Line 23">
              <a:extLst>
                <a:ext uri="{FF2B5EF4-FFF2-40B4-BE49-F238E27FC236}">
                  <a16:creationId xmlns:a16="http://schemas.microsoft.com/office/drawing/2014/main" id="{16D2DBEE-88F4-4988-AAE8-A15FD24EC9F9}"/>
                </a:ext>
              </a:extLst>
            </p:cNvPr>
            <p:cNvSpPr>
              <a:spLocks noChangeShapeType="1"/>
            </p:cNvSpPr>
            <p:nvPr/>
          </p:nvSpPr>
          <p:spPr bwMode="auto">
            <a:xfrm>
              <a:off x="101898451" y="111909225"/>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Line 24">
              <a:extLst>
                <a:ext uri="{FF2B5EF4-FFF2-40B4-BE49-F238E27FC236}">
                  <a16:creationId xmlns:a16="http://schemas.microsoft.com/office/drawing/2014/main" id="{2C0C4527-1FEF-4BCC-9117-39E1138927E0}"/>
                </a:ext>
              </a:extLst>
            </p:cNvPr>
            <p:cNvSpPr>
              <a:spLocks noChangeShapeType="1"/>
            </p:cNvSpPr>
            <p:nvPr/>
          </p:nvSpPr>
          <p:spPr bwMode="auto">
            <a:xfrm>
              <a:off x="107213400"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6" name="Line 25">
              <a:extLst>
                <a:ext uri="{FF2B5EF4-FFF2-40B4-BE49-F238E27FC236}">
                  <a16:creationId xmlns:a16="http://schemas.microsoft.com/office/drawing/2014/main" id="{4F79A2AE-34CA-490C-A756-187A33C27437}"/>
                </a:ext>
              </a:extLst>
            </p:cNvPr>
            <p:cNvSpPr>
              <a:spLocks noChangeShapeType="1"/>
            </p:cNvSpPr>
            <p:nvPr/>
          </p:nvSpPr>
          <p:spPr bwMode="auto">
            <a:xfrm>
              <a:off x="107026364" y="111623475"/>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7" name="Text Box 26">
              <a:extLst>
                <a:ext uri="{FF2B5EF4-FFF2-40B4-BE49-F238E27FC236}">
                  <a16:creationId xmlns:a16="http://schemas.microsoft.com/office/drawing/2014/main" id="{C8DF7418-BE01-489C-8377-CAFC62C922B2}"/>
                </a:ext>
              </a:extLst>
            </p:cNvPr>
            <p:cNvSpPr txBox="1">
              <a:spLocks noChangeArrowheads="1"/>
            </p:cNvSpPr>
            <p:nvPr/>
          </p:nvSpPr>
          <p:spPr bwMode="auto">
            <a:xfrm>
              <a:off x="106964018" y="1113377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Text Box 27">
              <a:extLst>
                <a:ext uri="{FF2B5EF4-FFF2-40B4-BE49-F238E27FC236}">
                  <a16:creationId xmlns:a16="http://schemas.microsoft.com/office/drawing/2014/main" id="{8182C435-5906-4850-8278-92A00EBA4D96}"/>
                </a:ext>
              </a:extLst>
            </p:cNvPr>
            <p:cNvSpPr txBox="1">
              <a:spLocks noChangeArrowheads="1"/>
            </p:cNvSpPr>
            <p:nvPr/>
          </p:nvSpPr>
          <p:spPr bwMode="auto">
            <a:xfrm>
              <a:off x="106787372" y="111966375"/>
              <a:ext cx="4260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Line 28">
              <a:extLst>
                <a:ext uri="{FF2B5EF4-FFF2-40B4-BE49-F238E27FC236}">
                  <a16:creationId xmlns:a16="http://schemas.microsoft.com/office/drawing/2014/main" id="{D4A44021-A81D-4D78-B514-39D5B40D55F6}"/>
                </a:ext>
              </a:extLst>
            </p:cNvPr>
            <p:cNvSpPr>
              <a:spLocks noChangeShapeType="1"/>
            </p:cNvSpPr>
            <p:nvPr/>
          </p:nvSpPr>
          <p:spPr bwMode="auto">
            <a:xfrm>
              <a:off x="107213400" y="111909225"/>
              <a:ext cx="1" cy="3429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29">
              <a:extLst>
                <a:ext uri="{FF2B5EF4-FFF2-40B4-BE49-F238E27FC236}">
                  <a16:creationId xmlns:a16="http://schemas.microsoft.com/office/drawing/2014/main" id="{62FCD45A-46CE-441C-A327-2FB3E48D60E2}"/>
                </a:ext>
              </a:extLst>
            </p:cNvPr>
            <p:cNvSpPr txBox="1">
              <a:spLocks noChangeArrowheads="1"/>
            </p:cNvSpPr>
            <p:nvPr/>
          </p:nvSpPr>
          <p:spPr bwMode="auto">
            <a:xfrm>
              <a:off x="107213400" y="111966375"/>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Line 30">
              <a:extLst>
                <a:ext uri="{FF2B5EF4-FFF2-40B4-BE49-F238E27FC236}">
                  <a16:creationId xmlns:a16="http://schemas.microsoft.com/office/drawing/2014/main" id="{EB24E370-CF76-4E3E-AA41-E83B6B0D31CC}"/>
                </a:ext>
              </a:extLst>
            </p:cNvPr>
            <p:cNvSpPr>
              <a:spLocks noChangeShapeType="1"/>
            </p:cNvSpPr>
            <p:nvPr/>
          </p:nvSpPr>
          <p:spPr bwMode="auto">
            <a:xfrm>
              <a:off x="108070651"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2" name="Line 31">
              <a:extLst>
                <a:ext uri="{FF2B5EF4-FFF2-40B4-BE49-F238E27FC236}">
                  <a16:creationId xmlns:a16="http://schemas.microsoft.com/office/drawing/2014/main" id="{B31A8E64-F645-4B6D-9AFA-F8DCEC61DFF3}"/>
                </a:ext>
              </a:extLst>
            </p:cNvPr>
            <p:cNvSpPr>
              <a:spLocks noChangeShapeType="1"/>
            </p:cNvSpPr>
            <p:nvPr/>
          </p:nvSpPr>
          <p:spPr bwMode="auto">
            <a:xfrm>
              <a:off x="107883615" y="111623475"/>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Text Box 32">
              <a:extLst>
                <a:ext uri="{FF2B5EF4-FFF2-40B4-BE49-F238E27FC236}">
                  <a16:creationId xmlns:a16="http://schemas.microsoft.com/office/drawing/2014/main" id="{645BA99A-9F08-46CD-A55F-306A749B63E0}"/>
                </a:ext>
              </a:extLst>
            </p:cNvPr>
            <p:cNvSpPr txBox="1">
              <a:spLocks noChangeArrowheads="1"/>
            </p:cNvSpPr>
            <p:nvPr/>
          </p:nvSpPr>
          <p:spPr bwMode="auto">
            <a:xfrm>
              <a:off x="107821269" y="1113377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Text Box 33">
              <a:extLst>
                <a:ext uri="{FF2B5EF4-FFF2-40B4-BE49-F238E27FC236}">
                  <a16:creationId xmlns:a16="http://schemas.microsoft.com/office/drawing/2014/main" id="{46BC4572-8C9F-41F6-8B7D-B44F8B35DE70}"/>
                </a:ext>
              </a:extLst>
            </p:cNvPr>
            <p:cNvSpPr txBox="1">
              <a:spLocks noChangeArrowheads="1"/>
            </p:cNvSpPr>
            <p:nvPr/>
          </p:nvSpPr>
          <p:spPr bwMode="auto">
            <a:xfrm>
              <a:off x="105041701" y="112366425"/>
              <a:ext cx="11429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Line 34">
              <a:extLst>
                <a:ext uri="{FF2B5EF4-FFF2-40B4-BE49-F238E27FC236}">
                  <a16:creationId xmlns:a16="http://schemas.microsoft.com/office/drawing/2014/main" id="{DA28DFDF-4E9A-4B60-BEC8-7FEC06C74104}"/>
                </a:ext>
              </a:extLst>
            </p:cNvPr>
            <p:cNvSpPr>
              <a:spLocks noChangeShapeType="1"/>
            </p:cNvSpPr>
            <p:nvPr/>
          </p:nvSpPr>
          <p:spPr bwMode="auto">
            <a:xfrm>
              <a:off x="105582028" y="10973752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6" name="Line 35">
              <a:extLst>
                <a:ext uri="{FF2B5EF4-FFF2-40B4-BE49-F238E27FC236}">
                  <a16:creationId xmlns:a16="http://schemas.microsoft.com/office/drawing/2014/main" id="{A9E582FF-E82F-4560-9741-44370DAC313F}"/>
                </a:ext>
              </a:extLst>
            </p:cNvPr>
            <p:cNvSpPr>
              <a:spLocks noChangeShapeType="1"/>
            </p:cNvSpPr>
            <p:nvPr/>
          </p:nvSpPr>
          <p:spPr bwMode="auto">
            <a:xfrm>
              <a:off x="105457337" y="10973752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Line 36">
              <a:extLst>
                <a:ext uri="{FF2B5EF4-FFF2-40B4-BE49-F238E27FC236}">
                  <a16:creationId xmlns:a16="http://schemas.microsoft.com/office/drawing/2014/main" id="{AE375FA2-6B5D-4AAE-9B90-68A261A32ED5}"/>
                </a:ext>
              </a:extLst>
            </p:cNvPr>
            <p:cNvSpPr>
              <a:spLocks noChangeShapeType="1"/>
            </p:cNvSpPr>
            <p:nvPr/>
          </p:nvSpPr>
          <p:spPr bwMode="auto">
            <a:xfrm>
              <a:off x="105582028" y="109908975"/>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8" name="Text Box 37">
              <a:extLst>
                <a:ext uri="{FF2B5EF4-FFF2-40B4-BE49-F238E27FC236}">
                  <a16:creationId xmlns:a16="http://schemas.microsoft.com/office/drawing/2014/main" id="{763C5B3D-4D66-4391-AAB7-0A3B24B84426}"/>
                </a:ext>
              </a:extLst>
            </p:cNvPr>
            <p:cNvSpPr txBox="1">
              <a:spLocks noChangeArrowheads="1"/>
            </p:cNvSpPr>
            <p:nvPr/>
          </p:nvSpPr>
          <p:spPr bwMode="auto">
            <a:xfrm>
              <a:off x="105332646" y="10939462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9" name="Text Box 38">
              <a:extLst>
                <a:ext uri="{FF2B5EF4-FFF2-40B4-BE49-F238E27FC236}">
                  <a16:creationId xmlns:a16="http://schemas.microsoft.com/office/drawing/2014/main" id="{12D0D6DF-06F0-4E19-B417-F87EECFADC58}"/>
                </a:ext>
              </a:extLst>
            </p:cNvPr>
            <p:cNvSpPr txBox="1">
              <a:spLocks noChangeArrowheads="1"/>
            </p:cNvSpPr>
            <p:nvPr/>
          </p:nvSpPr>
          <p:spPr bwMode="auto">
            <a:xfrm>
              <a:off x="105270301" y="110537625"/>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0" name="Line 39">
              <a:extLst>
                <a:ext uri="{FF2B5EF4-FFF2-40B4-BE49-F238E27FC236}">
                  <a16:creationId xmlns:a16="http://schemas.microsoft.com/office/drawing/2014/main" id="{9EDD0CC0-E21C-439F-85CD-918444F2BC17}"/>
                </a:ext>
              </a:extLst>
            </p:cNvPr>
            <p:cNvSpPr>
              <a:spLocks noChangeShapeType="1"/>
            </p:cNvSpPr>
            <p:nvPr/>
          </p:nvSpPr>
          <p:spPr bwMode="auto">
            <a:xfrm>
              <a:off x="102241351"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1" name="Text Box 40">
              <a:extLst>
                <a:ext uri="{FF2B5EF4-FFF2-40B4-BE49-F238E27FC236}">
                  <a16:creationId xmlns:a16="http://schemas.microsoft.com/office/drawing/2014/main" id="{21A7EF7D-B3B9-4DB4-B8B5-F89C038A807E}"/>
                </a:ext>
              </a:extLst>
            </p:cNvPr>
            <p:cNvSpPr txBox="1">
              <a:spLocks noChangeArrowheads="1"/>
            </p:cNvSpPr>
            <p:nvPr/>
          </p:nvSpPr>
          <p:spPr bwMode="auto">
            <a:xfrm>
              <a:off x="101984176" y="111337725"/>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Text Box 41">
              <a:extLst>
                <a:ext uri="{FF2B5EF4-FFF2-40B4-BE49-F238E27FC236}">
                  <a16:creationId xmlns:a16="http://schemas.microsoft.com/office/drawing/2014/main" id="{CA183A0F-E735-45FD-92DB-BF3627C32C21}"/>
                </a:ext>
              </a:extLst>
            </p:cNvPr>
            <p:cNvSpPr txBox="1">
              <a:spLocks noChangeArrowheads="1"/>
            </p:cNvSpPr>
            <p:nvPr/>
          </p:nvSpPr>
          <p:spPr bwMode="auto">
            <a:xfrm>
              <a:off x="102010619" y="111966375"/>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Line 42">
              <a:extLst>
                <a:ext uri="{FF2B5EF4-FFF2-40B4-BE49-F238E27FC236}">
                  <a16:creationId xmlns:a16="http://schemas.microsoft.com/office/drawing/2014/main" id="{187222E1-81D8-4DBF-8A77-9ABA3E675EE6}"/>
                </a:ext>
              </a:extLst>
            </p:cNvPr>
            <p:cNvSpPr>
              <a:spLocks noChangeShapeType="1"/>
            </p:cNvSpPr>
            <p:nvPr/>
          </p:nvSpPr>
          <p:spPr bwMode="auto">
            <a:xfrm flipV="1">
              <a:off x="102241351" y="111766350"/>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Line 43">
              <a:extLst>
                <a:ext uri="{FF2B5EF4-FFF2-40B4-BE49-F238E27FC236}">
                  <a16:creationId xmlns:a16="http://schemas.microsoft.com/office/drawing/2014/main" id="{16F97518-ED2A-4022-84D2-1D05930692FE}"/>
                </a:ext>
              </a:extLst>
            </p:cNvPr>
            <p:cNvSpPr>
              <a:spLocks noChangeShapeType="1"/>
            </p:cNvSpPr>
            <p:nvPr/>
          </p:nvSpPr>
          <p:spPr bwMode="auto">
            <a:xfrm>
              <a:off x="102547999" y="1117377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5" name="Line 44">
              <a:extLst>
                <a:ext uri="{FF2B5EF4-FFF2-40B4-BE49-F238E27FC236}">
                  <a16:creationId xmlns:a16="http://schemas.microsoft.com/office/drawing/2014/main" id="{5E773C02-BA23-4072-B155-3E44C59DB7CD}"/>
                </a:ext>
              </a:extLst>
            </p:cNvPr>
            <p:cNvSpPr>
              <a:spLocks noChangeShapeType="1"/>
            </p:cNvSpPr>
            <p:nvPr/>
          </p:nvSpPr>
          <p:spPr bwMode="auto">
            <a:xfrm>
              <a:off x="102428581" y="11173777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Text Box 45">
              <a:extLst>
                <a:ext uri="{FF2B5EF4-FFF2-40B4-BE49-F238E27FC236}">
                  <a16:creationId xmlns:a16="http://schemas.microsoft.com/office/drawing/2014/main" id="{3397C7D0-0712-47ED-9AC7-AEEBA4E394A7}"/>
                </a:ext>
              </a:extLst>
            </p:cNvPr>
            <p:cNvSpPr txBox="1">
              <a:spLocks noChangeArrowheads="1"/>
            </p:cNvSpPr>
            <p:nvPr/>
          </p:nvSpPr>
          <p:spPr bwMode="auto">
            <a:xfrm>
              <a:off x="102368873" y="111337725"/>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7" name="Text Box 46">
              <a:extLst>
                <a:ext uri="{FF2B5EF4-FFF2-40B4-BE49-F238E27FC236}">
                  <a16:creationId xmlns:a16="http://schemas.microsoft.com/office/drawing/2014/main" id="{5D1026A1-BA4B-4B98-8C17-08D008E89578}"/>
                </a:ext>
              </a:extLst>
            </p:cNvPr>
            <p:cNvSpPr txBox="1">
              <a:spLocks noChangeArrowheads="1"/>
            </p:cNvSpPr>
            <p:nvPr/>
          </p:nvSpPr>
          <p:spPr bwMode="auto">
            <a:xfrm>
              <a:off x="102355651" y="111051975"/>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Line 47">
              <a:extLst>
                <a:ext uri="{FF2B5EF4-FFF2-40B4-BE49-F238E27FC236}">
                  <a16:creationId xmlns:a16="http://schemas.microsoft.com/office/drawing/2014/main" id="{E2A9587E-523B-4144-B9C9-E99632B1985B}"/>
                </a:ext>
              </a:extLst>
            </p:cNvPr>
            <p:cNvSpPr>
              <a:spLocks noChangeShapeType="1"/>
            </p:cNvSpPr>
            <p:nvPr/>
          </p:nvSpPr>
          <p:spPr bwMode="auto">
            <a:xfrm>
              <a:off x="102547999" y="111909225"/>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9" name="Text Box 48">
              <a:extLst>
                <a:ext uri="{FF2B5EF4-FFF2-40B4-BE49-F238E27FC236}">
                  <a16:creationId xmlns:a16="http://schemas.microsoft.com/office/drawing/2014/main" id="{E8D1C81C-2A92-4BCC-BDE7-C511D502F06C}"/>
                </a:ext>
              </a:extLst>
            </p:cNvPr>
            <p:cNvSpPr txBox="1">
              <a:spLocks noChangeArrowheads="1"/>
            </p:cNvSpPr>
            <p:nvPr/>
          </p:nvSpPr>
          <p:spPr bwMode="auto">
            <a:xfrm>
              <a:off x="102249455" y="112252125"/>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Text Box 49">
              <a:extLst>
                <a:ext uri="{FF2B5EF4-FFF2-40B4-BE49-F238E27FC236}">
                  <a16:creationId xmlns:a16="http://schemas.microsoft.com/office/drawing/2014/main" id="{2A487BF7-2E81-4BD6-B243-00898ED78349}"/>
                </a:ext>
              </a:extLst>
            </p:cNvPr>
            <p:cNvSpPr txBox="1">
              <a:spLocks noChangeArrowheads="1"/>
            </p:cNvSpPr>
            <p:nvPr/>
          </p:nvSpPr>
          <p:spPr bwMode="auto">
            <a:xfrm>
              <a:off x="103212048" y="111909225"/>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Line 50">
              <a:extLst>
                <a:ext uri="{FF2B5EF4-FFF2-40B4-BE49-F238E27FC236}">
                  <a16:creationId xmlns:a16="http://schemas.microsoft.com/office/drawing/2014/main" id="{A605D06D-2E3C-49CE-87C6-83579E0CFD16}"/>
                </a:ext>
              </a:extLst>
            </p:cNvPr>
            <p:cNvSpPr>
              <a:spLocks noChangeShapeType="1"/>
            </p:cNvSpPr>
            <p:nvPr/>
          </p:nvSpPr>
          <p:spPr bwMode="auto">
            <a:xfrm>
              <a:off x="103391175" y="111452025"/>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2" name="Line 51">
              <a:extLst>
                <a:ext uri="{FF2B5EF4-FFF2-40B4-BE49-F238E27FC236}">
                  <a16:creationId xmlns:a16="http://schemas.microsoft.com/office/drawing/2014/main" id="{75F144AD-E1BF-4BDF-BEEA-DA14F4C2C38E}"/>
                </a:ext>
              </a:extLst>
            </p:cNvPr>
            <p:cNvSpPr>
              <a:spLocks noChangeShapeType="1"/>
            </p:cNvSpPr>
            <p:nvPr/>
          </p:nvSpPr>
          <p:spPr bwMode="auto">
            <a:xfrm>
              <a:off x="103212048" y="111452025"/>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Text Box 52">
              <a:extLst>
                <a:ext uri="{FF2B5EF4-FFF2-40B4-BE49-F238E27FC236}">
                  <a16:creationId xmlns:a16="http://schemas.microsoft.com/office/drawing/2014/main" id="{522069A6-D32F-424C-AE11-A9E974E46918}"/>
                </a:ext>
              </a:extLst>
            </p:cNvPr>
            <p:cNvSpPr txBox="1">
              <a:spLocks noChangeArrowheads="1"/>
            </p:cNvSpPr>
            <p:nvPr/>
          </p:nvSpPr>
          <p:spPr bwMode="auto">
            <a:xfrm>
              <a:off x="103212048" y="111166275"/>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4" name="Text Box 53">
              <a:extLst>
                <a:ext uri="{FF2B5EF4-FFF2-40B4-BE49-F238E27FC236}">
                  <a16:creationId xmlns:a16="http://schemas.microsoft.com/office/drawing/2014/main" id="{B3CB7261-62D0-4C22-8025-71E583315657}"/>
                </a:ext>
              </a:extLst>
            </p:cNvPr>
            <p:cNvSpPr txBox="1">
              <a:spLocks noChangeArrowheads="1"/>
            </p:cNvSpPr>
            <p:nvPr/>
          </p:nvSpPr>
          <p:spPr bwMode="auto">
            <a:xfrm>
              <a:off x="103630011" y="111623475"/>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Line 54">
              <a:extLst>
                <a:ext uri="{FF2B5EF4-FFF2-40B4-BE49-F238E27FC236}">
                  <a16:creationId xmlns:a16="http://schemas.microsoft.com/office/drawing/2014/main" id="{A6FB96C6-2C82-4691-8E5E-3D5BE6AF05D0}"/>
                </a:ext>
              </a:extLst>
            </p:cNvPr>
            <p:cNvSpPr>
              <a:spLocks noChangeShapeType="1"/>
            </p:cNvSpPr>
            <p:nvPr/>
          </p:nvSpPr>
          <p:spPr bwMode="auto">
            <a:xfrm>
              <a:off x="104127301" y="1116234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6" name="Line 55">
              <a:extLst>
                <a:ext uri="{FF2B5EF4-FFF2-40B4-BE49-F238E27FC236}">
                  <a16:creationId xmlns:a16="http://schemas.microsoft.com/office/drawing/2014/main" id="{4C996DDB-213F-48C2-A2F6-09A26BD7C495}"/>
                </a:ext>
              </a:extLst>
            </p:cNvPr>
            <p:cNvSpPr>
              <a:spLocks noChangeShapeType="1"/>
            </p:cNvSpPr>
            <p:nvPr/>
          </p:nvSpPr>
          <p:spPr bwMode="auto">
            <a:xfrm>
              <a:off x="103948174" y="11162347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Text Box 56">
              <a:extLst>
                <a:ext uri="{FF2B5EF4-FFF2-40B4-BE49-F238E27FC236}">
                  <a16:creationId xmlns:a16="http://schemas.microsoft.com/office/drawing/2014/main" id="{11B509B9-2CE1-478F-AD77-52CBD8240BC0}"/>
                </a:ext>
              </a:extLst>
            </p:cNvPr>
            <p:cNvSpPr txBox="1">
              <a:spLocks noChangeArrowheads="1"/>
            </p:cNvSpPr>
            <p:nvPr/>
          </p:nvSpPr>
          <p:spPr bwMode="auto">
            <a:xfrm>
              <a:off x="103888465" y="111337725"/>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Line 57">
              <a:extLst>
                <a:ext uri="{FF2B5EF4-FFF2-40B4-BE49-F238E27FC236}">
                  <a16:creationId xmlns:a16="http://schemas.microsoft.com/office/drawing/2014/main" id="{24D73FE9-4F1D-4384-A142-9A5297180920}"/>
                </a:ext>
              </a:extLst>
            </p:cNvPr>
            <p:cNvSpPr>
              <a:spLocks noChangeShapeType="1"/>
            </p:cNvSpPr>
            <p:nvPr/>
          </p:nvSpPr>
          <p:spPr bwMode="auto">
            <a:xfrm>
              <a:off x="104127301" y="111794925"/>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Line 58">
              <a:extLst>
                <a:ext uri="{FF2B5EF4-FFF2-40B4-BE49-F238E27FC236}">
                  <a16:creationId xmlns:a16="http://schemas.microsoft.com/office/drawing/2014/main" id="{E1AFD7F7-F74B-47C5-A47A-7E1FC272571C}"/>
                </a:ext>
              </a:extLst>
            </p:cNvPr>
            <p:cNvSpPr>
              <a:spLocks noChangeShapeType="1"/>
            </p:cNvSpPr>
            <p:nvPr/>
          </p:nvSpPr>
          <p:spPr bwMode="auto">
            <a:xfrm>
              <a:off x="103152339" y="1117377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0" name="Line 59">
              <a:extLst>
                <a:ext uri="{FF2B5EF4-FFF2-40B4-BE49-F238E27FC236}">
                  <a16:creationId xmlns:a16="http://schemas.microsoft.com/office/drawing/2014/main" id="{2889E8C0-63A3-4E3D-B653-9D14FB7EA3C3}"/>
                </a:ext>
              </a:extLst>
            </p:cNvPr>
            <p:cNvSpPr>
              <a:spLocks noChangeShapeType="1"/>
            </p:cNvSpPr>
            <p:nvPr/>
          </p:nvSpPr>
          <p:spPr bwMode="auto">
            <a:xfrm>
              <a:off x="103032921" y="11173777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1" name="Text Box 60">
              <a:extLst>
                <a:ext uri="{FF2B5EF4-FFF2-40B4-BE49-F238E27FC236}">
                  <a16:creationId xmlns:a16="http://schemas.microsoft.com/office/drawing/2014/main" id="{40F64FD1-DF3A-420E-87B1-6520DB4FC8A0}"/>
                </a:ext>
              </a:extLst>
            </p:cNvPr>
            <p:cNvSpPr txBox="1">
              <a:spLocks noChangeArrowheads="1"/>
            </p:cNvSpPr>
            <p:nvPr/>
          </p:nvSpPr>
          <p:spPr bwMode="auto">
            <a:xfrm>
              <a:off x="102913503" y="111394875"/>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2" name="Text Box 61">
              <a:extLst>
                <a:ext uri="{FF2B5EF4-FFF2-40B4-BE49-F238E27FC236}">
                  <a16:creationId xmlns:a16="http://schemas.microsoft.com/office/drawing/2014/main" id="{3ED3EA7B-3F25-4C07-8C0D-1C279E50FB90}"/>
                </a:ext>
              </a:extLst>
            </p:cNvPr>
            <p:cNvSpPr txBox="1">
              <a:spLocks noChangeArrowheads="1"/>
            </p:cNvSpPr>
            <p:nvPr/>
          </p:nvSpPr>
          <p:spPr bwMode="auto">
            <a:xfrm>
              <a:off x="103888465" y="111909225"/>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62">
              <a:extLst>
                <a:ext uri="{FF2B5EF4-FFF2-40B4-BE49-F238E27FC236}">
                  <a16:creationId xmlns:a16="http://schemas.microsoft.com/office/drawing/2014/main" id="{50A98363-427D-4D8F-9CBB-F181633E75A6}"/>
                </a:ext>
              </a:extLst>
            </p:cNvPr>
            <p:cNvSpPr txBox="1">
              <a:spLocks noChangeArrowheads="1"/>
            </p:cNvSpPr>
            <p:nvPr/>
          </p:nvSpPr>
          <p:spPr bwMode="auto">
            <a:xfrm>
              <a:off x="104585354" y="111966375"/>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Text Box 63">
              <a:extLst>
                <a:ext uri="{FF2B5EF4-FFF2-40B4-BE49-F238E27FC236}">
                  <a16:creationId xmlns:a16="http://schemas.microsoft.com/office/drawing/2014/main" id="{952EEED1-3F81-4516-B722-8CA930EF27ED}"/>
                </a:ext>
              </a:extLst>
            </p:cNvPr>
            <p:cNvSpPr txBox="1">
              <a:spLocks noChangeArrowheads="1"/>
            </p:cNvSpPr>
            <p:nvPr/>
          </p:nvSpPr>
          <p:spPr bwMode="auto">
            <a:xfrm>
              <a:off x="104406227" y="111623475"/>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5" name="Line 64">
              <a:extLst>
                <a:ext uri="{FF2B5EF4-FFF2-40B4-BE49-F238E27FC236}">
                  <a16:creationId xmlns:a16="http://schemas.microsoft.com/office/drawing/2014/main" id="{7FF33E78-FBC4-46ED-9F0A-C505D4DC8858}"/>
                </a:ext>
              </a:extLst>
            </p:cNvPr>
            <p:cNvSpPr>
              <a:spLocks noChangeShapeType="1"/>
            </p:cNvSpPr>
            <p:nvPr/>
          </p:nvSpPr>
          <p:spPr bwMode="auto">
            <a:xfrm>
              <a:off x="104841676" y="1115949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65">
              <a:extLst>
                <a:ext uri="{FF2B5EF4-FFF2-40B4-BE49-F238E27FC236}">
                  <a16:creationId xmlns:a16="http://schemas.microsoft.com/office/drawing/2014/main" id="{77DED24D-33B0-4584-AE9B-CF8500176C15}"/>
                </a:ext>
              </a:extLst>
            </p:cNvPr>
            <p:cNvSpPr>
              <a:spLocks noChangeShapeType="1"/>
            </p:cNvSpPr>
            <p:nvPr/>
          </p:nvSpPr>
          <p:spPr bwMode="auto">
            <a:xfrm>
              <a:off x="104662548" y="11159490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66">
              <a:extLst>
                <a:ext uri="{FF2B5EF4-FFF2-40B4-BE49-F238E27FC236}">
                  <a16:creationId xmlns:a16="http://schemas.microsoft.com/office/drawing/2014/main" id="{9D90C8ED-AB94-418A-B20A-D903046AC682}"/>
                </a:ext>
              </a:extLst>
            </p:cNvPr>
            <p:cNvSpPr txBox="1">
              <a:spLocks noChangeArrowheads="1"/>
            </p:cNvSpPr>
            <p:nvPr/>
          </p:nvSpPr>
          <p:spPr bwMode="auto">
            <a:xfrm>
              <a:off x="104654019" y="111280575"/>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Line 67">
              <a:extLst>
                <a:ext uri="{FF2B5EF4-FFF2-40B4-BE49-F238E27FC236}">
                  <a16:creationId xmlns:a16="http://schemas.microsoft.com/office/drawing/2014/main" id="{F3F6C973-D542-4FF9-87F8-BAE84798A5B6}"/>
                </a:ext>
              </a:extLst>
            </p:cNvPr>
            <p:cNvSpPr>
              <a:spLocks noChangeShapeType="1"/>
            </p:cNvSpPr>
            <p:nvPr/>
          </p:nvSpPr>
          <p:spPr bwMode="auto">
            <a:xfrm>
              <a:off x="105600406" y="1117377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9" name="Line 68">
              <a:extLst>
                <a:ext uri="{FF2B5EF4-FFF2-40B4-BE49-F238E27FC236}">
                  <a16:creationId xmlns:a16="http://schemas.microsoft.com/office/drawing/2014/main" id="{CC1FAE12-4CA1-43B0-93CC-A94919FEC929}"/>
                </a:ext>
              </a:extLst>
            </p:cNvPr>
            <p:cNvSpPr>
              <a:spLocks noChangeShapeType="1"/>
            </p:cNvSpPr>
            <p:nvPr/>
          </p:nvSpPr>
          <p:spPr bwMode="auto">
            <a:xfrm>
              <a:off x="105480988" y="111737775"/>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Line 69">
              <a:extLst>
                <a:ext uri="{FF2B5EF4-FFF2-40B4-BE49-F238E27FC236}">
                  <a16:creationId xmlns:a16="http://schemas.microsoft.com/office/drawing/2014/main" id="{D533DC39-573B-4F79-901E-DD624400555D}"/>
                </a:ext>
              </a:extLst>
            </p:cNvPr>
            <p:cNvSpPr>
              <a:spLocks noChangeShapeType="1"/>
            </p:cNvSpPr>
            <p:nvPr/>
          </p:nvSpPr>
          <p:spPr bwMode="auto">
            <a:xfrm>
              <a:off x="105600406" y="111909225"/>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1" name="Text Box 70">
              <a:extLst>
                <a:ext uri="{FF2B5EF4-FFF2-40B4-BE49-F238E27FC236}">
                  <a16:creationId xmlns:a16="http://schemas.microsoft.com/office/drawing/2014/main" id="{ADDCC570-FB55-46D2-BCB4-F3D87151258F}"/>
                </a:ext>
              </a:extLst>
            </p:cNvPr>
            <p:cNvSpPr txBox="1">
              <a:spLocks noChangeArrowheads="1"/>
            </p:cNvSpPr>
            <p:nvPr/>
          </p:nvSpPr>
          <p:spPr bwMode="auto">
            <a:xfrm>
              <a:off x="105301861" y="111280575"/>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Text Box 71">
              <a:extLst>
                <a:ext uri="{FF2B5EF4-FFF2-40B4-BE49-F238E27FC236}">
                  <a16:creationId xmlns:a16="http://schemas.microsoft.com/office/drawing/2014/main" id="{E4E001FD-FDB3-4963-939D-A180A3F2D80E}"/>
                </a:ext>
              </a:extLst>
            </p:cNvPr>
            <p:cNvSpPr txBox="1">
              <a:spLocks noChangeArrowheads="1"/>
            </p:cNvSpPr>
            <p:nvPr/>
          </p:nvSpPr>
          <p:spPr bwMode="auto">
            <a:xfrm>
              <a:off x="102727126" y="111909225"/>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Line 72">
              <a:extLst>
                <a:ext uri="{FF2B5EF4-FFF2-40B4-BE49-F238E27FC236}">
                  <a16:creationId xmlns:a16="http://schemas.microsoft.com/office/drawing/2014/main" id="{0B9C9413-317F-4D2F-9B61-721A742F4034}"/>
                </a:ext>
              </a:extLst>
            </p:cNvPr>
            <p:cNvSpPr>
              <a:spLocks noChangeShapeType="1"/>
            </p:cNvSpPr>
            <p:nvPr/>
          </p:nvSpPr>
          <p:spPr bwMode="auto">
            <a:xfrm>
              <a:off x="102184201" y="111280575"/>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73">
              <a:extLst>
                <a:ext uri="{FF2B5EF4-FFF2-40B4-BE49-F238E27FC236}">
                  <a16:creationId xmlns:a16="http://schemas.microsoft.com/office/drawing/2014/main" id="{35600AED-5081-4844-B9D4-489BA432AFAD}"/>
                </a:ext>
              </a:extLst>
            </p:cNvPr>
            <p:cNvSpPr txBox="1">
              <a:spLocks noChangeArrowheads="1"/>
            </p:cNvSpPr>
            <p:nvPr/>
          </p:nvSpPr>
          <p:spPr bwMode="auto">
            <a:xfrm>
              <a:off x="102412801" y="110823375"/>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Line 74">
              <a:extLst>
                <a:ext uri="{FF2B5EF4-FFF2-40B4-BE49-F238E27FC236}">
                  <a16:creationId xmlns:a16="http://schemas.microsoft.com/office/drawing/2014/main" id="{8A2C4B6B-3D60-497B-8BA7-8C161A9D7D94}"/>
                </a:ext>
              </a:extLst>
            </p:cNvPr>
            <p:cNvSpPr>
              <a:spLocks noChangeShapeType="1"/>
            </p:cNvSpPr>
            <p:nvPr/>
          </p:nvSpPr>
          <p:spPr bwMode="auto">
            <a:xfrm>
              <a:off x="106356151" y="10962322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6" name="Text Box 75">
              <a:extLst>
                <a:ext uri="{FF2B5EF4-FFF2-40B4-BE49-F238E27FC236}">
                  <a16:creationId xmlns:a16="http://schemas.microsoft.com/office/drawing/2014/main" id="{799D83BB-8253-403E-8FDE-8DC1302E2FA9}"/>
                </a:ext>
              </a:extLst>
            </p:cNvPr>
            <p:cNvSpPr txBox="1">
              <a:spLocks noChangeArrowheads="1"/>
            </p:cNvSpPr>
            <p:nvPr/>
          </p:nvSpPr>
          <p:spPr bwMode="auto">
            <a:xfrm>
              <a:off x="106241851" y="10933747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7" name="Line 76">
              <a:extLst>
                <a:ext uri="{FF2B5EF4-FFF2-40B4-BE49-F238E27FC236}">
                  <a16:creationId xmlns:a16="http://schemas.microsoft.com/office/drawing/2014/main" id="{7CDDD224-6CF6-4796-8F2D-285628F2B1CA}"/>
                </a:ext>
              </a:extLst>
            </p:cNvPr>
            <p:cNvSpPr>
              <a:spLocks noChangeShapeType="1"/>
            </p:cNvSpPr>
            <p:nvPr/>
          </p:nvSpPr>
          <p:spPr bwMode="auto">
            <a:xfrm>
              <a:off x="106470451" y="10962322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77">
              <a:extLst>
                <a:ext uri="{FF2B5EF4-FFF2-40B4-BE49-F238E27FC236}">
                  <a16:creationId xmlns:a16="http://schemas.microsoft.com/office/drawing/2014/main" id="{CCAA7B0F-BAA0-4DD2-96C3-15477E7F7398}"/>
                </a:ext>
              </a:extLst>
            </p:cNvPr>
            <p:cNvSpPr txBox="1">
              <a:spLocks noChangeArrowheads="1"/>
            </p:cNvSpPr>
            <p:nvPr/>
          </p:nvSpPr>
          <p:spPr bwMode="auto">
            <a:xfrm>
              <a:off x="103235447" y="109966125"/>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Line 78">
              <a:extLst>
                <a:ext uri="{FF2B5EF4-FFF2-40B4-BE49-F238E27FC236}">
                  <a16:creationId xmlns:a16="http://schemas.microsoft.com/office/drawing/2014/main" id="{2A49C090-8DB2-48F0-87F3-59B1AB6591E6}"/>
                </a:ext>
              </a:extLst>
            </p:cNvPr>
            <p:cNvSpPr>
              <a:spLocks noChangeShapeType="1"/>
            </p:cNvSpPr>
            <p:nvPr/>
          </p:nvSpPr>
          <p:spPr bwMode="auto">
            <a:xfrm>
              <a:off x="103402177"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79">
              <a:extLst>
                <a:ext uri="{FF2B5EF4-FFF2-40B4-BE49-F238E27FC236}">
                  <a16:creationId xmlns:a16="http://schemas.microsoft.com/office/drawing/2014/main" id="{B266A268-179B-4588-AA08-4275AE5E81AE}"/>
                </a:ext>
              </a:extLst>
            </p:cNvPr>
            <p:cNvSpPr>
              <a:spLocks noChangeShapeType="1"/>
            </p:cNvSpPr>
            <p:nvPr/>
          </p:nvSpPr>
          <p:spPr bwMode="auto">
            <a:xfrm>
              <a:off x="102235059"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80">
              <a:extLst>
                <a:ext uri="{FF2B5EF4-FFF2-40B4-BE49-F238E27FC236}">
                  <a16:creationId xmlns:a16="http://schemas.microsoft.com/office/drawing/2014/main" id="{83A0C8D7-7629-4032-A79A-F36CE35C973B}"/>
                </a:ext>
              </a:extLst>
            </p:cNvPr>
            <p:cNvSpPr>
              <a:spLocks noChangeShapeType="1"/>
            </p:cNvSpPr>
            <p:nvPr/>
          </p:nvSpPr>
          <p:spPr bwMode="auto">
            <a:xfrm>
              <a:off x="103235447" y="109680375"/>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81">
              <a:extLst>
                <a:ext uri="{FF2B5EF4-FFF2-40B4-BE49-F238E27FC236}">
                  <a16:creationId xmlns:a16="http://schemas.microsoft.com/office/drawing/2014/main" id="{8C0365EC-C73C-498E-998F-81F212B5872F}"/>
                </a:ext>
              </a:extLst>
            </p:cNvPr>
            <p:cNvSpPr txBox="1">
              <a:spLocks noChangeArrowheads="1"/>
            </p:cNvSpPr>
            <p:nvPr/>
          </p:nvSpPr>
          <p:spPr bwMode="auto">
            <a:xfrm>
              <a:off x="102012751" y="10939462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Line 82">
              <a:extLst>
                <a:ext uri="{FF2B5EF4-FFF2-40B4-BE49-F238E27FC236}">
                  <a16:creationId xmlns:a16="http://schemas.microsoft.com/office/drawing/2014/main" id="{D7B3C47B-00D8-4BFB-A8BE-7E6E7C366CFD}"/>
                </a:ext>
              </a:extLst>
            </p:cNvPr>
            <p:cNvSpPr>
              <a:spLocks noChangeShapeType="1"/>
            </p:cNvSpPr>
            <p:nvPr/>
          </p:nvSpPr>
          <p:spPr bwMode="auto">
            <a:xfrm>
              <a:off x="102568521" y="109794675"/>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4" name="Line 83">
              <a:extLst>
                <a:ext uri="{FF2B5EF4-FFF2-40B4-BE49-F238E27FC236}">
                  <a16:creationId xmlns:a16="http://schemas.microsoft.com/office/drawing/2014/main" id="{4B714D1B-4A7E-4CE0-A52F-78A91EDD7CCA}"/>
                </a:ext>
              </a:extLst>
            </p:cNvPr>
            <p:cNvSpPr>
              <a:spLocks noChangeShapeType="1"/>
            </p:cNvSpPr>
            <p:nvPr/>
          </p:nvSpPr>
          <p:spPr bwMode="auto">
            <a:xfrm>
              <a:off x="102457367" y="109794675"/>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5" name="Text Box 84">
              <a:extLst>
                <a:ext uri="{FF2B5EF4-FFF2-40B4-BE49-F238E27FC236}">
                  <a16:creationId xmlns:a16="http://schemas.microsoft.com/office/drawing/2014/main" id="{7CE6EDAA-B85A-429E-AF14-A5EEFDC449D8}"/>
                </a:ext>
              </a:extLst>
            </p:cNvPr>
            <p:cNvSpPr txBox="1">
              <a:spLocks noChangeArrowheads="1"/>
            </p:cNvSpPr>
            <p:nvPr/>
          </p:nvSpPr>
          <p:spPr bwMode="auto">
            <a:xfrm>
              <a:off x="102012751" y="109994700"/>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Text Box 85">
              <a:extLst>
                <a:ext uri="{FF2B5EF4-FFF2-40B4-BE49-F238E27FC236}">
                  <a16:creationId xmlns:a16="http://schemas.microsoft.com/office/drawing/2014/main" id="{EC1D5928-3E03-4BAE-84EF-BE9B4DD72244}"/>
                </a:ext>
              </a:extLst>
            </p:cNvPr>
            <p:cNvSpPr txBox="1">
              <a:spLocks noChangeArrowheads="1"/>
            </p:cNvSpPr>
            <p:nvPr/>
          </p:nvSpPr>
          <p:spPr bwMode="auto">
            <a:xfrm>
              <a:off x="103179869" y="10939462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7" name="Line 86">
              <a:extLst>
                <a:ext uri="{FF2B5EF4-FFF2-40B4-BE49-F238E27FC236}">
                  <a16:creationId xmlns:a16="http://schemas.microsoft.com/office/drawing/2014/main" id="{52210E61-C6AC-4451-A909-4E1AD777E53D}"/>
                </a:ext>
              </a:extLst>
            </p:cNvPr>
            <p:cNvSpPr>
              <a:spLocks noChangeShapeType="1"/>
            </p:cNvSpPr>
            <p:nvPr/>
          </p:nvSpPr>
          <p:spPr bwMode="auto">
            <a:xfrm>
              <a:off x="102298501" y="109337475"/>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87">
              <a:extLst>
                <a:ext uri="{FF2B5EF4-FFF2-40B4-BE49-F238E27FC236}">
                  <a16:creationId xmlns:a16="http://schemas.microsoft.com/office/drawing/2014/main" id="{25FCB1F9-4E9C-4470-B8FB-AA656F8F0F2C}"/>
                </a:ext>
              </a:extLst>
            </p:cNvPr>
            <p:cNvSpPr txBox="1">
              <a:spLocks noChangeArrowheads="1"/>
            </p:cNvSpPr>
            <p:nvPr/>
          </p:nvSpPr>
          <p:spPr bwMode="auto">
            <a:xfrm>
              <a:off x="101812726" y="109080300"/>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Text Box 88">
              <a:extLst>
                <a:ext uri="{FF2B5EF4-FFF2-40B4-BE49-F238E27FC236}">
                  <a16:creationId xmlns:a16="http://schemas.microsoft.com/office/drawing/2014/main" id="{B5C8BEE1-94F0-4F19-8B48-619DE084B3F0}"/>
                </a:ext>
              </a:extLst>
            </p:cNvPr>
            <p:cNvSpPr txBox="1">
              <a:spLocks noChangeArrowheads="1"/>
            </p:cNvSpPr>
            <p:nvPr/>
          </p:nvSpPr>
          <p:spPr bwMode="auto">
            <a:xfrm>
              <a:off x="103568908" y="10968037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0" name="Line 89">
              <a:extLst>
                <a:ext uri="{FF2B5EF4-FFF2-40B4-BE49-F238E27FC236}">
                  <a16:creationId xmlns:a16="http://schemas.microsoft.com/office/drawing/2014/main" id="{73769106-C798-4B14-923D-A000B4D67BD2}"/>
                </a:ext>
              </a:extLst>
            </p:cNvPr>
            <p:cNvSpPr>
              <a:spLocks noChangeShapeType="1"/>
            </p:cNvSpPr>
            <p:nvPr/>
          </p:nvSpPr>
          <p:spPr bwMode="auto">
            <a:xfrm>
              <a:off x="104124679"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90">
              <a:extLst>
                <a:ext uri="{FF2B5EF4-FFF2-40B4-BE49-F238E27FC236}">
                  <a16:creationId xmlns:a16="http://schemas.microsoft.com/office/drawing/2014/main" id="{70EEE8EB-8156-4F75-AF70-C0EB4A888B23}"/>
                </a:ext>
              </a:extLst>
            </p:cNvPr>
            <p:cNvSpPr>
              <a:spLocks noChangeShapeType="1"/>
            </p:cNvSpPr>
            <p:nvPr/>
          </p:nvSpPr>
          <p:spPr bwMode="auto">
            <a:xfrm>
              <a:off x="103957948" y="109680375"/>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91">
              <a:extLst>
                <a:ext uri="{FF2B5EF4-FFF2-40B4-BE49-F238E27FC236}">
                  <a16:creationId xmlns:a16="http://schemas.microsoft.com/office/drawing/2014/main" id="{10368531-52D3-41F1-9BC8-DFEBDD27CCD7}"/>
                </a:ext>
              </a:extLst>
            </p:cNvPr>
            <p:cNvSpPr txBox="1">
              <a:spLocks noChangeArrowheads="1"/>
            </p:cNvSpPr>
            <p:nvPr/>
          </p:nvSpPr>
          <p:spPr bwMode="auto">
            <a:xfrm>
              <a:off x="103902371" y="10939462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3" name="Line 92">
              <a:extLst>
                <a:ext uri="{FF2B5EF4-FFF2-40B4-BE49-F238E27FC236}">
                  <a16:creationId xmlns:a16="http://schemas.microsoft.com/office/drawing/2014/main" id="{CDC17EA0-AF92-477E-9B53-CF12F441BA89}"/>
                </a:ext>
              </a:extLst>
            </p:cNvPr>
            <p:cNvSpPr>
              <a:spLocks noChangeShapeType="1"/>
            </p:cNvSpPr>
            <p:nvPr/>
          </p:nvSpPr>
          <p:spPr bwMode="auto">
            <a:xfrm flipV="1">
              <a:off x="102235059" y="109794675"/>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4" name="Text Box 93">
              <a:extLst>
                <a:ext uri="{FF2B5EF4-FFF2-40B4-BE49-F238E27FC236}">
                  <a16:creationId xmlns:a16="http://schemas.microsoft.com/office/drawing/2014/main" id="{9B39ECD3-2C94-45C7-B92B-FF5243D08196}"/>
                </a:ext>
              </a:extLst>
            </p:cNvPr>
            <p:cNvSpPr txBox="1">
              <a:spLocks noChangeArrowheads="1"/>
            </p:cNvSpPr>
            <p:nvPr/>
          </p:nvSpPr>
          <p:spPr bwMode="auto">
            <a:xfrm>
              <a:off x="102412801" y="109508925"/>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5" name="Text Box 94">
              <a:extLst>
                <a:ext uri="{FF2B5EF4-FFF2-40B4-BE49-F238E27FC236}">
                  <a16:creationId xmlns:a16="http://schemas.microsoft.com/office/drawing/2014/main" id="{32287471-1B80-4D9D-A0F5-FFA563D28DC7}"/>
                </a:ext>
              </a:extLst>
            </p:cNvPr>
            <p:cNvSpPr txBox="1">
              <a:spLocks noChangeArrowheads="1"/>
            </p:cNvSpPr>
            <p:nvPr/>
          </p:nvSpPr>
          <p:spPr bwMode="auto">
            <a:xfrm>
              <a:off x="104346988" y="109680375"/>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Text Box 95">
              <a:extLst>
                <a:ext uri="{FF2B5EF4-FFF2-40B4-BE49-F238E27FC236}">
                  <a16:creationId xmlns:a16="http://schemas.microsoft.com/office/drawing/2014/main" id="{6324A08C-5398-4848-BBA1-8EF92FA08BE5}"/>
                </a:ext>
              </a:extLst>
            </p:cNvPr>
            <p:cNvSpPr txBox="1">
              <a:spLocks noChangeArrowheads="1"/>
            </p:cNvSpPr>
            <p:nvPr/>
          </p:nvSpPr>
          <p:spPr bwMode="auto">
            <a:xfrm>
              <a:off x="102327076" y="110137575"/>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7" name="Line 96">
              <a:extLst>
                <a:ext uri="{FF2B5EF4-FFF2-40B4-BE49-F238E27FC236}">
                  <a16:creationId xmlns:a16="http://schemas.microsoft.com/office/drawing/2014/main" id="{EBF6F2E3-9668-4A75-9E8A-B27A55119CBE}"/>
                </a:ext>
              </a:extLst>
            </p:cNvPr>
            <p:cNvSpPr>
              <a:spLocks noChangeShapeType="1"/>
            </p:cNvSpPr>
            <p:nvPr/>
          </p:nvSpPr>
          <p:spPr bwMode="auto">
            <a:xfrm>
              <a:off x="102568521" y="109966125"/>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8" name="Line 97">
              <a:extLst>
                <a:ext uri="{FF2B5EF4-FFF2-40B4-BE49-F238E27FC236}">
                  <a16:creationId xmlns:a16="http://schemas.microsoft.com/office/drawing/2014/main" id="{D9318031-DC34-448F-B0B0-1387FE28D7A6}"/>
                </a:ext>
              </a:extLst>
            </p:cNvPr>
            <p:cNvSpPr>
              <a:spLocks noChangeShapeType="1"/>
            </p:cNvSpPr>
            <p:nvPr/>
          </p:nvSpPr>
          <p:spPr bwMode="auto">
            <a:xfrm>
              <a:off x="104847181"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Line 98">
              <a:extLst>
                <a:ext uri="{FF2B5EF4-FFF2-40B4-BE49-F238E27FC236}">
                  <a16:creationId xmlns:a16="http://schemas.microsoft.com/office/drawing/2014/main" id="{73504108-4764-42C3-A926-9605032ED768}"/>
                </a:ext>
              </a:extLst>
            </p:cNvPr>
            <p:cNvSpPr>
              <a:spLocks noChangeShapeType="1"/>
            </p:cNvSpPr>
            <p:nvPr/>
          </p:nvSpPr>
          <p:spPr bwMode="auto">
            <a:xfrm>
              <a:off x="104680450" y="109680375"/>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0" name="Text Box 99">
              <a:extLst>
                <a:ext uri="{FF2B5EF4-FFF2-40B4-BE49-F238E27FC236}">
                  <a16:creationId xmlns:a16="http://schemas.microsoft.com/office/drawing/2014/main" id="{FA64C96D-2CF4-46B5-9B7F-2CF1A7B2F6DE}"/>
                </a:ext>
              </a:extLst>
            </p:cNvPr>
            <p:cNvSpPr txBox="1">
              <a:spLocks noChangeArrowheads="1"/>
            </p:cNvSpPr>
            <p:nvPr/>
          </p:nvSpPr>
          <p:spPr bwMode="auto">
            <a:xfrm>
              <a:off x="104624873" y="109394625"/>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1" name="Line 100">
              <a:extLst>
                <a:ext uri="{FF2B5EF4-FFF2-40B4-BE49-F238E27FC236}">
                  <a16:creationId xmlns:a16="http://schemas.microsoft.com/office/drawing/2014/main" id="{BE43FD8F-3242-409D-BE7E-19E0CC40DA29}"/>
                </a:ext>
              </a:extLst>
            </p:cNvPr>
            <p:cNvSpPr>
              <a:spLocks noChangeShapeType="1"/>
            </p:cNvSpPr>
            <p:nvPr/>
          </p:nvSpPr>
          <p:spPr bwMode="auto">
            <a:xfrm>
              <a:off x="104124679" y="109851825"/>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Text Box 101">
              <a:extLst>
                <a:ext uri="{FF2B5EF4-FFF2-40B4-BE49-F238E27FC236}">
                  <a16:creationId xmlns:a16="http://schemas.microsoft.com/office/drawing/2014/main" id="{D22AC11C-A5B1-498B-B62E-E7EF6C1907E9}"/>
                </a:ext>
              </a:extLst>
            </p:cNvPr>
            <p:cNvSpPr txBox="1">
              <a:spLocks noChangeArrowheads="1"/>
            </p:cNvSpPr>
            <p:nvPr/>
          </p:nvSpPr>
          <p:spPr bwMode="auto">
            <a:xfrm>
              <a:off x="102841426" y="109680375"/>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3" name="Line 102">
              <a:extLst>
                <a:ext uri="{FF2B5EF4-FFF2-40B4-BE49-F238E27FC236}">
                  <a16:creationId xmlns:a16="http://schemas.microsoft.com/office/drawing/2014/main" id="{F77CE2BB-2AF3-42F1-B7C3-803564320613}"/>
                </a:ext>
              </a:extLst>
            </p:cNvPr>
            <p:cNvSpPr>
              <a:spLocks noChangeShapeType="1"/>
            </p:cNvSpPr>
            <p:nvPr/>
          </p:nvSpPr>
          <p:spPr bwMode="auto">
            <a:xfrm>
              <a:off x="102290636" y="109908975"/>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4" name="Text Box 103">
              <a:extLst>
                <a:ext uri="{FF2B5EF4-FFF2-40B4-BE49-F238E27FC236}">
                  <a16:creationId xmlns:a16="http://schemas.microsoft.com/office/drawing/2014/main" id="{5FA8C1AE-A573-4C9C-8944-33DC6C4858A4}"/>
                </a:ext>
              </a:extLst>
            </p:cNvPr>
            <p:cNvSpPr txBox="1">
              <a:spLocks noChangeArrowheads="1"/>
            </p:cNvSpPr>
            <p:nvPr/>
          </p:nvSpPr>
          <p:spPr bwMode="auto">
            <a:xfrm>
              <a:off x="102790830" y="109908975"/>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5" name="Line 104">
              <a:extLst>
                <a:ext uri="{FF2B5EF4-FFF2-40B4-BE49-F238E27FC236}">
                  <a16:creationId xmlns:a16="http://schemas.microsoft.com/office/drawing/2014/main" id="{FDF4EB05-9C8C-41BB-A308-01251FDAD904}"/>
                </a:ext>
              </a:extLst>
            </p:cNvPr>
            <p:cNvSpPr>
              <a:spLocks noChangeShapeType="1"/>
            </p:cNvSpPr>
            <p:nvPr/>
          </p:nvSpPr>
          <p:spPr bwMode="auto">
            <a:xfrm>
              <a:off x="106470451" y="110023275"/>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105">
              <a:extLst>
                <a:ext uri="{FF2B5EF4-FFF2-40B4-BE49-F238E27FC236}">
                  <a16:creationId xmlns:a16="http://schemas.microsoft.com/office/drawing/2014/main" id="{47BD451E-7E76-4CEE-A606-26D615421CE0}"/>
                </a:ext>
              </a:extLst>
            </p:cNvPr>
            <p:cNvSpPr txBox="1">
              <a:spLocks noChangeArrowheads="1"/>
            </p:cNvSpPr>
            <p:nvPr/>
          </p:nvSpPr>
          <p:spPr bwMode="auto">
            <a:xfrm>
              <a:off x="106127551" y="110594775"/>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Line 106">
              <a:extLst>
                <a:ext uri="{FF2B5EF4-FFF2-40B4-BE49-F238E27FC236}">
                  <a16:creationId xmlns:a16="http://schemas.microsoft.com/office/drawing/2014/main" id="{9B9847C4-BFBC-4C87-9969-8C26EE11D73F}"/>
                </a:ext>
              </a:extLst>
            </p:cNvPr>
            <p:cNvSpPr>
              <a:spLocks noChangeShapeType="1"/>
            </p:cNvSpPr>
            <p:nvPr/>
          </p:nvSpPr>
          <p:spPr bwMode="auto">
            <a:xfrm>
              <a:off x="101898450" y="1096803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8" name="Text Box 107">
              <a:extLst>
                <a:ext uri="{FF2B5EF4-FFF2-40B4-BE49-F238E27FC236}">
                  <a16:creationId xmlns:a16="http://schemas.microsoft.com/office/drawing/2014/main" id="{FC288521-17A4-4922-8A3A-BAD492214E84}"/>
                </a:ext>
              </a:extLst>
            </p:cNvPr>
            <p:cNvSpPr txBox="1">
              <a:spLocks noChangeArrowheads="1"/>
            </p:cNvSpPr>
            <p:nvPr/>
          </p:nvSpPr>
          <p:spPr bwMode="auto">
            <a:xfrm>
              <a:off x="101727000" y="109394625"/>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9" name="Line 108">
              <a:extLst>
                <a:ext uri="{FF2B5EF4-FFF2-40B4-BE49-F238E27FC236}">
                  <a16:creationId xmlns:a16="http://schemas.microsoft.com/office/drawing/2014/main" id="{CA4155E9-D1ED-4FA2-BB7F-FA59118F3690}"/>
                </a:ext>
              </a:extLst>
            </p:cNvPr>
            <p:cNvSpPr>
              <a:spLocks noChangeShapeType="1"/>
            </p:cNvSpPr>
            <p:nvPr/>
          </p:nvSpPr>
          <p:spPr bwMode="auto">
            <a:xfrm>
              <a:off x="101727000" y="109651800"/>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Line 109">
              <a:extLst>
                <a:ext uri="{FF2B5EF4-FFF2-40B4-BE49-F238E27FC236}">
                  <a16:creationId xmlns:a16="http://schemas.microsoft.com/office/drawing/2014/main" id="{23216E94-B26A-429D-8492-8A6079AF6077}"/>
                </a:ext>
              </a:extLst>
            </p:cNvPr>
            <p:cNvSpPr>
              <a:spLocks noChangeShapeType="1"/>
            </p:cNvSpPr>
            <p:nvPr/>
          </p:nvSpPr>
          <p:spPr bwMode="auto">
            <a:xfrm>
              <a:off x="101784151" y="109337475"/>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1" name="Text Box 110">
              <a:extLst>
                <a:ext uri="{FF2B5EF4-FFF2-40B4-BE49-F238E27FC236}">
                  <a16:creationId xmlns:a16="http://schemas.microsoft.com/office/drawing/2014/main" id="{23625E24-A9F1-45E0-A09A-4A562D8A0AB6}"/>
                </a:ext>
              </a:extLst>
            </p:cNvPr>
            <p:cNvSpPr txBox="1">
              <a:spLocks noChangeArrowheads="1"/>
            </p:cNvSpPr>
            <p:nvPr/>
          </p:nvSpPr>
          <p:spPr bwMode="auto">
            <a:xfrm>
              <a:off x="101955601" y="10965180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2" name="Text Box 111">
              <a:extLst>
                <a:ext uri="{FF2B5EF4-FFF2-40B4-BE49-F238E27FC236}">
                  <a16:creationId xmlns:a16="http://schemas.microsoft.com/office/drawing/2014/main" id="{6C853411-9B41-4FEC-BBF4-FBAE980ED716}"/>
                </a:ext>
              </a:extLst>
            </p:cNvPr>
            <p:cNvSpPr txBox="1">
              <a:spLocks noChangeArrowheads="1"/>
            </p:cNvSpPr>
            <p:nvPr/>
          </p:nvSpPr>
          <p:spPr bwMode="auto">
            <a:xfrm>
              <a:off x="106984800" y="11219497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3" name="Text Box 112">
              <a:extLst>
                <a:ext uri="{FF2B5EF4-FFF2-40B4-BE49-F238E27FC236}">
                  <a16:creationId xmlns:a16="http://schemas.microsoft.com/office/drawing/2014/main" id="{D541B46D-7138-428C-A1DB-4355EA8E5A54}"/>
                </a:ext>
              </a:extLst>
            </p:cNvPr>
            <p:cNvSpPr txBox="1">
              <a:spLocks noChangeArrowheads="1"/>
            </p:cNvSpPr>
            <p:nvPr/>
          </p:nvSpPr>
          <p:spPr bwMode="auto">
            <a:xfrm>
              <a:off x="106927650" y="110423325"/>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Text Box 113">
              <a:extLst>
                <a:ext uri="{FF2B5EF4-FFF2-40B4-BE49-F238E27FC236}">
                  <a16:creationId xmlns:a16="http://schemas.microsoft.com/office/drawing/2014/main" id="{68F1699E-E3FC-4440-A75F-A70FEFF4A859}"/>
                </a:ext>
              </a:extLst>
            </p:cNvPr>
            <p:cNvSpPr txBox="1">
              <a:spLocks noChangeArrowheads="1"/>
            </p:cNvSpPr>
            <p:nvPr/>
          </p:nvSpPr>
          <p:spPr bwMode="auto">
            <a:xfrm>
              <a:off x="106184700" y="112137825"/>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5" name="Line 114">
              <a:extLst>
                <a:ext uri="{FF2B5EF4-FFF2-40B4-BE49-F238E27FC236}">
                  <a16:creationId xmlns:a16="http://schemas.microsoft.com/office/drawing/2014/main" id="{EBA32FEA-8A3D-40A9-A1C2-CE12A9F0E071}"/>
                </a:ext>
              </a:extLst>
            </p:cNvPr>
            <p:cNvSpPr>
              <a:spLocks noChangeShapeType="1"/>
            </p:cNvSpPr>
            <p:nvPr/>
          </p:nvSpPr>
          <p:spPr bwMode="auto">
            <a:xfrm>
              <a:off x="106356150" y="111566325"/>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6" name="Line 115">
              <a:extLst>
                <a:ext uri="{FF2B5EF4-FFF2-40B4-BE49-F238E27FC236}">
                  <a16:creationId xmlns:a16="http://schemas.microsoft.com/office/drawing/2014/main" id="{1DCF65F4-B736-46D9-910C-C93FED92D89E}"/>
                </a:ext>
              </a:extLst>
            </p:cNvPr>
            <p:cNvSpPr>
              <a:spLocks noChangeShapeType="1"/>
            </p:cNvSpPr>
            <p:nvPr/>
          </p:nvSpPr>
          <p:spPr bwMode="auto">
            <a:xfrm>
              <a:off x="106470450" y="111566325"/>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Line 116">
              <a:extLst>
                <a:ext uri="{FF2B5EF4-FFF2-40B4-BE49-F238E27FC236}">
                  <a16:creationId xmlns:a16="http://schemas.microsoft.com/office/drawing/2014/main" id="{DB8F0152-A688-41CA-BA40-E52EEBCCE90D}"/>
                </a:ext>
              </a:extLst>
            </p:cNvPr>
            <p:cNvSpPr>
              <a:spLocks noChangeShapeType="1"/>
            </p:cNvSpPr>
            <p:nvPr/>
          </p:nvSpPr>
          <p:spPr bwMode="auto">
            <a:xfrm>
              <a:off x="106470450" y="111909225"/>
              <a:ext cx="1"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8" name="Text Box 117">
              <a:extLst>
                <a:ext uri="{FF2B5EF4-FFF2-40B4-BE49-F238E27FC236}">
                  <a16:creationId xmlns:a16="http://schemas.microsoft.com/office/drawing/2014/main" id="{3C536E6F-646E-4C9A-90B8-7CB82D200EF8}"/>
                </a:ext>
              </a:extLst>
            </p:cNvPr>
            <p:cNvSpPr txBox="1">
              <a:spLocks noChangeArrowheads="1"/>
            </p:cNvSpPr>
            <p:nvPr/>
          </p:nvSpPr>
          <p:spPr bwMode="auto">
            <a:xfrm>
              <a:off x="106241850" y="111280575"/>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39" name="Line 118">
            <a:extLst>
              <a:ext uri="{FF2B5EF4-FFF2-40B4-BE49-F238E27FC236}">
                <a16:creationId xmlns:a16="http://schemas.microsoft.com/office/drawing/2014/main" id="{32BB6CEB-7D63-455D-8537-744B40E1E846}"/>
              </a:ext>
            </a:extLst>
          </p:cNvPr>
          <p:cNvSpPr>
            <a:spLocks noChangeShapeType="1"/>
          </p:cNvSpPr>
          <p:nvPr/>
        </p:nvSpPr>
        <p:spPr bwMode="auto">
          <a:xfrm>
            <a:off x="10229850" y="3371850"/>
            <a:ext cx="0" cy="5715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119">
            <a:extLst>
              <a:ext uri="{FF2B5EF4-FFF2-40B4-BE49-F238E27FC236}">
                <a16:creationId xmlns:a16="http://schemas.microsoft.com/office/drawing/2014/main" id="{8B482EFD-1F33-45E0-853B-689625F698AA}"/>
              </a:ext>
            </a:extLst>
          </p:cNvPr>
          <p:cNvSpPr>
            <a:spLocks noChangeShapeType="1"/>
          </p:cNvSpPr>
          <p:nvPr/>
        </p:nvSpPr>
        <p:spPr bwMode="auto">
          <a:xfrm>
            <a:off x="6400800" y="2800350"/>
            <a:ext cx="0" cy="571500"/>
          </a:xfrm>
          <a:prstGeom prst="line">
            <a:avLst/>
          </a:prstGeom>
          <a:noFill/>
          <a:ln w="25400" algn="ctr">
            <a:solidFill>
              <a:srgbClr val="0000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120">
            <a:extLst>
              <a:ext uri="{FF2B5EF4-FFF2-40B4-BE49-F238E27FC236}">
                <a16:creationId xmlns:a16="http://schemas.microsoft.com/office/drawing/2014/main" id="{66AE3343-BA76-4EB7-8219-FDBD8DC77A75}"/>
              </a:ext>
            </a:extLst>
          </p:cNvPr>
          <p:cNvSpPr txBox="1">
            <a:spLocks noChangeArrowheads="1"/>
          </p:cNvSpPr>
          <p:nvPr/>
        </p:nvSpPr>
        <p:spPr bwMode="auto">
          <a:xfrm>
            <a:off x="6115050" y="3429000"/>
            <a:ext cx="5715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Panium</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4807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D624E1-0094-4DEF-9CBD-7701556F55D3}"/>
              </a:ext>
            </a:extLst>
          </p:cNvPr>
          <p:cNvSpPr>
            <a:spLocks noGrp="1"/>
          </p:cNvSpPr>
          <p:nvPr>
            <p:ph type="sldNum" sz="quarter" idx="12"/>
          </p:nvPr>
        </p:nvSpPr>
        <p:spPr/>
        <p:txBody>
          <a:bodyPr/>
          <a:lstStyle/>
          <a:p>
            <a:fld id="{1E1B8BD3-EEEF-4896-BEE3-06C250004F3C}" type="slidenum">
              <a:rPr lang="en-US" smtClean="0"/>
              <a:pPr/>
              <a:t>33</a:t>
            </a:fld>
            <a:endParaRPr lang="en-US" dirty="0"/>
          </a:p>
        </p:txBody>
      </p:sp>
      <p:pic>
        <p:nvPicPr>
          <p:cNvPr id="4" name="Picture 3" descr="A picture containing drawing, food&#10;&#10;Description automatically generated">
            <a:extLst>
              <a:ext uri="{FF2B5EF4-FFF2-40B4-BE49-F238E27FC236}">
                <a16:creationId xmlns:a16="http://schemas.microsoft.com/office/drawing/2014/main" id="{F5690928-3C6D-4ACD-B143-225E63CD6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762" y="2143285"/>
            <a:ext cx="8190476" cy="2571429"/>
          </a:xfrm>
          <a:prstGeom prst="rect">
            <a:avLst/>
          </a:prstGeom>
        </p:spPr>
      </p:pic>
    </p:spTree>
    <p:extLst>
      <p:ext uri="{BB962C8B-B14F-4D97-AF65-F5344CB8AC3E}">
        <p14:creationId xmlns:p14="http://schemas.microsoft.com/office/powerpoint/2010/main" val="5076846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34</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926081" y="1321598"/>
            <a:ext cx="6365964" cy="1569660"/>
          </a:xfrm>
          <a:prstGeom prst="rect">
            <a:avLst/>
          </a:prstGeom>
          <a:noFill/>
        </p:spPr>
        <p:txBody>
          <a:bodyPr wrap="square" rtlCol="0">
            <a:spAutoFit/>
          </a:bodyPr>
          <a:lstStyle/>
          <a:p>
            <a:pPr algn="ctr"/>
            <a:r>
              <a:rPr lang="en-US" sz="3200" b="1" dirty="0">
                <a:latin typeface="Arial Narrow" panose="020B0606020202030204" pitchFamily="34" charset="0"/>
              </a:rPr>
              <a:t>In 1888 what is the conflict between Waggoner and Butler?</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Tree>
    <p:extLst>
      <p:ext uri="{BB962C8B-B14F-4D97-AF65-F5344CB8AC3E}">
        <p14:creationId xmlns:p14="http://schemas.microsoft.com/office/powerpoint/2010/main" val="3383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35</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926081" y="1321598"/>
            <a:ext cx="6365964" cy="1569660"/>
          </a:xfrm>
          <a:prstGeom prst="rect">
            <a:avLst/>
          </a:prstGeom>
          <a:noFill/>
        </p:spPr>
        <p:txBody>
          <a:bodyPr wrap="square" rtlCol="0">
            <a:spAutoFit/>
          </a:bodyPr>
          <a:lstStyle/>
          <a:p>
            <a:pPr algn="ctr"/>
            <a:r>
              <a:rPr lang="en-US" sz="3200" b="1" dirty="0">
                <a:latin typeface="Arial Narrow" panose="020B0606020202030204" pitchFamily="34" charset="0"/>
              </a:rPr>
              <a:t>In 1888 what is the conflict between Waggoner and Butler?</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90ECBB9A-ED6F-4D92-89CE-42A59F72F39C}"/>
              </a:ext>
            </a:extLst>
          </p:cNvPr>
          <p:cNvSpPr/>
          <p:nvPr/>
        </p:nvSpPr>
        <p:spPr>
          <a:xfrm>
            <a:off x="3196045" y="3861623"/>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It’s over the book of Galatians</a:t>
            </a:r>
            <a:endParaRPr lang="en-US" sz="2800" b="1" dirty="0">
              <a:solidFill>
                <a:srgbClr val="FF0000"/>
              </a:solidFill>
            </a:endParaRPr>
          </a:p>
        </p:txBody>
      </p:sp>
    </p:spTree>
    <p:extLst>
      <p:ext uri="{BB962C8B-B14F-4D97-AF65-F5344CB8AC3E}">
        <p14:creationId xmlns:p14="http://schemas.microsoft.com/office/powerpoint/2010/main" val="40027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36</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913017" y="1209769"/>
            <a:ext cx="6365964" cy="2062103"/>
          </a:xfrm>
          <a:prstGeom prst="rect">
            <a:avLst/>
          </a:prstGeom>
          <a:noFill/>
        </p:spPr>
        <p:txBody>
          <a:bodyPr wrap="square" rtlCol="0">
            <a:spAutoFit/>
          </a:bodyPr>
          <a:lstStyle/>
          <a:p>
            <a:pPr algn="ctr"/>
            <a:r>
              <a:rPr lang="en-US" sz="3200" b="1" dirty="0">
                <a:latin typeface="Arial Narrow" panose="020B0606020202030204" pitchFamily="34" charset="0"/>
              </a:rPr>
              <a:t>In 1886 what is the purpose of Butler’s pamphlet:  The Law in the Book of Galatians?</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Tree>
    <p:extLst>
      <p:ext uri="{BB962C8B-B14F-4D97-AF65-F5344CB8AC3E}">
        <p14:creationId xmlns:p14="http://schemas.microsoft.com/office/powerpoint/2010/main" val="3969259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37</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913017" y="1209769"/>
            <a:ext cx="6365964" cy="2062103"/>
          </a:xfrm>
          <a:prstGeom prst="rect">
            <a:avLst/>
          </a:prstGeom>
          <a:noFill/>
        </p:spPr>
        <p:txBody>
          <a:bodyPr wrap="square" rtlCol="0">
            <a:spAutoFit/>
          </a:bodyPr>
          <a:lstStyle/>
          <a:p>
            <a:pPr algn="ctr"/>
            <a:r>
              <a:rPr lang="en-US" sz="3200" b="1" dirty="0">
                <a:latin typeface="Arial Narrow" panose="020B0606020202030204" pitchFamily="34" charset="0"/>
              </a:rPr>
              <a:t>In 1886 what is the purpose of Butler’s pamphlet:  The Law in the Book of Galatians?</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7F94D7AA-58F6-4CA8-874A-5FE1CA6E4596}"/>
              </a:ext>
            </a:extLst>
          </p:cNvPr>
          <p:cNvSpPr/>
          <p:nvPr/>
        </p:nvSpPr>
        <p:spPr>
          <a:xfrm>
            <a:off x="2642595" y="3965993"/>
            <a:ext cx="6906826" cy="1200329"/>
          </a:xfrm>
          <a:prstGeom prst="rect">
            <a:avLst/>
          </a:prstGeom>
        </p:spPr>
        <p:txBody>
          <a:bodyPr wrap="none">
            <a:spAutoFit/>
          </a:bodyPr>
          <a:lstStyle/>
          <a:p>
            <a:pPr algn="ctr"/>
            <a:r>
              <a:rPr lang="en-US" sz="2400" b="1" dirty="0">
                <a:solidFill>
                  <a:srgbClr val="FF0000"/>
                </a:solidFill>
                <a:latin typeface="Arial Narrow" panose="020B0606020202030204" pitchFamily="34" charset="0"/>
              </a:rPr>
              <a:t>To defend his traditional views on the Book of Galatians</a:t>
            </a:r>
          </a:p>
          <a:p>
            <a:pPr algn="ctr"/>
            <a:r>
              <a:rPr lang="en-US" sz="2400" b="1" dirty="0">
                <a:solidFill>
                  <a:srgbClr val="FF0000"/>
                </a:solidFill>
                <a:latin typeface="Arial Narrow" panose="020B0606020202030204" pitchFamily="34" charset="0"/>
              </a:rPr>
              <a:t>And</a:t>
            </a:r>
          </a:p>
          <a:p>
            <a:pPr algn="ctr"/>
            <a:r>
              <a:rPr lang="en-US" sz="2400" b="1" dirty="0">
                <a:solidFill>
                  <a:srgbClr val="FF0000"/>
                </a:solidFill>
                <a:latin typeface="Arial Narrow" panose="020B0606020202030204" pitchFamily="34" charset="0"/>
              </a:rPr>
              <a:t>to attack the message of Waggoner</a:t>
            </a:r>
          </a:p>
        </p:txBody>
      </p:sp>
    </p:spTree>
    <p:extLst>
      <p:ext uri="{BB962C8B-B14F-4D97-AF65-F5344CB8AC3E}">
        <p14:creationId xmlns:p14="http://schemas.microsoft.com/office/powerpoint/2010/main" val="223004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38</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275116" y="1406361"/>
            <a:ext cx="7175858" cy="1077218"/>
          </a:xfrm>
          <a:prstGeom prst="rect">
            <a:avLst/>
          </a:prstGeom>
          <a:noFill/>
        </p:spPr>
        <p:txBody>
          <a:bodyPr wrap="square" rtlCol="0">
            <a:spAutoFit/>
          </a:bodyPr>
          <a:lstStyle/>
          <a:p>
            <a:pPr algn="ctr"/>
            <a:r>
              <a:rPr lang="en-US" sz="3200" b="1" dirty="0">
                <a:latin typeface="Arial Narrow" panose="020B0606020202030204" pitchFamily="34" charset="0"/>
              </a:rPr>
              <a:t>What was Waggoner’s message?</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5" name="Text Box 2">
            <a:extLst>
              <a:ext uri="{FF2B5EF4-FFF2-40B4-BE49-F238E27FC236}">
                <a16:creationId xmlns:a16="http://schemas.microsoft.com/office/drawing/2014/main" id="{97F1D3FC-A73A-4CF5-9B5E-ED48C6BC0FDD}"/>
              </a:ext>
            </a:extLst>
          </p:cNvPr>
          <p:cNvSpPr txBox="1">
            <a:spLocks noChangeArrowheads="1"/>
          </p:cNvSpPr>
          <p:nvPr/>
        </p:nvSpPr>
        <p:spPr bwMode="auto">
          <a:xfrm>
            <a:off x="9027794" y="118385"/>
            <a:ext cx="291465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140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39</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275116" y="1406361"/>
            <a:ext cx="7175858" cy="1077218"/>
          </a:xfrm>
          <a:prstGeom prst="rect">
            <a:avLst/>
          </a:prstGeom>
          <a:noFill/>
        </p:spPr>
        <p:txBody>
          <a:bodyPr wrap="square" rtlCol="0">
            <a:spAutoFit/>
          </a:bodyPr>
          <a:lstStyle/>
          <a:p>
            <a:pPr algn="ctr"/>
            <a:r>
              <a:rPr lang="en-US" sz="3200" b="1" dirty="0">
                <a:latin typeface="Arial Narrow" panose="020B0606020202030204" pitchFamily="34" charset="0"/>
              </a:rPr>
              <a:t>What was Waggoner’s message?</a:t>
            </a:r>
            <a:r>
              <a:rPr lang="en-US" sz="32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5" name="Text Box 2">
            <a:extLst>
              <a:ext uri="{FF2B5EF4-FFF2-40B4-BE49-F238E27FC236}">
                <a16:creationId xmlns:a16="http://schemas.microsoft.com/office/drawing/2014/main" id="{97F1D3FC-A73A-4CF5-9B5E-ED48C6BC0FDD}"/>
              </a:ext>
            </a:extLst>
          </p:cNvPr>
          <p:cNvSpPr txBox="1">
            <a:spLocks noChangeArrowheads="1"/>
          </p:cNvSpPr>
          <p:nvPr/>
        </p:nvSpPr>
        <p:spPr bwMode="auto">
          <a:xfrm>
            <a:off x="9027794" y="118385"/>
            <a:ext cx="2914650"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A575D671-8C69-4CA1-9787-05C148B53963}"/>
              </a:ext>
            </a:extLst>
          </p:cNvPr>
          <p:cNvSpPr/>
          <p:nvPr/>
        </p:nvSpPr>
        <p:spPr>
          <a:xfrm>
            <a:off x="4153282" y="3406662"/>
            <a:ext cx="3419526" cy="523220"/>
          </a:xfrm>
          <a:prstGeom prst="rect">
            <a:avLst/>
          </a:prstGeom>
        </p:spPr>
        <p:txBody>
          <a:bodyPr wrap="none">
            <a:spAutoFit/>
          </a:bodyPr>
          <a:lstStyle/>
          <a:p>
            <a:pPr algn="ctr"/>
            <a:r>
              <a:rPr lang="en-US" sz="2800" b="1" dirty="0">
                <a:solidFill>
                  <a:srgbClr val="FF0000"/>
                </a:solidFill>
                <a:latin typeface="Arial Narrow" panose="020B0606020202030204" pitchFamily="34" charset="0"/>
              </a:rPr>
              <a:t>Righteousness by faith</a:t>
            </a:r>
          </a:p>
        </p:txBody>
      </p:sp>
    </p:spTree>
    <p:extLst>
      <p:ext uri="{BB962C8B-B14F-4D97-AF65-F5344CB8AC3E}">
        <p14:creationId xmlns:p14="http://schemas.microsoft.com/office/powerpoint/2010/main" val="66196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4</a:t>
            </a:fld>
            <a:endParaRPr lang="en-US" dirty="0"/>
          </a:p>
        </p:txBody>
      </p:sp>
      <p:sp>
        <p:nvSpPr>
          <p:cNvPr id="229" name="TextBox 228">
            <a:extLst>
              <a:ext uri="{FF2B5EF4-FFF2-40B4-BE49-F238E27FC236}">
                <a16:creationId xmlns:a16="http://schemas.microsoft.com/office/drawing/2014/main" id="{CE853410-8EF7-4A15-A12C-FD14A7DC2930}"/>
              </a:ext>
            </a:extLst>
          </p:cNvPr>
          <p:cNvSpPr txBox="1"/>
          <p:nvPr/>
        </p:nvSpPr>
        <p:spPr>
          <a:xfrm>
            <a:off x="1012846" y="1886212"/>
            <a:ext cx="2754450" cy="3416320"/>
          </a:xfrm>
          <a:prstGeom prst="rect">
            <a:avLst/>
          </a:prstGeom>
          <a:noFill/>
        </p:spPr>
        <p:txBody>
          <a:bodyPr wrap="square" rtlCol="0">
            <a:spAutoFit/>
          </a:bodyPr>
          <a:lstStyle/>
          <a:p>
            <a:r>
              <a:rPr lang="en-US" dirty="0">
                <a:latin typeface="Arial Narrow" panose="020B0606020202030204" pitchFamily="34" charset="0"/>
              </a:rPr>
              <a:t>We’ll talk for a moment about the history of 1989 that lines up with 1888. In 1888 you have a conflict, particularly between Ellet Joseph Waggoner and George Ide Butler. It’s over the book of Galatians. You also have arguments between Alonzo Trevier Jones and Uriah Smith. But we are highlighting Waggoner and Butler.</a:t>
            </a:r>
            <a:endParaRPr lang="en-US" dirty="0"/>
          </a:p>
        </p:txBody>
      </p:sp>
      <p:grpSp>
        <p:nvGrpSpPr>
          <p:cNvPr id="326" name="Group 325">
            <a:extLst>
              <a:ext uri="{FF2B5EF4-FFF2-40B4-BE49-F238E27FC236}">
                <a16:creationId xmlns:a16="http://schemas.microsoft.com/office/drawing/2014/main" id="{EDBEFF89-1419-4471-B333-0CD01EAE8F3B}"/>
              </a:ext>
            </a:extLst>
          </p:cNvPr>
          <p:cNvGrpSpPr>
            <a:grpSpLocks/>
          </p:cNvGrpSpPr>
          <p:nvPr/>
        </p:nvGrpSpPr>
        <p:grpSpPr bwMode="auto">
          <a:xfrm>
            <a:off x="4787861" y="1283517"/>
            <a:ext cx="7029450" cy="4114800"/>
            <a:chOff x="106584749" y="105956100"/>
            <a:chExt cx="7029451" cy="4114800"/>
          </a:xfrm>
        </p:grpSpPr>
        <p:sp>
          <p:nvSpPr>
            <p:cNvPr id="327" name="Text Box 3">
              <a:extLst>
                <a:ext uri="{FF2B5EF4-FFF2-40B4-BE49-F238E27FC236}">
                  <a16:creationId xmlns:a16="http://schemas.microsoft.com/office/drawing/2014/main" id="{9594BABD-737A-49A4-8653-F0AE0042ED07}"/>
                </a:ext>
              </a:extLst>
            </p:cNvPr>
            <p:cNvSpPr txBox="1">
              <a:spLocks noChangeArrowheads="1"/>
            </p:cNvSpPr>
            <p:nvPr/>
          </p:nvSpPr>
          <p:spPr bwMode="auto">
            <a:xfrm>
              <a:off x="106756200" y="106013250"/>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8" name="Text Box 4">
              <a:extLst>
                <a:ext uri="{FF2B5EF4-FFF2-40B4-BE49-F238E27FC236}">
                  <a16:creationId xmlns:a16="http://schemas.microsoft.com/office/drawing/2014/main" id="{FDCE1878-39E1-42BE-A664-B8E9A5AF8CED}"/>
                </a:ext>
              </a:extLst>
            </p:cNvPr>
            <p:cNvSpPr txBox="1">
              <a:spLocks noChangeArrowheads="1"/>
            </p:cNvSpPr>
            <p:nvPr/>
          </p:nvSpPr>
          <p:spPr bwMode="auto">
            <a:xfrm>
              <a:off x="106756200" y="105956100"/>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9" name="Text Box 5">
              <a:extLst>
                <a:ext uri="{FF2B5EF4-FFF2-40B4-BE49-F238E27FC236}">
                  <a16:creationId xmlns:a16="http://schemas.microsoft.com/office/drawing/2014/main" id="{74BF7EFF-6734-4735-A35F-E4222EC41841}"/>
                </a:ext>
              </a:extLst>
            </p:cNvPr>
            <p:cNvSpPr txBox="1">
              <a:spLocks noChangeArrowheads="1"/>
            </p:cNvSpPr>
            <p:nvPr/>
          </p:nvSpPr>
          <p:spPr bwMode="auto">
            <a:xfrm>
              <a:off x="106756200" y="1077849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0" name="Text Box 6">
              <a:extLst>
                <a:ext uri="{FF2B5EF4-FFF2-40B4-BE49-F238E27FC236}">
                  <a16:creationId xmlns:a16="http://schemas.microsoft.com/office/drawing/2014/main" id="{EF9FB3C8-4321-499A-83E1-541053453F10}"/>
                </a:ext>
              </a:extLst>
            </p:cNvPr>
            <p:cNvSpPr txBox="1">
              <a:spLocks noChangeArrowheads="1"/>
            </p:cNvSpPr>
            <p:nvPr/>
          </p:nvSpPr>
          <p:spPr bwMode="auto">
            <a:xfrm>
              <a:off x="113177782" y="1091565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1" name="Line 7">
              <a:extLst>
                <a:ext uri="{FF2B5EF4-FFF2-40B4-BE49-F238E27FC236}">
                  <a16:creationId xmlns:a16="http://schemas.microsoft.com/office/drawing/2014/main" id="{D3B46F0A-7E94-49DF-B023-3D7D43E0848C}"/>
                </a:ext>
              </a:extLst>
            </p:cNvPr>
            <p:cNvSpPr>
              <a:spLocks noChangeShapeType="1"/>
            </p:cNvSpPr>
            <p:nvPr/>
          </p:nvSpPr>
          <p:spPr bwMode="auto">
            <a:xfrm>
              <a:off x="106756200" y="1071562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2" name="Text Box 8">
              <a:extLst>
                <a:ext uri="{FF2B5EF4-FFF2-40B4-BE49-F238E27FC236}">
                  <a16:creationId xmlns:a16="http://schemas.microsoft.com/office/drawing/2014/main" id="{72D1CA6A-4BDE-420A-8CEA-C31676AFF62E}"/>
                </a:ext>
              </a:extLst>
            </p:cNvPr>
            <p:cNvSpPr txBox="1">
              <a:spLocks noChangeArrowheads="1"/>
            </p:cNvSpPr>
            <p:nvPr/>
          </p:nvSpPr>
          <p:spPr bwMode="auto">
            <a:xfrm>
              <a:off x="109385100" y="10721340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3" name="Text Box 9">
              <a:extLst>
                <a:ext uri="{FF2B5EF4-FFF2-40B4-BE49-F238E27FC236}">
                  <a16:creationId xmlns:a16="http://schemas.microsoft.com/office/drawing/2014/main" id="{D83658D9-8BC4-4EF3-B1B1-0AE940B0FAC9}"/>
                </a:ext>
              </a:extLst>
            </p:cNvPr>
            <p:cNvSpPr txBox="1">
              <a:spLocks noChangeArrowheads="1"/>
            </p:cNvSpPr>
            <p:nvPr/>
          </p:nvSpPr>
          <p:spPr bwMode="auto">
            <a:xfrm>
              <a:off x="109785150" y="106870500"/>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4" name="Line 10">
              <a:extLst>
                <a:ext uri="{FF2B5EF4-FFF2-40B4-BE49-F238E27FC236}">
                  <a16:creationId xmlns:a16="http://schemas.microsoft.com/office/drawing/2014/main" id="{3570F9EE-971B-4FBA-9F6E-CBB716C4741B}"/>
                </a:ext>
              </a:extLst>
            </p:cNvPr>
            <p:cNvSpPr>
              <a:spLocks noChangeShapeType="1"/>
            </p:cNvSpPr>
            <p:nvPr/>
          </p:nvSpPr>
          <p:spPr bwMode="auto">
            <a:xfrm>
              <a:off x="111868527"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5" name="Line 11">
              <a:extLst>
                <a:ext uri="{FF2B5EF4-FFF2-40B4-BE49-F238E27FC236}">
                  <a16:creationId xmlns:a16="http://schemas.microsoft.com/office/drawing/2014/main" id="{40BF5623-EDC2-4E73-AA64-E93138D1A440}"/>
                </a:ext>
              </a:extLst>
            </p:cNvPr>
            <p:cNvSpPr>
              <a:spLocks noChangeShapeType="1"/>
            </p:cNvSpPr>
            <p:nvPr/>
          </p:nvSpPr>
          <p:spPr bwMode="auto">
            <a:xfrm>
              <a:off x="111681491" y="1068705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6" name="Text Box 12">
              <a:extLst>
                <a:ext uri="{FF2B5EF4-FFF2-40B4-BE49-F238E27FC236}">
                  <a16:creationId xmlns:a16="http://schemas.microsoft.com/office/drawing/2014/main" id="{1097579B-F15E-4324-A3B3-E02EF9F7B7D3}"/>
                </a:ext>
              </a:extLst>
            </p:cNvPr>
            <p:cNvSpPr txBox="1">
              <a:spLocks noChangeArrowheads="1"/>
            </p:cNvSpPr>
            <p:nvPr/>
          </p:nvSpPr>
          <p:spPr bwMode="auto">
            <a:xfrm>
              <a:off x="111619145"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7" name="Text Box 13">
              <a:extLst>
                <a:ext uri="{FF2B5EF4-FFF2-40B4-BE49-F238E27FC236}">
                  <a16:creationId xmlns:a16="http://schemas.microsoft.com/office/drawing/2014/main" id="{BC9CD178-D26E-4B96-AE32-97E4C8008081}"/>
                </a:ext>
              </a:extLst>
            </p:cNvPr>
            <p:cNvSpPr txBox="1">
              <a:spLocks noChangeArrowheads="1"/>
            </p:cNvSpPr>
            <p:nvPr/>
          </p:nvSpPr>
          <p:spPr bwMode="auto">
            <a:xfrm>
              <a:off x="111271050" y="107213400"/>
              <a:ext cx="59747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8" name="Line 14">
              <a:extLst>
                <a:ext uri="{FF2B5EF4-FFF2-40B4-BE49-F238E27FC236}">
                  <a16:creationId xmlns:a16="http://schemas.microsoft.com/office/drawing/2014/main" id="{50CBA1E4-DE77-4390-B18C-16F1A0ABF4F5}"/>
                </a:ext>
              </a:extLst>
            </p:cNvPr>
            <p:cNvSpPr>
              <a:spLocks noChangeShapeType="1"/>
            </p:cNvSpPr>
            <p:nvPr/>
          </p:nvSpPr>
          <p:spPr bwMode="auto">
            <a:xfrm>
              <a:off x="111868527" y="107156250"/>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9" name="Text Box 15">
              <a:extLst>
                <a:ext uri="{FF2B5EF4-FFF2-40B4-BE49-F238E27FC236}">
                  <a16:creationId xmlns:a16="http://schemas.microsoft.com/office/drawing/2014/main" id="{C5B9E099-2498-4EBF-96B8-904E619A2AAA}"/>
                </a:ext>
              </a:extLst>
            </p:cNvPr>
            <p:cNvSpPr txBox="1">
              <a:spLocks noChangeArrowheads="1"/>
            </p:cNvSpPr>
            <p:nvPr/>
          </p:nvSpPr>
          <p:spPr bwMode="auto">
            <a:xfrm>
              <a:off x="111868527" y="107213400"/>
              <a:ext cx="62345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0" name="Line 16">
              <a:extLst>
                <a:ext uri="{FF2B5EF4-FFF2-40B4-BE49-F238E27FC236}">
                  <a16:creationId xmlns:a16="http://schemas.microsoft.com/office/drawing/2014/main" id="{30587808-F054-4EE6-A2E7-32211ACEC881}"/>
                </a:ext>
              </a:extLst>
            </p:cNvPr>
            <p:cNvSpPr>
              <a:spLocks noChangeShapeType="1"/>
            </p:cNvSpPr>
            <p:nvPr/>
          </p:nvSpPr>
          <p:spPr bwMode="auto">
            <a:xfrm>
              <a:off x="112928400"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Line 17">
              <a:extLst>
                <a:ext uri="{FF2B5EF4-FFF2-40B4-BE49-F238E27FC236}">
                  <a16:creationId xmlns:a16="http://schemas.microsoft.com/office/drawing/2014/main" id="{55921696-0AA4-464D-91E9-1C6E73ED14A5}"/>
                </a:ext>
              </a:extLst>
            </p:cNvPr>
            <p:cNvSpPr>
              <a:spLocks noChangeShapeType="1"/>
            </p:cNvSpPr>
            <p:nvPr/>
          </p:nvSpPr>
          <p:spPr bwMode="auto">
            <a:xfrm>
              <a:off x="112741364" y="1068705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Text Box 18">
              <a:extLst>
                <a:ext uri="{FF2B5EF4-FFF2-40B4-BE49-F238E27FC236}">
                  <a16:creationId xmlns:a16="http://schemas.microsoft.com/office/drawing/2014/main" id="{285148D4-8988-4C8F-B3A5-F4E0C13D4C35}"/>
                </a:ext>
              </a:extLst>
            </p:cNvPr>
            <p:cNvSpPr txBox="1">
              <a:spLocks noChangeArrowheads="1"/>
            </p:cNvSpPr>
            <p:nvPr/>
          </p:nvSpPr>
          <p:spPr bwMode="auto">
            <a:xfrm>
              <a:off x="112679018"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3" name="Line 19">
              <a:extLst>
                <a:ext uri="{FF2B5EF4-FFF2-40B4-BE49-F238E27FC236}">
                  <a16:creationId xmlns:a16="http://schemas.microsoft.com/office/drawing/2014/main" id="{D80831E8-1E94-454E-A455-BD7540721D79}"/>
                </a:ext>
              </a:extLst>
            </p:cNvPr>
            <p:cNvSpPr>
              <a:spLocks noChangeShapeType="1"/>
            </p:cNvSpPr>
            <p:nvPr/>
          </p:nvSpPr>
          <p:spPr bwMode="auto">
            <a:xfrm>
              <a:off x="109728000" y="106470450"/>
              <a:ext cx="30861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4" name="Text Box 20">
              <a:extLst>
                <a:ext uri="{FF2B5EF4-FFF2-40B4-BE49-F238E27FC236}">
                  <a16:creationId xmlns:a16="http://schemas.microsoft.com/office/drawing/2014/main" id="{DF3A1914-F3C9-4221-8683-1E95E30438A6}"/>
                </a:ext>
              </a:extLst>
            </p:cNvPr>
            <p:cNvSpPr txBox="1">
              <a:spLocks noChangeArrowheads="1"/>
            </p:cNvSpPr>
            <p:nvPr/>
          </p:nvSpPr>
          <p:spPr bwMode="auto">
            <a:xfrm>
              <a:off x="110928150" y="106184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5" name="Line 21">
              <a:extLst>
                <a:ext uri="{FF2B5EF4-FFF2-40B4-BE49-F238E27FC236}">
                  <a16:creationId xmlns:a16="http://schemas.microsoft.com/office/drawing/2014/main" id="{1AB21EC2-9F36-4975-A1E7-169522518FDF}"/>
                </a:ext>
              </a:extLst>
            </p:cNvPr>
            <p:cNvSpPr>
              <a:spLocks noChangeShapeType="1"/>
            </p:cNvSpPr>
            <p:nvPr/>
          </p:nvSpPr>
          <p:spPr bwMode="auto">
            <a:xfrm>
              <a:off x="112928400" y="107041950"/>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6" name="Text Box 22">
              <a:extLst>
                <a:ext uri="{FF2B5EF4-FFF2-40B4-BE49-F238E27FC236}">
                  <a16:creationId xmlns:a16="http://schemas.microsoft.com/office/drawing/2014/main" id="{687EF2F1-7687-425F-B7FA-5724E4CA7C0B}"/>
                </a:ext>
              </a:extLst>
            </p:cNvPr>
            <p:cNvSpPr txBox="1">
              <a:spLocks noChangeArrowheads="1"/>
            </p:cNvSpPr>
            <p:nvPr/>
          </p:nvSpPr>
          <p:spPr bwMode="auto">
            <a:xfrm>
              <a:off x="113177782" y="1072134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7" name="Line 23">
              <a:extLst>
                <a:ext uri="{FF2B5EF4-FFF2-40B4-BE49-F238E27FC236}">
                  <a16:creationId xmlns:a16="http://schemas.microsoft.com/office/drawing/2014/main" id="{2F8529B5-2C1D-4AB4-9D12-A518AB5C7489}"/>
                </a:ext>
              </a:extLst>
            </p:cNvPr>
            <p:cNvSpPr>
              <a:spLocks noChangeShapeType="1"/>
            </p:cNvSpPr>
            <p:nvPr/>
          </p:nvSpPr>
          <p:spPr bwMode="auto">
            <a:xfrm>
              <a:off x="106756200" y="1090993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Line 24">
              <a:extLst>
                <a:ext uri="{FF2B5EF4-FFF2-40B4-BE49-F238E27FC236}">
                  <a16:creationId xmlns:a16="http://schemas.microsoft.com/office/drawing/2014/main" id="{314FCB7F-5160-44A3-B530-D7C27918C290}"/>
                </a:ext>
              </a:extLst>
            </p:cNvPr>
            <p:cNvSpPr>
              <a:spLocks noChangeShapeType="1"/>
            </p:cNvSpPr>
            <p:nvPr/>
          </p:nvSpPr>
          <p:spPr bwMode="auto">
            <a:xfrm>
              <a:off x="111868527"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25">
              <a:extLst>
                <a:ext uri="{FF2B5EF4-FFF2-40B4-BE49-F238E27FC236}">
                  <a16:creationId xmlns:a16="http://schemas.microsoft.com/office/drawing/2014/main" id="{85278D44-8A19-46D5-9812-6A458E56C676}"/>
                </a:ext>
              </a:extLst>
            </p:cNvPr>
            <p:cNvSpPr>
              <a:spLocks noChangeShapeType="1"/>
            </p:cNvSpPr>
            <p:nvPr/>
          </p:nvSpPr>
          <p:spPr bwMode="auto">
            <a:xfrm>
              <a:off x="111681491" y="1088136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Text Box 26">
              <a:extLst>
                <a:ext uri="{FF2B5EF4-FFF2-40B4-BE49-F238E27FC236}">
                  <a16:creationId xmlns:a16="http://schemas.microsoft.com/office/drawing/2014/main" id="{396B1088-BFEA-498F-A4CF-DF5405C7A447}"/>
                </a:ext>
              </a:extLst>
            </p:cNvPr>
            <p:cNvSpPr txBox="1">
              <a:spLocks noChangeArrowheads="1"/>
            </p:cNvSpPr>
            <p:nvPr/>
          </p:nvSpPr>
          <p:spPr bwMode="auto">
            <a:xfrm>
              <a:off x="111619145" y="1085278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1" name="Text Box 27">
              <a:extLst>
                <a:ext uri="{FF2B5EF4-FFF2-40B4-BE49-F238E27FC236}">
                  <a16:creationId xmlns:a16="http://schemas.microsoft.com/office/drawing/2014/main" id="{FB900D9E-57B7-4836-A2EE-D9F91BB41B0D}"/>
                </a:ext>
              </a:extLst>
            </p:cNvPr>
            <p:cNvSpPr txBox="1">
              <a:spLocks noChangeArrowheads="1"/>
            </p:cNvSpPr>
            <p:nvPr/>
          </p:nvSpPr>
          <p:spPr bwMode="auto">
            <a:xfrm>
              <a:off x="111307418" y="109156500"/>
              <a:ext cx="56110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2" name="Line 28">
              <a:extLst>
                <a:ext uri="{FF2B5EF4-FFF2-40B4-BE49-F238E27FC236}">
                  <a16:creationId xmlns:a16="http://schemas.microsoft.com/office/drawing/2014/main" id="{619202F5-05AE-4748-84C9-B47A355759AA}"/>
                </a:ext>
              </a:extLst>
            </p:cNvPr>
            <p:cNvSpPr>
              <a:spLocks noChangeShapeType="1"/>
            </p:cNvSpPr>
            <p:nvPr/>
          </p:nvSpPr>
          <p:spPr bwMode="auto">
            <a:xfrm>
              <a:off x="111868527" y="109099350"/>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3" name="Text Box 29">
              <a:extLst>
                <a:ext uri="{FF2B5EF4-FFF2-40B4-BE49-F238E27FC236}">
                  <a16:creationId xmlns:a16="http://schemas.microsoft.com/office/drawing/2014/main" id="{DCAF0850-D029-43CF-90C7-BDA3D00EE9AA}"/>
                </a:ext>
              </a:extLst>
            </p:cNvPr>
            <p:cNvSpPr txBox="1">
              <a:spLocks noChangeArrowheads="1"/>
            </p:cNvSpPr>
            <p:nvPr/>
          </p:nvSpPr>
          <p:spPr bwMode="auto">
            <a:xfrm>
              <a:off x="111868527" y="1091565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4" name="Line 30">
              <a:extLst>
                <a:ext uri="{FF2B5EF4-FFF2-40B4-BE49-F238E27FC236}">
                  <a16:creationId xmlns:a16="http://schemas.microsoft.com/office/drawing/2014/main" id="{D716BD49-8886-4C1F-813C-EA1EA731DBE0}"/>
                </a:ext>
              </a:extLst>
            </p:cNvPr>
            <p:cNvSpPr>
              <a:spLocks noChangeShapeType="1"/>
            </p:cNvSpPr>
            <p:nvPr/>
          </p:nvSpPr>
          <p:spPr bwMode="auto">
            <a:xfrm>
              <a:off x="11292840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5" name="Line 31">
              <a:extLst>
                <a:ext uri="{FF2B5EF4-FFF2-40B4-BE49-F238E27FC236}">
                  <a16:creationId xmlns:a16="http://schemas.microsoft.com/office/drawing/2014/main" id="{DFCA1BE1-717E-47CA-A81F-07564A47F171}"/>
                </a:ext>
              </a:extLst>
            </p:cNvPr>
            <p:cNvSpPr>
              <a:spLocks noChangeShapeType="1"/>
            </p:cNvSpPr>
            <p:nvPr/>
          </p:nvSpPr>
          <p:spPr bwMode="auto">
            <a:xfrm>
              <a:off x="112741364" y="1088136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6" name="Text Box 32">
              <a:extLst>
                <a:ext uri="{FF2B5EF4-FFF2-40B4-BE49-F238E27FC236}">
                  <a16:creationId xmlns:a16="http://schemas.microsoft.com/office/drawing/2014/main" id="{E87CB168-6266-4C18-A1D4-195245D45470}"/>
                </a:ext>
              </a:extLst>
            </p:cNvPr>
            <p:cNvSpPr txBox="1">
              <a:spLocks noChangeArrowheads="1"/>
            </p:cNvSpPr>
            <p:nvPr/>
          </p:nvSpPr>
          <p:spPr bwMode="auto">
            <a:xfrm>
              <a:off x="112679018" y="1085278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7" name="Text Box 33">
              <a:extLst>
                <a:ext uri="{FF2B5EF4-FFF2-40B4-BE49-F238E27FC236}">
                  <a16:creationId xmlns:a16="http://schemas.microsoft.com/office/drawing/2014/main" id="{91A0EDDA-8361-459F-9DEE-1757BCFD0343}"/>
                </a:ext>
              </a:extLst>
            </p:cNvPr>
            <p:cNvSpPr txBox="1">
              <a:spLocks noChangeArrowheads="1"/>
            </p:cNvSpPr>
            <p:nvPr/>
          </p:nvSpPr>
          <p:spPr bwMode="auto">
            <a:xfrm>
              <a:off x="109899450" y="109556550"/>
              <a:ext cx="124690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8" name="Line 34">
              <a:extLst>
                <a:ext uri="{FF2B5EF4-FFF2-40B4-BE49-F238E27FC236}">
                  <a16:creationId xmlns:a16="http://schemas.microsoft.com/office/drawing/2014/main" id="{15579656-4FD2-463B-B369-E4FA17A5BD40}"/>
                </a:ext>
              </a:extLst>
            </p:cNvPr>
            <p:cNvSpPr>
              <a:spLocks noChangeShapeType="1"/>
            </p:cNvSpPr>
            <p:nvPr/>
          </p:nvSpPr>
          <p:spPr bwMode="auto">
            <a:xfrm>
              <a:off x="110439777" y="1069276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Line 35">
              <a:extLst>
                <a:ext uri="{FF2B5EF4-FFF2-40B4-BE49-F238E27FC236}">
                  <a16:creationId xmlns:a16="http://schemas.microsoft.com/office/drawing/2014/main" id="{A39F5BDE-938B-4B25-AB0A-F4DB29DBE371}"/>
                </a:ext>
              </a:extLst>
            </p:cNvPr>
            <p:cNvSpPr>
              <a:spLocks noChangeShapeType="1"/>
            </p:cNvSpPr>
            <p:nvPr/>
          </p:nvSpPr>
          <p:spPr bwMode="auto">
            <a:xfrm>
              <a:off x="110315086" y="1069276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0" name="Line 36">
              <a:extLst>
                <a:ext uri="{FF2B5EF4-FFF2-40B4-BE49-F238E27FC236}">
                  <a16:creationId xmlns:a16="http://schemas.microsoft.com/office/drawing/2014/main" id="{4DDF21C8-1246-4453-A8D3-EB5BC77388D8}"/>
                </a:ext>
              </a:extLst>
            </p:cNvPr>
            <p:cNvSpPr>
              <a:spLocks noChangeShapeType="1"/>
            </p:cNvSpPr>
            <p:nvPr/>
          </p:nvSpPr>
          <p:spPr bwMode="auto">
            <a:xfrm>
              <a:off x="110439777" y="10709910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Text Box 37">
              <a:extLst>
                <a:ext uri="{FF2B5EF4-FFF2-40B4-BE49-F238E27FC236}">
                  <a16:creationId xmlns:a16="http://schemas.microsoft.com/office/drawing/2014/main" id="{00994742-D479-41F9-B1BD-6AF62452FD78}"/>
                </a:ext>
              </a:extLst>
            </p:cNvPr>
            <p:cNvSpPr txBox="1">
              <a:spLocks noChangeArrowheads="1"/>
            </p:cNvSpPr>
            <p:nvPr/>
          </p:nvSpPr>
          <p:spPr bwMode="auto">
            <a:xfrm>
              <a:off x="110190395"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2" name="Text Box 38">
              <a:extLst>
                <a:ext uri="{FF2B5EF4-FFF2-40B4-BE49-F238E27FC236}">
                  <a16:creationId xmlns:a16="http://schemas.microsoft.com/office/drawing/2014/main" id="{7100C627-B7AE-40A2-A30D-83F5DF6AF02E}"/>
                </a:ext>
              </a:extLst>
            </p:cNvPr>
            <p:cNvSpPr txBox="1">
              <a:spLocks noChangeArrowheads="1"/>
            </p:cNvSpPr>
            <p:nvPr/>
          </p:nvSpPr>
          <p:spPr bwMode="auto">
            <a:xfrm>
              <a:off x="110128050" y="107727750"/>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3" name="Line 39">
              <a:extLst>
                <a:ext uri="{FF2B5EF4-FFF2-40B4-BE49-F238E27FC236}">
                  <a16:creationId xmlns:a16="http://schemas.microsoft.com/office/drawing/2014/main" id="{09519179-CEEF-4B37-B688-DB0986A5ACC7}"/>
                </a:ext>
              </a:extLst>
            </p:cNvPr>
            <p:cNvSpPr>
              <a:spLocks noChangeShapeType="1"/>
            </p:cNvSpPr>
            <p:nvPr/>
          </p:nvSpPr>
          <p:spPr bwMode="auto">
            <a:xfrm>
              <a:off x="10709910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4" name="Text Box 40">
              <a:extLst>
                <a:ext uri="{FF2B5EF4-FFF2-40B4-BE49-F238E27FC236}">
                  <a16:creationId xmlns:a16="http://schemas.microsoft.com/office/drawing/2014/main" id="{F3CA4E73-5332-4C3C-B59C-B57B099F8A72}"/>
                </a:ext>
              </a:extLst>
            </p:cNvPr>
            <p:cNvSpPr txBox="1">
              <a:spLocks noChangeArrowheads="1"/>
            </p:cNvSpPr>
            <p:nvPr/>
          </p:nvSpPr>
          <p:spPr bwMode="auto">
            <a:xfrm>
              <a:off x="106841925" y="108527850"/>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5" name="Text Box 41">
              <a:extLst>
                <a:ext uri="{FF2B5EF4-FFF2-40B4-BE49-F238E27FC236}">
                  <a16:creationId xmlns:a16="http://schemas.microsoft.com/office/drawing/2014/main" id="{651EC737-2DD8-4A30-A374-AF30CFCAE877}"/>
                </a:ext>
              </a:extLst>
            </p:cNvPr>
            <p:cNvSpPr txBox="1">
              <a:spLocks noChangeArrowheads="1"/>
            </p:cNvSpPr>
            <p:nvPr/>
          </p:nvSpPr>
          <p:spPr bwMode="auto">
            <a:xfrm>
              <a:off x="106868368" y="109156500"/>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6" name="Line 42">
              <a:extLst>
                <a:ext uri="{FF2B5EF4-FFF2-40B4-BE49-F238E27FC236}">
                  <a16:creationId xmlns:a16="http://schemas.microsoft.com/office/drawing/2014/main" id="{07E8E35F-DB36-484A-820D-DA640EC7795B}"/>
                </a:ext>
              </a:extLst>
            </p:cNvPr>
            <p:cNvSpPr>
              <a:spLocks noChangeShapeType="1"/>
            </p:cNvSpPr>
            <p:nvPr/>
          </p:nvSpPr>
          <p:spPr bwMode="auto">
            <a:xfrm flipV="1">
              <a:off x="107099100" y="108956475"/>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7" name="Line 43">
              <a:extLst>
                <a:ext uri="{FF2B5EF4-FFF2-40B4-BE49-F238E27FC236}">
                  <a16:creationId xmlns:a16="http://schemas.microsoft.com/office/drawing/2014/main" id="{4AAE3BF2-AE10-4981-9AFA-C53708025718}"/>
                </a:ext>
              </a:extLst>
            </p:cNvPr>
            <p:cNvSpPr>
              <a:spLocks noChangeShapeType="1"/>
            </p:cNvSpPr>
            <p:nvPr/>
          </p:nvSpPr>
          <p:spPr bwMode="auto">
            <a:xfrm>
              <a:off x="107405748"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8" name="Line 44">
              <a:extLst>
                <a:ext uri="{FF2B5EF4-FFF2-40B4-BE49-F238E27FC236}">
                  <a16:creationId xmlns:a16="http://schemas.microsoft.com/office/drawing/2014/main" id="{5FEACA4F-9C7B-4C96-8F43-72A0F56BCAF1}"/>
                </a:ext>
              </a:extLst>
            </p:cNvPr>
            <p:cNvSpPr>
              <a:spLocks noChangeShapeType="1"/>
            </p:cNvSpPr>
            <p:nvPr/>
          </p:nvSpPr>
          <p:spPr bwMode="auto">
            <a:xfrm>
              <a:off x="107286330"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9" name="Text Box 45">
              <a:extLst>
                <a:ext uri="{FF2B5EF4-FFF2-40B4-BE49-F238E27FC236}">
                  <a16:creationId xmlns:a16="http://schemas.microsoft.com/office/drawing/2014/main" id="{69CEEA7C-A69D-44A1-858E-6BFDD99EB0DA}"/>
                </a:ext>
              </a:extLst>
            </p:cNvPr>
            <p:cNvSpPr txBox="1">
              <a:spLocks noChangeArrowheads="1"/>
            </p:cNvSpPr>
            <p:nvPr/>
          </p:nvSpPr>
          <p:spPr bwMode="auto">
            <a:xfrm>
              <a:off x="107226622" y="108527850"/>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0" name="Text Box 46">
              <a:extLst>
                <a:ext uri="{FF2B5EF4-FFF2-40B4-BE49-F238E27FC236}">
                  <a16:creationId xmlns:a16="http://schemas.microsoft.com/office/drawing/2014/main" id="{5A89B50A-7554-433B-8D67-8E1FD8EA4AAC}"/>
                </a:ext>
              </a:extLst>
            </p:cNvPr>
            <p:cNvSpPr txBox="1">
              <a:spLocks noChangeArrowheads="1"/>
            </p:cNvSpPr>
            <p:nvPr/>
          </p:nvSpPr>
          <p:spPr bwMode="auto">
            <a:xfrm>
              <a:off x="107213400" y="108242100"/>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1" name="Line 47">
              <a:extLst>
                <a:ext uri="{FF2B5EF4-FFF2-40B4-BE49-F238E27FC236}">
                  <a16:creationId xmlns:a16="http://schemas.microsoft.com/office/drawing/2014/main" id="{E342F5EE-F36A-44CE-BC4B-D5C4112FE96C}"/>
                </a:ext>
              </a:extLst>
            </p:cNvPr>
            <p:cNvSpPr>
              <a:spLocks noChangeShapeType="1"/>
            </p:cNvSpPr>
            <p:nvPr/>
          </p:nvSpPr>
          <p:spPr bwMode="auto">
            <a:xfrm>
              <a:off x="107405748" y="1090993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2" name="Text Box 48">
              <a:extLst>
                <a:ext uri="{FF2B5EF4-FFF2-40B4-BE49-F238E27FC236}">
                  <a16:creationId xmlns:a16="http://schemas.microsoft.com/office/drawing/2014/main" id="{DE00BF31-8703-4CE8-A6B2-E58544EB1EEE}"/>
                </a:ext>
              </a:extLst>
            </p:cNvPr>
            <p:cNvSpPr txBox="1">
              <a:spLocks noChangeArrowheads="1"/>
            </p:cNvSpPr>
            <p:nvPr/>
          </p:nvSpPr>
          <p:spPr bwMode="auto">
            <a:xfrm>
              <a:off x="107107204" y="109442250"/>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3" name="Text Box 49">
              <a:extLst>
                <a:ext uri="{FF2B5EF4-FFF2-40B4-BE49-F238E27FC236}">
                  <a16:creationId xmlns:a16="http://schemas.microsoft.com/office/drawing/2014/main" id="{D7269E2C-2722-40E5-BF15-189B660759B2}"/>
                </a:ext>
              </a:extLst>
            </p:cNvPr>
            <p:cNvSpPr txBox="1">
              <a:spLocks noChangeArrowheads="1"/>
            </p:cNvSpPr>
            <p:nvPr/>
          </p:nvSpPr>
          <p:spPr bwMode="auto">
            <a:xfrm>
              <a:off x="108069797" y="109099350"/>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4" name="Line 50">
              <a:extLst>
                <a:ext uri="{FF2B5EF4-FFF2-40B4-BE49-F238E27FC236}">
                  <a16:creationId xmlns:a16="http://schemas.microsoft.com/office/drawing/2014/main" id="{E3348B57-D582-41C5-82FC-E5C79D72654D}"/>
                </a:ext>
              </a:extLst>
            </p:cNvPr>
            <p:cNvSpPr>
              <a:spLocks noChangeShapeType="1"/>
            </p:cNvSpPr>
            <p:nvPr/>
          </p:nvSpPr>
          <p:spPr bwMode="auto">
            <a:xfrm>
              <a:off x="108248924" y="10864215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Line 51">
              <a:extLst>
                <a:ext uri="{FF2B5EF4-FFF2-40B4-BE49-F238E27FC236}">
                  <a16:creationId xmlns:a16="http://schemas.microsoft.com/office/drawing/2014/main" id="{56FC3DB1-CCDC-43FE-B6BB-9C777FDD5592}"/>
                </a:ext>
              </a:extLst>
            </p:cNvPr>
            <p:cNvSpPr>
              <a:spLocks noChangeShapeType="1"/>
            </p:cNvSpPr>
            <p:nvPr/>
          </p:nvSpPr>
          <p:spPr bwMode="auto">
            <a:xfrm>
              <a:off x="108069797" y="108642150"/>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Text Box 52">
              <a:extLst>
                <a:ext uri="{FF2B5EF4-FFF2-40B4-BE49-F238E27FC236}">
                  <a16:creationId xmlns:a16="http://schemas.microsoft.com/office/drawing/2014/main" id="{E709866D-A082-40F5-83AC-413EB3D36942}"/>
                </a:ext>
              </a:extLst>
            </p:cNvPr>
            <p:cNvSpPr txBox="1">
              <a:spLocks noChangeArrowheads="1"/>
            </p:cNvSpPr>
            <p:nvPr/>
          </p:nvSpPr>
          <p:spPr bwMode="auto">
            <a:xfrm>
              <a:off x="108069797" y="108356400"/>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7" name="Text Box 53">
              <a:extLst>
                <a:ext uri="{FF2B5EF4-FFF2-40B4-BE49-F238E27FC236}">
                  <a16:creationId xmlns:a16="http://schemas.microsoft.com/office/drawing/2014/main" id="{ED13A445-C8FF-42AA-8B8C-0CBD8BB19DCA}"/>
                </a:ext>
              </a:extLst>
            </p:cNvPr>
            <p:cNvSpPr txBox="1">
              <a:spLocks noChangeArrowheads="1"/>
            </p:cNvSpPr>
            <p:nvPr/>
          </p:nvSpPr>
          <p:spPr bwMode="auto">
            <a:xfrm>
              <a:off x="108487760" y="108813600"/>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8" name="Line 54">
              <a:extLst>
                <a:ext uri="{FF2B5EF4-FFF2-40B4-BE49-F238E27FC236}">
                  <a16:creationId xmlns:a16="http://schemas.microsoft.com/office/drawing/2014/main" id="{CFAC610D-4B21-4D7D-8FF1-C372620E9391}"/>
                </a:ext>
              </a:extLst>
            </p:cNvPr>
            <p:cNvSpPr>
              <a:spLocks noChangeShapeType="1"/>
            </p:cNvSpPr>
            <p:nvPr/>
          </p:nvSpPr>
          <p:spPr bwMode="auto">
            <a:xfrm>
              <a:off x="10898505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9" name="Line 55">
              <a:extLst>
                <a:ext uri="{FF2B5EF4-FFF2-40B4-BE49-F238E27FC236}">
                  <a16:creationId xmlns:a16="http://schemas.microsoft.com/office/drawing/2014/main" id="{ABDA5F7C-2872-468C-A91F-91CD8478A215}"/>
                </a:ext>
              </a:extLst>
            </p:cNvPr>
            <p:cNvSpPr>
              <a:spLocks noChangeShapeType="1"/>
            </p:cNvSpPr>
            <p:nvPr/>
          </p:nvSpPr>
          <p:spPr bwMode="auto">
            <a:xfrm>
              <a:off x="108805923" y="10881360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0" name="Text Box 56">
              <a:extLst>
                <a:ext uri="{FF2B5EF4-FFF2-40B4-BE49-F238E27FC236}">
                  <a16:creationId xmlns:a16="http://schemas.microsoft.com/office/drawing/2014/main" id="{240B3E80-C6A6-48AB-A30E-DA89C21DE491}"/>
                </a:ext>
              </a:extLst>
            </p:cNvPr>
            <p:cNvSpPr txBox="1">
              <a:spLocks noChangeArrowheads="1"/>
            </p:cNvSpPr>
            <p:nvPr/>
          </p:nvSpPr>
          <p:spPr bwMode="auto">
            <a:xfrm>
              <a:off x="108746214" y="108527850"/>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1" name="Line 57">
              <a:extLst>
                <a:ext uri="{FF2B5EF4-FFF2-40B4-BE49-F238E27FC236}">
                  <a16:creationId xmlns:a16="http://schemas.microsoft.com/office/drawing/2014/main" id="{ACDFFDD8-8176-410F-837E-949D2A55B947}"/>
                </a:ext>
              </a:extLst>
            </p:cNvPr>
            <p:cNvSpPr>
              <a:spLocks noChangeShapeType="1"/>
            </p:cNvSpPr>
            <p:nvPr/>
          </p:nvSpPr>
          <p:spPr bwMode="auto">
            <a:xfrm>
              <a:off x="108985050" y="108985050"/>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2" name="Line 58">
              <a:extLst>
                <a:ext uri="{FF2B5EF4-FFF2-40B4-BE49-F238E27FC236}">
                  <a16:creationId xmlns:a16="http://schemas.microsoft.com/office/drawing/2014/main" id="{BA2947AA-BAF7-44F2-AB7E-EFBB80789403}"/>
                </a:ext>
              </a:extLst>
            </p:cNvPr>
            <p:cNvSpPr>
              <a:spLocks noChangeShapeType="1"/>
            </p:cNvSpPr>
            <p:nvPr/>
          </p:nvSpPr>
          <p:spPr bwMode="auto">
            <a:xfrm>
              <a:off x="108010088"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3" name="Line 59">
              <a:extLst>
                <a:ext uri="{FF2B5EF4-FFF2-40B4-BE49-F238E27FC236}">
                  <a16:creationId xmlns:a16="http://schemas.microsoft.com/office/drawing/2014/main" id="{696B4BE1-83BB-470A-860D-9E9A0C2E63DD}"/>
                </a:ext>
              </a:extLst>
            </p:cNvPr>
            <p:cNvSpPr>
              <a:spLocks noChangeShapeType="1"/>
            </p:cNvSpPr>
            <p:nvPr/>
          </p:nvSpPr>
          <p:spPr bwMode="auto">
            <a:xfrm>
              <a:off x="107890670"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4" name="Text Box 60">
              <a:extLst>
                <a:ext uri="{FF2B5EF4-FFF2-40B4-BE49-F238E27FC236}">
                  <a16:creationId xmlns:a16="http://schemas.microsoft.com/office/drawing/2014/main" id="{B16A962C-39D3-43CB-9240-1B74C539BA96}"/>
                </a:ext>
              </a:extLst>
            </p:cNvPr>
            <p:cNvSpPr txBox="1">
              <a:spLocks noChangeArrowheads="1"/>
            </p:cNvSpPr>
            <p:nvPr/>
          </p:nvSpPr>
          <p:spPr bwMode="auto">
            <a:xfrm>
              <a:off x="107771252" y="108585000"/>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5" name="Text Box 61">
              <a:extLst>
                <a:ext uri="{FF2B5EF4-FFF2-40B4-BE49-F238E27FC236}">
                  <a16:creationId xmlns:a16="http://schemas.microsoft.com/office/drawing/2014/main" id="{797ADE81-4456-432D-821F-8C1AB1368F28}"/>
                </a:ext>
              </a:extLst>
            </p:cNvPr>
            <p:cNvSpPr txBox="1">
              <a:spLocks noChangeArrowheads="1"/>
            </p:cNvSpPr>
            <p:nvPr/>
          </p:nvSpPr>
          <p:spPr bwMode="auto">
            <a:xfrm>
              <a:off x="108746214" y="109099350"/>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6" name="Text Box 62">
              <a:extLst>
                <a:ext uri="{FF2B5EF4-FFF2-40B4-BE49-F238E27FC236}">
                  <a16:creationId xmlns:a16="http://schemas.microsoft.com/office/drawing/2014/main" id="{1A3CBB85-050B-44EE-A5E8-20316D8A4E7F}"/>
                </a:ext>
              </a:extLst>
            </p:cNvPr>
            <p:cNvSpPr txBox="1">
              <a:spLocks noChangeArrowheads="1"/>
            </p:cNvSpPr>
            <p:nvPr/>
          </p:nvSpPr>
          <p:spPr bwMode="auto">
            <a:xfrm>
              <a:off x="109443103" y="109156500"/>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7" name="Text Box 63">
              <a:extLst>
                <a:ext uri="{FF2B5EF4-FFF2-40B4-BE49-F238E27FC236}">
                  <a16:creationId xmlns:a16="http://schemas.microsoft.com/office/drawing/2014/main" id="{9024D80A-15A0-4E4E-B202-A90A89C59024}"/>
                </a:ext>
              </a:extLst>
            </p:cNvPr>
            <p:cNvSpPr txBox="1">
              <a:spLocks noChangeArrowheads="1"/>
            </p:cNvSpPr>
            <p:nvPr/>
          </p:nvSpPr>
          <p:spPr bwMode="auto">
            <a:xfrm>
              <a:off x="109263976" y="108813600"/>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8" name="Line 64">
              <a:extLst>
                <a:ext uri="{FF2B5EF4-FFF2-40B4-BE49-F238E27FC236}">
                  <a16:creationId xmlns:a16="http://schemas.microsoft.com/office/drawing/2014/main" id="{D323332E-300E-4BEA-B38F-7EC3D8C8EC1D}"/>
                </a:ext>
              </a:extLst>
            </p:cNvPr>
            <p:cNvSpPr>
              <a:spLocks noChangeShapeType="1"/>
            </p:cNvSpPr>
            <p:nvPr/>
          </p:nvSpPr>
          <p:spPr bwMode="auto">
            <a:xfrm>
              <a:off x="109699425" y="1087850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9" name="Line 65">
              <a:extLst>
                <a:ext uri="{FF2B5EF4-FFF2-40B4-BE49-F238E27FC236}">
                  <a16:creationId xmlns:a16="http://schemas.microsoft.com/office/drawing/2014/main" id="{F270C2CB-4F81-4635-BF07-CE9D5BA9418D}"/>
                </a:ext>
              </a:extLst>
            </p:cNvPr>
            <p:cNvSpPr>
              <a:spLocks noChangeShapeType="1"/>
            </p:cNvSpPr>
            <p:nvPr/>
          </p:nvSpPr>
          <p:spPr bwMode="auto">
            <a:xfrm>
              <a:off x="109520297" y="10878502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0" name="Text Box 66">
              <a:extLst>
                <a:ext uri="{FF2B5EF4-FFF2-40B4-BE49-F238E27FC236}">
                  <a16:creationId xmlns:a16="http://schemas.microsoft.com/office/drawing/2014/main" id="{D3C698E9-BBC4-4409-96C2-71113A5A7676}"/>
                </a:ext>
              </a:extLst>
            </p:cNvPr>
            <p:cNvSpPr txBox="1">
              <a:spLocks noChangeArrowheads="1"/>
            </p:cNvSpPr>
            <p:nvPr/>
          </p:nvSpPr>
          <p:spPr bwMode="auto">
            <a:xfrm>
              <a:off x="109511768" y="108470700"/>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1" name="Line 67">
              <a:extLst>
                <a:ext uri="{FF2B5EF4-FFF2-40B4-BE49-F238E27FC236}">
                  <a16:creationId xmlns:a16="http://schemas.microsoft.com/office/drawing/2014/main" id="{88471BAE-4D40-4DB4-9AD5-17D5FF8B9981}"/>
                </a:ext>
              </a:extLst>
            </p:cNvPr>
            <p:cNvSpPr>
              <a:spLocks noChangeShapeType="1"/>
            </p:cNvSpPr>
            <p:nvPr/>
          </p:nvSpPr>
          <p:spPr bwMode="auto">
            <a:xfrm>
              <a:off x="110458155"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2" name="Line 68">
              <a:extLst>
                <a:ext uri="{FF2B5EF4-FFF2-40B4-BE49-F238E27FC236}">
                  <a16:creationId xmlns:a16="http://schemas.microsoft.com/office/drawing/2014/main" id="{10AF3CD5-D8AB-41BE-8A90-A1D8127E77A7}"/>
                </a:ext>
              </a:extLst>
            </p:cNvPr>
            <p:cNvSpPr>
              <a:spLocks noChangeShapeType="1"/>
            </p:cNvSpPr>
            <p:nvPr/>
          </p:nvSpPr>
          <p:spPr bwMode="auto">
            <a:xfrm>
              <a:off x="110338737"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Line 69">
              <a:extLst>
                <a:ext uri="{FF2B5EF4-FFF2-40B4-BE49-F238E27FC236}">
                  <a16:creationId xmlns:a16="http://schemas.microsoft.com/office/drawing/2014/main" id="{93D57B48-4C8F-4E75-9D2A-E9437B5C5102}"/>
                </a:ext>
              </a:extLst>
            </p:cNvPr>
            <p:cNvSpPr>
              <a:spLocks noChangeShapeType="1"/>
            </p:cNvSpPr>
            <p:nvPr/>
          </p:nvSpPr>
          <p:spPr bwMode="auto">
            <a:xfrm>
              <a:off x="110458155" y="109099350"/>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4" name="Text Box 70">
              <a:extLst>
                <a:ext uri="{FF2B5EF4-FFF2-40B4-BE49-F238E27FC236}">
                  <a16:creationId xmlns:a16="http://schemas.microsoft.com/office/drawing/2014/main" id="{AE6EA2B4-C595-410C-805E-049869316518}"/>
                </a:ext>
              </a:extLst>
            </p:cNvPr>
            <p:cNvSpPr txBox="1">
              <a:spLocks noChangeArrowheads="1"/>
            </p:cNvSpPr>
            <p:nvPr/>
          </p:nvSpPr>
          <p:spPr bwMode="auto">
            <a:xfrm>
              <a:off x="110159610" y="108470700"/>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5" name="Text Box 71">
              <a:extLst>
                <a:ext uri="{FF2B5EF4-FFF2-40B4-BE49-F238E27FC236}">
                  <a16:creationId xmlns:a16="http://schemas.microsoft.com/office/drawing/2014/main" id="{055A41C3-C32A-41A7-BB1D-6A52722AD2D7}"/>
                </a:ext>
              </a:extLst>
            </p:cNvPr>
            <p:cNvSpPr txBox="1">
              <a:spLocks noChangeArrowheads="1"/>
            </p:cNvSpPr>
            <p:nvPr/>
          </p:nvSpPr>
          <p:spPr bwMode="auto">
            <a:xfrm>
              <a:off x="107584875" y="109099350"/>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6" name="Line 72">
              <a:extLst>
                <a:ext uri="{FF2B5EF4-FFF2-40B4-BE49-F238E27FC236}">
                  <a16:creationId xmlns:a16="http://schemas.microsoft.com/office/drawing/2014/main" id="{287428C8-EF3B-4099-A7C4-1778B74F90DF}"/>
                </a:ext>
              </a:extLst>
            </p:cNvPr>
            <p:cNvSpPr>
              <a:spLocks noChangeShapeType="1"/>
            </p:cNvSpPr>
            <p:nvPr/>
          </p:nvSpPr>
          <p:spPr bwMode="auto">
            <a:xfrm>
              <a:off x="107041950" y="108470700"/>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7" name="Text Box 73">
              <a:extLst>
                <a:ext uri="{FF2B5EF4-FFF2-40B4-BE49-F238E27FC236}">
                  <a16:creationId xmlns:a16="http://schemas.microsoft.com/office/drawing/2014/main" id="{1F11F607-4521-4587-8650-56ADF96F9250}"/>
                </a:ext>
              </a:extLst>
            </p:cNvPr>
            <p:cNvSpPr txBox="1">
              <a:spLocks noChangeArrowheads="1"/>
            </p:cNvSpPr>
            <p:nvPr/>
          </p:nvSpPr>
          <p:spPr bwMode="auto">
            <a:xfrm>
              <a:off x="107270550" y="108013500"/>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8" name="Line 74">
              <a:extLst>
                <a:ext uri="{FF2B5EF4-FFF2-40B4-BE49-F238E27FC236}">
                  <a16:creationId xmlns:a16="http://schemas.microsoft.com/office/drawing/2014/main" id="{5CC134D3-E436-4880-82CA-69913907C3D2}"/>
                </a:ext>
              </a:extLst>
            </p:cNvPr>
            <p:cNvSpPr>
              <a:spLocks noChangeShapeType="1"/>
            </p:cNvSpPr>
            <p:nvPr/>
          </p:nvSpPr>
          <p:spPr bwMode="auto">
            <a:xfrm>
              <a:off x="111099600" y="1068133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9" name="Text Box 75">
              <a:extLst>
                <a:ext uri="{FF2B5EF4-FFF2-40B4-BE49-F238E27FC236}">
                  <a16:creationId xmlns:a16="http://schemas.microsoft.com/office/drawing/2014/main" id="{7DA55D35-E692-49B1-929D-13ADBD2A9FD7}"/>
                </a:ext>
              </a:extLst>
            </p:cNvPr>
            <p:cNvSpPr txBox="1">
              <a:spLocks noChangeArrowheads="1"/>
            </p:cNvSpPr>
            <p:nvPr/>
          </p:nvSpPr>
          <p:spPr bwMode="auto">
            <a:xfrm>
              <a:off x="110985300" y="1065276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0" name="Line 76">
              <a:extLst>
                <a:ext uri="{FF2B5EF4-FFF2-40B4-BE49-F238E27FC236}">
                  <a16:creationId xmlns:a16="http://schemas.microsoft.com/office/drawing/2014/main" id="{E3913A3A-D3D1-44C5-B2CA-2C4508D863DC}"/>
                </a:ext>
              </a:extLst>
            </p:cNvPr>
            <p:cNvSpPr>
              <a:spLocks noChangeShapeType="1"/>
            </p:cNvSpPr>
            <p:nvPr/>
          </p:nvSpPr>
          <p:spPr bwMode="auto">
            <a:xfrm>
              <a:off x="111213900" y="10681335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1" name="Text Box 77">
              <a:extLst>
                <a:ext uri="{FF2B5EF4-FFF2-40B4-BE49-F238E27FC236}">
                  <a16:creationId xmlns:a16="http://schemas.microsoft.com/office/drawing/2014/main" id="{8A09512F-1BA3-41BC-A2BE-641BD8D6E313}"/>
                </a:ext>
              </a:extLst>
            </p:cNvPr>
            <p:cNvSpPr txBox="1">
              <a:spLocks noChangeArrowheads="1"/>
            </p:cNvSpPr>
            <p:nvPr/>
          </p:nvSpPr>
          <p:spPr bwMode="auto">
            <a:xfrm>
              <a:off x="108093196" y="107156250"/>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2" name="Line 78">
              <a:extLst>
                <a:ext uri="{FF2B5EF4-FFF2-40B4-BE49-F238E27FC236}">
                  <a16:creationId xmlns:a16="http://schemas.microsoft.com/office/drawing/2014/main" id="{2182B8B7-136B-4EC8-973D-19C815B8EF74}"/>
                </a:ext>
              </a:extLst>
            </p:cNvPr>
            <p:cNvSpPr>
              <a:spLocks noChangeShapeType="1"/>
            </p:cNvSpPr>
            <p:nvPr/>
          </p:nvSpPr>
          <p:spPr bwMode="auto">
            <a:xfrm>
              <a:off x="108259926"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3" name="Line 79">
              <a:extLst>
                <a:ext uri="{FF2B5EF4-FFF2-40B4-BE49-F238E27FC236}">
                  <a16:creationId xmlns:a16="http://schemas.microsoft.com/office/drawing/2014/main" id="{8183CE16-3653-4784-8A80-D1A98193554D}"/>
                </a:ext>
              </a:extLst>
            </p:cNvPr>
            <p:cNvSpPr>
              <a:spLocks noChangeShapeType="1"/>
            </p:cNvSpPr>
            <p:nvPr/>
          </p:nvSpPr>
          <p:spPr bwMode="auto">
            <a:xfrm>
              <a:off x="107092808" y="1068705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4" name="Line 80">
              <a:extLst>
                <a:ext uri="{FF2B5EF4-FFF2-40B4-BE49-F238E27FC236}">
                  <a16:creationId xmlns:a16="http://schemas.microsoft.com/office/drawing/2014/main" id="{8A37B0B2-89D5-4D5F-BA76-9E9FBB9CE37E}"/>
                </a:ext>
              </a:extLst>
            </p:cNvPr>
            <p:cNvSpPr>
              <a:spLocks noChangeShapeType="1"/>
            </p:cNvSpPr>
            <p:nvPr/>
          </p:nvSpPr>
          <p:spPr bwMode="auto">
            <a:xfrm>
              <a:off x="108093196" y="106870500"/>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5" name="Text Box 81">
              <a:extLst>
                <a:ext uri="{FF2B5EF4-FFF2-40B4-BE49-F238E27FC236}">
                  <a16:creationId xmlns:a16="http://schemas.microsoft.com/office/drawing/2014/main" id="{9465F812-8D0C-442A-925C-3245E0877F97}"/>
                </a:ext>
              </a:extLst>
            </p:cNvPr>
            <p:cNvSpPr txBox="1">
              <a:spLocks noChangeArrowheads="1"/>
            </p:cNvSpPr>
            <p:nvPr/>
          </p:nvSpPr>
          <p:spPr bwMode="auto">
            <a:xfrm>
              <a:off x="106870500" y="1065847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6" name="Line 82">
              <a:extLst>
                <a:ext uri="{FF2B5EF4-FFF2-40B4-BE49-F238E27FC236}">
                  <a16:creationId xmlns:a16="http://schemas.microsoft.com/office/drawing/2014/main" id="{1E7EF71A-FD1A-4ACC-8478-34A911B00416}"/>
                </a:ext>
              </a:extLst>
            </p:cNvPr>
            <p:cNvSpPr>
              <a:spLocks noChangeShapeType="1"/>
            </p:cNvSpPr>
            <p:nvPr/>
          </p:nvSpPr>
          <p:spPr bwMode="auto">
            <a:xfrm>
              <a:off x="107426270" y="1069848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7" name="Line 83">
              <a:extLst>
                <a:ext uri="{FF2B5EF4-FFF2-40B4-BE49-F238E27FC236}">
                  <a16:creationId xmlns:a16="http://schemas.microsoft.com/office/drawing/2014/main" id="{1DDCF9E4-12A2-4AEA-A4CA-AC8B0D00B442}"/>
                </a:ext>
              </a:extLst>
            </p:cNvPr>
            <p:cNvSpPr>
              <a:spLocks noChangeShapeType="1"/>
            </p:cNvSpPr>
            <p:nvPr/>
          </p:nvSpPr>
          <p:spPr bwMode="auto">
            <a:xfrm>
              <a:off x="107315116" y="106984800"/>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8" name="Text Box 84">
              <a:extLst>
                <a:ext uri="{FF2B5EF4-FFF2-40B4-BE49-F238E27FC236}">
                  <a16:creationId xmlns:a16="http://schemas.microsoft.com/office/drawing/2014/main" id="{F40A4DBC-D5EB-4759-A339-491B8C5579AD}"/>
                </a:ext>
              </a:extLst>
            </p:cNvPr>
            <p:cNvSpPr txBox="1">
              <a:spLocks noChangeArrowheads="1"/>
            </p:cNvSpPr>
            <p:nvPr/>
          </p:nvSpPr>
          <p:spPr bwMode="auto">
            <a:xfrm>
              <a:off x="106870500" y="107184825"/>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9" name="Text Box 85">
              <a:extLst>
                <a:ext uri="{FF2B5EF4-FFF2-40B4-BE49-F238E27FC236}">
                  <a16:creationId xmlns:a16="http://schemas.microsoft.com/office/drawing/2014/main" id="{E97DCA31-C596-45F2-8DC8-FE38184DA278}"/>
                </a:ext>
              </a:extLst>
            </p:cNvPr>
            <p:cNvSpPr txBox="1">
              <a:spLocks noChangeArrowheads="1"/>
            </p:cNvSpPr>
            <p:nvPr/>
          </p:nvSpPr>
          <p:spPr bwMode="auto">
            <a:xfrm>
              <a:off x="108037618"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0" name="Line 86">
              <a:extLst>
                <a:ext uri="{FF2B5EF4-FFF2-40B4-BE49-F238E27FC236}">
                  <a16:creationId xmlns:a16="http://schemas.microsoft.com/office/drawing/2014/main" id="{1F9F8054-A38F-438E-8058-B431AA773DD1}"/>
                </a:ext>
              </a:extLst>
            </p:cNvPr>
            <p:cNvSpPr>
              <a:spLocks noChangeShapeType="1"/>
            </p:cNvSpPr>
            <p:nvPr/>
          </p:nvSpPr>
          <p:spPr bwMode="auto">
            <a:xfrm>
              <a:off x="107156250" y="106527600"/>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1" name="Text Box 87">
              <a:extLst>
                <a:ext uri="{FF2B5EF4-FFF2-40B4-BE49-F238E27FC236}">
                  <a16:creationId xmlns:a16="http://schemas.microsoft.com/office/drawing/2014/main" id="{06FFA471-7A41-4EFB-A362-0D38BA2167B3}"/>
                </a:ext>
              </a:extLst>
            </p:cNvPr>
            <p:cNvSpPr txBox="1">
              <a:spLocks noChangeArrowheads="1"/>
            </p:cNvSpPr>
            <p:nvPr/>
          </p:nvSpPr>
          <p:spPr bwMode="auto">
            <a:xfrm>
              <a:off x="106670475" y="106270425"/>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2" name="Text Box 88">
              <a:extLst>
                <a:ext uri="{FF2B5EF4-FFF2-40B4-BE49-F238E27FC236}">
                  <a16:creationId xmlns:a16="http://schemas.microsoft.com/office/drawing/2014/main" id="{DF870CFB-E3FF-4E16-88D5-C3903D35273E}"/>
                </a:ext>
              </a:extLst>
            </p:cNvPr>
            <p:cNvSpPr txBox="1">
              <a:spLocks noChangeArrowheads="1"/>
            </p:cNvSpPr>
            <p:nvPr/>
          </p:nvSpPr>
          <p:spPr bwMode="auto">
            <a:xfrm>
              <a:off x="108426657" y="10687050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3" name="Line 89">
              <a:extLst>
                <a:ext uri="{FF2B5EF4-FFF2-40B4-BE49-F238E27FC236}">
                  <a16:creationId xmlns:a16="http://schemas.microsoft.com/office/drawing/2014/main" id="{5B965997-ED68-45E6-86FA-F4387920BE9E}"/>
                </a:ext>
              </a:extLst>
            </p:cNvPr>
            <p:cNvSpPr>
              <a:spLocks noChangeShapeType="1"/>
            </p:cNvSpPr>
            <p:nvPr/>
          </p:nvSpPr>
          <p:spPr bwMode="auto">
            <a:xfrm>
              <a:off x="108982428"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4" name="Line 90">
              <a:extLst>
                <a:ext uri="{FF2B5EF4-FFF2-40B4-BE49-F238E27FC236}">
                  <a16:creationId xmlns:a16="http://schemas.microsoft.com/office/drawing/2014/main" id="{9BBDF264-A24F-42BE-A3A9-1ECD78C5BB21}"/>
                </a:ext>
              </a:extLst>
            </p:cNvPr>
            <p:cNvSpPr>
              <a:spLocks noChangeShapeType="1"/>
            </p:cNvSpPr>
            <p:nvPr/>
          </p:nvSpPr>
          <p:spPr bwMode="auto">
            <a:xfrm>
              <a:off x="108815697" y="1068705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5" name="Text Box 91">
              <a:extLst>
                <a:ext uri="{FF2B5EF4-FFF2-40B4-BE49-F238E27FC236}">
                  <a16:creationId xmlns:a16="http://schemas.microsoft.com/office/drawing/2014/main" id="{26EAA028-9E63-4F26-B8A9-F418EBB62B28}"/>
                </a:ext>
              </a:extLst>
            </p:cNvPr>
            <p:cNvSpPr txBox="1">
              <a:spLocks noChangeArrowheads="1"/>
            </p:cNvSpPr>
            <p:nvPr/>
          </p:nvSpPr>
          <p:spPr bwMode="auto">
            <a:xfrm>
              <a:off x="108760120"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6" name="Line 92">
              <a:extLst>
                <a:ext uri="{FF2B5EF4-FFF2-40B4-BE49-F238E27FC236}">
                  <a16:creationId xmlns:a16="http://schemas.microsoft.com/office/drawing/2014/main" id="{43EF3883-EDC4-401B-8CEC-3C5AB92B4C45}"/>
                </a:ext>
              </a:extLst>
            </p:cNvPr>
            <p:cNvSpPr>
              <a:spLocks noChangeShapeType="1"/>
            </p:cNvSpPr>
            <p:nvPr/>
          </p:nvSpPr>
          <p:spPr bwMode="auto">
            <a:xfrm flipV="1">
              <a:off x="107092808" y="106984800"/>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7" name="Text Box 93">
              <a:extLst>
                <a:ext uri="{FF2B5EF4-FFF2-40B4-BE49-F238E27FC236}">
                  <a16:creationId xmlns:a16="http://schemas.microsoft.com/office/drawing/2014/main" id="{E3F9E8EC-C4C0-4E7D-955A-53FE90BA0E17}"/>
                </a:ext>
              </a:extLst>
            </p:cNvPr>
            <p:cNvSpPr txBox="1">
              <a:spLocks noChangeArrowheads="1"/>
            </p:cNvSpPr>
            <p:nvPr/>
          </p:nvSpPr>
          <p:spPr bwMode="auto">
            <a:xfrm>
              <a:off x="107270550" y="1066990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8" name="Text Box 94">
              <a:extLst>
                <a:ext uri="{FF2B5EF4-FFF2-40B4-BE49-F238E27FC236}">
                  <a16:creationId xmlns:a16="http://schemas.microsoft.com/office/drawing/2014/main" id="{6A3C18FF-D349-4060-8691-A08C4CEB28C8}"/>
                </a:ext>
              </a:extLst>
            </p:cNvPr>
            <p:cNvSpPr txBox="1">
              <a:spLocks noChangeArrowheads="1"/>
            </p:cNvSpPr>
            <p:nvPr/>
          </p:nvSpPr>
          <p:spPr bwMode="auto">
            <a:xfrm>
              <a:off x="109204737" y="10687050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9" name="Text Box 95">
              <a:extLst>
                <a:ext uri="{FF2B5EF4-FFF2-40B4-BE49-F238E27FC236}">
                  <a16:creationId xmlns:a16="http://schemas.microsoft.com/office/drawing/2014/main" id="{70A0838F-874A-4CF8-BAE5-D01F5C39BDAF}"/>
                </a:ext>
              </a:extLst>
            </p:cNvPr>
            <p:cNvSpPr txBox="1">
              <a:spLocks noChangeArrowheads="1"/>
            </p:cNvSpPr>
            <p:nvPr/>
          </p:nvSpPr>
          <p:spPr bwMode="auto">
            <a:xfrm>
              <a:off x="107184825" y="107327700"/>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0" name="Line 96">
              <a:extLst>
                <a:ext uri="{FF2B5EF4-FFF2-40B4-BE49-F238E27FC236}">
                  <a16:creationId xmlns:a16="http://schemas.microsoft.com/office/drawing/2014/main" id="{63286788-DBFB-4071-BB33-986D582C8B17}"/>
                </a:ext>
              </a:extLst>
            </p:cNvPr>
            <p:cNvSpPr>
              <a:spLocks noChangeShapeType="1"/>
            </p:cNvSpPr>
            <p:nvPr/>
          </p:nvSpPr>
          <p:spPr bwMode="auto">
            <a:xfrm>
              <a:off x="107426270" y="1071562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1" name="Line 97">
              <a:extLst>
                <a:ext uri="{FF2B5EF4-FFF2-40B4-BE49-F238E27FC236}">
                  <a16:creationId xmlns:a16="http://schemas.microsoft.com/office/drawing/2014/main" id="{78D46376-6C93-44C0-9DD5-E7D4376BD184}"/>
                </a:ext>
              </a:extLst>
            </p:cNvPr>
            <p:cNvSpPr>
              <a:spLocks noChangeShapeType="1"/>
            </p:cNvSpPr>
            <p:nvPr/>
          </p:nvSpPr>
          <p:spPr bwMode="auto">
            <a:xfrm>
              <a:off x="109704930"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2" name="Line 98">
              <a:extLst>
                <a:ext uri="{FF2B5EF4-FFF2-40B4-BE49-F238E27FC236}">
                  <a16:creationId xmlns:a16="http://schemas.microsoft.com/office/drawing/2014/main" id="{3A494741-8BEF-4293-81FD-F386EDE81283}"/>
                </a:ext>
              </a:extLst>
            </p:cNvPr>
            <p:cNvSpPr>
              <a:spLocks noChangeShapeType="1"/>
            </p:cNvSpPr>
            <p:nvPr/>
          </p:nvSpPr>
          <p:spPr bwMode="auto">
            <a:xfrm>
              <a:off x="109538199" y="1068705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3" name="Text Box 99">
              <a:extLst>
                <a:ext uri="{FF2B5EF4-FFF2-40B4-BE49-F238E27FC236}">
                  <a16:creationId xmlns:a16="http://schemas.microsoft.com/office/drawing/2014/main" id="{8A5EC3FF-F20E-41A6-9E8A-098604F6EC2D}"/>
                </a:ext>
              </a:extLst>
            </p:cNvPr>
            <p:cNvSpPr txBox="1">
              <a:spLocks noChangeArrowheads="1"/>
            </p:cNvSpPr>
            <p:nvPr/>
          </p:nvSpPr>
          <p:spPr bwMode="auto">
            <a:xfrm>
              <a:off x="109482622"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4" name="Line 100">
              <a:extLst>
                <a:ext uri="{FF2B5EF4-FFF2-40B4-BE49-F238E27FC236}">
                  <a16:creationId xmlns:a16="http://schemas.microsoft.com/office/drawing/2014/main" id="{B1576DC7-41A1-4F01-A6BA-01F4071FA68D}"/>
                </a:ext>
              </a:extLst>
            </p:cNvPr>
            <p:cNvSpPr>
              <a:spLocks noChangeShapeType="1"/>
            </p:cNvSpPr>
            <p:nvPr/>
          </p:nvSpPr>
          <p:spPr bwMode="auto">
            <a:xfrm>
              <a:off x="108982428" y="107041950"/>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5" name="Text Box 101">
              <a:extLst>
                <a:ext uri="{FF2B5EF4-FFF2-40B4-BE49-F238E27FC236}">
                  <a16:creationId xmlns:a16="http://schemas.microsoft.com/office/drawing/2014/main" id="{7767805F-03D1-4D51-8494-DECCB07B6B00}"/>
                </a:ext>
              </a:extLst>
            </p:cNvPr>
            <p:cNvSpPr txBox="1">
              <a:spLocks noChangeArrowheads="1"/>
            </p:cNvSpPr>
            <p:nvPr/>
          </p:nvSpPr>
          <p:spPr bwMode="auto">
            <a:xfrm>
              <a:off x="107699175" y="106870500"/>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6" name="Line 102">
              <a:extLst>
                <a:ext uri="{FF2B5EF4-FFF2-40B4-BE49-F238E27FC236}">
                  <a16:creationId xmlns:a16="http://schemas.microsoft.com/office/drawing/2014/main" id="{806C8BC5-A403-4669-BE24-3C3E1AF4860B}"/>
                </a:ext>
              </a:extLst>
            </p:cNvPr>
            <p:cNvSpPr>
              <a:spLocks noChangeShapeType="1"/>
            </p:cNvSpPr>
            <p:nvPr/>
          </p:nvSpPr>
          <p:spPr bwMode="auto">
            <a:xfrm>
              <a:off x="107148385" y="107099100"/>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7" name="Text Box 103">
              <a:extLst>
                <a:ext uri="{FF2B5EF4-FFF2-40B4-BE49-F238E27FC236}">
                  <a16:creationId xmlns:a16="http://schemas.microsoft.com/office/drawing/2014/main" id="{D292B3CB-4F26-4330-B985-D1022C0DFCF0}"/>
                </a:ext>
              </a:extLst>
            </p:cNvPr>
            <p:cNvSpPr txBox="1">
              <a:spLocks noChangeArrowheads="1"/>
            </p:cNvSpPr>
            <p:nvPr/>
          </p:nvSpPr>
          <p:spPr bwMode="auto">
            <a:xfrm>
              <a:off x="107648579" y="107099100"/>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8" name="Line 104">
              <a:extLst>
                <a:ext uri="{FF2B5EF4-FFF2-40B4-BE49-F238E27FC236}">
                  <a16:creationId xmlns:a16="http://schemas.microsoft.com/office/drawing/2014/main" id="{31863A95-9BCF-4343-B29D-AEF4203EEFA2}"/>
                </a:ext>
              </a:extLst>
            </p:cNvPr>
            <p:cNvSpPr>
              <a:spLocks noChangeShapeType="1"/>
            </p:cNvSpPr>
            <p:nvPr/>
          </p:nvSpPr>
          <p:spPr bwMode="auto">
            <a:xfrm>
              <a:off x="111213900" y="107213400"/>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9" name="Text Box 105">
              <a:extLst>
                <a:ext uri="{FF2B5EF4-FFF2-40B4-BE49-F238E27FC236}">
                  <a16:creationId xmlns:a16="http://schemas.microsoft.com/office/drawing/2014/main" id="{7F8F8958-1B4A-4803-A16A-8F05B3CEDD2D}"/>
                </a:ext>
              </a:extLst>
            </p:cNvPr>
            <p:cNvSpPr txBox="1">
              <a:spLocks noChangeArrowheads="1"/>
            </p:cNvSpPr>
            <p:nvPr/>
          </p:nvSpPr>
          <p:spPr bwMode="auto">
            <a:xfrm>
              <a:off x="110871000" y="107784900"/>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0" name="Line 106">
              <a:extLst>
                <a:ext uri="{FF2B5EF4-FFF2-40B4-BE49-F238E27FC236}">
                  <a16:creationId xmlns:a16="http://schemas.microsoft.com/office/drawing/2014/main" id="{A7BE1705-CB01-4A49-A2AF-242CA948D6D2}"/>
                </a:ext>
              </a:extLst>
            </p:cNvPr>
            <p:cNvSpPr>
              <a:spLocks noChangeShapeType="1"/>
            </p:cNvSpPr>
            <p:nvPr/>
          </p:nvSpPr>
          <p:spPr bwMode="auto">
            <a:xfrm>
              <a:off x="106756199"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1" name="Text Box 107">
              <a:extLst>
                <a:ext uri="{FF2B5EF4-FFF2-40B4-BE49-F238E27FC236}">
                  <a16:creationId xmlns:a16="http://schemas.microsoft.com/office/drawing/2014/main" id="{E726D73B-08D1-4BFB-83BE-BD7977E51B9E}"/>
                </a:ext>
              </a:extLst>
            </p:cNvPr>
            <p:cNvSpPr txBox="1">
              <a:spLocks noChangeArrowheads="1"/>
            </p:cNvSpPr>
            <p:nvPr/>
          </p:nvSpPr>
          <p:spPr bwMode="auto">
            <a:xfrm>
              <a:off x="106584749" y="106584750"/>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2" name="Line 108">
              <a:extLst>
                <a:ext uri="{FF2B5EF4-FFF2-40B4-BE49-F238E27FC236}">
                  <a16:creationId xmlns:a16="http://schemas.microsoft.com/office/drawing/2014/main" id="{0D4627C3-B853-4448-A2FA-9B649D3791FF}"/>
                </a:ext>
              </a:extLst>
            </p:cNvPr>
            <p:cNvSpPr>
              <a:spLocks noChangeShapeType="1"/>
            </p:cNvSpPr>
            <p:nvPr/>
          </p:nvSpPr>
          <p:spPr bwMode="auto">
            <a:xfrm>
              <a:off x="106584749" y="1068419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3" name="Line 109">
              <a:extLst>
                <a:ext uri="{FF2B5EF4-FFF2-40B4-BE49-F238E27FC236}">
                  <a16:creationId xmlns:a16="http://schemas.microsoft.com/office/drawing/2014/main" id="{10A03A5A-FB64-4FDA-915B-9277D00A6360}"/>
                </a:ext>
              </a:extLst>
            </p:cNvPr>
            <p:cNvSpPr>
              <a:spLocks noChangeShapeType="1"/>
            </p:cNvSpPr>
            <p:nvPr/>
          </p:nvSpPr>
          <p:spPr bwMode="auto">
            <a:xfrm>
              <a:off x="106641900" y="106527600"/>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4" name="Text Box 110">
              <a:extLst>
                <a:ext uri="{FF2B5EF4-FFF2-40B4-BE49-F238E27FC236}">
                  <a16:creationId xmlns:a16="http://schemas.microsoft.com/office/drawing/2014/main" id="{B97D0107-46F1-4F49-94AB-C6F6D7E0CCF4}"/>
                </a:ext>
              </a:extLst>
            </p:cNvPr>
            <p:cNvSpPr txBox="1">
              <a:spLocks noChangeArrowheads="1"/>
            </p:cNvSpPr>
            <p:nvPr/>
          </p:nvSpPr>
          <p:spPr bwMode="auto">
            <a:xfrm>
              <a:off x="106813350" y="10684192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435" name="Rectangle 434">
            <a:extLst>
              <a:ext uri="{FF2B5EF4-FFF2-40B4-BE49-F238E27FC236}">
                <a16:creationId xmlns:a16="http://schemas.microsoft.com/office/drawing/2014/main" id="{27A10FD3-1DB4-45A8-817B-AF37B830C1CE}"/>
              </a:ext>
            </a:extLst>
          </p:cNvPr>
          <p:cNvSpPr/>
          <p:nvPr/>
        </p:nvSpPr>
        <p:spPr>
          <a:xfrm>
            <a:off x="4718472" y="1233182"/>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029876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40</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301257" y="749975"/>
            <a:ext cx="7400107" cy="1015663"/>
          </a:xfrm>
          <a:prstGeom prst="rect">
            <a:avLst/>
          </a:prstGeom>
          <a:noFill/>
        </p:spPr>
        <p:txBody>
          <a:bodyPr wrap="square" rtlCol="0">
            <a:spAutoFit/>
          </a:bodyPr>
          <a:lstStyle/>
          <a:p>
            <a:pPr algn="ctr"/>
            <a:r>
              <a:rPr lang="en-US" sz="2800" b="1" dirty="0">
                <a:latin typeface="Arial Narrow" panose="020B0606020202030204" pitchFamily="34" charset="0"/>
              </a:rPr>
              <a:t>What does Ellen White do?</a:t>
            </a:r>
            <a:r>
              <a:rPr lang="en-US" sz="28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7" name="TextBox 6">
            <a:extLst>
              <a:ext uri="{FF2B5EF4-FFF2-40B4-BE49-F238E27FC236}">
                <a16:creationId xmlns:a16="http://schemas.microsoft.com/office/drawing/2014/main" id="{00C8D28A-9EA2-4EBE-8063-D612BEFF2AA9}"/>
              </a:ext>
            </a:extLst>
          </p:cNvPr>
          <p:cNvSpPr txBox="1"/>
          <p:nvPr/>
        </p:nvSpPr>
        <p:spPr>
          <a:xfrm>
            <a:off x="3248296" y="3598132"/>
            <a:ext cx="5590903" cy="523220"/>
          </a:xfrm>
          <a:prstGeom prst="rect">
            <a:avLst/>
          </a:prstGeom>
          <a:noFill/>
        </p:spPr>
        <p:txBody>
          <a:bodyPr wrap="square" rtlCol="0">
            <a:spAutoFit/>
          </a:bodyPr>
          <a:lstStyle/>
          <a:p>
            <a:pPr algn="ctr"/>
            <a:r>
              <a:rPr lang="en-US" sz="2800" b="1" dirty="0">
                <a:latin typeface="Arial Narrow" panose="020B0606020202030204" pitchFamily="34" charset="0"/>
              </a:rPr>
              <a:t>How does she know?</a:t>
            </a:r>
          </a:p>
        </p:txBody>
      </p:sp>
    </p:spTree>
    <p:extLst>
      <p:ext uri="{BB962C8B-B14F-4D97-AF65-F5344CB8AC3E}">
        <p14:creationId xmlns:p14="http://schemas.microsoft.com/office/powerpoint/2010/main" val="182830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974E9B-2DF8-44FC-A375-EDB95F665AA4}"/>
              </a:ext>
            </a:extLst>
          </p:cNvPr>
          <p:cNvSpPr>
            <a:spLocks noGrp="1"/>
          </p:cNvSpPr>
          <p:nvPr>
            <p:ph type="sldNum" sz="quarter" idx="12"/>
          </p:nvPr>
        </p:nvSpPr>
        <p:spPr/>
        <p:txBody>
          <a:bodyPr/>
          <a:lstStyle/>
          <a:p>
            <a:fld id="{1E1B8BD3-EEEF-4896-BEE3-06C250004F3C}" type="slidenum">
              <a:rPr lang="en-US" smtClean="0"/>
              <a:pPr/>
              <a:t>41</a:t>
            </a:fld>
            <a:endParaRPr lang="en-US" dirty="0"/>
          </a:p>
        </p:txBody>
      </p:sp>
      <p:sp>
        <p:nvSpPr>
          <p:cNvPr id="3" name="TextBox 2">
            <a:extLst>
              <a:ext uri="{FF2B5EF4-FFF2-40B4-BE49-F238E27FC236}">
                <a16:creationId xmlns:a16="http://schemas.microsoft.com/office/drawing/2014/main" id="{808445E3-7F14-4F4E-BB14-ECDB919044EA}"/>
              </a:ext>
            </a:extLst>
          </p:cNvPr>
          <p:cNvSpPr txBox="1"/>
          <p:nvPr/>
        </p:nvSpPr>
        <p:spPr>
          <a:xfrm>
            <a:off x="2301257" y="749975"/>
            <a:ext cx="7400107" cy="1015663"/>
          </a:xfrm>
          <a:prstGeom prst="rect">
            <a:avLst/>
          </a:prstGeom>
          <a:noFill/>
        </p:spPr>
        <p:txBody>
          <a:bodyPr wrap="square" rtlCol="0">
            <a:spAutoFit/>
          </a:bodyPr>
          <a:lstStyle/>
          <a:p>
            <a:pPr algn="ctr"/>
            <a:r>
              <a:rPr lang="en-US" sz="2800" b="1" dirty="0">
                <a:latin typeface="Arial Narrow" panose="020B0606020202030204" pitchFamily="34" charset="0"/>
              </a:rPr>
              <a:t>What does Ellen White do?</a:t>
            </a:r>
            <a:r>
              <a:rPr lang="en-US" sz="28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4" name="Rectangle 3">
            <a:extLst>
              <a:ext uri="{FF2B5EF4-FFF2-40B4-BE49-F238E27FC236}">
                <a16:creationId xmlns:a16="http://schemas.microsoft.com/office/drawing/2014/main" id="{93E2C6AF-C27C-4A72-A828-6CFD414DD94C}"/>
              </a:ext>
            </a:extLst>
          </p:cNvPr>
          <p:cNvSpPr/>
          <p:nvPr/>
        </p:nvSpPr>
        <p:spPr>
          <a:xfrm>
            <a:off x="2814214" y="1765638"/>
            <a:ext cx="6737742" cy="1384995"/>
          </a:xfrm>
          <a:prstGeom prst="rect">
            <a:avLst/>
          </a:prstGeom>
        </p:spPr>
        <p:txBody>
          <a:bodyPr wrap="none">
            <a:spAutoFit/>
          </a:bodyPr>
          <a:lstStyle/>
          <a:p>
            <a:pPr algn="ctr"/>
            <a:r>
              <a:rPr lang="en-US" sz="2800" b="1" dirty="0">
                <a:solidFill>
                  <a:srgbClr val="FF0000"/>
                </a:solidFill>
                <a:latin typeface="Arial Narrow" panose="020B0606020202030204" pitchFamily="34" charset="0"/>
              </a:rPr>
              <a:t>Releases a statement in 1888 and says neither </a:t>
            </a:r>
          </a:p>
          <a:p>
            <a:pPr algn="ctr"/>
            <a:r>
              <a:rPr lang="en-US" sz="2800" b="1" dirty="0">
                <a:solidFill>
                  <a:srgbClr val="FF0000"/>
                </a:solidFill>
                <a:latin typeface="Arial Narrow" panose="020B0606020202030204" pitchFamily="34" charset="0"/>
              </a:rPr>
              <a:t>Waggoner or Butler has all the light on the </a:t>
            </a:r>
          </a:p>
          <a:p>
            <a:pPr algn="ctr"/>
            <a:r>
              <a:rPr lang="en-US" sz="2800" b="1" dirty="0">
                <a:solidFill>
                  <a:srgbClr val="FF0000"/>
                </a:solidFill>
                <a:latin typeface="Arial Narrow" panose="020B0606020202030204" pitchFamily="34" charset="0"/>
              </a:rPr>
              <a:t>Law in Galatians</a:t>
            </a:r>
          </a:p>
        </p:txBody>
      </p:sp>
      <p:sp>
        <p:nvSpPr>
          <p:cNvPr id="6" name="Rectangle 5">
            <a:extLst>
              <a:ext uri="{FF2B5EF4-FFF2-40B4-BE49-F238E27FC236}">
                <a16:creationId xmlns:a16="http://schemas.microsoft.com/office/drawing/2014/main" id="{6DB5F780-3685-4D2C-BA1C-5A73F777AF5B}"/>
              </a:ext>
            </a:extLst>
          </p:cNvPr>
          <p:cNvSpPr/>
          <p:nvPr/>
        </p:nvSpPr>
        <p:spPr>
          <a:xfrm>
            <a:off x="931817" y="4723030"/>
            <a:ext cx="10641874" cy="1384995"/>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She speaks of an angel guide beside her who stretches one arm to Waggoner and one arm to Butler. He says, “neither have all the light on the law, neither position is perfect”. </a:t>
            </a:r>
            <a:endParaRPr lang="en-US" sz="2800" b="1" dirty="0">
              <a:solidFill>
                <a:srgbClr val="FF0000"/>
              </a:solidFill>
            </a:endParaRPr>
          </a:p>
        </p:txBody>
      </p:sp>
      <p:sp>
        <p:nvSpPr>
          <p:cNvPr id="7" name="TextBox 6">
            <a:extLst>
              <a:ext uri="{FF2B5EF4-FFF2-40B4-BE49-F238E27FC236}">
                <a16:creationId xmlns:a16="http://schemas.microsoft.com/office/drawing/2014/main" id="{00C8D28A-9EA2-4EBE-8063-D612BEFF2AA9}"/>
              </a:ext>
            </a:extLst>
          </p:cNvPr>
          <p:cNvSpPr txBox="1"/>
          <p:nvPr/>
        </p:nvSpPr>
        <p:spPr>
          <a:xfrm>
            <a:off x="3248296" y="3598132"/>
            <a:ext cx="5590903" cy="523220"/>
          </a:xfrm>
          <a:prstGeom prst="rect">
            <a:avLst/>
          </a:prstGeom>
          <a:noFill/>
        </p:spPr>
        <p:txBody>
          <a:bodyPr wrap="square" rtlCol="0">
            <a:spAutoFit/>
          </a:bodyPr>
          <a:lstStyle/>
          <a:p>
            <a:pPr algn="ctr"/>
            <a:r>
              <a:rPr lang="en-US" sz="2800" b="1" dirty="0">
                <a:latin typeface="Arial Narrow" panose="020B0606020202030204" pitchFamily="34" charset="0"/>
              </a:rPr>
              <a:t>How does she know?</a:t>
            </a:r>
          </a:p>
        </p:txBody>
      </p:sp>
    </p:spTree>
    <p:extLst>
      <p:ext uri="{BB962C8B-B14F-4D97-AF65-F5344CB8AC3E}">
        <p14:creationId xmlns:p14="http://schemas.microsoft.com/office/powerpoint/2010/main" val="242245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DC2182-4F1A-43C4-A0AA-698CF9BB48CD}"/>
              </a:ext>
            </a:extLst>
          </p:cNvPr>
          <p:cNvSpPr>
            <a:spLocks noGrp="1"/>
          </p:cNvSpPr>
          <p:nvPr>
            <p:ph type="sldNum" sz="quarter" idx="12"/>
          </p:nvPr>
        </p:nvSpPr>
        <p:spPr/>
        <p:txBody>
          <a:bodyPr/>
          <a:lstStyle/>
          <a:p>
            <a:fld id="{1E1B8BD3-EEEF-4896-BEE3-06C250004F3C}" type="slidenum">
              <a:rPr lang="en-US" smtClean="0"/>
              <a:pPr/>
              <a:t>42</a:t>
            </a:fld>
            <a:endParaRPr lang="en-US" dirty="0"/>
          </a:p>
        </p:txBody>
      </p:sp>
      <p:sp>
        <p:nvSpPr>
          <p:cNvPr id="4" name="TextBox 3">
            <a:extLst>
              <a:ext uri="{FF2B5EF4-FFF2-40B4-BE49-F238E27FC236}">
                <a16:creationId xmlns:a16="http://schemas.microsoft.com/office/drawing/2014/main" id="{7FE7B41D-8DDA-4AB6-920D-84371F00E9A7}"/>
              </a:ext>
            </a:extLst>
          </p:cNvPr>
          <p:cNvSpPr txBox="1"/>
          <p:nvPr/>
        </p:nvSpPr>
        <p:spPr>
          <a:xfrm>
            <a:off x="2292610" y="1257805"/>
            <a:ext cx="7400107" cy="1446550"/>
          </a:xfrm>
          <a:prstGeom prst="rect">
            <a:avLst/>
          </a:prstGeom>
          <a:noFill/>
        </p:spPr>
        <p:txBody>
          <a:bodyPr wrap="square" rtlCol="0">
            <a:spAutoFit/>
          </a:bodyPr>
          <a:lstStyle/>
          <a:p>
            <a:pPr algn="ctr"/>
            <a:r>
              <a:rPr lang="en-US" sz="2800" b="1" dirty="0">
                <a:latin typeface="Arial Narrow" panose="020B0606020202030204" pitchFamily="34" charset="0"/>
              </a:rPr>
              <a:t>In the line of Ancient and Modern Israel, how many histories are we dealing with?</a:t>
            </a:r>
            <a:r>
              <a:rPr lang="en-US" sz="2800" dirty="0">
                <a:latin typeface="Arial Narrow" panose="020B0606020202030204" pitchFamily="34" charset="0"/>
              </a:rPr>
              <a:t> </a:t>
            </a:r>
          </a:p>
          <a:p>
            <a:pPr algn="ctr"/>
            <a:endParaRPr lang="en-US" sz="3200" dirty="0">
              <a:latin typeface="Arial Narrow" panose="020B0606020202030204" pitchFamily="34" charset="0"/>
            </a:endParaRPr>
          </a:p>
        </p:txBody>
      </p:sp>
    </p:spTree>
    <p:extLst>
      <p:ext uri="{BB962C8B-B14F-4D97-AF65-F5344CB8AC3E}">
        <p14:creationId xmlns:p14="http://schemas.microsoft.com/office/powerpoint/2010/main" val="31283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DC2182-4F1A-43C4-A0AA-698CF9BB48CD}"/>
              </a:ext>
            </a:extLst>
          </p:cNvPr>
          <p:cNvSpPr>
            <a:spLocks noGrp="1"/>
          </p:cNvSpPr>
          <p:nvPr>
            <p:ph type="sldNum" sz="quarter" idx="12"/>
          </p:nvPr>
        </p:nvSpPr>
        <p:spPr/>
        <p:txBody>
          <a:bodyPr/>
          <a:lstStyle/>
          <a:p>
            <a:fld id="{1E1B8BD3-EEEF-4896-BEE3-06C250004F3C}" type="slidenum">
              <a:rPr lang="en-US" smtClean="0"/>
              <a:pPr/>
              <a:t>43</a:t>
            </a:fld>
            <a:endParaRPr lang="en-US" dirty="0"/>
          </a:p>
        </p:txBody>
      </p:sp>
      <p:sp>
        <p:nvSpPr>
          <p:cNvPr id="4" name="TextBox 3">
            <a:extLst>
              <a:ext uri="{FF2B5EF4-FFF2-40B4-BE49-F238E27FC236}">
                <a16:creationId xmlns:a16="http://schemas.microsoft.com/office/drawing/2014/main" id="{7FE7B41D-8DDA-4AB6-920D-84371F00E9A7}"/>
              </a:ext>
            </a:extLst>
          </p:cNvPr>
          <p:cNvSpPr txBox="1"/>
          <p:nvPr/>
        </p:nvSpPr>
        <p:spPr>
          <a:xfrm>
            <a:off x="2292610" y="1257805"/>
            <a:ext cx="7400107" cy="1446550"/>
          </a:xfrm>
          <a:prstGeom prst="rect">
            <a:avLst/>
          </a:prstGeom>
          <a:noFill/>
        </p:spPr>
        <p:txBody>
          <a:bodyPr wrap="square" rtlCol="0">
            <a:spAutoFit/>
          </a:bodyPr>
          <a:lstStyle/>
          <a:p>
            <a:pPr algn="ctr"/>
            <a:r>
              <a:rPr lang="en-US" sz="2800" b="1" dirty="0">
                <a:latin typeface="Arial Narrow" panose="020B0606020202030204" pitchFamily="34" charset="0"/>
              </a:rPr>
              <a:t>In the line of Ancient and Modern Israel, how many histories are we dealing with?</a:t>
            </a:r>
            <a:r>
              <a:rPr lang="en-US" sz="2800" dirty="0">
                <a:latin typeface="Arial Narrow" panose="020B0606020202030204" pitchFamily="34" charset="0"/>
              </a:rPr>
              <a:t> </a:t>
            </a:r>
          </a:p>
          <a:p>
            <a:pPr algn="ctr"/>
            <a:endParaRPr lang="en-US" sz="3200" dirty="0">
              <a:latin typeface="Arial Narrow" panose="020B0606020202030204" pitchFamily="34" charset="0"/>
            </a:endParaRPr>
          </a:p>
        </p:txBody>
      </p:sp>
      <p:sp>
        <p:nvSpPr>
          <p:cNvPr id="5" name="Rectangle 4">
            <a:extLst>
              <a:ext uri="{FF2B5EF4-FFF2-40B4-BE49-F238E27FC236}">
                <a16:creationId xmlns:a16="http://schemas.microsoft.com/office/drawing/2014/main" id="{48AE4E81-BFC1-4B79-AAC5-CCA68C2B0ABE}"/>
              </a:ext>
            </a:extLst>
          </p:cNvPr>
          <p:cNvSpPr/>
          <p:nvPr/>
        </p:nvSpPr>
        <p:spPr>
          <a:xfrm>
            <a:off x="3588800" y="3576245"/>
            <a:ext cx="4807726" cy="954107"/>
          </a:xfrm>
          <a:prstGeom prst="rect">
            <a:avLst/>
          </a:prstGeom>
        </p:spPr>
        <p:txBody>
          <a:bodyPr wrap="none">
            <a:spAutoFit/>
          </a:bodyPr>
          <a:lstStyle/>
          <a:p>
            <a:pPr algn="ctr"/>
            <a:r>
              <a:rPr lang="en-US" sz="2800" b="1" dirty="0">
                <a:solidFill>
                  <a:srgbClr val="FF0000"/>
                </a:solidFill>
                <a:latin typeface="Arial Narrow" panose="020B0606020202030204" pitchFamily="34" charset="0"/>
              </a:rPr>
              <a:t>Three, an alpha, an omega and a </a:t>
            </a:r>
          </a:p>
          <a:p>
            <a:pPr algn="ctr"/>
            <a:r>
              <a:rPr lang="en-US" sz="2800" b="1" dirty="0">
                <a:solidFill>
                  <a:srgbClr val="FF0000"/>
                </a:solidFill>
                <a:latin typeface="Arial Narrow" panose="020B0606020202030204" pitchFamily="34" charset="0"/>
              </a:rPr>
              <a:t>history wedged in between</a:t>
            </a:r>
          </a:p>
        </p:txBody>
      </p:sp>
    </p:spTree>
    <p:extLst>
      <p:ext uri="{BB962C8B-B14F-4D97-AF65-F5344CB8AC3E}">
        <p14:creationId xmlns:p14="http://schemas.microsoft.com/office/powerpoint/2010/main" val="275989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28AFA-5FD5-4F3F-8212-0F67A4186572}"/>
              </a:ext>
            </a:extLst>
          </p:cNvPr>
          <p:cNvSpPr>
            <a:spLocks noGrp="1"/>
          </p:cNvSpPr>
          <p:nvPr>
            <p:ph type="sldNum" sz="quarter" idx="12"/>
          </p:nvPr>
        </p:nvSpPr>
        <p:spPr/>
        <p:txBody>
          <a:bodyPr/>
          <a:lstStyle/>
          <a:p>
            <a:fld id="{1E1B8BD3-EEEF-4896-BEE3-06C250004F3C}" type="slidenum">
              <a:rPr lang="en-US" smtClean="0"/>
              <a:pPr/>
              <a:t>44</a:t>
            </a:fld>
            <a:endParaRPr lang="en-US" dirty="0"/>
          </a:p>
        </p:txBody>
      </p:sp>
      <p:sp>
        <p:nvSpPr>
          <p:cNvPr id="3" name="Rectangle 2">
            <a:extLst>
              <a:ext uri="{FF2B5EF4-FFF2-40B4-BE49-F238E27FC236}">
                <a16:creationId xmlns:a16="http://schemas.microsoft.com/office/drawing/2014/main" id="{4F0D958A-6509-4C3D-AC9A-8E680F6D0541}"/>
              </a:ext>
            </a:extLst>
          </p:cNvPr>
          <p:cNvSpPr/>
          <p:nvPr/>
        </p:nvSpPr>
        <p:spPr>
          <a:xfrm>
            <a:off x="2211978" y="879565"/>
            <a:ext cx="7611292" cy="523220"/>
          </a:xfrm>
          <a:prstGeom prst="rect">
            <a:avLst/>
          </a:prstGeom>
        </p:spPr>
        <p:txBody>
          <a:bodyPr wrap="square">
            <a:spAutoFit/>
          </a:bodyPr>
          <a:lstStyle/>
          <a:p>
            <a:pPr algn="ctr"/>
            <a:r>
              <a:rPr lang="en-US" sz="2800" b="1" dirty="0">
                <a:latin typeface="Arial Narrow" panose="020B0606020202030204" pitchFamily="34" charset="0"/>
              </a:rPr>
              <a:t>We see this pattern of three where else? </a:t>
            </a:r>
          </a:p>
        </p:txBody>
      </p:sp>
      <p:sp>
        <p:nvSpPr>
          <p:cNvPr id="6" name="Rectangle 5">
            <a:extLst>
              <a:ext uri="{FF2B5EF4-FFF2-40B4-BE49-F238E27FC236}">
                <a16:creationId xmlns:a16="http://schemas.microsoft.com/office/drawing/2014/main" id="{3D7D24E3-78EB-4F79-A9C2-0094DAC7B6E7}"/>
              </a:ext>
            </a:extLst>
          </p:cNvPr>
          <p:cNvSpPr/>
          <p:nvPr/>
        </p:nvSpPr>
        <p:spPr>
          <a:xfrm>
            <a:off x="3363752" y="3790723"/>
            <a:ext cx="5122429" cy="523220"/>
          </a:xfrm>
          <a:prstGeom prst="rect">
            <a:avLst/>
          </a:prstGeom>
        </p:spPr>
        <p:txBody>
          <a:bodyPr wrap="none">
            <a:spAutoFit/>
          </a:bodyPr>
          <a:lstStyle/>
          <a:p>
            <a:pPr algn="ctr"/>
            <a:r>
              <a:rPr lang="en-US" sz="2800" b="1" dirty="0">
                <a:latin typeface="Arial Narrow" panose="020B0606020202030204" pitchFamily="34" charset="0"/>
              </a:rPr>
              <a:t>There’s three, what is this pattern? </a:t>
            </a:r>
            <a:endParaRPr lang="en-US" sz="2800" dirty="0"/>
          </a:p>
        </p:txBody>
      </p:sp>
    </p:spTree>
    <p:extLst>
      <p:ext uri="{BB962C8B-B14F-4D97-AF65-F5344CB8AC3E}">
        <p14:creationId xmlns:p14="http://schemas.microsoft.com/office/powerpoint/2010/main" val="4721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28AFA-5FD5-4F3F-8212-0F67A4186572}"/>
              </a:ext>
            </a:extLst>
          </p:cNvPr>
          <p:cNvSpPr>
            <a:spLocks noGrp="1"/>
          </p:cNvSpPr>
          <p:nvPr>
            <p:ph type="sldNum" sz="quarter" idx="12"/>
          </p:nvPr>
        </p:nvSpPr>
        <p:spPr/>
        <p:txBody>
          <a:bodyPr/>
          <a:lstStyle/>
          <a:p>
            <a:fld id="{1E1B8BD3-EEEF-4896-BEE3-06C250004F3C}" type="slidenum">
              <a:rPr lang="en-US" smtClean="0"/>
              <a:pPr/>
              <a:t>45</a:t>
            </a:fld>
            <a:endParaRPr lang="en-US" dirty="0"/>
          </a:p>
        </p:txBody>
      </p:sp>
      <p:sp>
        <p:nvSpPr>
          <p:cNvPr id="3" name="Rectangle 2">
            <a:extLst>
              <a:ext uri="{FF2B5EF4-FFF2-40B4-BE49-F238E27FC236}">
                <a16:creationId xmlns:a16="http://schemas.microsoft.com/office/drawing/2014/main" id="{4F0D958A-6509-4C3D-AC9A-8E680F6D0541}"/>
              </a:ext>
            </a:extLst>
          </p:cNvPr>
          <p:cNvSpPr/>
          <p:nvPr/>
        </p:nvSpPr>
        <p:spPr>
          <a:xfrm>
            <a:off x="2211978" y="879565"/>
            <a:ext cx="7611292" cy="523220"/>
          </a:xfrm>
          <a:prstGeom prst="rect">
            <a:avLst/>
          </a:prstGeom>
        </p:spPr>
        <p:txBody>
          <a:bodyPr wrap="square">
            <a:spAutoFit/>
          </a:bodyPr>
          <a:lstStyle/>
          <a:p>
            <a:pPr algn="ctr"/>
            <a:r>
              <a:rPr lang="en-US" sz="2800" b="1" dirty="0">
                <a:latin typeface="Arial Narrow" panose="020B0606020202030204" pitchFamily="34" charset="0"/>
              </a:rPr>
              <a:t>We see this pattern of three where else? </a:t>
            </a:r>
          </a:p>
        </p:txBody>
      </p:sp>
      <p:sp>
        <p:nvSpPr>
          <p:cNvPr id="5" name="Rectangle 4">
            <a:extLst>
              <a:ext uri="{FF2B5EF4-FFF2-40B4-BE49-F238E27FC236}">
                <a16:creationId xmlns:a16="http://schemas.microsoft.com/office/drawing/2014/main" id="{FD1E12D3-DDF4-4323-8FBE-9768A2C305AB}"/>
              </a:ext>
            </a:extLst>
          </p:cNvPr>
          <p:cNvSpPr/>
          <p:nvPr/>
        </p:nvSpPr>
        <p:spPr>
          <a:xfrm>
            <a:off x="3736399" y="2122837"/>
            <a:ext cx="4562466" cy="954107"/>
          </a:xfrm>
          <a:prstGeom prst="rect">
            <a:avLst/>
          </a:prstGeom>
        </p:spPr>
        <p:txBody>
          <a:bodyPr wrap="none">
            <a:spAutoFit/>
          </a:bodyPr>
          <a:lstStyle/>
          <a:p>
            <a:pPr algn="ctr"/>
            <a:r>
              <a:rPr lang="en-US" sz="2800" b="1" dirty="0">
                <a:solidFill>
                  <a:srgbClr val="FF0000"/>
                </a:solidFill>
                <a:latin typeface="Arial Narrow" panose="020B0606020202030204" pitchFamily="34" charset="0"/>
              </a:rPr>
              <a:t>In the battles of Pyrrhus in Italy</a:t>
            </a:r>
          </a:p>
          <a:p>
            <a:pPr algn="ctr"/>
            <a:r>
              <a:rPr lang="en-US" sz="2800" b="1" dirty="0">
                <a:solidFill>
                  <a:srgbClr val="FF0000"/>
                </a:solidFill>
                <a:latin typeface="Arial Narrow" panose="020B0606020202030204" pitchFamily="34" charset="0"/>
              </a:rPr>
              <a:t>Battles between the KN and KS</a:t>
            </a:r>
            <a:endParaRPr lang="en-US" sz="2800" dirty="0">
              <a:solidFill>
                <a:srgbClr val="FF0000"/>
              </a:solidFill>
            </a:endParaRPr>
          </a:p>
        </p:txBody>
      </p:sp>
      <p:sp>
        <p:nvSpPr>
          <p:cNvPr id="6" name="Rectangle 5">
            <a:extLst>
              <a:ext uri="{FF2B5EF4-FFF2-40B4-BE49-F238E27FC236}">
                <a16:creationId xmlns:a16="http://schemas.microsoft.com/office/drawing/2014/main" id="{3D7D24E3-78EB-4F79-A9C2-0094DAC7B6E7}"/>
              </a:ext>
            </a:extLst>
          </p:cNvPr>
          <p:cNvSpPr/>
          <p:nvPr/>
        </p:nvSpPr>
        <p:spPr>
          <a:xfrm>
            <a:off x="3363752" y="3790723"/>
            <a:ext cx="5122429" cy="523220"/>
          </a:xfrm>
          <a:prstGeom prst="rect">
            <a:avLst/>
          </a:prstGeom>
        </p:spPr>
        <p:txBody>
          <a:bodyPr wrap="none">
            <a:spAutoFit/>
          </a:bodyPr>
          <a:lstStyle/>
          <a:p>
            <a:pPr algn="ctr"/>
            <a:r>
              <a:rPr lang="en-US" sz="2800" b="1" dirty="0">
                <a:latin typeface="Arial Narrow" panose="020B0606020202030204" pitchFamily="34" charset="0"/>
              </a:rPr>
              <a:t>There’s three, what is this pattern? </a:t>
            </a:r>
            <a:endParaRPr lang="en-US" sz="2800" dirty="0"/>
          </a:p>
        </p:txBody>
      </p:sp>
      <p:sp>
        <p:nvSpPr>
          <p:cNvPr id="7" name="Rectangle 6">
            <a:extLst>
              <a:ext uri="{FF2B5EF4-FFF2-40B4-BE49-F238E27FC236}">
                <a16:creationId xmlns:a16="http://schemas.microsoft.com/office/drawing/2014/main" id="{5CC46962-6896-4D2C-9C39-AA123071679C}"/>
              </a:ext>
            </a:extLst>
          </p:cNvPr>
          <p:cNvSpPr/>
          <p:nvPr/>
        </p:nvSpPr>
        <p:spPr>
          <a:xfrm>
            <a:off x="2144487" y="4727288"/>
            <a:ext cx="7837713" cy="523220"/>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Failure, failure, success</a:t>
            </a:r>
            <a:endParaRPr lang="en-US" sz="2800" dirty="0">
              <a:solidFill>
                <a:srgbClr val="FF0000"/>
              </a:solidFill>
            </a:endParaRPr>
          </a:p>
        </p:txBody>
      </p:sp>
    </p:spTree>
    <p:extLst>
      <p:ext uri="{BB962C8B-B14F-4D97-AF65-F5344CB8AC3E}">
        <p14:creationId xmlns:p14="http://schemas.microsoft.com/office/powerpoint/2010/main" val="140212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28AFA-5FD5-4F3F-8212-0F67A4186572}"/>
              </a:ext>
            </a:extLst>
          </p:cNvPr>
          <p:cNvSpPr>
            <a:spLocks noGrp="1"/>
          </p:cNvSpPr>
          <p:nvPr>
            <p:ph type="sldNum" sz="quarter" idx="12"/>
          </p:nvPr>
        </p:nvSpPr>
        <p:spPr/>
        <p:txBody>
          <a:bodyPr/>
          <a:lstStyle/>
          <a:p>
            <a:fld id="{1E1B8BD3-EEEF-4896-BEE3-06C250004F3C}" type="slidenum">
              <a:rPr lang="en-US" smtClean="0"/>
              <a:pPr/>
              <a:t>46</a:t>
            </a:fld>
            <a:endParaRPr lang="en-US" dirty="0"/>
          </a:p>
        </p:txBody>
      </p:sp>
      <p:sp>
        <p:nvSpPr>
          <p:cNvPr id="3" name="Rectangle 2">
            <a:extLst>
              <a:ext uri="{FF2B5EF4-FFF2-40B4-BE49-F238E27FC236}">
                <a16:creationId xmlns:a16="http://schemas.microsoft.com/office/drawing/2014/main" id="{4F0D958A-6509-4C3D-AC9A-8E680F6D0541}"/>
              </a:ext>
            </a:extLst>
          </p:cNvPr>
          <p:cNvSpPr/>
          <p:nvPr/>
        </p:nvSpPr>
        <p:spPr>
          <a:xfrm>
            <a:off x="2370908" y="1558685"/>
            <a:ext cx="7611292" cy="954107"/>
          </a:xfrm>
          <a:prstGeom prst="rect">
            <a:avLst/>
          </a:prstGeom>
        </p:spPr>
        <p:txBody>
          <a:bodyPr wrap="square">
            <a:spAutoFit/>
          </a:bodyPr>
          <a:lstStyle/>
          <a:p>
            <a:pPr algn="ctr"/>
            <a:r>
              <a:rPr lang="en-US" sz="2800" b="1" dirty="0">
                <a:latin typeface="Arial Narrow" panose="020B0606020202030204" pitchFamily="34" charset="0"/>
              </a:rPr>
              <a:t>In the history of Ancient Israel, what three histories do we see?</a:t>
            </a:r>
          </a:p>
        </p:txBody>
      </p:sp>
    </p:spTree>
    <p:extLst>
      <p:ext uri="{BB962C8B-B14F-4D97-AF65-F5344CB8AC3E}">
        <p14:creationId xmlns:p14="http://schemas.microsoft.com/office/powerpoint/2010/main" val="322941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228AFA-5FD5-4F3F-8212-0F67A4186572}"/>
              </a:ext>
            </a:extLst>
          </p:cNvPr>
          <p:cNvSpPr>
            <a:spLocks noGrp="1"/>
          </p:cNvSpPr>
          <p:nvPr>
            <p:ph type="sldNum" sz="quarter" idx="12"/>
          </p:nvPr>
        </p:nvSpPr>
        <p:spPr/>
        <p:txBody>
          <a:bodyPr/>
          <a:lstStyle/>
          <a:p>
            <a:fld id="{1E1B8BD3-EEEF-4896-BEE3-06C250004F3C}" type="slidenum">
              <a:rPr lang="en-US" smtClean="0"/>
              <a:pPr/>
              <a:t>47</a:t>
            </a:fld>
            <a:endParaRPr lang="en-US" dirty="0"/>
          </a:p>
        </p:txBody>
      </p:sp>
      <p:sp>
        <p:nvSpPr>
          <p:cNvPr id="3" name="Rectangle 2">
            <a:extLst>
              <a:ext uri="{FF2B5EF4-FFF2-40B4-BE49-F238E27FC236}">
                <a16:creationId xmlns:a16="http://schemas.microsoft.com/office/drawing/2014/main" id="{4F0D958A-6509-4C3D-AC9A-8E680F6D0541}"/>
              </a:ext>
            </a:extLst>
          </p:cNvPr>
          <p:cNvSpPr/>
          <p:nvPr/>
        </p:nvSpPr>
        <p:spPr>
          <a:xfrm>
            <a:off x="2370908" y="1558685"/>
            <a:ext cx="7611292" cy="954107"/>
          </a:xfrm>
          <a:prstGeom prst="rect">
            <a:avLst/>
          </a:prstGeom>
        </p:spPr>
        <p:txBody>
          <a:bodyPr wrap="square">
            <a:spAutoFit/>
          </a:bodyPr>
          <a:lstStyle/>
          <a:p>
            <a:pPr algn="ctr"/>
            <a:r>
              <a:rPr lang="en-US" sz="2800" b="1" dirty="0">
                <a:latin typeface="Arial Narrow" panose="020B0606020202030204" pitchFamily="34" charset="0"/>
              </a:rPr>
              <a:t>In the history of Ancient Israel, what three histories do we see?</a:t>
            </a:r>
          </a:p>
        </p:txBody>
      </p:sp>
      <p:sp>
        <p:nvSpPr>
          <p:cNvPr id="5" name="Rectangle 4">
            <a:extLst>
              <a:ext uri="{FF2B5EF4-FFF2-40B4-BE49-F238E27FC236}">
                <a16:creationId xmlns:a16="http://schemas.microsoft.com/office/drawing/2014/main" id="{FD1E12D3-DDF4-4323-8FBE-9768A2C305AB}"/>
              </a:ext>
            </a:extLst>
          </p:cNvPr>
          <p:cNvSpPr/>
          <p:nvPr/>
        </p:nvSpPr>
        <p:spPr>
          <a:xfrm>
            <a:off x="2617485" y="4172961"/>
            <a:ext cx="7118167" cy="1384995"/>
          </a:xfrm>
          <a:prstGeom prst="rect">
            <a:avLst/>
          </a:prstGeom>
        </p:spPr>
        <p:txBody>
          <a:bodyPr wrap="none">
            <a:spAutoFit/>
          </a:bodyPr>
          <a:lstStyle/>
          <a:p>
            <a:pPr algn="ctr"/>
            <a:r>
              <a:rPr lang="en-US" sz="2800" b="1" dirty="0">
                <a:solidFill>
                  <a:srgbClr val="FF0000"/>
                </a:solidFill>
                <a:latin typeface="Arial Narrow" panose="020B0606020202030204" pitchFamily="34" charset="0"/>
              </a:rPr>
              <a:t>A call out of Egypt, a call our of Babylon and then</a:t>
            </a:r>
          </a:p>
          <a:p>
            <a:pPr algn="ctr"/>
            <a:r>
              <a:rPr lang="en-US" sz="2800" b="1" dirty="0">
                <a:solidFill>
                  <a:srgbClr val="FF0000"/>
                </a:solidFill>
                <a:latin typeface="Arial Narrow" panose="020B0606020202030204" pitchFamily="34" charset="0"/>
              </a:rPr>
              <a:t>In Christ’s history they were in captivity to Rome</a:t>
            </a:r>
          </a:p>
          <a:p>
            <a:pPr algn="ctr"/>
            <a:r>
              <a:rPr lang="en-US" sz="2800" b="1" dirty="0">
                <a:solidFill>
                  <a:srgbClr val="FF0000"/>
                </a:solidFill>
                <a:latin typeface="Arial Narrow" panose="020B0606020202030204" pitchFamily="34" charset="0"/>
              </a:rPr>
              <a:t>Failure, failure, success.</a:t>
            </a:r>
            <a:endParaRPr lang="en-US" sz="2800" dirty="0">
              <a:solidFill>
                <a:srgbClr val="FF0000"/>
              </a:solidFill>
            </a:endParaRPr>
          </a:p>
        </p:txBody>
      </p:sp>
    </p:spTree>
    <p:extLst>
      <p:ext uri="{BB962C8B-B14F-4D97-AF65-F5344CB8AC3E}">
        <p14:creationId xmlns:p14="http://schemas.microsoft.com/office/powerpoint/2010/main" val="393320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84B83D-DFA3-4D74-9EBA-24798EC2E552}"/>
              </a:ext>
            </a:extLst>
          </p:cNvPr>
          <p:cNvSpPr>
            <a:spLocks noGrp="1"/>
          </p:cNvSpPr>
          <p:nvPr>
            <p:ph type="sldNum" sz="quarter" idx="12"/>
          </p:nvPr>
        </p:nvSpPr>
        <p:spPr/>
        <p:txBody>
          <a:bodyPr/>
          <a:lstStyle/>
          <a:p>
            <a:fld id="{1E1B8BD3-EEEF-4896-BEE3-06C250004F3C}" type="slidenum">
              <a:rPr lang="en-US" smtClean="0"/>
              <a:pPr/>
              <a:t>48</a:t>
            </a:fld>
            <a:endParaRPr lang="en-US" dirty="0"/>
          </a:p>
        </p:txBody>
      </p:sp>
      <p:sp>
        <p:nvSpPr>
          <p:cNvPr id="3" name="Rectangle 2">
            <a:extLst>
              <a:ext uri="{FF2B5EF4-FFF2-40B4-BE49-F238E27FC236}">
                <a16:creationId xmlns:a16="http://schemas.microsoft.com/office/drawing/2014/main" id="{D6A01942-C858-46DA-AE88-F8EF140C0142}"/>
              </a:ext>
            </a:extLst>
          </p:cNvPr>
          <p:cNvSpPr/>
          <p:nvPr/>
        </p:nvSpPr>
        <p:spPr>
          <a:xfrm>
            <a:off x="2926079" y="982270"/>
            <a:ext cx="6679474" cy="954107"/>
          </a:xfrm>
          <a:prstGeom prst="rect">
            <a:avLst/>
          </a:prstGeom>
        </p:spPr>
        <p:txBody>
          <a:bodyPr wrap="square">
            <a:spAutoFit/>
          </a:bodyPr>
          <a:lstStyle/>
          <a:p>
            <a:pPr algn="ctr"/>
            <a:r>
              <a:rPr lang="en-US" sz="2800" b="1" dirty="0">
                <a:latin typeface="Arial Narrow" panose="020B0606020202030204" pitchFamily="34" charset="0"/>
              </a:rPr>
              <a:t>What did the middle history, called out of Babylon to reconstruct the temple result in? </a:t>
            </a:r>
            <a:endParaRPr lang="en-US" sz="2800" dirty="0"/>
          </a:p>
        </p:txBody>
      </p:sp>
      <p:sp>
        <p:nvSpPr>
          <p:cNvPr id="6" name="Rectangle 5">
            <a:extLst>
              <a:ext uri="{FF2B5EF4-FFF2-40B4-BE49-F238E27FC236}">
                <a16:creationId xmlns:a16="http://schemas.microsoft.com/office/drawing/2014/main" id="{105BEC78-C84C-4177-A50E-D38FB93CC7A6}"/>
              </a:ext>
            </a:extLst>
          </p:cNvPr>
          <p:cNvSpPr/>
          <p:nvPr/>
        </p:nvSpPr>
        <p:spPr>
          <a:xfrm>
            <a:off x="2926079" y="3377372"/>
            <a:ext cx="6679474" cy="523220"/>
          </a:xfrm>
          <a:prstGeom prst="rect">
            <a:avLst/>
          </a:prstGeom>
        </p:spPr>
        <p:txBody>
          <a:bodyPr wrap="square">
            <a:spAutoFit/>
          </a:bodyPr>
          <a:lstStyle/>
          <a:p>
            <a:pPr algn="ctr"/>
            <a:r>
              <a:rPr lang="en-US" sz="2800" b="1" dirty="0">
                <a:latin typeface="Arial Narrow" panose="020B0606020202030204" pitchFamily="34" charset="0"/>
              </a:rPr>
              <a:t>Was it failure or success? </a:t>
            </a:r>
            <a:endParaRPr lang="en-US" sz="2800" dirty="0"/>
          </a:p>
        </p:txBody>
      </p:sp>
    </p:spTree>
    <p:extLst>
      <p:ext uri="{BB962C8B-B14F-4D97-AF65-F5344CB8AC3E}">
        <p14:creationId xmlns:p14="http://schemas.microsoft.com/office/powerpoint/2010/main" val="25019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84B83D-DFA3-4D74-9EBA-24798EC2E552}"/>
              </a:ext>
            </a:extLst>
          </p:cNvPr>
          <p:cNvSpPr>
            <a:spLocks noGrp="1"/>
          </p:cNvSpPr>
          <p:nvPr>
            <p:ph type="sldNum" sz="quarter" idx="12"/>
          </p:nvPr>
        </p:nvSpPr>
        <p:spPr/>
        <p:txBody>
          <a:bodyPr/>
          <a:lstStyle/>
          <a:p>
            <a:fld id="{1E1B8BD3-EEEF-4896-BEE3-06C250004F3C}" type="slidenum">
              <a:rPr lang="en-US" smtClean="0"/>
              <a:pPr/>
              <a:t>49</a:t>
            </a:fld>
            <a:endParaRPr lang="en-US" dirty="0"/>
          </a:p>
        </p:txBody>
      </p:sp>
      <p:sp>
        <p:nvSpPr>
          <p:cNvPr id="3" name="Rectangle 2">
            <a:extLst>
              <a:ext uri="{FF2B5EF4-FFF2-40B4-BE49-F238E27FC236}">
                <a16:creationId xmlns:a16="http://schemas.microsoft.com/office/drawing/2014/main" id="{D6A01942-C858-46DA-AE88-F8EF140C0142}"/>
              </a:ext>
            </a:extLst>
          </p:cNvPr>
          <p:cNvSpPr/>
          <p:nvPr/>
        </p:nvSpPr>
        <p:spPr>
          <a:xfrm>
            <a:off x="2926079" y="982270"/>
            <a:ext cx="6679474" cy="954107"/>
          </a:xfrm>
          <a:prstGeom prst="rect">
            <a:avLst/>
          </a:prstGeom>
        </p:spPr>
        <p:txBody>
          <a:bodyPr wrap="square">
            <a:spAutoFit/>
          </a:bodyPr>
          <a:lstStyle/>
          <a:p>
            <a:pPr algn="ctr"/>
            <a:r>
              <a:rPr lang="en-US" sz="2800" b="1" dirty="0">
                <a:latin typeface="Arial Narrow" panose="020B0606020202030204" pitchFamily="34" charset="0"/>
              </a:rPr>
              <a:t>What did the middle history, called out of Babylon to reconstruct the temple result in? </a:t>
            </a:r>
            <a:endParaRPr lang="en-US" sz="2800" dirty="0"/>
          </a:p>
        </p:txBody>
      </p:sp>
      <p:sp>
        <p:nvSpPr>
          <p:cNvPr id="4" name="Rectangle 3">
            <a:extLst>
              <a:ext uri="{FF2B5EF4-FFF2-40B4-BE49-F238E27FC236}">
                <a16:creationId xmlns:a16="http://schemas.microsoft.com/office/drawing/2014/main" id="{7111687D-00D8-436F-BE36-2520004BAEC7}"/>
              </a:ext>
            </a:extLst>
          </p:cNvPr>
          <p:cNvSpPr/>
          <p:nvPr/>
        </p:nvSpPr>
        <p:spPr>
          <a:xfrm>
            <a:off x="3048000" y="2541910"/>
            <a:ext cx="6096000" cy="461665"/>
          </a:xfrm>
          <a:prstGeom prst="rect">
            <a:avLst/>
          </a:prstGeom>
        </p:spPr>
        <p:txBody>
          <a:bodyPr>
            <a:spAutoFit/>
          </a:bodyPr>
          <a:lstStyle/>
          <a:p>
            <a:pPr algn="ctr"/>
            <a:r>
              <a:rPr lang="en-US" sz="2400" b="1" dirty="0">
                <a:solidFill>
                  <a:srgbClr val="FF0000"/>
                </a:solidFill>
                <a:latin typeface="Arial Narrow" panose="020B0606020202030204" pitchFamily="34" charset="0"/>
              </a:rPr>
              <a:t>It gave rise to the </a:t>
            </a:r>
            <a:r>
              <a:rPr lang="en-US" sz="2400" b="1" dirty="0" err="1">
                <a:solidFill>
                  <a:srgbClr val="FF0000"/>
                </a:solidFill>
                <a:latin typeface="Arial Narrow" panose="020B0606020202030204" pitchFamily="34" charset="0"/>
              </a:rPr>
              <a:t>Parisees</a:t>
            </a:r>
            <a:r>
              <a:rPr lang="en-US" sz="2400" b="1" dirty="0">
                <a:solidFill>
                  <a:srgbClr val="FF0000"/>
                </a:solidFill>
                <a:latin typeface="Arial Narrow" panose="020B0606020202030204" pitchFamily="34" charset="0"/>
              </a:rPr>
              <a:t>. </a:t>
            </a:r>
            <a:endParaRPr lang="en-US" sz="2400" b="1" dirty="0">
              <a:solidFill>
                <a:srgbClr val="FF0000"/>
              </a:solidFill>
            </a:endParaRPr>
          </a:p>
        </p:txBody>
      </p:sp>
      <p:sp>
        <p:nvSpPr>
          <p:cNvPr id="6" name="Rectangle 5">
            <a:extLst>
              <a:ext uri="{FF2B5EF4-FFF2-40B4-BE49-F238E27FC236}">
                <a16:creationId xmlns:a16="http://schemas.microsoft.com/office/drawing/2014/main" id="{105BEC78-C84C-4177-A50E-D38FB93CC7A6}"/>
              </a:ext>
            </a:extLst>
          </p:cNvPr>
          <p:cNvSpPr/>
          <p:nvPr/>
        </p:nvSpPr>
        <p:spPr>
          <a:xfrm>
            <a:off x="2926079" y="3377372"/>
            <a:ext cx="6679474" cy="523220"/>
          </a:xfrm>
          <a:prstGeom prst="rect">
            <a:avLst/>
          </a:prstGeom>
        </p:spPr>
        <p:txBody>
          <a:bodyPr wrap="square">
            <a:spAutoFit/>
          </a:bodyPr>
          <a:lstStyle/>
          <a:p>
            <a:pPr algn="ctr"/>
            <a:r>
              <a:rPr lang="en-US" sz="2800" b="1" dirty="0">
                <a:latin typeface="Arial Narrow" panose="020B0606020202030204" pitchFamily="34" charset="0"/>
              </a:rPr>
              <a:t>Was it failure or success? </a:t>
            </a:r>
            <a:endParaRPr lang="en-US" sz="2800" dirty="0"/>
          </a:p>
        </p:txBody>
      </p:sp>
      <p:sp>
        <p:nvSpPr>
          <p:cNvPr id="7" name="Rectangle 6">
            <a:extLst>
              <a:ext uri="{FF2B5EF4-FFF2-40B4-BE49-F238E27FC236}">
                <a16:creationId xmlns:a16="http://schemas.microsoft.com/office/drawing/2014/main" id="{1DD60E04-C2C7-4398-995B-E0F64785EC81}"/>
              </a:ext>
            </a:extLst>
          </p:cNvPr>
          <p:cNvSpPr/>
          <p:nvPr/>
        </p:nvSpPr>
        <p:spPr>
          <a:xfrm>
            <a:off x="3217816" y="4740824"/>
            <a:ext cx="6096000" cy="461665"/>
          </a:xfrm>
          <a:prstGeom prst="rect">
            <a:avLst/>
          </a:prstGeom>
        </p:spPr>
        <p:txBody>
          <a:bodyPr>
            <a:spAutoFit/>
          </a:bodyPr>
          <a:lstStyle/>
          <a:p>
            <a:pPr algn="ctr"/>
            <a:r>
              <a:rPr lang="en-US" sz="2400" b="1" dirty="0">
                <a:solidFill>
                  <a:srgbClr val="FF0000"/>
                </a:solidFill>
                <a:latin typeface="Arial Narrow" panose="020B0606020202030204" pitchFamily="34" charset="0"/>
              </a:rPr>
              <a:t>Failure.  They go into captivity to Rome. </a:t>
            </a:r>
            <a:endParaRPr lang="en-US" sz="2400" b="1" dirty="0">
              <a:solidFill>
                <a:srgbClr val="FF0000"/>
              </a:solidFill>
            </a:endParaRPr>
          </a:p>
        </p:txBody>
      </p:sp>
    </p:spTree>
    <p:extLst>
      <p:ext uri="{BB962C8B-B14F-4D97-AF65-F5344CB8AC3E}">
        <p14:creationId xmlns:p14="http://schemas.microsoft.com/office/powerpoint/2010/main" val="345700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5</a:t>
            </a:fld>
            <a:endParaRPr lang="en-US" dirty="0"/>
          </a:p>
        </p:txBody>
      </p:sp>
      <p:sp>
        <p:nvSpPr>
          <p:cNvPr id="229" name="TextBox 228">
            <a:extLst>
              <a:ext uri="{FF2B5EF4-FFF2-40B4-BE49-F238E27FC236}">
                <a16:creationId xmlns:a16="http://schemas.microsoft.com/office/drawing/2014/main" id="{CE853410-8EF7-4A15-A12C-FD14A7DC2930}"/>
              </a:ext>
            </a:extLst>
          </p:cNvPr>
          <p:cNvSpPr txBox="1"/>
          <p:nvPr/>
        </p:nvSpPr>
        <p:spPr>
          <a:xfrm>
            <a:off x="532084" y="588645"/>
            <a:ext cx="3622359" cy="5909310"/>
          </a:xfrm>
          <a:prstGeom prst="rect">
            <a:avLst/>
          </a:prstGeom>
          <a:noFill/>
        </p:spPr>
        <p:txBody>
          <a:bodyPr wrap="square" rtlCol="0">
            <a:spAutoFit/>
          </a:bodyPr>
          <a:lstStyle/>
          <a:p>
            <a:r>
              <a:rPr lang="en-US" dirty="0">
                <a:latin typeface="Arial Narrow" panose="020B0606020202030204" pitchFamily="34" charset="0"/>
              </a:rPr>
              <a:t>In 1886, Butler releases a pamphlet where he defends his traditional viewpoint on the book of Galatians. This is in 1886, with Butler writing a book attacking the message of Waggoner. It is titled The Law in the Book of Galatians. He’s fighting against the message of Waggoner which is “righteousness by faith”. In this pamphlet he says that the message of “righteousness by faith” is as he calls it “the much-vaunted doctrine.” (1886 GIB, LBG 78.1) He opposes the message of Waggoner. Ellen Gould White (EGW) releases a statement in 1888 and she says that neither Waggoner nor Butler have all the light on the law in Galatians. She speaks of an angel guide beside her, who stretches one arm to Waggoner and one arm to Butler. He says, “neither have all the light on the law, neither position is perfect”.</a:t>
            </a:r>
          </a:p>
        </p:txBody>
      </p:sp>
      <p:grpSp>
        <p:nvGrpSpPr>
          <p:cNvPr id="110" name="Group 109">
            <a:extLst>
              <a:ext uri="{FF2B5EF4-FFF2-40B4-BE49-F238E27FC236}">
                <a16:creationId xmlns:a16="http://schemas.microsoft.com/office/drawing/2014/main" id="{196E7B7A-B81B-4A14-8991-3F6F86623338}"/>
              </a:ext>
            </a:extLst>
          </p:cNvPr>
          <p:cNvGrpSpPr>
            <a:grpSpLocks/>
          </p:cNvGrpSpPr>
          <p:nvPr/>
        </p:nvGrpSpPr>
        <p:grpSpPr bwMode="auto">
          <a:xfrm>
            <a:off x="4787861" y="1283517"/>
            <a:ext cx="7029450" cy="4114800"/>
            <a:chOff x="106584749" y="105956100"/>
            <a:chExt cx="7029451" cy="4114800"/>
          </a:xfrm>
        </p:grpSpPr>
        <p:sp>
          <p:nvSpPr>
            <p:cNvPr id="111" name="Text Box 3">
              <a:extLst>
                <a:ext uri="{FF2B5EF4-FFF2-40B4-BE49-F238E27FC236}">
                  <a16:creationId xmlns:a16="http://schemas.microsoft.com/office/drawing/2014/main" id="{3CEFCBD4-57F6-467A-84C5-90D1082B0A1C}"/>
                </a:ext>
              </a:extLst>
            </p:cNvPr>
            <p:cNvSpPr txBox="1">
              <a:spLocks noChangeArrowheads="1"/>
            </p:cNvSpPr>
            <p:nvPr/>
          </p:nvSpPr>
          <p:spPr bwMode="auto">
            <a:xfrm>
              <a:off x="106756200" y="106013250"/>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2" name="Text Box 4">
              <a:extLst>
                <a:ext uri="{FF2B5EF4-FFF2-40B4-BE49-F238E27FC236}">
                  <a16:creationId xmlns:a16="http://schemas.microsoft.com/office/drawing/2014/main" id="{A05A24F7-B851-4515-B39C-9C3793F6C2E5}"/>
                </a:ext>
              </a:extLst>
            </p:cNvPr>
            <p:cNvSpPr txBox="1">
              <a:spLocks noChangeArrowheads="1"/>
            </p:cNvSpPr>
            <p:nvPr/>
          </p:nvSpPr>
          <p:spPr bwMode="auto">
            <a:xfrm>
              <a:off x="106756200" y="105956100"/>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3" name="Text Box 5">
              <a:extLst>
                <a:ext uri="{FF2B5EF4-FFF2-40B4-BE49-F238E27FC236}">
                  <a16:creationId xmlns:a16="http://schemas.microsoft.com/office/drawing/2014/main" id="{A0925CC4-8AE4-4D31-8C69-BC534B763CD1}"/>
                </a:ext>
              </a:extLst>
            </p:cNvPr>
            <p:cNvSpPr txBox="1">
              <a:spLocks noChangeArrowheads="1"/>
            </p:cNvSpPr>
            <p:nvPr/>
          </p:nvSpPr>
          <p:spPr bwMode="auto">
            <a:xfrm>
              <a:off x="106756200" y="10778490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6">
              <a:extLst>
                <a:ext uri="{FF2B5EF4-FFF2-40B4-BE49-F238E27FC236}">
                  <a16:creationId xmlns:a16="http://schemas.microsoft.com/office/drawing/2014/main" id="{21B2A319-C2CD-4D83-9A20-6FA68E228B79}"/>
                </a:ext>
              </a:extLst>
            </p:cNvPr>
            <p:cNvSpPr txBox="1">
              <a:spLocks noChangeArrowheads="1"/>
            </p:cNvSpPr>
            <p:nvPr/>
          </p:nvSpPr>
          <p:spPr bwMode="auto">
            <a:xfrm>
              <a:off x="113177782" y="1091565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Line 7">
              <a:extLst>
                <a:ext uri="{FF2B5EF4-FFF2-40B4-BE49-F238E27FC236}">
                  <a16:creationId xmlns:a16="http://schemas.microsoft.com/office/drawing/2014/main" id="{F51D537B-AF21-4D29-B8AE-374C8E9F580B}"/>
                </a:ext>
              </a:extLst>
            </p:cNvPr>
            <p:cNvSpPr>
              <a:spLocks noChangeShapeType="1"/>
            </p:cNvSpPr>
            <p:nvPr/>
          </p:nvSpPr>
          <p:spPr bwMode="auto">
            <a:xfrm>
              <a:off x="106756200" y="1071562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Text Box 8">
              <a:extLst>
                <a:ext uri="{FF2B5EF4-FFF2-40B4-BE49-F238E27FC236}">
                  <a16:creationId xmlns:a16="http://schemas.microsoft.com/office/drawing/2014/main" id="{6483A260-D26F-47E2-889B-FA68DCB05D70}"/>
                </a:ext>
              </a:extLst>
            </p:cNvPr>
            <p:cNvSpPr txBox="1">
              <a:spLocks noChangeArrowheads="1"/>
            </p:cNvSpPr>
            <p:nvPr/>
          </p:nvSpPr>
          <p:spPr bwMode="auto">
            <a:xfrm>
              <a:off x="109385100" y="10721340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8" name="Text Box 9">
              <a:extLst>
                <a:ext uri="{FF2B5EF4-FFF2-40B4-BE49-F238E27FC236}">
                  <a16:creationId xmlns:a16="http://schemas.microsoft.com/office/drawing/2014/main" id="{BB825E68-CF0D-458F-88F2-5FD432D1D427}"/>
                </a:ext>
              </a:extLst>
            </p:cNvPr>
            <p:cNvSpPr txBox="1">
              <a:spLocks noChangeArrowheads="1"/>
            </p:cNvSpPr>
            <p:nvPr/>
          </p:nvSpPr>
          <p:spPr bwMode="auto">
            <a:xfrm>
              <a:off x="109785150" y="106870500"/>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9" name="Line 10">
              <a:extLst>
                <a:ext uri="{FF2B5EF4-FFF2-40B4-BE49-F238E27FC236}">
                  <a16:creationId xmlns:a16="http://schemas.microsoft.com/office/drawing/2014/main" id="{DDE77543-1CF0-48E9-A467-9AA0EBD779E1}"/>
                </a:ext>
              </a:extLst>
            </p:cNvPr>
            <p:cNvSpPr>
              <a:spLocks noChangeShapeType="1"/>
            </p:cNvSpPr>
            <p:nvPr/>
          </p:nvSpPr>
          <p:spPr bwMode="auto">
            <a:xfrm>
              <a:off x="111868527"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0" name="Line 11">
              <a:extLst>
                <a:ext uri="{FF2B5EF4-FFF2-40B4-BE49-F238E27FC236}">
                  <a16:creationId xmlns:a16="http://schemas.microsoft.com/office/drawing/2014/main" id="{C9E9F1B7-B3DD-4F9D-AC2F-4E7B6A437F58}"/>
                </a:ext>
              </a:extLst>
            </p:cNvPr>
            <p:cNvSpPr>
              <a:spLocks noChangeShapeType="1"/>
            </p:cNvSpPr>
            <p:nvPr/>
          </p:nvSpPr>
          <p:spPr bwMode="auto">
            <a:xfrm>
              <a:off x="111681491" y="1068705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1" name="Text Box 12">
              <a:extLst>
                <a:ext uri="{FF2B5EF4-FFF2-40B4-BE49-F238E27FC236}">
                  <a16:creationId xmlns:a16="http://schemas.microsoft.com/office/drawing/2014/main" id="{B5222EFB-20CD-4EF2-8612-6AC0FF267F3F}"/>
                </a:ext>
              </a:extLst>
            </p:cNvPr>
            <p:cNvSpPr txBox="1">
              <a:spLocks noChangeArrowheads="1"/>
            </p:cNvSpPr>
            <p:nvPr/>
          </p:nvSpPr>
          <p:spPr bwMode="auto">
            <a:xfrm>
              <a:off x="111619145"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2" name="Text Box 13">
              <a:extLst>
                <a:ext uri="{FF2B5EF4-FFF2-40B4-BE49-F238E27FC236}">
                  <a16:creationId xmlns:a16="http://schemas.microsoft.com/office/drawing/2014/main" id="{22EB9A4D-0DE1-43A0-BC61-4B7F4F89EEF2}"/>
                </a:ext>
              </a:extLst>
            </p:cNvPr>
            <p:cNvSpPr txBox="1">
              <a:spLocks noChangeArrowheads="1"/>
            </p:cNvSpPr>
            <p:nvPr/>
          </p:nvSpPr>
          <p:spPr bwMode="auto">
            <a:xfrm>
              <a:off x="111271050" y="107213400"/>
              <a:ext cx="597477"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3" name="Line 14">
              <a:extLst>
                <a:ext uri="{FF2B5EF4-FFF2-40B4-BE49-F238E27FC236}">
                  <a16:creationId xmlns:a16="http://schemas.microsoft.com/office/drawing/2014/main" id="{6A2A8685-DEEE-444F-9F78-F87F82940D22}"/>
                </a:ext>
              </a:extLst>
            </p:cNvPr>
            <p:cNvSpPr>
              <a:spLocks noChangeShapeType="1"/>
            </p:cNvSpPr>
            <p:nvPr/>
          </p:nvSpPr>
          <p:spPr bwMode="auto">
            <a:xfrm>
              <a:off x="111868527" y="107156250"/>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0" name="Text Box 15">
              <a:extLst>
                <a:ext uri="{FF2B5EF4-FFF2-40B4-BE49-F238E27FC236}">
                  <a16:creationId xmlns:a16="http://schemas.microsoft.com/office/drawing/2014/main" id="{CF07285B-78BE-4663-A96A-354E0FEC433B}"/>
                </a:ext>
              </a:extLst>
            </p:cNvPr>
            <p:cNvSpPr txBox="1">
              <a:spLocks noChangeArrowheads="1"/>
            </p:cNvSpPr>
            <p:nvPr/>
          </p:nvSpPr>
          <p:spPr bwMode="auto">
            <a:xfrm>
              <a:off x="111868527" y="107213400"/>
              <a:ext cx="623455"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Line 16">
              <a:extLst>
                <a:ext uri="{FF2B5EF4-FFF2-40B4-BE49-F238E27FC236}">
                  <a16:creationId xmlns:a16="http://schemas.microsoft.com/office/drawing/2014/main" id="{7EC27260-D65E-4A1C-80D3-49017AAE886D}"/>
                </a:ext>
              </a:extLst>
            </p:cNvPr>
            <p:cNvSpPr>
              <a:spLocks noChangeShapeType="1"/>
            </p:cNvSpPr>
            <p:nvPr/>
          </p:nvSpPr>
          <p:spPr bwMode="auto">
            <a:xfrm>
              <a:off x="112928400"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17">
              <a:extLst>
                <a:ext uri="{FF2B5EF4-FFF2-40B4-BE49-F238E27FC236}">
                  <a16:creationId xmlns:a16="http://schemas.microsoft.com/office/drawing/2014/main" id="{151B1C76-D9BB-4A34-868C-DE924A303929}"/>
                </a:ext>
              </a:extLst>
            </p:cNvPr>
            <p:cNvSpPr>
              <a:spLocks noChangeShapeType="1"/>
            </p:cNvSpPr>
            <p:nvPr/>
          </p:nvSpPr>
          <p:spPr bwMode="auto">
            <a:xfrm>
              <a:off x="112741364" y="1068705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18">
              <a:extLst>
                <a:ext uri="{FF2B5EF4-FFF2-40B4-BE49-F238E27FC236}">
                  <a16:creationId xmlns:a16="http://schemas.microsoft.com/office/drawing/2014/main" id="{978C6536-9743-43CB-A554-25D5D06E6330}"/>
                </a:ext>
              </a:extLst>
            </p:cNvPr>
            <p:cNvSpPr txBox="1">
              <a:spLocks noChangeArrowheads="1"/>
            </p:cNvSpPr>
            <p:nvPr/>
          </p:nvSpPr>
          <p:spPr bwMode="auto">
            <a:xfrm>
              <a:off x="112679018"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Line 19">
              <a:extLst>
                <a:ext uri="{FF2B5EF4-FFF2-40B4-BE49-F238E27FC236}">
                  <a16:creationId xmlns:a16="http://schemas.microsoft.com/office/drawing/2014/main" id="{4E2FE6B3-B169-4513-8A70-CDB970C34530}"/>
                </a:ext>
              </a:extLst>
            </p:cNvPr>
            <p:cNvSpPr>
              <a:spLocks noChangeShapeType="1"/>
            </p:cNvSpPr>
            <p:nvPr/>
          </p:nvSpPr>
          <p:spPr bwMode="auto">
            <a:xfrm>
              <a:off x="109728000" y="106470450"/>
              <a:ext cx="30861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20">
              <a:extLst>
                <a:ext uri="{FF2B5EF4-FFF2-40B4-BE49-F238E27FC236}">
                  <a16:creationId xmlns:a16="http://schemas.microsoft.com/office/drawing/2014/main" id="{BA7E697F-0F00-4F3D-8CB6-924579A7E919}"/>
                </a:ext>
              </a:extLst>
            </p:cNvPr>
            <p:cNvSpPr txBox="1">
              <a:spLocks noChangeArrowheads="1"/>
            </p:cNvSpPr>
            <p:nvPr/>
          </p:nvSpPr>
          <p:spPr bwMode="auto">
            <a:xfrm>
              <a:off x="110928150" y="1061847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Line 21">
              <a:extLst>
                <a:ext uri="{FF2B5EF4-FFF2-40B4-BE49-F238E27FC236}">
                  <a16:creationId xmlns:a16="http://schemas.microsoft.com/office/drawing/2014/main" id="{5B2C149C-B5B1-45D8-95CC-6AC784E206BE}"/>
                </a:ext>
              </a:extLst>
            </p:cNvPr>
            <p:cNvSpPr>
              <a:spLocks noChangeShapeType="1"/>
            </p:cNvSpPr>
            <p:nvPr/>
          </p:nvSpPr>
          <p:spPr bwMode="auto">
            <a:xfrm>
              <a:off x="112928400" y="107041950"/>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7" name="Text Box 22">
              <a:extLst>
                <a:ext uri="{FF2B5EF4-FFF2-40B4-BE49-F238E27FC236}">
                  <a16:creationId xmlns:a16="http://schemas.microsoft.com/office/drawing/2014/main" id="{D98E6D99-DEFD-45B9-A41E-75B985768FCB}"/>
                </a:ext>
              </a:extLst>
            </p:cNvPr>
            <p:cNvSpPr txBox="1">
              <a:spLocks noChangeArrowheads="1"/>
            </p:cNvSpPr>
            <p:nvPr/>
          </p:nvSpPr>
          <p:spPr bwMode="auto">
            <a:xfrm>
              <a:off x="113177782" y="10721340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Line 23">
              <a:extLst>
                <a:ext uri="{FF2B5EF4-FFF2-40B4-BE49-F238E27FC236}">
                  <a16:creationId xmlns:a16="http://schemas.microsoft.com/office/drawing/2014/main" id="{06B89E85-4AE7-400E-B27A-4C2FC63F5648}"/>
                </a:ext>
              </a:extLst>
            </p:cNvPr>
            <p:cNvSpPr>
              <a:spLocks noChangeShapeType="1"/>
            </p:cNvSpPr>
            <p:nvPr/>
          </p:nvSpPr>
          <p:spPr bwMode="auto">
            <a:xfrm>
              <a:off x="106756200" y="10909935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24">
              <a:extLst>
                <a:ext uri="{FF2B5EF4-FFF2-40B4-BE49-F238E27FC236}">
                  <a16:creationId xmlns:a16="http://schemas.microsoft.com/office/drawing/2014/main" id="{6EB03BB9-D15E-4FE5-855A-2DFDDC367F34}"/>
                </a:ext>
              </a:extLst>
            </p:cNvPr>
            <p:cNvSpPr>
              <a:spLocks noChangeShapeType="1"/>
            </p:cNvSpPr>
            <p:nvPr/>
          </p:nvSpPr>
          <p:spPr bwMode="auto">
            <a:xfrm>
              <a:off x="111868527"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25">
              <a:extLst>
                <a:ext uri="{FF2B5EF4-FFF2-40B4-BE49-F238E27FC236}">
                  <a16:creationId xmlns:a16="http://schemas.microsoft.com/office/drawing/2014/main" id="{92D73422-5523-418E-AED6-2868F9E34ED5}"/>
                </a:ext>
              </a:extLst>
            </p:cNvPr>
            <p:cNvSpPr>
              <a:spLocks noChangeShapeType="1"/>
            </p:cNvSpPr>
            <p:nvPr/>
          </p:nvSpPr>
          <p:spPr bwMode="auto">
            <a:xfrm>
              <a:off x="111681491" y="10881360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26">
              <a:extLst>
                <a:ext uri="{FF2B5EF4-FFF2-40B4-BE49-F238E27FC236}">
                  <a16:creationId xmlns:a16="http://schemas.microsoft.com/office/drawing/2014/main" id="{6737FD8B-78A0-4EAE-92A4-FD4070447ED1}"/>
                </a:ext>
              </a:extLst>
            </p:cNvPr>
            <p:cNvSpPr txBox="1">
              <a:spLocks noChangeArrowheads="1"/>
            </p:cNvSpPr>
            <p:nvPr/>
          </p:nvSpPr>
          <p:spPr bwMode="auto">
            <a:xfrm>
              <a:off x="111619145" y="1085278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2" name="Text Box 27">
              <a:extLst>
                <a:ext uri="{FF2B5EF4-FFF2-40B4-BE49-F238E27FC236}">
                  <a16:creationId xmlns:a16="http://schemas.microsoft.com/office/drawing/2014/main" id="{3FFEF11D-ABC4-492E-9FDD-BB362A17B12D}"/>
                </a:ext>
              </a:extLst>
            </p:cNvPr>
            <p:cNvSpPr txBox="1">
              <a:spLocks noChangeArrowheads="1"/>
            </p:cNvSpPr>
            <p:nvPr/>
          </p:nvSpPr>
          <p:spPr bwMode="auto">
            <a:xfrm>
              <a:off x="111307418" y="109156500"/>
              <a:ext cx="56110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3" name="Line 28">
              <a:extLst>
                <a:ext uri="{FF2B5EF4-FFF2-40B4-BE49-F238E27FC236}">
                  <a16:creationId xmlns:a16="http://schemas.microsoft.com/office/drawing/2014/main" id="{43718D43-D743-4D8A-A366-3B89D2DC9996}"/>
                </a:ext>
              </a:extLst>
            </p:cNvPr>
            <p:cNvSpPr>
              <a:spLocks noChangeShapeType="1"/>
            </p:cNvSpPr>
            <p:nvPr/>
          </p:nvSpPr>
          <p:spPr bwMode="auto">
            <a:xfrm>
              <a:off x="111868527" y="109099350"/>
              <a:ext cx="1" cy="6286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4" name="Text Box 29">
              <a:extLst>
                <a:ext uri="{FF2B5EF4-FFF2-40B4-BE49-F238E27FC236}">
                  <a16:creationId xmlns:a16="http://schemas.microsoft.com/office/drawing/2014/main" id="{E17ECC92-BA17-4EA1-8C5B-299F353427F9}"/>
                </a:ext>
              </a:extLst>
            </p:cNvPr>
            <p:cNvSpPr txBox="1">
              <a:spLocks noChangeArrowheads="1"/>
            </p:cNvSpPr>
            <p:nvPr/>
          </p:nvSpPr>
          <p:spPr bwMode="auto">
            <a:xfrm>
              <a:off x="111868527" y="109156500"/>
              <a:ext cx="6858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5" name="Line 30">
              <a:extLst>
                <a:ext uri="{FF2B5EF4-FFF2-40B4-BE49-F238E27FC236}">
                  <a16:creationId xmlns:a16="http://schemas.microsoft.com/office/drawing/2014/main" id="{ABE0FDFB-2C85-4D43-8B58-ADEC5433A0D0}"/>
                </a:ext>
              </a:extLst>
            </p:cNvPr>
            <p:cNvSpPr>
              <a:spLocks noChangeShapeType="1"/>
            </p:cNvSpPr>
            <p:nvPr/>
          </p:nvSpPr>
          <p:spPr bwMode="auto">
            <a:xfrm>
              <a:off x="11292840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6" name="Line 31">
              <a:extLst>
                <a:ext uri="{FF2B5EF4-FFF2-40B4-BE49-F238E27FC236}">
                  <a16:creationId xmlns:a16="http://schemas.microsoft.com/office/drawing/2014/main" id="{3885315A-636A-460F-AFD3-8354A7C4C153}"/>
                </a:ext>
              </a:extLst>
            </p:cNvPr>
            <p:cNvSpPr>
              <a:spLocks noChangeShapeType="1"/>
            </p:cNvSpPr>
            <p:nvPr/>
          </p:nvSpPr>
          <p:spPr bwMode="auto">
            <a:xfrm>
              <a:off x="112741364" y="10881360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32">
              <a:extLst>
                <a:ext uri="{FF2B5EF4-FFF2-40B4-BE49-F238E27FC236}">
                  <a16:creationId xmlns:a16="http://schemas.microsoft.com/office/drawing/2014/main" id="{4183E5C9-C13D-4A1E-9C63-8AE7E3A856E3}"/>
                </a:ext>
              </a:extLst>
            </p:cNvPr>
            <p:cNvSpPr txBox="1">
              <a:spLocks noChangeArrowheads="1"/>
            </p:cNvSpPr>
            <p:nvPr/>
          </p:nvSpPr>
          <p:spPr bwMode="auto">
            <a:xfrm>
              <a:off x="112679018" y="1085278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Text Box 33">
              <a:extLst>
                <a:ext uri="{FF2B5EF4-FFF2-40B4-BE49-F238E27FC236}">
                  <a16:creationId xmlns:a16="http://schemas.microsoft.com/office/drawing/2014/main" id="{A73434F3-44AC-415F-B4B9-15413A91F245}"/>
                </a:ext>
              </a:extLst>
            </p:cNvPr>
            <p:cNvSpPr txBox="1">
              <a:spLocks noChangeArrowheads="1"/>
            </p:cNvSpPr>
            <p:nvPr/>
          </p:nvSpPr>
          <p:spPr bwMode="auto">
            <a:xfrm>
              <a:off x="109899450" y="109556550"/>
              <a:ext cx="124690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9" name="Line 34">
              <a:extLst>
                <a:ext uri="{FF2B5EF4-FFF2-40B4-BE49-F238E27FC236}">
                  <a16:creationId xmlns:a16="http://schemas.microsoft.com/office/drawing/2014/main" id="{5818FB72-4552-451B-B49D-E4BF489021FA}"/>
                </a:ext>
              </a:extLst>
            </p:cNvPr>
            <p:cNvSpPr>
              <a:spLocks noChangeShapeType="1"/>
            </p:cNvSpPr>
            <p:nvPr/>
          </p:nvSpPr>
          <p:spPr bwMode="auto">
            <a:xfrm>
              <a:off x="110439777" y="1069276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0" name="Line 35">
              <a:extLst>
                <a:ext uri="{FF2B5EF4-FFF2-40B4-BE49-F238E27FC236}">
                  <a16:creationId xmlns:a16="http://schemas.microsoft.com/office/drawing/2014/main" id="{916681A8-7F73-4455-B13B-B9E1F6EA2F37}"/>
                </a:ext>
              </a:extLst>
            </p:cNvPr>
            <p:cNvSpPr>
              <a:spLocks noChangeShapeType="1"/>
            </p:cNvSpPr>
            <p:nvPr/>
          </p:nvSpPr>
          <p:spPr bwMode="auto">
            <a:xfrm>
              <a:off x="110315086" y="1069276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Line 36">
              <a:extLst>
                <a:ext uri="{FF2B5EF4-FFF2-40B4-BE49-F238E27FC236}">
                  <a16:creationId xmlns:a16="http://schemas.microsoft.com/office/drawing/2014/main" id="{78AA97F4-EBF9-42C2-AFF8-5D1DEF0D71F3}"/>
                </a:ext>
              </a:extLst>
            </p:cNvPr>
            <p:cNvSpPr>
              <a:spLocks noChangeShapeType="1"/>
            </p:cNvSpPr>
            <p:nvPr/>
          </p:nvSpPr>
          <p:spPr bwMode="auto">
            <a:xfrm>
              <a:off x="110439777" y="10709910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37">
              <a:extLst>
                <a:ext uri="{FF2B5EF4-FFF2-40B4-BE49-F238E27FC236}">
                  <a16:creationId xmlns:a16="http://schemas.microsoft.com/office/drawing/2014/main" id="{846F8309-E3BF-4D37-87B8-0E05840FABA9}"/>
                </a:ext>
              </a:extLst>
            </p:cNvPr>
            <p:cNvSpPr txBox="1">
              <a:spLocks noChangeArrowheads="1"/>
            </p:cNvSpPr>
            <p:nvPr/>
          </p:nvSpPr>
          <p:spPr bwMode="auto">
            <a:xfrm>
              <a:off x="110190395" y="1065847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3" name="Text Box 38">
              <a:extLst>
                <a:ext uri="{FF2B5EF4-FFF2-40B4-BE49-F238E27FC236}">
                  <a16:creationId xmlns:a16="http://schemas.microsoft.com/office/drawing/2014/main" id="{5318A6CD-4A3A-4D33-A0A3-25C4F6FEB488}"/>
                </a:ext>
              </a:extLst>
            </p:cNvPr>
            <p:cNvSpPr txBox="1">
              <a:spLocks noChangeArrowheads="1"/>
            </p:cNvSpPr>
            <p:nvPr/>
          </p:nvSpPr>
          <p:spPr bwMode="auto">
            <a:xfrm>
              <a:off x="110128050" y="107727750"/>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Line 39">
              <a:extLst>
                <a:ext uri="{FF2B5EF4-FFF2-40B4-BE49-F238E27FC236}">
                  <a16:creationId xmlns:a16="http://schemas.microsoft.com/office/drawing/2014/main" id="{39F90AA6-CECF-49EE-B6FD-8A162E59A31D}"/>
                </a:ext>
              </a:extLst>
            </p:cNvPr>
            <p:cNvSpPr>
              <a:spLocks noChangeShapeType="1"/>
            </p:cNvSpPr>
            <p:nvPr/>
          </p:nvSpPr>
          <p:spPr bwMode="auto">
            <a:xfrm>
              <a:off x="10709910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5" name="Text Box 40">
              <a:extLst>
                <a:ext uri="{FF2B5EF4-FFF2-40B4-BE49-F238E27FC236}">
                  <a16:creationId xmlns:a16="http://schemas.microsoft.com/office/drawing/2014/main" id="{AA239607-CB04-4806-86B8-11451AB378A8}"/>
                </a:ext>
              </a:extLst>
            </p:cNvPr>
            <p:cNvSpPr txBox="1">
              <a:spLocks noChangeArrowheads="1"/>
            </p:cNvSpPr>
            <p:nvPr/>
          </p:nvSpPr>
          <p:spPr bwMode="auto">
            <a:xfrm>
              <a:off x="106841925" y="108527850"/>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6" name="Text Box 41">
              <a:extLst>
                <a:ext uri="{FF2B5EF4-FFF2-40B4-BE49-F238E27FC236}">
                  <a16:creationId xmlns:a16="http://schemas.microsoft.com/office/drawing/2014/main" id="{E9C3AB87-0CF5-46B3-B854-8C48F55313FA}"/>
                </a:ext>
              </a:extLst>
            </p:cNvPr>
            <p:cNvSpPr txBox="1">
              <a:spLocks noChangeArrowheads="1"/>
            </p:cNvSpPr>
            <p:nvPr/>
          </p:nvSpPr>
          <p:spPr bwMode="auto">
            <a:xfrm>
              <a:off x="106868368" y="109156500"/>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7" name="Line 42">
              <a:extLst>
                <a:ext uri="{FF2B5EF4-FFF2-40B4-BE49-F238E27FC236}">
                  <a16:creationId xmlns:a16="http://schemas.microsoft.com/office/drawing/2014/main" id="{0864EE95-CC21-4924-BA93-BCE0F280DDD7}"/>
                </a:ext>
              </a:extLst>
            </p:cNvPr>
            <p:cNvSpPr>
              <a:spLocks noChangeShapeType="1"/>
            </p:cNvSpPr>
            <p:nvPr/>
          </p:nvSpPr>
          <p:spPr bwMode="auto">
            <a:xfrm flipV="1">
              <a:off x="107099100" y="108956475"/>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43">
              <a:extLst>
                <a:ext uri="{FF2B5EF4-FFF2-40B4-BE49-F238E27FC236}">
                  <a16:creationId xmlns:a16="http://schemas.microsoft.com/office/drawing/2014/main" id="{6BDFDF5E-1DB8-4D1A-A188-F5F5919857AA}"/>
                </a:ext>
              </a:extLst>
            </p:cNvPr>
            <p:cNvSpPr>
              <a:spLocks noChangeShapeType="1"/>
            </p:cNvSpPr>
            <p:nvPr/>
          </p:nvSpPr>
          <p:spPr bwMode="auto">
            <a:xfrm>
              <a:off x="107405748"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Line 44">
              <a:extLst>
                <a:ext uri="{FF2B5EF4-FFF2-40B4-BE49-F238E27FC236}">
                  <a16:creationId xmlns:a16="http://schemas.microsoft.com/office/drawing/2014/main" id="{257E62D3-9555-4206-B041-703B6B2BA5C8}"/>
                </a:ext>
              </a:extLst>
            </p:cNvPr>
            <p:cNvSpPr>
              <a:spLocks noChangeShapeType="1"/>
            </p:cNvSpPr>
            <p:nvPr/>
          </p:nvSpPr>
          <p:spPr bwMode="auto">
            <a:xfrm>
              <a:off x="107286330"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0" name="Text Box 45">
              <a:extLst>
                <a:ext uri="{FF2B5EF4-FFF2-40B4-BE49-F238E27FC236}">
                  <a16:creationId xmlns:a16="http://schemas.microsoft.com/office/drawing/2014/main" id="{8CD755F0-53A5-4E97-A6C7-67F730A3E17E}"/>
                </a:ext>
              </a:extLst>
            </p:cNvPr>
            <p:cNvSpPr txBox="1">
              <a:spLocks noChangeArrowheads="1"/>
            </p:cNvSpPr>
            <p:nvPr/>
          </p:nvSpPr>
          <p:spPr bwMode="auto">
            <a:xfrm>
              <a:off x="107226622" y="108527850"/>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1" name="Text Box 46">
              <a:extLst>
                <a:ext uri="{FF2B5EF4-FFF2-40B4-BE49-F238E27FC236}">
                  <a16:creationId xmlns:a16="http://schemas.microsoft.com/office/drawing/2014/main" id="{9F0A4FA3-24A2-451B-A146-F804FA7927A0}"/>
                </a:ext>
              </a:extLst>
            </p:cNvPr>
            <p:cNvSpPr txBox="1">
              <a:spLocks noChangeArrowheads="1"/>
            </p:cNvSpPr>
            <p:nvPr/>
          </p:nvSpPr>
          <p:spPr bwMode="auto">
            <a:xfrm>
              <a:off x="107213400" y="108242100"/>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2" name="Line 47">
              <a:extLst>
                <a:ext uri="{FF2B5EF4-FFF2-40B4-BE49-F238E27FC236}">
                  <a16:creationId xmlns:a16="http://schemas.microsoft.com/office/drawing/2014/main" id="{E14877C2-FBB9-41D7-9E8B-9E46EB57C216}"/>
                </a:ext>
              </a:extLst>
            </p:cNvPr>
            <p:cNvSpPr>
              <a:spLocks noChangeShapeType="1"/>
            </p:cNvSpPr>
            <p:nvPr/>
          </p:nvSpPr>
          <p:spPr bwMode="auto">
            <a:xfrm>
              <a:off x="107405748" y="1090993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Text Box 48">
              <a:extLst>
                <a:ext uri="{FF2B5EF4-FFF2-40B4-BE49-F238E27FC236}">
                  <a16:creationId xmlns:a16="http://schemas.microsoft.com/office/drawing/2014/main" id="{1BDF949F-128A-4C57-8E8D-A55E11E4FD30}"/>
                </a:ext>
              </a:extLst>
            </p:cNvPr>
            <p:cNvSpPr txBox="1">
              <a:spLocks noChangeArrowheads="1"/>
            </p:cNvSpPr>
            <p:nvPr/>
          </p:nvSpPr>
          <p:spPr bwMode="auto">
            <a:xfrm>
              <a:off x="107107204" y="109442250"/>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4" name="Text Box 49">
              <a:extLst>
                <a:ext uri="{FF2B5EF4-FFF2-40B4-BE49-F238E27FC236}">
                  <a16:creationId xmlns:a16="http://schemas.microsoft.com/office/drawing/2014/main" id="{2C17A0F7-0EB4-42D5-9F1C-BFD45CB1C56C}"/>
                </a:ext>
              </a:extLst>
            </p:cNvPr>
            <p:cNvSpPr txBox="1">
              <a:spLocks noChangeArrowheads="1"/>
            </p:cNvSpPr>
            <p:nvPr/>
          </p:nvSpPr>
          <p:spPr bwMode="auto">
            <a:xfrm>
              <a:off x="108069797" y="109099350"/>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5" name="Line 50">
              <a:extLst>
                <a:ext uri="{FF2B5EF4-FFF2-40B4-BE49-F238E27FC236}">
                  <a16:creationId xmlns:a16="http://schemas.microsoft.com/office/drawing/2014/main" id="{9B42805A-E45A-4160-98C2-A2A962572047}"/>
                </a:ext>
              </a:extLst>
            </p:cNvPr>
            <p:cNvSpPr>
              <a:spLocks noChangeShapeType="1"/>
            </p:cNvSpPr>
            <p:nvPr/>
          </p:nvSpPr>
          <p:spPr bwMode="auto">
            <a:xfrm>
              <a:off x="108248924" y="10864215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6" name="Line 51">
              <a:extLst>
                <a:ext uri="{FF2B5EF4-FFF2-40B4-BE49-F238E27FC236}">
                  <a16:creationId xmlns:a16="http://schemas.microsoft.com/office/drawing/2014/main" id="{CF504DD7-321A-4FDC-B62C-1A99B57FAE9E}"/>
                </a:ext>
              </a:extLst>
            </p:cNvPr>
            <p:cNvSpPr>
              <a:spLocks noChangeShapeType="1"/>
            </p:cNvSpPr>
            <p:nvPr/>
          </p:nvSpPr>
          <p:spPr bwMode="auto">
            <a:xfrm>
              <a:off x="108069797" y="108642150"/>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7" name="Text Box 52">
              <a:extLst>
                <a:ext uri="{FF2B5EF4-FFF2-40B4-BE49-F238E27FC236}">
                  <a16:creationId xmlns:a16="http://schemas.microsoft.com/office/drawing/2014/main" id="{66A90D28-EAC2-419F-ADEC-803808DEFC0F}"/>
                </a:ext>
              </a:extLst>
            </p:cNvPr>
            <p:cNvSpPr txBox="1">
              <a:spLocks noChangeArrowheads="1"/>
            </p:cNvSpPr>
            <p:nvPr/>
          </p:nvSpPr>
          <p:spPr bwMode="auto">
            <a:xfrm>
              <a:off x="108069797" y="108356400"/>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8" name="Text Box 53">
              <a:extLst>
                <a:ext uri="{FF2B5EF4-FFF2-40B4-BE49-F238E27FC236}">
                  <a16:creationId xmlns:a16="http://schemas.microsoft.com/office/drawing/2014/main" id="{66CCA4A3-5977-4FCF-9C62-2959319B2BFD}"/>
                </a:ext>
              </a:extLst>
            </p:cNvPr>
            <p:cNvSpPr txBox="1">
              <a:spLocks noChangeArrowheads="1"/>
            </p:cNvSpPr>
            <p:nvPr/>
          </p:nvSpPr>
          <p:spPr bwMode="auto">
            <a:xfrm>
              <a:off x="108487760" y="108813600"/>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9" name="Line 54">
              <a:extLst>
                <a:ext uri="{FF2B5EF4-FFF2-40B4-BE49-F238E27FC236}">
                  <a16:creationId xmlns:a16="http://schemas.microsoft.com/office/drawing/2014/main" id="{D6A167F6-DCB0-492E-BB07-7406C720467B}"/>
                </a:ext>
              </a:extLst>
            </p:cNvPr>
            <p:cNvSpPr>
              <a:spLocks noChangeShapeType="1"/>
            </p:cNvSpPr>
            <p:nvPr/>
          </p:nvSpPr>
          <p:spPr bwMode="auto">
            <a:xfrm>
              <a:off x="108985050" y="1088136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55">
              <a:extLst>
                <a:ext uri="{FF2B5EF4-FFF2-40B4-BE49-F238E27FC236}">
                  <a16:creationId xmlns:a16="http://schemas.microsoft.com/office/drawing/2014/main" id="{977E1424-659A-4D1E-8B00-68E425E8F204}"/>
                </a:ext>
              </a:extLst>
            </p:cNvPr>
            <p:cNvSpPr>
              <a:spLocks noChangeShapeType="1"/>
            </p:cNvSpPr>
            <p:nvPr/>
          </p:nvSpPr>
          <p:spPr bwMode="auto">
            <a:xfrm>
              <a:off x="108805923" y="10881360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Text Box 56">
              <a:extLst>
                <a:ext uri="{FF2B5EF4-FFF2-40B4-BE49-F238E27FC236}">
                  <a16:creationId xmlns:a16="http://schemas.microsoft.com/office/drawing/2014/main" id="{1EB00DED-37EA-40C2-BF48-D1658B0370C0}"/>
                </a:ext>
              </a:extLst>
            </p:cNvPr>
            <p:cNvSpPr txBox="1">
              <a:spLocks noChangeArrowheads="1"/>
            </p:cNvSpPr>
            <p:nvPr/>
          </p:nvSpPr>
          <p:spPr bwMode="auto">
            <a:xfrm>
              <a:off x="108746214" y="108527850"/>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2" name="Line 57">
              <a:extLst>
                <a:ext uri="{FF2B5EF4-FFF2-40B4-BE49-F238E27FC236}">
                  <a16:creationId xmlns:a16="http://schemas.microsoft.com/office/drawing/2014/main" id="{68DB0307-4756-4FFD-A8F9-2C9EF075B2CA}"/>
                </a:ext>
              </a:extLst>
            </p:cNvPr>
            <p:cNvSpPr>
              <a:spLocks noChangeShapeType="1"/>
            </p:cNvSpPr>
            <p:nvPr/>
          </p:nvSpPr>
          <p:spPr bwMode="auto">
            <a:xfrm>
              <a:off x="108985050" y="108985050"/>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Line 58">
              <a:extLst>
                <a:ext uri="{FF2B5EF4-FFF2-40B4-BE49-F238E27FC236}">
                  <a16:creationId xmlns:a16="http://schemas.microsoft.com/office/drawing/2014/main" id="{514B1143-DFFD-4024-AF0D-5B86F1847435}"/>
                </a:ext>
              </a:extLst>
            </p:cNvPr>
            <p:cNvSpPr>
              <a:spLocks noChangeShapeType="1"/>
            </p:cNvSpPr>
            <p:nvPr/>
          </p:nvSpPr>
          <p:spPr bwMode="auto">
            <a:xfrm>
              <a:off x="108010088"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Line 59">
              <a:extLst>
                <a:ext uri="{FF2B5EF4-FFF2-40B4-BE49-F238E27FC236}">
                  <a16:creationId xmlns:a16="http://schemas.microsoft.com/office/drawing/2014/main" id="{818A1A00-182D-4634-BBC3-9CE8A001072E}"/>
                </a:ext>
              </a:extLst>
            </p:cNvPr>
            <p:cNvSpPr>
              <a:spLocks noChangeShapeType="1"/>
            </p:cNvSpPr>
            <p:nvPr/>
          </p:nvSpPr>
          <p:spPr bwMode="auto">
            <a:xfrm>
              <a:off x="107890670"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Text Box 60">
              <a:extLst>
                <a:ext uri="{FF2B5EF4-FFF2-40B4-BE49-F238E27FC236}">
                  <a16:creationId xmlns:a16="http://schemas.microsoft.com/office/drawing/2014/main" id="{12A5C652-0D3F-4BB3-B3E9-4C1418AABCF0}"/>
                </a:ext>
              </a:extLst>
            </p:cNvPr>
            <p:cNvSpPr txBox="1">
              <a:spLocks noChangeArrowheads="1"/>
            </p:cNvSpPr>
            <p:nvPr/>
          </p:nvSpPr>
          <p:spPr bwMode="auto">
            <a:xfrm>
              <a:off x="107771252" y="108585000"/>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6" name="Text Box 61">
              <a:extLst>
                <a:ext uri="{FF2B5EF4-FFF2-40B4-BE49-F238E27FC236}">
                  <a16:creationId xmlns:a16="http://schemas.microsoft.com/office/drawing/2014/main" id="{14126CB7-D397-4BAD-93D1-6419CEF709C7}"/>
                </a:ext>
              </a:extLst>
            </p:cNvPr>
            <p:cNvSpPr txBox="1">
              <a:spLocks noChangeArrowheads="1"/>
            </p:cNvSpPr>
            <p:nvPr/>
          </p:nvSpPr>
          <p:spPr bwMode="auto">
            <a:xfrm>
              <a:off x="108746214" y="109099350"/>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7" name="Text Box 62">
              <a:extLst>
                <a:ext uri="{FF2B5EF4-FFF2-40B4-BE49-F238E27FC236}">
                  <a16:creationId xmlns:a16="http://schemas.microsoft.com/office/drawing/2014/main" id="{1C528DC3-B606-429E-B76E-BEE055A8CC42}"/>
                </a:ext>
              </a:extLst>
            </p:cNvPr>
            <p:cNvSpPr txBox="1">
              <a:spLocks noChangeArrowheads="1"/>
            </p:cNvSpPr>
            <p:nvPr/>
          </p:nvSpPr>
          <p:spPr bwMode="auto">
            <a:xfrm>
              <a:off x="109443103" y="109156500"/>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8" name="Text Box 63">
              <a:extLst>
                <a:ext uri="{FF2B5EF4-FFF2-40B4-BE49-F238E27FC236}">
                  <a16:creationId xmlns:a16="http://schemas.microsoft.com/office/drawing/2014/main" id="{9AD2DC00-3CA4-4530-93FA-07483FAC57CD}"/>
                </a:ext>
              </a:extLst>
            </p:cNvPr>
            <p:cNvSpPr txBox="1">
              <a:spLocks noChangeArrowheads="1"/>
            </p:cNvSpPr>
            <p:nvPr/>
          </p:nvSpPr>
          <p:spPr bwMode="auto">
            <a:xfrm>
              <a:off x="109263976" y="108813600"/>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9" name="Line 64">
              <a:extLst>
                <a:ext uri="{FF2B5EF4-FFF2-40B4-BE49-F238E27FC236}">
                  <a16:creationId xmlns:a16="http://schemas.microsoft.com/office/drawing/2014/main" id="{CCDB2EC4-8B96-4B7F-A602-B2825833A687}"/>
                </a:ext>
              </a:extLst>
            </p:cNvPr>
            <p:cNvSpPr>
              <a:spLocks noChangeShapeType="1"/>
            </p:cNvSpPr>
            <p:nvPr/>
          </p:nvSpPr>
          <p:spPr bwMode="auto">
            <a:xfrm>
              <a:off x="109699425" y="10878502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Line 65">
              <a:extLst>
                <a:ext uri="{FF2B5EF4-FFF2-40B4-BE49-F238E27FC236}">
                  <a16:creationId xmlns:a16="http://schemas.microsoft.com/office/drawing/2014/main" id="{B3A63E44-8B93-42E1-9120-C09A4C2A4382}"/>
                </a:ext>
              </a:extLst>
            </p:cNvPr>
            <p:cNvSpPr>
              <a:spLocks noChangeShapeType="1"/>
            </p:cNvSpPr>
            <p:nvPr/>
          </p:nvSpPr>
          <p:spPr bwMode="auto">
            <a:xfrm>
              <a:off x="109520297" y="10878502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1" name="Text Box 66">
              <a:extLst>
                <a:ext uri="{FF2B5EF4-FFF2-40B4-BE49-F238E27FC236}">
                  <a16:creationId xmlns:a16="http://schemas.microsoft.com/office/drawing/2014/main" id="{1CD930BD-713B-41CE-8A7D-D386E840940F}"/>
                </a:ext>
              </a:extLst>
            </p:cNvPr>
            <p:cNvSpPr txBox="1">
              <a:spLocks noChangeArrowheads="1"/>
            </p:cNvSpPr>
            <p:nvPr/>
          </p:nvSpPr>
          <p:spPr bwMode="auto">
            <a:xfrm>
              <a:off x="109511768" y="108470700"/>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2" name="Line 67">
              <a:extLst>
                <a:ext uri="{FF2B5EF4-FFF2-40B4-BE49-F238E27FC236}">
                  <a16:creationId xmlns:a16="http://schemas.microsoft.com/office/drawing/2014/main" id="{D7F2AD29-4279-465B-8687-998E3C32E89D}"/>
                </a:ext>
              </a:extLst>
            </p:cNvPr>
            <p:cNvSpPr>
              <a:spLocks noChangeShapeType="1"/>
            </p:cNvSpPr>
            <p:nvPr/>
          </p:nvSpPr>
          <p:spPr bwMode="auto">
            <a:xfrm>
              <a:off x="110458155" y="1089279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Line 68">
              <a:extLst>
                <a:ext uri="{FF2B5EF4-FFF2-40B4-BE49-F238E27FC236}">
                  <a16:creationId xmlns:a16="http://schemas.microsoft.com/office/drawing/2014/main" id="{624B28B8-8304-4708-9257-3A73D7C122A0}"/>
                </a:ext>
              </a:extLst>
            </p:cNvPr>
            <p:cNvSpPr>
              <a:spLocks noChangeShapeType="1"/>
            </p:cNvSpPr>
            <p:nvPr/>
          </p:nvSpPr>
          <p:spPr bwMode="auto">
            <a:xfrm>
              <a:off x="110338737" y="10892790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4" name="Line 69">
              <a:extLst>
                <a:ext uri="{FF2B5EF4-FFF2-40B4-BE49-F238E27FC236}">
                  <a16:creationId xmlns:a16="http://schemas.microsoft.com/office/drawing/2014/main" id="{F65F1F20-3A1D-46D9-9128-1B8BD356684C}"/>
                </a:ext>
              </a:extLst>
            </p:cNvPr>
            <p:cNvSpPr>
              <a:spLocks noChangeShapeType="1"/>
            </p:cNvSpPr>
            <p:nvPr/>
          </p:nvSpPr>
          <p:spPr bwMode="auto">
            <a:xfrm>
              <a:off x="110458155" y="109099350"/>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5" name="Text Box 70">
              <a:extLst>
                <a:ext uri="{FF2B5EF4-FFF2-40B4-BE49-F238E27FC236}">
                  <a16:creationId xmlns:a16="http://schemas.microsoft.com/office/drawing/2014/main" id="{FF31A5A0-8A37-448F-91F0-50FEE50CA60F}"/>
                </a:ext>
              </a:extLst>
            </p:cNvPr>
            <p:cNvSpPr txBox="1">
              <a:spLocks noChangeArrowheads="1"/>
            </p:cNvSpPr>
            <p:nvPr/>
          </p:nvSpPr>
          <p:spPr bwMode="auto">
            <a:xfrm>
              <a:off x="110159610" y="108470700"/>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6" name="Text Box 71">
              <a:extLst>
                <a:ext uri="{FF2B5EF4-FFF2-40B4-BE49-F238E27FC236}">
                  <a16:creationId xmlns:a16="http://schemas.microsoft.com/office/drawing/2014/main" id="{F7F8CBAD-30C3-4F79-9A41-5B06EF4681A5}"/>
                </a:ext>
              </a:extLst>
            </p:cNvPr>
            <p:cNvSpPr txBox="1">
              <a:spLocks noChangeArrowheads="1"/>
            </p:cNvSpPr>
            <p:nvPr/>
          </p:nvSpPr>
          <p:spPr bwMode="auto">
            <a:xfrm>
              <a:off x="107584875" y="109099350"/>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7" name="Line 72">
              <a:extLst>
                <a:ext uri="{FF2B5EF4-FFF2-40B4-BE49-F238E27FC236}">
                  <a16:creationId xmlns:a16="http://schemas.microsoft.com/office/drawing/2014/main" id="{D079DF1C-9FE9-4AFB-896F-BF62711C23F8}"/>
                </a:ext>
              </a:extLst>
            </p:cNvPr>
            <p:cNvSpPr>
              <a:spLocks noChangeShapeType="1"/>
            </p:cNvSpPr>
            <p:nvPr/>
          </p:nvSpPr>
          <p:spPr bwMode="auto">
            <a:xfrm>
              <a:off x="107041950" y="108470700"/>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8" name="Text Box 73">
              <a:extLst>
                <a:ext uri="{FF2B5EF4-FFF2-40B4-BE49-F238E27FC236}">
                  <a16:creationId xmlns:a16="http://schemas.microsoft.com/office/drawing/2014/main" id="{8A949CB0-42CF-406A-A18C-559B62BBB846}"/>
                </a:ext>
              </a:extLst>
            </p:cNvPr>
            <p:cNvSpPr txBox="1">
              <a:spLocks noChangeArrowheads="1"/>
            </p:cNvSpPr>
            <p:nvPr/>
          </p:nvSpPr>
          <p:spPr bwMode="auto">
            <a:xfrm>
              <a:off x="107270550" y="108013500"/>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9" name="Line 74">
              <a:extLst>
                <a:ext uri="{FF2B5EF4-FFF2-40B4-BE49-F238E27FC236}">
                  <a16:creationId xmlns:a16="http://schemas.microsoft.com/office/drawing/2014/main" id="{E24225FB-9051-4A1C-A377-986567829879}"/>
                </a:ext>
              </a:extLst>
            </p:cNvPr>
            <p:cNvSpPr>
              <a:spLocks noChangeShapeType="1"/>
            </p:cNvSpPr>
            <p:nvPr/>
          </p:nvSpPr>
          <p:spPr bwMode="auto">
            <a:xfrm>
              <a:off x="111099600" y="10681335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0" name="Text Box 75">
              <a:extLst>
                <a:ext uri="{FF2B5EF4-FFF2-40B4-BE49-F238E27FC236}">
                  <a16:creationId xmlns:a16="http://schemas.microsoft.com/office/drawing/2014/main" id="{81CADAE0-BF31-4AFE-927A-C2DCD8239A4D}"/>
                </a:ext>
              </a:extLst>
            </p:cNvPr>
            <p:cNvSpPr txBox="1">
              <a:spLocks noChangeArrowheads="1"/>
            </p:cNvSpPr>
            <p:nvPr/>
          </p:nvSpPr>
          <p:spPr bwMode="auto">
            <a:xfrm>
              <a:off x="110985300" y="1065276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1" name="Line 76">
              <a:extLst>
                <a:ext uri="{FF2B5EF4-FFF2-40B4-BE49-F238E27FC236}">
                  <a16:creationId xmlns:a16="http://schemas.microsoft.com/office/drawing/2014/main" id="{2A5E7E20-E1D6-4D23-B647-9637942156E9}"/>
                </a:ext>
              </a:extLst>
            </p:cNvPr>
            <p:cNvSpPr>
              <a:spLocks noChangeShapeType="1"/>
            </p:cNvSpPr>
            <p:nvPr/>
          </p:nvSpPr>
          <p:spPr bwMode="auto">
            <a:xfrm>
              <a:off x="111213900" y="106813350"/>
              <a:ext cx="0"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2" name="Text Box 77">
              <a:extLst>
                <a:ext uri="{FF2B5EF4-FFF2-40B4-BE49-F238E27FC236}">
                  <a16:creationId xmlns:a16="http://schemas.microsoft.com/office/drawing/2014/main" id="{4ED2BBD1-6414-4DE6-B56F-D7978B834596}"/>
                </a:ext>
              </a:extLst>
            </p:cNvPr>
            <p:cNvSpPr txBox="1">
              <a:spLocks noChangeArrowheads="1"/>
            </p:cNvSpPr>
            <p:nvPr/>
          </p:nvSpPr>
          <p:spPr bwMode="auto">
            <a:xfrm>
              <a:off x="108093196" y="107156250"/>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3" name="Line 78">
              <a:extLst>
                <a:ext uri="{FF2B5EF4-FFF2-40B4-BE49-F238E27FC236}">
                  <a16:creationId xmlns:a16="http://schemas.microsoft.com/office/drawing/2014/main" id="{6E1EB85E-14ED-40B5-9E84-E86148EB58B5}"/>
                </a:ext>
              </a:extLst>
            </p:cNvPr>
            <p:cNvSpPr>
              <a:spLocks noChangeShapeType="1"/>
            </p:cNvSpPr>
            <p:nvPr/>
          </p:nvSpPr>
          <p:spPr bwMode="auto">
            <a:xfrm>
              <a:off x="108259926"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4" name="Line 79">
              <a:extLst>
                <a:ext uri="{FF2B5EF4-FFF2-40B4-BE49-F238E27FC236}">
                  <a16:creationId xmlns:a16="http://schemas.microsoft.com/office/drawing/2014/main" id="{A229E44F-336C-4155-AF65-6E6B367C22F5}"/>
                </a:ext>
              </a:extLst>
            </p:cNvPr>
            <p:cNvSpPr>
              <a:spLocks noChangeShapeType="1"/>
            </p:cNvSpPr>
            <p:nvPr/>
          </p:nvSpPr>
          <p:spPr bwMode="auto">
            <a:xfrm>
              <a:off x="107092808" y="106870500"/>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5" name="Line 80">
              <a:extLst>
                <a:ext uri="{FF2B5EF4-FFF2-40B4-BE49-F238E27FC236}">
                  <a16:creationId xmlns:a16="http://schemas.microsoft.com/office/drawing/2014/main" id="{E88B501F-4D4C-4900-B59E-97C23DE680CC}"/>
                </a:ext>
              </a:extLst>
            </p:cNvPr>
            <p:cNvSpPr>
              <a:spLocks noChangeShapeType="1"/>
            </p:cNvSpPr>
            <p:nvPr/>
          </p:nvSpPr>
          <p:spPr bwMode="auto">
            <a:xfrm>
              <a:off x="108093196" y="106870500"/>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6" name="Text Box 81">
              <a:extLst>
                <a:ext uri="{FF2B5EF4-FFF2-40B4-BE49-F238E27FC236}">
                  <a16:creationId xmlns:a16="http://schemas.microsoft.com/office/drawing/2014/main" id="{9FE97D8B-286A-46DE-9CCC-62075E75C63B}"/>
                </a:ext>
              </a:extLst>
            </p:cNvPr>
            <p:cNvSpPr txBox="1">
              <a:spLocks noChangeArrowheads="1"/>
            </p:cNvSpPr>
            <p:nvPr/>
          </p:nvSpPr>
          <p:spPr bwMode="auto">
            <a:xfrm>
              <a:off x="106870500" y="1065847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7" name="Line 82">
              <a:extLst>
                <a:ext uri="{FF2B5EF4-FFF2-40B4-BE49-F238E27FC236}">
                  <a16:creationId xmlns:a16="http://schemas.microsoft.com/office/drawing/2014/main" id="{28D84CA6-816B-4BF3-8DEF-2A52E1E815B2}"/>
                </a:ext>
              </a:extLst>
            </p:cNvPr>
            <p:cNvSpPr>
              <a:spLocks noChangeShapeType="1"/>
            </p:cNvSpPr>
            <p:nvPr/>
          </p:nvSpPr>
          <p:spPr bwMode="auto">
            <a:xfrm>
              <a:off x="107426270" y="1069848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8" name="Line 83">
              <a:extLst>
                <a:ext uri="{FF2B5EF4-FFF2-40B4-BE49-F238E27FC236}">
                  <a16:creationId xmlns:a16="http://schemas.microsoft.com/office/drawing/2014/main" id="{39FFD718-2890-400F-96E3-83D002A0381F}"/>
                </a:ext>
              </a:extLst>
            </p:cNvPr>
            <p:cNvSpPr>
              <a:spLocks noChangeShapeType="1"/>
            </p:cNvSpPr>
            <p:nvPr/>
          </p:nvSpPr>
          <p:spPr bwMode="auto">
            <a:xfrm>
              <a:off x="107315116" y="106984800"/>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9" name="Text Box 84">
              <a:extLst>
                <a:ext uri="{FF2B5EF4-FFF2-40B4-BE49-F238E27FC236}">
                  <a16:creationId xmlns:a16="http://schemas.microsoft.com/office/drawing/2014/main" id="{C0852271-A9A4-4CD7-91F6-F44322E22434}"/>
                </a:ext>
              </a:extLst>
            </p:cNvPr>
            <p:cNvSpPr txBox="1">
              <a:spLocks noChangeArrowheads="1"/>
            </p:cNvSpPr>
            <p:nvPr/>
          </p:nvSpPr>
          <p:spPr bwMode="auto">
            <a:xfrm>
              <a:off x="106870500" y="107184825"/>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0" name="Text Box 85">
              <a:extLst>
                <a:ext uri="{FF2B5EF4-FFF2-40B4-BE49-F238E27FC236}">
                  <a16:creationId xmlns:a16="http://schemas.microsoft.com/office/drawing/2014/main" id="{D22C17BA-10F9-449B-A9DA-BB4BBA6AA2D8}"/>
                </a:ext>
              </a:extLst>
            </p:cNvPr>
            <p:cNvSpPr txBox="1">
              <a:spLocks noChangeArrowheads="1"/>
            </p:cNvSpPr>
            <p:nvPr/>
          </p:nvSpPr>
          <p:spPr bwMode="auto">
            <a:xfrm>
              <a:off x="108037618"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1" name="Line 86">
              <a:extLst>
                <a:ext uri="{FF2B5EF4-FFF2-40B4-BE49-F238E27FC236}">
                  <a16:creationId xmlns:a16="http://schemas.microsoft.com/office/drawing/2014/main" id="{3C0BF26F-59DB-4A1C-916F-3C8B90918FEB}"/>
                </a:ext>
              </a:extLst>
            </p:cNvPr>
            <p:cNvSpPr>
              <a:spLocks noChangeShapeType="1"/>
            </p:cNvSpPr>
            <p:nvPr/>
          </p:nvSpPr>
          <p:spPr bwMode="auto">
            <a:xfrm>
              <a:off x="107156250" y="106527600"/>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2" name="Text Box 87">
              <a:extLst>
                <a:ext uri="{FF2B5EF4-FFF2-40B4-BE49-F238E27FC236}">
                  <a16:creationId xmlns:a16="http://schemas.microsoft.com/office/drawing/2014/main" id="{ADF52049-C5D2-4D60-A625-97F933DF3675}"/>
                </a:ext>
              </a:extLst>
            </p:cNvPr>
            <p:cNvSpPr txBox="1">
              <a:spLocks noChangeArrowheads="1"/>
            </p:cNvSpPr>
            <p:nvPr/>
          </p:nvSpPr>
          <p:spPr bwMode="auto">
            <a:xfrm>
              <a:off x="106670475" y="106270425"/>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3" name="Text Box 88">
              <a:extLst>
                <a:ext uri="{FF2B5EF4-FFF2-40B4-BE49-F238E27FC236}">
                  <a16:creationId xmlns:a16="http://schemas.microsoft.com/office/drawing/2014/main" id="{A1B746B1-CF70-4BF3-96E4-8AC7F5E17F07}"/>
                </a:ext>
              </a:extLst>
            </p:cNvPr>
            <p:cNvSpPr txBox="1">
              <a:spLocks noChangeArrowheads="1"/>
            </p:cNvSpPr>
            <p:nvPr/>
          </p:nvSpPr>
          <p:spPr bwMode="auto">
            <a:xfrm>
              <a:off x="108426657" y="10687050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4" name="Line 89">
              <a:extLst>
                <a:ext uri="{FF2B5EF4-FFF2-40B4-BE49-F238E27FC236}">
                  <a16:creationId xmlns:a16="http://schemas.microsoft.com/office/drawing/2014/main" id="{97600A3A-CE62-4E2D-9EB2-5E2C43C2F8E6}"/>
                </a:ext>
              </a:extLst>
            </p:cNvPr>
            <p:cNvSpPr>
              <a:spLocks noChangeShapeType="1"/>
            </p:cNvSpPr>
            <p:nvPr/>
          </p:nvSpPr>
          <p:spPr bwMode="auto">
            <a:xfrm>
              <a:off x="108982428"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5" name="Line 90">
              <a:extLst>
                <a:ext uri="{FF2B5EF4-FFF2-40B4-BE49-F238E27FC236}">
                  <a16:creationId xmlns:a16="http://schemas.microsoft.com/office/drawing/2014/main" id="{C5A643C9-BF05-4778-8164-256AC3FC1749}"/>
                </a:ext>
              </a:extLst>
            </p:cNvPr>
            <p:cNvSpPr>
              <a:spLocks noChangeShapeType="1"/>
            </p:cNvSpPr>
            <p:nvPr/>
          </p:nvSpPr>
          <p:spPr bwMode="auto">
            <a:xfrm>
              <a:off x="108815697" y="1068705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6" name="Text Box 91">
              <a:extLst>
                <a:ext uri="{FF2B5EF4-FFF2-40B4-BE49-F238E27FC236}">
                  <a16:creationId xmlns:a16="http://schemas.microsoft.com/office/drawing/2014/main" id="{492B475F-60EB-4FC4-B5D8-05F59053E9AD}"/>
                </a:ext>
              </a:extLst>
            </p:cNvPr>
            <p:cNvSpPr txBox="1">
              <a:spLocks noChangeArrowheads="1"/>
            </p:cNvSpPr>
            <p:nvPr/>
          </p:nvSpPr>
          <p:spPr bwMode="auto">
            <a:xfrm>
              <a:off x="108760120"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7" name="Line 92">
              <a:extLst>
                <a:ext uri="{FF2B5EF4-FFF2-40B4-BE49-F238E27FC236}">
                  <a16:creationId xmlns:a16="http://schemas.microsoft.com/office/drawing/2014/main" id="{B0A82EC0-52F0-459C-9406-20B6F14BE430}"/>
                </a:ext>
              </a:extLst>
            </p:cNvPr>
            <p:cNvSpPr>
              <a:spLocks noChangeShapeType="1"/>
            </p:cNvSpPr>
            <p:nvPr/>
          </p:nvSpPr>
          <p:spPr bwMode="auto">
            <a:xfrm flipV="1">
              <a:off x="107092808" y="106984800"/>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8" name="Text Box 93">
              <a:extLst>
                <a:ext uri="{FF2B5EF4-FFF2-40B4-BE49-F238E27FC236}">
                  <a16:creationId xmlns:a16="http://schemas.microsoft.com/office/drawing/2014/main" id="{B1E4F539-3114-4601-9A18-F0DBFD320B1C}"/>
                </a:ext>
              </a:extLst>
            </p:cNvPr>
            <p:cNvSpPr txBox="1">
              <a:spLocks noChangeArrowheads="1"/>
            </p:cNvSpPr>
            <p:nvPr/>
          </p:nvSpPr>
          <p:spPr bwMode="auto">
            <a:xfrm>
              <a:off x="107270550" y="10669905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9" name="Text Box 94">
              <a:extLst>
                <a:ext uri="{FF2B5EF4-FFF2-40B4-BE49-F238E27FC236}">
                  <a16:creationId xmlns:a16="http://schemas.microsoft.com/office/drawing/2014/main" id="{4818B748-4A07-4750-B10F-9CA980DA31EF}"/>
                </a:ext>
              </a:extLst>
            </p:cNvPr>
            <p:cNvSpPr txBox="1">
              <a:spLocks noChangeArrowheads="1"/>
            </p:cNvSpPr>
            <p:nvPr/>
          </p:nvSpPr>
          <p:spPr bwMode="auto">
            <a:xfrm>
              <a:off x="109204737" y="10687050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0" name="Text Box 95">
              <a:extLst>
                <a:ext uri="{FF2B5EF4-FFF2-40B4-BE49-F238E27FC236}">
                  <a16:creationId xmlns:a16="http://schemas.microsoft.com/office/drawing/2014/main" id="{9F6A961B-FA1F-454A-AA71-852AF3812E65}"/>
                </a:ext>
              </a:extLst>
            </p:cNvPr>
            <p:cNvSpPr txBox="1">
              <a:spLocks noChangeArrowheads="1"/>
            </p:cNvSpPr>
            <p:nvPr/>
          </p:nvSpPr>
          <p:spPr bwMode="auto">
            <a:xfrm>
              <a:off x="107184825" y="107327700"/>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1" name="Line 96">
              <a:extLst>
                <a:ext uri="{FF2B5EF4-FFF2-40B4-BE49-F238E27FC236}">
                  <a16:creationId xmlns:a16="http://schemas.microsoft.com/office/drawing/2014/main" id="{8A1D21DA-0266-42C7-8CC1-84FB3495C4E7}"/>
                </a:ext>
              </a:extLst>
            </p:cNvPr>
            <p:cNvSpPr>
              <a:spLocks noChangeShapeType="1"/>
            </p:cNvSpPr>
            <p:nvPr/>
          </p:nvSpPr>
          <p:spPr bwMode="auto">
            <a:xfrm>
              <a:off x="107426270" y="10715625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2" name="Line 97">
              <a:extLst>
                <a:ext uri="{FF2B5EF4-FFF2-40B4-BE49-F238E27FC236}">
                  <a16:creationId xmlns:a16="http://schemas.microsoft.com/office/drawing/2014/main" id="{E03ADF30-119B-4B72-9756-1096863144E0}"/>
                </a:ext>
              </a:extLst>
            </p:cNvPr>
            <p:cNvSpPr>
              <a:spLocks noChangeShapeType="1"/>
            </p:cNvSpPr>
            <p:nvPr/>
          </p:nvSpPr>
          <p:spPr bwMode="auto">
            <a:xfrm>
              <a:off x="109704930"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3" name="Line 98">
              <a:extLst>
                <a:ext uri="{FF2B5EF4-FFF2-40B4-BE49-F238E27FC236}">
                  <a16:creationId xmlns:a16="http://schemas.microsoft.com/office/drawing/2014/main" id="{3FE1BE75-0FE9-4C99-92DC-B15DDA44516D}"/>
                </a:ext>
              </a:extLst>
            </p:cNvPr>
            <p:cNvSpPr>
              <a:spLocks noChangeShapeType="1"/>
            </p:cNvSpPr>
            <p:nvPr/>
          </p:nvSpPr>
          <p:spPr bwMode="auto">
            <a:xfrm>
              <a:off x="109538199" y="10687050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4" name="Text Box 99">
              <a:extLst>
                <a:ext uri="{FF2B5EF4-FFF2-40B4-BE49-F238E27FC236}">
                  <a16:creationId xmlns:a16="http://schemas.microsoft.com/office/drawing/2014/main" id="{92237B1F-33E9-4954-AAAC-BC2056B1CD9B}"/>
                </a:ext>
              </a:extLst>
            </p:cNvPr>
            <p:cNvSpPr txBox="1">
              <a:spLocks noChangeArrowheads="1"/>
            </p:cNvSpPr>
            <p:nvPr/>
          </p:nvSpPr>
          <p:spPr bwMode="auto">
            <a:xfrm>
              <a:off x="109482622" y="10658475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5" name="Line 100">
              <a:extLst>
                <a:ext uri="{FF2B5EF4-FFF2-40B4-BE49-F238E27FC236}">
                  <a16:creationId xmlns:a16="http://schemas.microsoft.com/office/drawing/2014/main" id="{24878D55-13C8-4FDF-B29D-3634C08768FE}"/>
                </a:ext>
              </a:extLst>
            </p:cNvPr>
            <p:cNvSpPr>
              <a:spLocks noChangeShapeType="1"/>
            </p:cNvSpPr>
            <p:nvPr/>
          </p:nvSpPr>
          <p:spPr bwMode="auto">
            <a:xfrm>
              <a:off x="108982428" y="107041950"/>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6" name="Text Box 101">
              <a:extLst>
                <a:ext uri="{FF2B5EF4-FFF2-40B4-BE49-F238E27FC236}">
                  <a16:creationId xmlns:a16="http://schemas.microsoft.com/office/drawing/2014/main" id="{19D40E1A-7884-4423-92DD-9302F5DD3803}"/>
                </a:ext>
              </a:extLst>
            </p:cNvPr>
            <p:cNvSpPr txBox="1">
              <a:spLocks noChangeArrowheads="1"/>
            </p:cNvSpPr>
            <p:nvPr/>
          </p:nvSpPr>
          <p:spPr bwMode="auto">
            <a:xfrm>
              <a:off x="107699175" y="106870500"/>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7" name="Line 102">
              <a:extLst>
                <a:ext uri="{FF2B5EF4-FFF2-40B4-BE49-F238E27FC236}">
                  <a16:creationId xmlns:a16="http://schemas.microsoft.com/office/drawing/2014/main" id="{92622809-BC4F-4BBA-A4A1-8138DA59B139}"/>
                </a:ext>
              </a:extLst>
            </p:cNvPr>
            <p:cNvSpPr>
              <a:spLocks noChangeShapeType="1"/>
            </p:cNvSpPr>
            <p:nvPr/>
          </p:nvSpPr>
          <p:spPr bwMode="auto">
            <a:xfrm>
              <a:off x="107148385" y="107099100"/>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8" name="Text Box 103">
              <a:extLst>
                <a:ext uri="{FF2B5EF4-FFF2-40B4-BE49-F238E27FC236}">
                  <a16:creationId xmlns:a16="http://schemas.microsoft.com/office/drawing/2014/main" id="{FC0F7376-5DBB-4217-AC8F-68E373907968}"/>
                </a:ext>
              </a:extLst>
            </p:cNvPr>
            <p:cNvSpPr txBox="1">
              <a:spLocks noChangeArrowheads="1"/>
            </p:cNvSpPr>
            <p:nvPr/>
          </p:nvSpPr>
          <p:spPr bwMode="auto">
            <a:xfrm>
              <a:off x="107648579" y="107099100"/>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9" name="Line 104">
              <a:extLst>
                <a:ext uri="{FF2B5EF4-FFF2-40B4-BE49-F238E27FC236}">
                  <a16:creationId xmlns:a16="http://schemas.microsoft.com/office/drawing/2014/main" id="{B378651D-EB37-4E7E-BE37-5C7608B2D073}"/>
                </a:ext>
              </a:extLst>
            </p:cNvPr>
            <p:cNvSpPr>
              <a:spLocks noChangeShapeType="1"/>
            </p:cNvSpPr>
            <p:nvPr/>
          </p:nvSpPr>
          <p:spPr bwMode="auto">
            <a:xfrm>
              <a:off x="111213900" y="107213400"/>
              <a:ext cx="0"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0" name="Text Box 105">
              <a:extLst>
                <a:ext uri="{FF2B5EF4-FFF2-40B4-BE49-F238E27FC236}">
                  <a16:creationId xmlns:a16="http://schemas.microsoft.com/office/drawing/2014/main" id="{C289D2F1-B898-4051-9C35-A1355D6B6382}"/>
                </a:ext>
              </a:extLst>
            </p:cNvPr>
            <p:cNvSpPr txBox="1">
              <a:spLocks noChangeArrowheads="1"/>
            </p:cNvSpPr>
            <p:nvPr/>
          </p:nvSpPr>
          <p:spPr bwMode="auto">
            <a:xfrm>
              <a:off x="110871000" y="107784900"/>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1" name="Line 106">
              <a:extLst>
                <a:ext uri="{FF2B5EF4-FFF2-40B4-BE49-F238E27FC236}">
                  <a16:creationId xmlns:a16="http://schemas.microsoft.com/office/drawing/2014/main" id="{964F3A8F-A4D9-4A2E-8E8E-2E4AD21584EF}"/>
                </a:ext>
              </a:extLst>
            </p:cNvPr>
            <p:cNvSpPr>
              <a:spLocks noChangeShapeType="1"/>
            </p:cNvSpPr>
            <p:nvPr/>
          </p:nvSpPr>
          <p:spPr bwMode="auto">
            <a:xfrm>
              <a:off x="106756199" y="10687050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2" name="Text Box 107">
              <a:extLst>
                <a:ext uri="{FF2B5EF4-FFF2-40B4-BE49-F238E27FC236}">
                  <a16:creationId xmlns:a16="http://schemas.microsoft.com/office/drawing/2014/main" id="{CBDB6A2E-0AE1-473E-9407-DD1702BF447E}"/>
                </a:ext>
              </a:extLst>
            </p:cNvPr>
            <p:cNvSpPr txBox="1">
              <a:spLocks noChangeArrowheads="1"/>
            </p:cNvSpPr>
            <p:nvPr/>
          </p:nvSpPr>
          <p:spPr bwMode="auto">
            <a:xfrm>
              <a:off x="106584749" y="106584750"/>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3" name="Line 108">
              <a:extLst>
                <a:ext uri="{FF2B5EF4-FFF2-40B4-BE49-F238E27FC236}">
                  <a16:creationId xmlns:a16="http://schemas.microsoft.com/office/drawing/2014/main" id="{8DA65DE9-F3B3-47A2-BD1F-236251D25981}"/>
                </a:ext>
              </a:extLst>
            </p:cNvPr>
            <p:cNvSpPr>
              <a:spLocks noChangeShapeType="1"/>
            </p:cNvSpPr>
            <p:nvPr/>
          </p:nvSpPr>
          <p:spPr bwMode="auto">
            <a:xfrm>
              <a:off x="106584749" y="106841925"/>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4" name="Line 109">
              <a:extLst>
                <a:ext uri="{FF2B5EF4-FFF2-40B4-BE49-F238E27FC236}">
                  <a16:creationId xmlns:a16="http://schemas.microsoft.com/office/drawing/2014/main" id="{50BF097B-5CCE-46B6-B308-AA0D842AC735}"/>
                </a:ext>
              </a:extLst>
            </p:cNvPr>
            <p:cNvSpPr>
              <a:spLocks noChangeShapeType="1"/>
            </p:cNvSpPr>
            <p:nvPr/>
          </p:nvSpPr>
          <p:spPr bwMode="auto">
            <a:xfrm>
              <a:off x="106641900" y="106527600"/>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5" name="Text Box 110">
              <a:extLst>
                <a:ext uri="{FF2B5EF4-FFF2-40B4-BE49-F238E27FC236}">
                  <a16:creationId xmlns:a16="http://schemas.microsoft.com/office/drawing/2014/main" id="{3175CC07-7A61-43F2-A894-6A007BB21614}"/>
                </a:ext>
              </a:extLst>
            </p:cNvPr>
            <p:cNvSpPr txBox="1">
              <a:spLocks noChangeArrowheads="1"/>
            </p:cNvSpPr>
            <p:nvPr/>
          </p:nvSpPr>
          <p:spPr bwMode="auto">
            <a:xfrm>
              <a:off x="106813350" y="10684192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26" name="Rectangle 325">
            <a:extLst>
              <a:ext uri="{FF2B5EF4-FFF2-40B4-BE49-F238E27FC236}">
                <a16:creationId xmlns:a16="http://schemas.microsoft.com/office/drawing/2014/main" id="{77185E17-1E2D-418A-A30A-E50475DD1804}"/>
              </a:ext>
            </a:extLst>
          </p:cNvPr>
          <p:cNvSpPr/>
          <p:nvPr/>
        </p:nvSpPr>
        <p:spPr>
          <a:xfrm>
            <a:off x="4718472" y="1233182"/>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357492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50</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1647569"/>
            <a:ext cx="6096000" cy="1384995"/>
          </a:xfrm>
          <a:prstGeom prst="rect">
            <a:avLst/>
          </a:prstGeom>
        </p:spPr>
        <p:txBody>
          <a:bodyPr>
            <a:spAutoFit/>
          </a:bodyPr>
          <a:lstStyle/>
          <a:p>
            <a:pPr algn="ctr"/>
            <a:r>
              <a:rPr lang="en-US" sz="2800" b="1" dirty="0">
                <a:latin typeface="Arial Narrow" panose="020B0606020202030204" pitchFamily="34" charset="0"/>
              </a:rPr>
              <a:t>What is in the middle of Modern Israel?</a:t>
            </a:r>
          </a:p>
          <a:p>
            <a:pPr algn="ctr"/>
            <a:r>
              <a:rPr lang="en-US" sz="2800" b="1" dirty="0">
                <a:latin typeface="Arial Narrow" panose="020B0606020202030204" pitchFamily="34" charset="0"/>
              </a:rPr>
              <a:t>Millerites    </a:t>
            </a:r>
            <a:r>
              <a:rPr lang="en-US" sz="2800" b="1" dirty="0">
                <a:solidFill>
                  <a:srgbClr val="FF0000"/>
                </a:solidFill>
                <a:latin typeface="Arial Narrow" panose="020B0606020202030204" pitchFamily="34" charset="0"/>
              </a:rPr>
              <a:t> ??     </a:t>
            </a:r>
            <a:r>
              <a:rPr lang="en-US" sz="2800" b="1" dirty="0">
                <a:latin typeface="Arial Narrow" panose="020B0606020202030204" pitchFamily="34" charset="0"/>
              </a:rPr>
              <a:t>144,000 </a:t>
            </a:r>
          </a:p>
          <a:p>
            <a:pPr algn="ctr"/>
            <a:r>
              <a:rPr lang="en-US" sz="2800" b="1" dirty="0">
                <a:latin typeface="Arial Narrow" panose="020B0606020202030204" pitchFamily="34" charset="0"/>
              </a:rPr>
              <a:t>    Failure   </a:t>
            </a:r>
            <a:r>
              <a:rPr lang="en-US" sz="2800" b="1" dirty="0" err="1">
                <a:latin typeface="Arial Narrow" panose="020B0606020202030204" pitchFamily="34" charset="0"/>
              </a:rPr>
              <a:t>failure</a:t>
            </a:r>
            <a:r>
              <a:rPr lang="en-US" sz="2800" b="1" dirty="0">
                <a:latin typeface="Arial Narrow" panose="020B0606020202030204" pitchFamily="34" charset="0"/>
              </a:rPr>
              <a:t>   success</a:t>
            </a:r>
            <a:endParaRPr lang="en-US" dirty="0"/>
          </a:p>
        </p:txBody>
      </p:sp>
    </p:spTree>
    <p:extLst>
      <p:ext uri="{BB962C8B-B14F-4D97-AF65-F5344CB8AC3E}">
        <p14:creationId xmlns:p14="http://schemas.microsoft.com/office/powerpoint/2010/main" val="362539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51</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1647569"/>
            <a:ext cx="6096000" cy="1384995"/>
          </a:xfrm>
          <a:prstGeom prst="rect">
            <a:avLst/>
          </a:prstGeom>
        </p:spPr>
        <p:txBody>
          <a:bodyPr>
            <a:spAutoFit/>
          </a:bodyPr>
          <a:lstStyle/>
          <a:p>
            <a:pPr algn="ctr"/>
            <a:r>
              <a:rPr lang="en-US" sz="2800" b="1" dirty="0">
                <a:latin typeface="Arial Narrow" panose="020B0606020202030204" pitchFamily="34" charset="0"/>
              </a:rPr>
              <a:t>What is in the middle of Modern Israel?</a:t>
            </a:r>
          </a:p>
          <a:p>
            <a:pPr algn="ctr"/>
            <a:r>
              <a:rPr lang="en-US" sz="2800" b="1" dirty="0">
                <a:latin typeface="Arial Narrow" panose="020B0606020202030204" pitchFamily="34" charset="0"/>
              </a:rPr>
              <a:t>Millerites    </a:t>
            </a:r>
            <a:r>
              <a:rPr lang="en-US" sz="2800" b="1" dirty="0">
                <a:solidFill>
                  <a:srgbClr val="FF0000"/>
                </a:solidFill>
                <a:latin typeface="Arial Narrow" panose="020B0606020202030204" pitchFamily="34" charset="0"/>
              </a:rPr>
              <a:t> ??     </a:t>
            </a:r>
            <a:r>
              <a:rPr lang="en-US" sz="2800" b="1" dirty="0">
                <a:latin typeface="Arial Narrow" panose="020B0606020202030204" pitchFamily="34" charset="0"/>
              </a:rPr>
              <a:t>144,000 </a:t>
            </a:r>
          </a:p>
          <a:p>
            <a:pPr algn="ctr"/>
            <a:r>
              <a:rPr lang="en-US" sz="2800" b="1" dirty="0">
                <a:latin typeface="Arial Narrow" panose="020B0606020202030204" pitchFamily="34" charset="0"/>
              </a:rPr>
              <a:t>    Failure   </a:t>
            </a:r>
            <a:r>
              <a:rPr lang="en-US" sz="2800" b="1" dirty="0" err="1">
                <a:latin typeface="Arial Narrow" panose="020B0606020202030204" pitchFamily="34" charset="0"/>
              </a:rPr>
              <a:t>failure</a:t>
            </a:r>
            <a:r>
              <a:rPr lang="en-US" sz="2800" b="1" dirty="0">
                <a:latin typeface="Arial Narrow" panose="020B0606020202030204" pitchFamily="34" charset="0"/>
              </a:rPr>
              <a:t>   success</a:t>
            </a:r>
            <a:endParaRPr lang="en-US" dirty="0"/>
          </a:p>
        </p:txBody>
      </p:sp>
      <p:sp>
        <p:nvSpPr>
          <p:cNvPr id="4" name="Rectangle 3">
            <a:extLst>
              <a:ext uri="{FF2B5EF4-FFF2-40B4-BE49-F238E27FC236}">
                <a16:creationId xmlns:a16="http://schemas.microsoft.com/office/drawing/2014/main" id="{A21C3F37-7BEF-45F6-BF3E-0B0E8A44FEFF}"/>
              </a:ext>
            </a:extLst>
          </p:cNvPr>
          <p:cNvSpPr/>
          <p:nvPr/>
        </p:nvSpPr>
        <p:spPr>
          <a:xfrm>
            <a:off x="2840019" y="4044553"/>
            <a:ext cx="6303981" cy="954107"/>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In the middle, you have 1888, and another attempt to fix the condition of God’s people. </a:t>
            </a:r>
          </a:p>
        </p:txBody>
      </p:sp>
    </p:spTree>
    <p:extLst>
      <p:ext uri="{BB962C8B-B14F-4D97-AF65-F5344CB8AC3E}">
        <p14:creationId xmlns:p14="http://schemas.microsoft.com/office/powerpoint/2010/main" val="197564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52</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899954" y="531117"/>
            <a:ext cx="6096000" cy="1231106"/>
          </a:xfrm>
          <a:prstGeom prst="rect">
            <a:avLst/>
          </a:prstGeom>
        </p:spPr>
        <p:txBody>
          <a:bodyPr>
            <a:spAutoFit/>
          </a:bodyPr>
          <a:lstStyle/>
          <a:p>
            <a:pPr algn="ctr"/>
            <a:r>
              <a:rPr lang="en-US" sz="2800" b="1" dirty="0">
                <a:latin typeface="Arial Narrow" panose="020B0606020202030204" pitchFamily="34" charset="0"/>
              </a:rPr>
              <a:t>What was the failure in 1844,</a:t>
            </a:r>
          </a:p>
          <a:p>
            <a:pPr algn="ctr"/>
            <a:r>
              <a:rPr lang="en-US" sz="2800" b="1" dirty="0">
                <a:latin typeface="Arial Narrow" panose="020B0606020202030204" pitchFamily="34" charset="0"/>
              </a:rPr>
              <a:t>What is Samuel Snow saying? </a:t>
            </a:r>
            <a:endParaRPr lang="en-US" dirty="0">
              <a:latin typeface="Arial Narrow" panose="020B0606020202030204" pitchFamily="34" charset="0"/>
            </a:endParaRPr>
          </a:p>
          <a:p>
            <a:endParaRPr lang="en-US" dirty="0"/>
          </a:p>
        </p:txBody>
      </p:sp>
      <p:sp>
        <p:nvSpPr>
          <p:cNvPr id="6" name="Rectangle 5">
            <a:extLst>
              <a:ext uri="{FF2B5EF4-FFF2-40B4-BE49-F238E27FC236}">
                <a16:creationId xmlns:a16="http://schemas.microsoft.com/office/drawing/2014/main" id="{E58F526C-C3D6-4703-88AB-E37B5E1AFD7D}"/>
              </a:ext>
            </a:extLst>
          </p:cNvPr>
          <p:cNvSpPr/>
          <p:nvPr/>
        </p:nvSpPr>
        <p:spPr>
          <a:xfrm>
            <a:off x="3100250" y="3310481"/>
            <a:ext cx="6096000" cy="800219"/>
          </a:xfrm>
          <a:prstGeom prst="rect">
            <a:avLst/>
          </a:prstGeom>
        </p:spPr>
        <p:txBody>
          <a:bodyPr>
            <a:spAutoFit/>
          </a:bodyPr>
          <a:lstStyle/>
          <a:p>
            <a:pPr algn="ctr"/>
            <a:r>
              <a:rPr lang="en-US" sz="2800" b="1" dirty="0">
                <a:latin typeface="Arial Narrow" panose="020B0606020202030204" pitchFamily="34" charset="0"/>
              </a:rPr>
              <a:t>Was he correct? </a:t>
            </a:r>
            <a:endParaRPr lang="en-US" dirty="0">
              <a:latin typeface="Arial Narrow" panose="020B0606020202030204" pitchFamily="34" charset="0"/>
            </a:endParaRPr>
          </a:p>
          <a:p>
            <a:endParaRPr lang="en-US" dirty="0"/>
          </a:p>
        </p:txBody>
      </p:sp>
    </p:spTree>
    <p:extLst>
      <p:ext uri="{BB962C8B-B14F-4D97-AF65-F5344CB8AC3E}">
        <p14:creationId xmlns:p14="http://schemas.microsoft.com/office/powerpoint/2010/main" val="172807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53</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899954" y="531117"/>
            <a:ext cx="6096000" cy="1231106"/>
          </a:xfrm>
          <a:prstGeom prst="rect">
            <a:avLst/>
          </a:prstGeom>
        </p:spPr>
        <p:txBody>
          <a:bodyPr>
            <a:spAutoFit/>
          </a:bodyPr>
          <a:lstStyle/>
          <a:p>
            <a:pPr algn="ctr"/>
            <a:r>
              <a:rPr lang="en-US" sz="2800" b="1" dirty="0">
                <a:latin typeface="Arial Narrow" panose="020B0606020202030204" pitchFamily="34" charset="0"/>
              </a:rPr>
              <a:t>What was the failure in 1844,</a:t>
            </a:r>
          </a:p>
          <a:p>
            <a:pPr algn="ctr"/>
            <a:r>
              <a:rPr lang="en-US" sz="2800" b="1" dirty="0">
                <a:latin typeface="Arial Narrow" panose="020B0606020202030204" pitchFamily="34" charset="0"/>
              </a:rPr>
              <a:t>What is Samuel Snow saying? </a:t>
            </a:r>
            <a:endParaRPr lang="en-US" dirty="0">
              <a:latin typeface="Arial Narrow" panose="020B0606020202030204" pitchFamily="34" charset="0"/>
            </a:endParaRPr>
          </a:p>
          <a:p>
            <a:endParaRPr lang="en-US" dirty="0"/>
          </a:p>
        </p:txBody>
      </p:sp>
      <p:sp>
        <p:nvSpPr>
          <p:cNvPr id="4" name="Rectangle 3">
            <a:extLst>
              <a:ext uri="{FF2B5EF4-FFF2-40B4-BE49-F238E27FC236}">
                <a16:creationId xmlns:a16="http://schemas.microsoft.com/office/drawing/2014/main" id="{A21C3F37-7BEF-45F6-BF3E-0B0E8A44FEFF}"/>
              </a:ext>
            </a:extLst>
          </p:cNvPr>
          <p:cNvSpPr/>
          <p:nvPr/>
        </p:nvSpPr>
        <p:spPr>
          <a:xfrm>
            <a:off x="2899953" y="1876097"/>
            <a:ext cx="6296297" cy="954107"/>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He says on July 21, 1844 that there is going to be the second Advent on Oct. 22, 1844</a:t>
            </a:r>
          </a:p>
        </p:txBody>
      </p:sp>
      <p:sp>
        <p:nvSpPr>
          <p:cNvPr id="6" name="Rectangle 5">
            <a:extLst>
              <a:ext uri="{FF2B5EF4-FFF2-40B4-BE49-F238E27FC236}">
                <a16:creationId xmlns:a16="http://schemas.microsoft.com/office/drawing/2014/main" id="{E58F526C-C3D6-4703-88AB-E37B5E1AFD7D}"/>
              </a:ext>
            </a:extLst>
          </p:cNvPr>
          <p:cNvSpPr/>
          <p:nvPr/>
        </p:nvSpPr>
        <p:spPr>
          <a:xfrm>
            <a:off x="3100250" y="3310481"/>
            <a:ext cx="6096000" cy="800219"/>
          </a:xfrm>
          <a:prstGeom prst="rect">
            <a:avLst/>
          </a:prstGeom>
        </p:spPr>
        <p:txBody>
          <a:bodyPr>
            <a:spAutoFit/>
          </a:bodyPr>
          <a:lstStyle/>
          <a:p>
            <a:pPr algn="ctr"/>
            <a:r>
              <a:rPr lang="en-US" sz="2800" b="1" dirty="0">
                <a:latin typeface="Arial Narrow" panose="020B0606020202030204" pitchFamily="34" charset="0"/>
              </a:rPr>
              <a:t>Was he correct? </a:t>
            </a:r>
            <a:endParaRPr lang="en-US" dirty="0">
              <a:latin typeface="Arial Narrow" panose="020B0606020202030204" pitchFamily="34" charset="0"/>
            </a:endParaRPr>
          </a:p>
          <a:p>
            <a:endParaRPr lang="en-US" dirty="0"/>
          </a:p>
        </p:txBody>
      </p:sp>
      <p:sp>
        <p:nvSpPr>
          <p:cNvPr id="7" name="Rectangle 6">
            <a:extLst>
              <a:ext uri="{FF2B5EF4-FFF2-40B4-BE49-F238E27FC236}">
                <a16:creationId xmlns:a16="http://schemas.microsoft.com/office/drawing/2014/main" id="{B6FE7FD5-FD37-468B-8697-DD5B76C6DAAA}"/>
              </a:ext>
            </a:extLst>
          </p:cNvPr>
          <p:cNvSpPr/>
          <p:nvPr/>
        </p:nvSpPr>
        <p:spPr>
          <a:xfrm>
            <a:off x="3000101" y="4425955"/>
            <a:ext cx="6296297" cy="1384995"/>
          </a:xfrm>
          <a:prstGeom prst="rect">
            <a:avLst/>
          </a:prstGeom>
        </p:spPr>
        <p:txBody>
          <a:bodyPr wrap="square">
            <a:spAutoFit/>
          </a:bodyPr>
          <a:lstStyle/>
          <a:p>
            <a:pPr algn="ctr"/>
            <a:r>
              <a:rPr lang="en-US" sz="2800" b="1" dirty="0">
                <a:solidFill>
                  <a:srgbClr val="FF0000"/>
                </a:solidFill>
                <a:latin typeface="Arial Narrow" panose="020B0606020202030204" pitchFamily="34" charset="0"/>
              </a:rPr>
              <a:t>No.  He had the date, Oct. 22, 1844 correct.</a:t>
            </a:r>
          </a:p>
          <a:p>
            <a:pPr algn="ctr"/>
            <a:r>
              <a:rPr lang="en-US" sz="2800" b="1" dirty="0">
                <a:solidFill>
                  <a:srgbClr val="FF0000"/>
                </a:solidFill>
                <a:latin typeface="Arial Narrow" panose="020B0606020202030204" pitchFamily="34" charset="0"/>
              </a:rPr>
              <a:t>He had the event, second Advent wrong.</a:t>
            </a:r>
          </a:p>
          <a:p>
            <a:pPr algn="ctr"/>
            <a:r>
              <a:rPr lang="en-US" sz="2800" b="1" dirty="0">
                <a:solidFill>
                  <a:srgbClr val="FF0000"/>
                </a:solidFill>
                <a:latin typeface="Arial Narrow" panose="020B0606020202030204" pitchFamily="34" charset="0"/>
              </a:rPr>
              <a:t>He’s half right and half wrong.</a:t>
            </a:r>
          </a:p>
        </p:txBody>
      </p:sp>
    </p:spTree>
    <p:extLst>
      <p:ext uri="{BB962C8B-B14F-4D97-AF65-F5344CB8AC3E}">
        <p14:creationId xmlns:p14="http://schemas.microsoft.com/office/powerpoint/2010/main" val="34319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54</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686810"/>
            <a:ext cx="6096000" cy="954107"/>
          </a:xfrm>
          <a:prstGeom prst="rect">
            <a:avLst/>
          </a:prstGeom>
        </p:spPr>
        <p:txBody>
          <a:bodyPr>
            <a:spAutoFit/>
          </a:bodyPr>
          <a:lstStyle/>
          <a:p>
            <a:pPr algn="ctr"/>
            <a:r>
              <a:rPr lang="en-US" sz="2800" b="1" dirty="0">
                <a:latin typeface="Arial Narrow" panose="020B0606020202030204" pitchFamily="34" charset="0"/>
              </a:rPr>
              <a:t>What did FFA do with these two histories, 1844 &amp; 1888? </a:t>
            </a:r>
            <a:r>
              <a:rPr lang="en-US" dirty="0"/>
              <a:t> </a:t>
            </a:r>
          </a:p>
        </p:txBody>
      </p:sp>
      <p:sp>
        <p:nvSpPr>
          <p:cNvPr id="5" name="Rectangle 4">
            <a:extLst>
              <a:ext uri="{FF2B5EF4-FFF2-40B4-BE49-F238E27FC236}">
                <a16:creationId xmlns:a16="http://schemas.microsoft.com/office/drawing/2014/main" id="{F0F3A377-3797-4520-ADE3-FD637D283355}"/>
              </a:ext>
            </a:extLst>
          </p:cNvPr>
          <p:cNvSpPr/>
          <p:nvPr/>
        </p:nvSpPr>
        <p:spPr>
          <a:xfrm>
            <a:off x="2926080" y="3262701"/>
            <a:ext cx="6096000" cy="523220"/>
          </a:xfrm>
          <a:prstGeom prst="rect">
            <a:avLst/>
          </a:prstGeom>
        </p:spPr>
        <p:txBody>
          <a:bodyPr>
            <a:spAutoFit/>
          </a:bodyPr>
          <a:lstStyle/>
          <a:p>
            <a:pPr algn="ctr"/>
            <a:r>
              <a:rPr lang="en-US" sz="2800" b="1" dirty="0">
                <a:latin typeface="Arial Narrow" panose="020B0606020202030204" pitchFamily="34" charset="0"/>
              </a:rPr>
              <a:t>How?</a:t>
            </a:r>
          </a:p>
        </p:txBody>
      </p:sp>
    </p:spTree>
    <p:extLst>
      <p:ext uri="{BB962C8B-B14F-4D97-AF65-F5344CB8AC3E}">
        <p14:creationId xmlns:p14="http://schemas.microsoft.com/office/powerpoint/2010/main" val="215938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55</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48000" y="686810"/>
            <a:ext cx="6096000" cy="954107"/>
          </a:xfrm>
          <a:prstGeom prst="rect">
            <a:avLst/>
          </a:prstGeom>
        </p:spPr>
        <p:txBody>
          <a:bodyPr>
            <a:spAutoFit/>
          </a:bodyPr>
          <a:lstStyle/>
          <a:p>
            <a:pPr algn="ctr"/>
            <a:r>
              <a:rPr lang="en-US" sz="2800" b="1" dirty="0">
                <a:latin typeface="Arial Narrow" panose="020B0606020202030204" pitchFamily="34" charset="0"/>
              </a:rPr>
              <a:t>What did FFA do with these two histories, 1844 &amp; 1888? </a:t>
            </a:r>
            <a:r>
              <a:rPr lang="en-US" dirty="0"/>
              <a:t> </a:t>
            </a:r>
          </a:p>
        </p:txBody>
      </p:sp>
      <p:sp>
        <p:nvSpPr>
          <p:cNvPr id="4" name="Rectangle 3">
            <a:extLst>
              <a:ext uri="{FF2B5EF4-FFF2-40B4-BE49-F238E27FC236}">
                <a16:creationId xmlns:a16="http://schemas.microsoft.com/office/drawing/2014/main" id="{A21C3F37-7BEF-45F6-BF3E-0B0E8A44FEFF}"/>
              </a:ext>
            </a:extLst>
          </p:cNvPr>
          <p:cNvSpPr/>
          <p:nvPr/>
        </p:nvSpPr>
        <p:spPr>
          <a:xfrm>
            <a:off x="3048000" y="1891076"/>
            <a:ext cx="6096000" cy="954107"/>
          </a:xfrm>
          <a:prstGeom prst="rect">
            <a:avLst/>
          </a:prstGeom>
        </p:spPr>
        <p:txBody>
          <a:bodyPr>
            <a:spAutoFit/>
          </a:bodyPr>
          <a:lstStyle/>
          <a:p>
            <a:pPr algn="ctr"/>
            <a:r>
              <a:rPr lang="en-US" sz="2800" b="1" dirty="0">
                <a:solidFill>
                  <a:srgbClr val="FF0000"/>
                </a:solidFill>
                <a:latin typeface="Arial Narrow" panose="020B0606020202030204" pitchFamily="34" charset="0"/>
              </a:rPr>
              <a:t>They combine the concept of half right half wrong and bring it into our history.</a:t>
            </a:r>
          </a:p>
        </p:txBody>
      </p:sp>
      <p:sp>
        <p:nvSpPr>
          <p:cNvPr id="5" name="Rectangle 4">
            <a:extLst>
              <a:ext uri="{FF2B5EF4-FFF2-40B4-BE49-F238E27FC236}">
                <a16:creationId xmlns:a16="http://schemas.microsoft.com/office/drawing/2014/main" id="{F0F3A377-3797-4520-ADE3-FD637D283355}"/>
              </a:ext>
            </a:extLst>
          </p:cNvPr>
          <p:cNvSpPr/>
          <p:nvPr/>
        </p:nvSpPr>
        <p:spPr>
          <a:xfrm>
            <a:off x="2926080" y="3262701"/>
            <a:ext cx="6096000" cy="523220"/>
          </a:xfrm>
          <a:prstGeom prst="rect">
            <a:avLst/>
          </a:prstGeom>
        </p:spPr>
        <p:txBody>
          <a:bodyPr>
            <a:spAutoFit/>
          </a:bodyPr>
          <a:lstStyle/>
          <a:p>
            <a:pPr algn="ctr"/>
            <a:r>
              <a:rPr lang="en-US" sz="2800" b="1" dirty="0">
                <a:latin typeface="Arial Narrow" panose="020B0606020202030204" pitchFamily="34" charset="0"/>
              </a:rPr>
              <a:t>How?</a:t>
            </a:r>
          </a:p>
        </p:txBody>
      </p:sp>
      <p:sp>
        <p:nvSpPr>
          <p:cNvPr id="6" name="Rectangle 5">
            <a:extLst>
              <a:ext uri="{FF2B5EF4-FFF2-40B4-BE49-F238E27FC236}">
                <a16:creationId xmlns:a16="http://schemas.microsoft.com/office/drawing/2014/main" id="{6B1EC1D2-ADDE-4ECC-9565-18BEAC7D064F}"/>
              </a:ext>
            </a:extLst>
          </p:cNvPr>
          <p:cNvSpPr/>
          <p:nvPr/>
        </p:nvSpPr>
        <p:spPr>
          <a:xfrm>
            <a:off x="3178627" y="4163194"/>
            <a:ext cx="6096000" cy="1815882"/>
          </a:xfrm>
          <a:prstGeom prst="rect">
            <a:avLst/>
          </a:prstGeom>
        </p:spPr>
        <p:txBody>
          <a:bodyPr>
            <a:spAutoFit/>
          </a:bodyPr>
          <a:lstStyle/>
          <a:p>
            <a:pPr algn="ctr"/>
            <a:r>
              <a:rPr lang="en-US" sz="2800" b="1" dirty="0">
                <a:solidFill>
                  <a:srgbClr val="FF0000"/>
                </a:solidFill>
                <a:latin typeface="Arial Narrow" panose="020B0606020202030204" pitchFamily="34" charset="0"/>
              </a:rPr>
              <a:t>By taking the prediction in 2012 that in 2014 there would be a SL  - they were expecting a SL on the line of 144,000, not of a fractal</a:t>
            </a:r>
          </a:p>
        </p:txBody>
      </p:sp>
    </p:spTree>
    <p:extLst>
      <p:ext uri="{BB962C8B-B14F-4D97-AF65-F5344CB8AC3E}">
        <p14:creationId xmlns:p14="http://schemas.microsoft.com/office/powerpoint/2010/main" val="234726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56</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76303" y="618868"/>
            <a:ext cx="6096000" cy="954107"/>
          </a:xfrm>
          <a:prstGeom prst="rect">
            <a:avLst/>
          </a:prstGeom>
        </p:spPr>
        <p:txBody>
          <a:bodyPr>
            <a:spAutoFit/>
          </a:bodyPr>
          <a:lstStyle/>
          <a:p>
            <a:pPr algn="ctr"/>
            <a:r>
              <a:rPr lang="en-US" sz="2800" b="1" dirty="0">
                <a:latin typeface="Arial Narrow" panose="020B0606020202030204" pitchFamily="34" charset="0"/>
              </a:rPr>
              <a:t>How do we know our history, 2014 is not half right half wrong? </a:t>
            </a:r>
            <a:r>
              <a:rPr lang="en-US" dirty="0"/>
              <a:t> </a:t>
            </a:r>
          </a:p>
        </p:txBody>
      </p:sp>
      <p:sp>
        <p:nvSpPr>
          <p:cNvPr id="5" name="Rectangle 4">
            <a:extLst>
              <a:ext uri="{FF2B5EF4-FFF2-40B4-BE49-F238E27FC236}">
                <a16:creationId xmlns:a16="http://schemas.microsoft.com/office/drawing/2014/main" id="{F0F3A377-3797-4520-ADE3-FD637D283355}"/>
              </a:ext>
            </a:extLst>
          </p:cNvPr>
          <p:cNvSpPr/>
          <p:nvPr/>
        </p:nvSpPr>
        <p:spPr>
          <a:xfrm>
            <a:off x="3076303" y="3582820"/>
            <a:ext cx="6096000" cy="523220"/>
          </a:xfrm>
          <a:prstGeom prst="rect">
            <a:avLst/>
          </a:prstGeom>
        </p:spPr>
        <p:txBody>
          <a:bodyPr>
            <a:spAutoFit/>
          </a:bodyPr>
          <a:lstStyle/>
          <a:p>
            <a:pPr algn="ctr"/>
            <a:r>
              <a:rPr lang="en-US" sz="2800" b="1" dirty="0">
                <a:latin typeface="Arial Narrow" panose="020B0606020202030204" pitchFamily="34" charset="0"/>
              </a:rPr>
              <a:t>What does this mean?</a:t>
            </a:r>
          </a:p>
        </p:txBody>
      </p:sp>
    </p:spTree>
    <p:extLst>
      <p:ext uri="{BB962C8B-B14F-4D97-AF65-F5344CB8AC3E}">
        <p14:creationId xmlns:p14="http://schemas.microsoft.com/office/powerpoint/2010/main" val="267717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57</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3076303" y="618868"/>
            <a:ext cx="6096000" cy="954107"/>
          </a:xfrm>
          <a:prstGeom prst="rect">
            <a:avLst/>
          </a:prstGeom>
        </p:spPr>
        <p:txBody>
          <a:bodyPr>
            <a:spAutoFit/>
          </a:bodyPr>
          <a:lstStyle/>
          <a:p>
            <a:pPr algn="ctr"/>
            <a:r>
              <a:rPr lang="en-US" sz="2800" b="1" dirty="0">
                <a:latin typeface="Arial Narrow" panose="020B0606020202030204" pitchFamily="34" charset="0"/>
              </a:rPr>
              <a:t>How do we know our history, 2014 is not half right half wrong? </a:t>
            </a:r>
            <a:r>
              <a:rPr lang="en-US" dirty="0"/>
              <a:t> </a:t>
            </a:r>
          </a:p>
        </p:txBody>
      </p:sp>
      <p:sp>
        <p:nvSpPr>
          <p:cNvPr id="4" name="Rectangle 3">
            <a:extLst>
              <a:ext uri="{FF2B5EF4-FFF2-40B4-BE49-F238E27FC236}">
                <a16:creationId xmlns:a16="http://schemas.microsoft.com/office/drawing/2014/main" id="{A21C3F37-7BEF-45F6-BF3E-0B0E8A44FEFF}"/>
              </a:ext>
            </a:extLst>
          </p:cNvPr>
          <p:cNvSpPr/>
          <p:nvPr/>
        </p:nvSpPr>
        <p:spPr>
          <a:xfrm>
            <a:off x="3076303" y="2140939"/>
            <a:ext cx="6096000" cy="523220"/>
          </a:xfrm>
          <a:prstGeom prst="rect">
            <a:avLst/>
          </a:prstGeom>
        </p:spPr>
        <p:txBody>
          <a:bodyPr>
            <a:spAutoFit/>
          </a:bodyPr>
          <a:lstStyle/>
          <a:p>
            <a:pPr algn="ctr"/>
            <a:r>
              <a:rPr lang="en-US" sz="2800" b="1" dirty="0">
                <a:solidFill>
                  <a:srgbClr val="FF0000"/>
                </a:solidFill>
                <a:latin typeface="Arial Narrow" panose="020B0606020202030204" pitchFamily="34" charset="0"/>
              </a:rPr>
              <a:t>Use parables, we are in a line of success.</a:t>
            </a:r>
          </a:p>
        </p:txBody>
      </p:sp>
      <p:sp>
        <p:nvSpPr>
          <p:cNvPr id="5" name="Rectangle 4">
            <a:extLst>
              <a:ext uri="{FF2B5EF4-FFF2-40B4-BE49-F238E27FC236}">
                <a16:creationId xmlns:a16="http://schemas.microsoft.com/office/drawing/2014/main" id="{F0F3A377-3797-4520-ADE3-FD637D283355}"/>
              </a:ext>
            </a:extLst>
          </p:cNvPr>
          <p:cNvSpPr/>
          <p:nvPr/>
        </p:nvSpPr>
        <p:spPr>
          <a:xfrm>
            <a:off x="3076303" y="3582820"/>
            <a:ext cx="6096000" cy="523220"/>
          </a:xfrm>
          <a:prstGeom prst="rect">
            <a:avLst/>
          </a:prstGeom>
        </p:spPr>
        <p:txBody>
          <a:bodyPr>
            <a:spAutoFit/>
          </a:bodyPr>
          <a:lstStyle/>
          <a:p>
            <a:pPr algn="ctr"/>
            <a:r>
              <a:rPr lang="en-US" sz="2800" b="1" dirty="0">
                <a:latin typeface="Arial Narrow" panose="020B0606020202030204" pitchFamily="34" charset="0"/>
              </a:rPr>
              <a:t>What does this mean?</a:t>
            </a:r>
          </a:p>
        </p:txBody>
      </p:sp>
      <p:sp>
        <p:nvSpPr>
          <p:cNvPr id="6" name="Rectangle 5">
            <a:extLst>
              <a:ext uri="{FF2B5EF4-FFF2-40B4-BE49-F238E27FC236}">
                <a16:creationId xmlns:a16="http://schemas.microsoft.com/office/drawing/2014/main" id="{6B1EC1D2-ADDE-4ECC-9565-18BEAC7D064F}"/>
              </a:ext>
            </a:extLst>
          </p:cNvPr>
          <p:cNvSpPr/>
          <p:nvPr/>
        </p:nvSpPr>
        <p:spPr>
          <a:xfrm>
            <a:off x="3154679" y="4935614"/>
            <a:ext cx="6096000" cy="1384995"/>
          </a:xfrm>
          <a:prstGeom prst="rect">
            <a:avLst/>
          </a:prstGeom>
        </p:spPr>
        <p:txBody>
          <a:bodyPr>
            <a:spAutoFit/>
          </a:bodyPr>
          <a:lstStyle/>
          <a:p>
            <a:pPr algn="ctr"/>
            <a:r>
              <a:rPr lang="en-US" sz="2800" b="1" dirty="0">
                <a:solidFill>
                  <a:srgbClr val="FF0000"/>
                </a:solidFill>
                <a:latin typeface="Arial Narrow" panose="020B0606020202030204" pitchFamily="34" charset="0"/>
              </a:rPr>
              <a:t>We can’t take two histories of failure and drop into our history (success) and call it half right and half wrong.  </a:t>
            </a:r>
          </a:p>
        </p:txBody>
      </p:sp>
    </p:spTree>
    <p:extLst>
      <p:ext uri="{BB962C8B-B14F-4D97-AF65-F5344CB8AC3E}">
        <p14:creationId xmlns:p14="http://schemas.microsoft.com/office/powerpoint/2010/main" val="204425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58</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969623" y="1615204"/>
            <a:ext cx="6096000" cy="954107"/>
          </a:xfrm>
          <a:prstGeom prst="rect">
            <a:avLst/>
          </a:prstGeom>
        </p:spPr>
        <p:txBody>
          <a:bodyPr>
            <a:spAutoFit/>
          </a:bodyPr>
          <a:lstStyle/>
          <a:p>
            <a:pPr algn="ctr"/>
            <a:r>
              <a:rPr lang="en-US" sz="2800" b="1" dirty="0">
                <a:latin typeface="Arial Narrow" panose="020B0606020202030204" pitchFamily="34" charset="0"/>
              </a:rPr>
              <a:t>Pope Pious XII was half right half wrong.</a:t>
            </a:r>
          </a:p>
          <a:p>
            <a:pPr algn="ctr"/>
            <a:r>
              <a:rPr lang="en-US" sz="2800" b="1" dirty="0">
                <a:latin typeface="Arial Narrow" panose="020B0606020202030204" pitchFamily="34" charset="0"/>
              </a:rPr>
              <a:t>What did he do wrong? </a:t>
            </a:r>
            <a:r>
              <a:rPr lang="en-US" dirty="0"/>
              <a:t> </a:t>
            </a:r>
          </a:p>
        </p:txBody>
      </p:sp>
    </p:spTree>
    <p:extLst>
      <p:ext uri="{BB962C8B-B14F-4D97-AF65-F5344CB8AC3E}">
        <p14:creationId xmlns:p14="http://schemas.microsoft.com/office/powerpoint/2010/main" val="149327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439074-2D96-4DC4-B363-7D24C2BDB722}"/>
              </a:ext>
            </a:extLst>
          </p:cNvPr>
          <p:cNvSpPr>
            <a:spLocks noGrp="1"/>
          </p:cNvSpPr>
          <p:nvPr>
            <p:ph type="sldNum" sz="quarter" idx="12"/>
          </p:nvPr>
        </p:nvSpPr>
        <p:spPr/>
        <p:txBody>
          <a:bodyPr/>
          <a:lstStyle/>
          <a:p>
            <a:fld id="{1E1B8BD3-EEEF-4896-BEE3-06C250004F3C}" type="slidenum">
              <a:rPr lang="en-US" smtClean="0"/>
              <a:pPr/>
              <a:t>59</a:t>
            </a:fld>
            <a:endParaRPr lang="en-US" dirty="0"/>
          </a:p>
        </p:txBody>
      </p:sp>
      <p:sp>
        <p:nvSpPr>
          <p:cNvPr id="3" name="Rectangle 2">
            <a:extLst>
              <a:ext uri="{FF2B5EF4-FFF2-40B4-BE49-F238E27FC236}">
                <a16:creationId xmlns:a16="http://schemas.microsoft.com/office/drawing/2014/main" id="{A9E3A275-543C-4A6F-9A2D-CC4B4A923356}"/>
              </a:ext>
            </a:extLst>
          </p:cNvPr>
          <p:cNvSpPr/>
          <p:nvPr/>
        </p:nvSpPr>
        <p:spPr>
          <a:xfrm>
            <a:off x="2969623" y="1615204"/>
            <a:ext cx="6096000" cy="954107"/>
          </a:xfrm>
          <a:prstGeom prst="rect">
            <a:avLst/>
          </a:prstGeom>
        </p:spPr>
        <p:txBody>
          <a:bodyPr>
            <a:spAutoFit/>
          </a:bodyPr>
          <a:lstStyle/>
          <a:p>
            <a:pPr algn="ctr"/>
            <a:r>
              <a:rPr lang="en-US" sz="2800" b="1" dirty="0">
                <a:latin typeface="Arial Narrow" panose="020B0606020202030204" pitchFamily="34" charset="0"/>
              </a:rPr>
              <a:t>Pope Pious XII was half right half wrong.</a:t>
            </a:r>
          </a:p>
          <a:p>
            <a:pPr algn="ctr"/>
            <a:r>
              <a:rPr lang="en-US" sz="2800" b="1" dirty="0">
                <a:latin typeface="Arial Narrow" panose="020B0606020202030204" pitchFamily="34" charset="0"/>
              </a:rPr>
              <a:t>What did he do wrong? </a:t>
            </a:r>
            <a:r>
              <a:rPr lang="en-US" dirty="0"/>
              <a:t> </a:t>
            </a:r>
          </a:p>
        </p:txBody>
      </p:sp>
      <p:sp>
        <p:nvSpPr>
          <p:cNvPr id="7" name="TextBox 6">
            <a:extLst>
              <a:ext uri="{FF2B5EF4-FFF2-40B4-BE49-F238E27FC236}">
                <a16:creationId xmlns:a16="http://schemas.microsoft.com/office/drawing/2014/main" id="{C6A0DC76-5AF8-4EBC-A050-151791465EC2}"/>
              </a:ext>
            </a:extLst>
          </p:cNvPr>
          <p:cNvSpPr txBox="1"/>
          <p:nvPr/>
        </p:nvSpPr>
        <p:spPr>
          <a:xfrm>
            <a:off x="3073715" y="3941426"/>
            <a:ext cx="6192205" cy="800219"/>
          </a:xfrm>
          <a:prstGeom prst="rect">
            <a:avLst/>
          </a:prstGeom>
          <a:noFill/>
        </p:spPr>
        <p:txBody>
          <a:bodyPr wrap="square" rtlCol="0">
            <a:spAutoFit/>
          </a:bodyPr>
          <a:lstStyle/>
          <a:p>
            <a:pPr algn="ctr"/>
            <a:r>
              <a:rPr lang="en-US" sz="2800" b="1" dirty="0">
                <a:solidFill>
                  <a:srgbClr val="FF0000"/>
                </a:solidFill>
                <a:latin typeface="Arial Narrow" panose="020B0606020202030204" pitchFamily="34" charset="0"/>
              </a:rPr>
              <a:t>He chose the wrong beast</a:t>
            </a:r>
          </a:p>
          <a:p>
            <a:r>
              <a:rPr lang="en-US" dirty="0"/>
              <a:t> </a:t>
            </a:r>
          </a:p>
        </p:txBody>
      </p:sp>
    </p:spTree>
    <p:extLst>
      <p:ext uri="{BB962C8B-B14F-4D97-AF65-F5344CB8AC3E}">
        <p14:creationId xmlns:p14="http://schemas.microsoft.com/office/powerpoint/2010/main" val="320362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6</a:t>
            </a:fld>
            <a:endParaRPr lang="en-US" dirty="0"/>
          </a:p>
        </p:txBody>
      </p:sp>
      <p:sp>
        <p:nvSpPr>
          <p:cNvPr id="229" name="TextBox 228">
            <a:extLst>
              <a:ext uri="{FF2B5EF4-FFF2-40B4-BE49-F238E27FC236}">
                <a16:creationId xmlns:a16="http://schemas.microsoft.com/office/drawing/2014/main" id="{CE853410-8EF7-4A15-A12C-FD14A7DC2930}"/>
              </a:ext>
            </a:extLst>
          </p:cNvPr>
          <p:cNvSpPr txBox="1"/>
          <p:nvPr/>
        </p:nvSpPr>
        <p:spPr>
          <a:xfrm>
            <a:off x="842917" y="975568"/>
            <a:ext cx="3103563" cy="4801314"/>
          </a:xfrm>
          <a:prstGeom prst="rect">
            <a:avLst/>
          </a:prstGeom>
          <a:noFill/>
        </p:spPr>
        <p:txBody>
          <a:bodyPr wrap="square" rtlCol="0">
            <a:spAutoFit/>
          </a:bodyPr>
          <a:lstStyle/>
          <a:p>
            <a:r>
              <a:rPr lang="en-US" dirty="0">
                <a:latin typeface="Arial Narrow" panose="020B0606020202030204" pitchFamily="34" charset="0"/>
              </a:rPr>
              <a:t>To use the language that is currently being used in the movement, Waggoner and Butler on this issue are </a:t>
            </a:r>
            <a:r>
              <a:rPr lang="en-US" b="1" dirty="0">
                <a:latin typeface="Arial Narrow" panose="020B0606020202030204" pitchFamily="34" charset="0"/>
              </a:rPr>
              <a:t>both half right and half wrong</a:t>
            </a:r>
            <a:r>
              <a:rPr lang="en-US" dirty="0">
                <a:latin typeface="Arial Narrow" panose="020B0606020202030204" pitchFamily="34" charset="0"/>
              </a:rPr>
              <a:t>. We bring that down to 1989, where John Paul II, the leadership of the church, is engaging in a battle with the King of the South (’KoS’). That battle is going successfully but he has an internal conflict with the Jesuits over church doctrine. The Jesuit’s views are progressive, and John Paul II is holding to the traditional views of the church. </a:t>
            </a:r>
            <a:r>
              <a:rPr lang="en-US" b="1" dirty="0">
                <a:latin typeface="Arial Narrow" panose="020B0606020202030204" pitchFamily="34" charset="0"/>
              </a:rPr>
              <a:t>The structure tells us that they’re both half right, and half wrong.</a:t>
            </a:r>
            <a:endParaRPr lang="en-US" b="1" dirty="0">
              <a:solidFill>
                <a:srgbClr val="FF0000"/>
              </a:solidFill>
              <a:latin typeface="Arial Narrow" panose="020B0606020202030204" pitchFamily="34" charset="0"/>
            </a:endParaRPr>
          </a:p>
        </p:txBody>
      </p:sp>
      <p:grpSp>
        <p:nvGrpSpPr>
          <p:cNvPr id="3" name="Group 2">
            <a:extLst>
              <a:ext uri="{FF2B5EF4-FFF2-40B4-BE49-F238E27FC236}">
                <a16:creationId xmlns:a16="http://schemas.microsoft.com/office/drawing/2014/main" id="{6EAF3F55-E9FD-400F-9430-5BF0DC011EFA}"/>
              </a:ext>
            </a:extLst>
          </p:cNvPr>
          <p:cNvGrpSpPr>
            <a:grpSpLocks/>
          </p:cNvGrpSpPr>
          <p:nvPr/>
        </p:nvGrpSpPr>
        <p:grpSpPr bwMode="auto">
          <a:xfrm>
            <a:off x="4820410" y="1279658"/>
            <a:ext cx="7029450" cy="4114800"/>
            <a:chOff x="98698050" y="105441750"/>
            <a:chExt cx="7029451" cy="4114800"/>
          </a:xfrm>
        </p:grpSpPr>
        <p:sp>
          <p:nvSpPr>
            <p:cNvPr id="4" name="Text Box 3">
              <a:extLst>
                <a:ext uri="{FF2B5EF4-FFF2-40B4-BE49-F238E27FC236}">
                  <a16:creationId xmlns:a16="http://schemas.microsoft.com/office/drawing/2014/main" id="{E7103B2E-7B87-42E6-9EA4-66926F4B9CF7}"/>
                </a:ext>
              </a:extLst>
            </p:cNvPr>
            <p:cNvSpPr txBox="1">
              <a:spLocks noChangeArrowheads="1"/>
            </p:cNvSpPr>
            <p:nvPr/>
          </p:nvSpPr>
          <p:spPr bwMode="auto">
            <a:xfrm>
              <a:off x="98869501" y="105498900"/>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837A4697-8D54-4A86-A860-9D423B360D63}"/>
                </a:ext>
              </a:extLst>
            </p:cNvPr>
            <p:cNvSpPr txBox="1">
              <a:spLocks noChangeArrowheads="1"/>
            </p:cNvSpPr>
            <p:nvPr/>
          </p:nvSpPr>
          <p:spPr bwMode="auto">
            <a:xfrm>
              <a:off x="98869501" y="105441750"/>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B18A829A-4AF6-4A01-ACDC-14C308F4BC10}"/>
                </a:ext>
              </a:extLst>
            </p:cNvPr>
            <p:cNvSpPr txBox="1">
              <a:spLocks noChangeArrowheads="1"/>
            </p:cNvSpPr>
            <p:nvPr/>
          </p:nvSpPr>
          <p:spPr bwMode="auto">
            <a:xfrm>
              <a:off x="98869501" y="10727055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3F9B1A4C-551F-41E7-BC21-D30D90773863}"/>
                </a:ext>
              </a:extLst>
            </p:cNvPr>
            <p:cNvSpPr txBox="1">
              <a:spLocks noChangeArrowheads="1"/>
            </p:cNvSpPr>
            <p:nvPr/>
          </p:nvSpPr>
          <p:spPr bwMode="auto">
            <a:xfrm>
              <a:off x="105291083" y="10864215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2AB2DE0F-450E-48B5-B2D1-C5D7CE2206A5}"/>
                </a:ext>
              </a:extLst>
            </p:cNvPr>
            <p:cNvSpPr>
              <a:spLocks noChangeShapeType="1"/>
            </p:cNvSpPr>
            <p:nvPr/>
          </p:nvSpPr>
          <p:spPr bwMode="auto">
            <a:xfrm>
              <a:off x="98869501" y="10664190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Text Box 8">
              <a:extLst>
                <a:ext uri="{FF2B5EF4-FFF2-40B4-BE49-F238E27FC236}">
                  <a16:creationId xmlns:a16="http://schemas.microsoft.com/office/drawing/2014/main" id="{F88EB583-289D-4E22-B449-75BCF98BD86A}"/>
                </a:ext>
              </a:extLst>
            </p:cNvPr>
            <p:cNvSpPr txBox="1">
              <a:spLocks noChangeArrowheads="1"/>
            </p:cNvSpPr>
            <p:nvPr/>
          </p:nvSpPr>
          <p:spPr bwMode="auto">
            <a:xfrm>
              <a:off x="101498401" y="10669905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D5DB7FAC-446E-4A0F-9E40-5476C9166884}"/>
                </a:ext>
              </a:extLst>
            </p:cNvPr>
            <p:cNvSpPr txBox="1">
              <a:spLocks noChangeArrowheads="1"/>
            </p:cNvSpPr>
            <p:nvPr/>
          </p:nvSpPr>
          <p:spPr bwMode="auto">
            <a:xfrm>
              <a:off x="101898451" y="106356150"/>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A0BBE5FE-5D65-4FD8-8F6A-F679CB478341}"/>
                </a:ext>
              </a:extLst>
            </p:cNvPr>
            <p:cNvSpPr>
              <a:spLocks noChangeShapeType="1"/>
            </p:cNvSpPr>
            <p:nvPr/>
          </p:nvSpPr>
          <p:spPr bwMode="auto">
            <a:xfrm>
              <a:off x="104184450"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CD26217A-C9CD-44F6-8703-A7A3DFFF4702}"/>
                </a:ext>
              </a:extLst>
            </p:cNvPr>
            <p:cNvSpPr>
              <a:spLocks noChangeShapeType="1"/>
            </p:cNvSpPr>
            <p:nvPr/>
          </p:nvSpPr>
          <p:spPr bwMode="auto">
            <a:xfrm>
              <a:off x="103997414" y="10635615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2">
              <a:extLst>
                <a:ext uri="{FF2B5EF4-FFF2-40B4-BE49-F238E27FC236}">
                  <a16:creationId xmlns:a16="http://schemas.microsoft.com/office/drawing/2014/main" id="{BA1A28C2-EBB2-4599-A751-34AA1EE371E8}"/>
                </a:ext>
              </a:extLst>
            </p:cNvPr>
            <p:cNvSpPr txBox="1">
              <a:spLocks noChangeArrowheads="1"/>
            </p:cNvSpPr>
            <p:nvPr/>
          </p:nvSpPr>
          <p:spPr bwMode="auto">
            <a:xfrm>
              <a:off x="103935068" y="1060704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382F8A8B-C68D-4F6B-93AF-C4347F609922}"/>
                </a:ext>
              </a:extLst>
            </p:cNvPr>
            <p:cNvSpPr txBox="1">
              <a:spLocks noChangeArrowheads="1"/>
            </p:cNvSpPr>
            <p:nvPr/>
          </p:nvSpPr>
          <p:spPr bwMode="auto">
            <a:xfrm>
              <a:off x="103555800" y="106699050"/>
              <a:ext cx="59747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F33340D1-B958-461E-BE09-FA719361E42D}"/>
                </a:ext>
              </a:extLst>
            </p:cNvPr>
            <p:cNvSpPr>
              <a:spLocks noChangeShapeType="1"/>
            </p:cNvSpPr>
            <p:nvPr/>
          </p:nvSpPr>
          <p:spPr bwMode="auto">
            <a:xfrm>
              <a:off x="104184450" y="106641900"/>
              <a:ext cx="0" cy="4572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a:extLst>
                <a:ext uri="{FF2B5EF4-FFF2-40B4-BE49-F238E27FC236}">
                  <a16:creationId xmlns:a16="http://schemas.microsoft.com/office/drawing/2014/main" id="{8AAF6D07-60F9-46C5-A77D-6BD79AC73291}"/>
                </a:ext>
              </a:extLst>
            </p:cNvPr>
            <p:cNvSpPr txBox="1">
              <a:spLocks noChangeArrowheads="1"/>
            </p:cNvSpPr>
            <p:nvPr/>
          </p:nvSpPr>
          <p:spPr bwMode="auto">
            <a:xfrm>
              <a:off x="104184450" y="106699050"/>
              <a:ext cx="62345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Line 16">
              <a:extLst>
                <a:ext uri="{FF2B5EF4-FFF2-40B4-BE49-F238E27FC236}">
                  <a16:creationId xmlns:a16="http://schemas.microsoft.com/office/drawing/2014/main" id="{BDF8D102-B563-4280-ADA0-45064359991A}"/>
                </a:ext>
              </a:extLst>
            </p:cNvPr>
            <p:cNvSpPr>
              <a:spLocks noChangeShapeType="1"/>
            </p:cNvSpPr>
            <p:nvPr/>
          </p:nvSpPr>
          <p:spPr bwMode="auto">
            <a:xfrm>
              <a:off x="105041701"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7">
              <a:extLst>
                <a:ext uri="{FF2B5EF4-FFF2-40B4-BE49-F238E27FC236}">
                  <a16:creationId xmlns:a16="http://schemas.microsoft.com/office/drawing/2014/main" id="{4A83F958-8A16-4078-A362-AE13A1099991}"/>
                </a:ext>
              </a:extLst>
            </p:cNvPr>
            <p:cNvSpPr>
              <a:spLocks noChangeShapeType="1"/>
            </p:cNvSpPr>
            <p:nvPr/>
          </p:nvSpPr>
          <p:spPr bwMode="auto">
            <a:xfrm>
              <a:off x="104854665" y="10635615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BCFFFF75-CFB9-4585-8F9C-735FBC2FCDE3}"/>
                </a:ext>
              </a:extLst>
            </p:cNvPr>
            <p:cNvSpPr txBox="1">
              <a:spLocks noChangeArrowheads="1"/>
            </p:cNvSpPr>
            <p:nvPr/>
          </p:nvSpPr>
          <p:spPr bwMode="auto">
            <a:xfrm>
              <a:off x="104792319" y="1060704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60CFFF92-51E7-475C-9F3A-2BBF9BBB0F98}"/>
                </a:ext>
              </a:extLst>
            </p:cNvPr>
            <p:cNvSpPr>
              <a:spLocks noChangeShapeType="1"/>
            </p:cNvSpPr>
            <p:nvPr/>
          </p:nvSpPr>
          <p:spPr bwMode="auto">
            <a:xfrm>
              <a:off x="101841301" y="105956100"/>
              <a:ext cx="308610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Text Box 20">
              <a:extLst>
                <a:ext uri="{FF2B5EF4-FFF2-40B4-BE49-F238E27FC236}">
                  <a16:creationId xmlns:a16="http://schemas.microsoft.com/office/drawing/2014/main" id="{7F7D4A92-39BD-495E-96FD-A93E9BC82451}"/>
                </a:ext>
              </a:extLst>
            </p:cNvPr>
            <p:cNvSpPr txBox="1">
              <a:spLocks noChangeArrowheads="1"/>
            </p:cNvSpPr>
            <p:nvPr/>
          </p:nvSpPr>
          <p:spPr bwMode="auto">
            <a:xfrm>
              <a:off x="103041450" y="1056132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21">
              <a:extLst>
                <a:ext uri="{FF2B5EF4-FFF2-40B4-BE49-F238E27FC236}">
                  <a16:creationId xmlns:a16="http://schemas.microsoft.com/office/drawing/2014/main" id="{424BCA55-065A-4127-BED8-2A8E18ED72EF}"/>
                </a:ext>
              </a:extLst>
            </p:cNvPr>
            <p:cNvSpPr>
              <a:spLocks noChangeShapeType="1"/>
            </p:cNvSpPr>
            <p:nvPr/>
          </p:nvSpPr>
          <p:spPr bwMode="auto">
            <a:xfrm>
              <a:off x="105041701" y="106527600"/>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6AC7204C-1997-43A8-89FB-80ED2BD2287A}"/>
                </a:ext>
              </a:extLst>
            </p:cNvPr>
            <p:cNvSpPr txBox="1">
              <a:spLocks noChangeArrowheads="1"/>
            </p:cNvSpPr>
            <p:nvPr/>
          </p:nvSpPr>
          <p:spPr bwMode="auto">
            <a:xfrm>
              <a:off x="105291083" y="10669905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Line 23">
              <a:extLst>
                <a:ext uri="{FF2B5EF4-FFF2-40B4-BE49-F238E27FC236}">
                  <a16:creationId xmlns:a16="http://schemas.microsoft.com/office/drawing/2014/main" id="{80B4C46A-6960-4504-B482-86CFF8E7EE67}"/>
                </a:ext>
              </a:extLst>
            </p:cNvPr>
            <p:cNvSpPr>
              <a:spLocks noChangeShapeType="1"/>
            </p:cNvSpPr>
            <p:nvPr/>
          </p:nvSpPr>
          <p:spPr bwMode="auto">
            <a:xfrm>
              <a:off x="98869501" y="10858500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Line 24">
              <a:extLst>
                <a:ext uri="{FF2B5EF4-FFF2-40B4-BE49-F238E27FC236}">
                  <a16:creationId xmlns:a16="http://schemas.microsoft.com/office/drawing/2014/main" id="{81EAC3DC-2B74-4DB5-89E6-6B3AF92C89E9}"/>
                </a:ext>
              </a:extLst>
            </p:cNvPr>
            <p:cNvSpPr>
              <a:spLocks noChangeShapeType="1"/>
            </p:cNvSpPr>
            <p:nvPr/>
          </p:nvSpPr>
          <p:spPr bwMode="auto">
            <a:xfrm>
              <a:off x="104184450"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Line 25">
              <a:extLst>
                <a:ext uri="{FF2B5EF4-FFF2-40B4-BE49-F238E27FC236}">
                  <a16:creationId xmlns:a16="http://schemas.microsoft.com/office/drawing/2014/main" id="{36441C83-E273-4AAD-B030-6F888DE4D115}"/>
                </a:ext>
              </a:extLst>
            </p:cNvPr>
            <p:cNvSpPr>
              <a:spLocks noChangeShapeType="1"/>
            </p:cNvSpPr>
            <p:nvPr/>
          </p:nvSpPr>
          <p:spPr bwMode="auto">
            <a:xfrm>
              <a:off x="103997414" y="10829925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26">
              <a:extLst>
                <a:ext uri="{FF2B5EF4-FFF2-40B4-BE49-F238E27FC236}">
                  <a16:creationId xmlns:a16="http://schemas.microsoft.com/office/drawing/2014/main" id="{600EFDBB-DE13-4EC8-A3E1-0582B9DDC3B8}"/>
                </a:ext>
              </a:extLst>
            </p:cNvPr>
            <p:cNvSpPr txBox="1">
              <a:spLocks noChangeArrowheads="1"/>
            </p:cNvSpPr>
            <p:nvPr/>
          </p:nvSpPr>
          <p:spPr bwMode="auto">
            <a:xfrm>
              <a:off x="103935068" y="1080135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27">
              <a:extLst>
                <a:ext uri="{FF2B5EF4-FFF2-40B4-BE49-F238E27FC236}">
                  <a16:creationId xmlns:a16="http://schemas.microsoft.com/office/drawing/2014/main" id="{EA2A4EF1-E8A5-4A35-9894-BE9AFD7877D3}"/>
                </a:ext>
              </a:extLst>
            </p:cNvPr>
            <p:cNvSpPr txBox="1">
              <a:spLocks noChangeArrowheads="1"/>
            </p:cNvSpPr>
            <p:nvPr/>
          </p:nvSpPr>
          <p:spPr bwMode="auto">
            <a:xfrm>
              <a:off x="103758422" y="108642150"/>
              <a:ext cx="4260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Line 28">
              <a:extLst>
                <a:ext uri="{FF2B5EF4-FFF2-40B4-BE49-F238E27FC236}">
                  <a16:creationId xmlns:a16="http://schemas.microsoft.com/office/drawing/2014/main" id="{FA4E304B-5574-41AF-A601-4C11DC33E0B2}"/>
                </a:ext>
              </a:extLst>
            </p:cNvPr>
            <p:cNvSpPr>
              <a:spLocks noChangeShapeType="1"/>
            </p:cNvSpPr>
            <p:nvPr/>
          </p:nvSpPr>
          <p:spPr bwMode="auto">
            <a:xfrm>
              <a:off x="104184450" y="108585000"/>
              <a:ext cx="0" cy="3429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02B051C6-CFA4-4F48-AAE0-490D9D47B355}"/>
                </a:ext>
              </a:extLst>
            </p:cNvPr>
            <p:cNvSpPr txBox="1">
              <a:spLocks noChangeArrowheads="1"/>
            </p:cNvSpPr>
            <p:nvPr/>
          </p:nvSpPr>
          <p:spPr bwMode="auto">
            <a:xfrm>
              <a:off x="104184450" y="1086421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30">
              <a:extLst>
                <a:ext uri="{FF2B5EF4-FFF2-40B4-BE49-F238E27FC236}">
                  <a16:creationId xmlns:a16="http://schemas.microsoft.com/office/drawing/2014/main" id="{520690BC-21E0-4CBC-971E-74EB25C27E49}"/>
                </a:ext>
              </a:extLst>
            </p:cNvPr>
            <p:cNvSpPr>
              <a:spLocks noChangeShapeType="1"/>
            </p:cNvSpPr>
            <p:nvPr/>
          </p:nvSpPr>
          <p:spPr bwMode="auto">
            <a:xfrm>
              <a:off x="105041701"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31">
              <a:extLst>
                <a:ext uri="{FF2B5EF4-FFF2-40B4-BE49-F238E27FC236}">
                  <a16:creationId xmlns:a16="http://schemas.microsoft.com/office/drawing/2014/main" id="{7C980296-A57F-4EAE-AFB6-A3885CA4C8B3}"/>
                </a:ext>
              </a:extLst>
            </p:cNvPr>
            <p:cNvSpPr>
              <a:spLocks noChangeShapeType="1"/>
            </p:cNvSpPr>
            <p:nvPr/>
          </p:nvSpPr>
          <p:spPr bwMode="auto">
            <a:xfrm>
              <a:off x="104854665" y="10829925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32">
              <a:extLst>
                <a:ext uri="{FF2B5EF4-FFF2-40B4-BE49-F238E27FC236}">
                  <a16:creationId xmlns:a16="http://schemas.microsoft.com/office/drawing/2014/main" id="{3E252C16-3B04-4B3C-B69B-D1315A758FD2}"/>
                </a:ext>
              </a:extLst>
            </p:cNvPr>
            <p:cNvSpPr txBox="1">
              <a:spLocks noChangeArrowheads="1"/>
            </p:cNvSpPr>
            <p:nvPr/>
          </p:nvSpPr>
          <p:spPr bwMode="auto">
            <a:xfrm>
              <a:off x="104792319" y="1080135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8" name="Text Box 33">
              <a:extLst>
                <a:ext uri="{FF2B5EF4-FFF2-40B4-BE49-F238E27FC236}">
                  <a16:creationId xmlns:a16="http://schemas.microsoft.com/office/drawing/2014/main" id="{0A6A3461-62CD-44D2-86CE-19E56F1EE90A}"/>
                </a:ext>
              </a:extLst>
            </p:cNvPr>
            <p:cNvSpPr txBox="1">
              <a:spLocks noChangeArrowheads="1"/>
            </p:cNvSpPr>
            <p:nvPr/>
          </p:nvSpPr>
          <p:spPr bwMode="auto">
            <a:xfrm>
              <a:off x="102012751" y="109042200"/>
              <a:ext cx="11429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9" name="Line 34">
              <a:extLst>
                <a:ext uri="{FF2B5EF4-FFF2-40B4-BE49-F238E27FC236}">
                  <a16:creationId xmlns:a16="http://schemas.microsoft.com/office/drawing/2014/main" id="{652B7BD0-92A0-42FB-872E-B587237BE75C}"/>
                </a:ext>
              </a:extLst>
            </p:cNvPr>
            <p:cNvSpPr>
              <a:spLocks noChangeShapeType="1"/>
            </p:cNvSpPr>
            <p:nvPr/>
          </p:nvSpPr>
          <p:spPr bwMode="auto">
            <a:xfrm>
              <a:off x="102553078" y="1064133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35">
              <a:extLst>
                <a:ext uri="{FF2B5EF4-FFF2-40B4-BE49-F238E27FC236}">
                  <a16:creationId xmlns:a16="http://schemas.microsoft.com/office/drawing/2014/main" id="{9EDB2CEC-2B1F-4924-A557-5AFF00CCF9FE}"/>
                </a:ext>
              </a:extLst>
            </p:cNvPr>
            <p:cNvSpPr>
              <a:spLocks noChangeShapeType="1"/>
            </p:cNvSpPr>
            <p:nvPr/>
          </p:nvSpPr>
          <p:spPr bwMode="auto">
            <a:xfrm>
              <a:off x="102428387" y="1064133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Line 36">
              <a:extLst>
                <a:ext uri="{FF2B5EF4-FFF2-40B4-BE49-F238E27FC236}">
                  <a16:creationId xmlns:a16="http://schemas.microsoft.com/office/drawing/2014/main" id="{35C99264-A0C4-4FEC-8E36-12872683F92B}"/>
                </a:ext>
              </a:extLst>
            </p:cNvPr>
            <p:cNvSpPr>
              <a:spLocks noChangeShapeType="1"/>
            </p:cNvSpPr>
            <p:nvPr/>
          </p:nvSpPr>
          <p:spPr bwMode="auto">
            <a:xfrm>
              <a:off x="102553078" y="10658475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2" name="Text Box 37">
              <a:extLst>
                <a:ext uri="{FF2B5EF4-FFF2-40B4-BE49-F238E27FC236}">
                  <a16:creationId xmlns:a16="http://schemas.microsoft.com/office/drawing/2014/main" id="{AF8DC781-F519-47D8-AED9-8EBD60FF3633}"/>
                </a:ext>
              </a:extLst>
            </p:cNvPr>
            <p:cNvSpPr txBox="1">
              <a:spLocks noChangeArrowheads="1"/>
            </p:cNvSpPr>
            <p:nvPr/>
          </p:nvSpPr>
          <p:spPr bwMode="auto">
            <a:xfrm>
              <a:off x="102303696" y="1060704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38">
              <a:extLst>
                <a:ext uri="{FF2B5EF4-FFF2-40B4-BE49-F238E27FC236}">
                  <a16:creationId xmlns:a16="http://schemas.microsoft.com/office/drawing/2014/main" id="{546BDBE2-EE33-46B5-B453-74733E496698}"/>
                </a:ext>
              </a:extLst>
            </p:cNvPr>
            <p:cNvSpPr txBox="1">
              <a:spLocks noChangeArrowheads="1"/>
            </p:cNvSpPr>
            <p:nvPr/>
          </p:nvSpPr>
          <p:spPr bwMode="auto">
            <a:xfrm>
              <a:off x="102241351" y="107213400"/>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Line 39">
              <a:extLst>
                <a:ext uri="{FF2B5EF4-FFF2-40B4-BE49-F238E27FC236}">
                  <a16:creationId xmlns:a16="http://schemas.microsoft.com/office/drawing/2014/main" id="{795B9647-F932-4CAF-9B4A-9586568D9450}"/>
                </a:ext>
              </a:extLst>
            </p:cNvPr>
            <p:cNvSpPr>
              <a:spLocks noChangeShapeType="1"/>
            </p:cNvSpPr>
            <p:nvPr/>
          </p:nvSpPr>
          <p:spPr bwMode="auto">
            <a:xfrm>
              <a:off x="99212401"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Text Box 40">
              <a:extLst>
                <a:ext uri="{FF2B5EF4-FFF2-40B4-BE49-F238E27FC236}">
                  <a16:creationId xmlns:a16="http://schemas.microsoft.com/office/drawing/2014/main" id="{64AFE014-800B-4C2D-8056-212AE7D4F8F3}"/>
                </a:ext>
              </a:extLst>
            </p:cNvPr>
            <p:cNvSpPr txBox="1">
              <a:spLocks noChangeArrowheads="1"/>
            </p:cNvSpPr>
            <p:nvPr/>
          </p:nvSpPr>
          <p:spPr bwMode="auto">
            <a:xfrm>
              <a:off x="98955226" y="108013500"/>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Text Box 41">
              <a:extLst>
                <a:ext uri="{FF2B5EF4-FFF2-40B4-BE49-F238E27FC236}">
                  <a16:creationId xmlns:a16="http://schemas.microsoft.com/office/drawing/2014/main" id="{18673FCF-12FC-44D0-9D51-2A9A43344DB3}"/>
                </a:ext>
              </a:extLst>
            </p:cNvPr>
            <p:cNvSpPr txBox="1">
              <a:spLocks noChangeArrowheads="1"/>
            </p:cNvSpPr>
            <p:nvPr/>
          </p:nvSpPr>
          <p:spPr bwMode="auto">
            <a:xfrm>
              <a:off x="98981669" y="108642150"/>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7" name="Line 42">
              <a:extLst>
                <a:ext uri="{FF2B5EF4-FFF2-40B4-BE49-F238E27FC236}">
                  <a16:creationId xmlns:a16="http://schemas.microsoft.com/office/drawing/2014/main" id="{EFDAE22E-7D51-447F-A21B-6C6A5FE94938}"/>
                </a:ext>
              </a:extLst>
            </p:cNvPr>
            <p:cNvSpPr>
              <a:spLocks noChangeShapeType="1"/>
            </p:cNvSpPr>
            <p:nvPr/>
          </p:nvSpPr>
          <p:spPr bwMode="auto">
            <a:xfrm flipV="1">
              <a:off x="99212401" y="108442125"/>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8" name="Line 43">
              <a:extLst>
                <a:ext uri="{FF2B5EF4-FFF2-40B4-BE49-F238E27FC236}">
                  <a16:creationId xmlns:a16="http://schemas.microsoft.com/office/drawing/2014/main" id="{233546B9-7B61-4D69-998C-49132BDABA2D}"/>
                </a:ext>
              </a:extLst>
            </p:cNvPr>
            <p:cNvSpPr>
              <a:spLocks noChangeShapeType="1"/>
            </p:cNvSpPr>
            <p:nvPr/>
          </p:nvSpPr>
          <p:spPr bwMode="auto">
            <a:xfrm>
              <a:off x="99519049" y="1084135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9" name="Line 44">
              <a:extLst>
                <a:ext uri="{FF2B5EF4-FFF2-40B4-BE49-F238E27FC236}">
                  <a16:creationId xmlns:a16="http://schemas.microsoft.com/office/drawing/2014/main" id="{A5CEAA5D-8B12-4645-8E56-FC9E0669E496}"/>
                </a:ext>
              </a:extLst>
            </p:cNvPr>
            <p:cNvSpPr>
              <a:spLocks noChangeShapeType="1"/>
            </p:cNvSpPr>
            <p:nvPr/>
          </p:nvSpPr>
          <p:spPr bwMode="auto">
            <a:xfrm>
              <a:off x="99399631" y="1084135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7" name="Text Box 45">
              <a:extLst>
                <a:ext uri="{FF2B5EF4-FFF2-40B4-BE49-F238E27FC236}">
                  <a16:creationId xmlns:a16="http://schemas.microsoft.com/office/drawing/2014/main" id="{E7C2FC17-F2C4-40DB-9A52-606A38FAA850}"/>
                </a:ext>
              </a:extLst>
            </p:cNvPr>
            <p:cNvSpPr txBox="1">
              <a:spLocks noChangeArrowheads="1"/>
            </p:cNvSpPr>
            <p:nvPr/>
          </p:nvSpPr>
          <p:spPr bwMode="auto">
            <a:xfrm>
              <a:off x="99339923" y="108013500"/>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8" name="Text Box 46">
              <a:extLst>
                <a:ext uri="{FF2B5EF4-FFF2-40B4-BE49-F238E27FC236}">
                  <a16:creationId xmlns:a16="http://schemas.microsoft.com/office/drawing/2014/main" id="{F4DBB31D-994B-4FC4-9CAC-E562136603BE}"/>
                </a:ext>
              </a:extLst>
            </p:cNvPr>
            <p:cNvSpPr txBox="1">
              <a:spLocks noChangeArrowheads="1"/>
            </p:cNvSpPr>
            <p:nvPr/>
          </p:nvSpPr>
          <p:spPr bwMode="auto">
            <a:xfrm>
              <a:off x="99326701" y="107727750"/>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9" name="Line 47">
              <a:extLst>
                <a:ext uri="{FF2B5EF4-FFF2-40B4-BE49-F238E27FC236}">
                  <a16:creationId xmlns:a16="http://schemas.microsoft.com/office/drawing/2014/main" id="{A05C7D2A-57CE-44D1-B7FF-37482FBCEC3A}"/>
                </a:ext>
              </a:extLst>
            </p:cNvPr>
            <p:cNvSpPr>
              <a:spLocks noChangeShapeType="1"/>
            </p:cNvSpPr>
            <p:nvPr/>
          </p:nvSpPr>
          <p:spPr bwMode="auto">
            <a:xfrm>
              <a:off x="99519049" y="10858500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0" name="Text Box 48">
              <a:extLst>
                <a:ext uri="{FF2B5EF4-FFF2-40B4-BE49-F238E27FC236}">
                  <a16:creationId xmlns:a16="http://schemas.microsoft.com/office/drawing/2014/main" id="{7ED37EE8-7463-4489-935D-BA490E0963D5}"/>
                </a:ext>
              </a:extLst>
            </p:cNvPr>
            <p:cNvSpPr txBox="1">
              <a:spLocks noChangeArrowheads="1"/>
            </p:cNvSpPr>
            <p:nvPr/>
          </p:nvSpPr>
          <p:spPr bwMode="auto">
            <a:xfrm>
              <a:off x="99220505" y="108927900"/>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1" name="Text Box 49">
              <a:extLst>
                <a:ext uri="{FF2B5EF4-FFF2-40B4-BE49-F238E27FC236}">
                  <a16:creationId xmlns:a16="http://schemas.microsoft.com/office/drawing/2014/main" id="{4488FC1A-8546-4BB8-8DCC-A611E881140E}"/>
                </a:ext>
              </a:extLst>
            </p:cNvPr>
            <p:cNvSpPr txBox="1">
              <a:spLocks noChangeArrowheads="1"/>
            </p:cNvSpPr>
            <p:nvPr/>
          </p:nvSpPr>
          <p:spPr bwMode="auto">
            <a:xfrm>
              <a:off x="100183098" y="108585000"/>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2" name="Line 50">
              <a:extLst>
                <a:ext uri="{FF2B5EF4-FFF2-40B4-BE49-F238E27FC236}">
                  <a16:creationId xmlns:a16="http://schemas.microsoft.com/office/drawing/2014/main" id="{1ACB8882-6D1A-4676-BD7D-4A2F12CF8B7E}"/>
                </a:ext>
              </a:extLst>
            </p:cNvPr>
            <p:cNvSpPr>
              <a:spLocks noChangeShapeType="1"/>
            </p:cNvSpPr>
            <p:nvPr/>
          </p:nvSpPr>
          <p:spPr bwMode="auto">
            <a:xfrm>
              <a:off x="100362225" y="10812780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3" name="Line 51">
              <a:extLst>
                <a:ext uri="{FF2B5EF4-FFF2-40B4-BE49-F238E27FC236}">
                  <a16:creationId xmlns:a16="http://schemas.microsoft.com/office/drawing/2014/main" id="{23059134-444D-40FC-802F-DFDBC43BAB21}"/>
                </a:ext>
              </a:extLst>
            </p:cNvPr>
            <p:cNvSpPr>
              <a:spLocks noChangeShapeType="1"/>
            </p:cNvSpPr>
            <p:nvPr/>
          </p:nvSpPr>
          <p:spPr bwMode="auto">
            <a:xfrm>
              <a:off x="100183098" y="108127800"/>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4" name="Text Box 52">
              <a:extLst>
                <a:ext uri="{FF2B5EF4-FFF2-40B4-BE49-F238E27FC236}">
                  <a16:creationId xmlns:a16="http://schemas.microsoft.com/office/drawing/2014/main" id="{023E1D71-5031-47D3-8668-3D18B367A2EB}"/>
                </a:ext>
              </a:extLst>
            </p:cNvPr>
            <p:cNvSpPr txBox="1">
              <a:spLocks noChangeArrowheads="1"/>
            </p:cNvSpPr>
            <p:nvPr/>
          </p:nvSpPr>
          <p:spPr bwMode="auto">
            <a:xfrm>
              <a:off x="100183098" y="107842050"/>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5" name="Text Box 53">
              <a:extLst>
                <a:ext uri="{FF2B5EF4-FFF2-40B4-BE49-F238E27FC236}">
                  <a16:creationId xmlns:a16="http://schemas.microsoft.com/office/drawing/2014/main" id="{AC355429-7046-452C-8C73-711163A0512D}"/>
                </a:ext>
              </a:extLst>
            </p:cNvPr>
            <p:cNvSpPr txBox="1">
              <a:spLocks noChangeArrowheads="1"/>
            </p:cNvSpPr>
            <p:nvPr/>
          </p:nvSpPr>
          <p:spPr bwMode="auto">
            <a:xfrm>
              <a:off x="100601061" y="108299250"/>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6" name="Line 54">
              <a:extLst>
                <a:ext uri="{FF2B5EF4-FFF2-40B4-BE49-F238E27FC236}">
                  <a16:creationId xmlns:a16="http://schemas.microsoft.com/office/drawing/2014/main" id="{36BD45C9-5772-47A9-ACC4-5564B2A85124}"/>
                </a:ext>
              </a:extLst>
            </p:cNvPr>
            <p:cNvSpPr>
              <a:spLocks noChangeShapeType="1"/>
            </p:cNvSpPr>
            <p:nvPr/>
          </p:nvSpPr>
          <p:spPr bwMode="auto">
            <a:xfrm>
              <a:off x="101098351"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7" name="Line 55">
              <a:extLst>
                <a:ext uri="{FF2B5EF4-FFF2-40B4-BE49-F238E27FC236}">
                  <a16:creationId xmlns:a16="http://schemas.microsoft.com/office/drawing/2014/main" id="{5840CDBE-97B6-4DDB-A345-DAF524817155}"/>
                </a:ext>
              </a:extLst>
            </p:cNvPr>
            <p:cNvSpPr>
              <a:spLocks noChangeShapeType="1"/>
            </p:cNvSpPr>
            <p:nvPr/>
          </p:nvSpPr>
          <p:spPr bwMode="auto">
            <a:xfrm>
              <a:off x="100919224" y="10829925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8" name="Text Box 56">
              <a:extLst>
                <a:ext uri="{FF2B5EF4-FFF2-40B4-BE49-F238E27FC236}">
                  <a16:creationId xmlns:a16="http://schemas.microsoft.com/office/drawing/2014/main" id="{821B45C0-CF63-4739-BC03-6EFEAC81A57A}"/>
                </a:ext>
              </a:extLst>
            </p:cNvPr>
            <p:cNvSpPr txBox="1">
              <a:spLocks noChangeArrowheads="1"/>
            </p:cNvSpPr>
            <p:nvPr/>
          </p:nvSpPr>
          <p:spPr bwMode="auto">
            <a:xfrm>
              <a:off x="100859515" y="108013500"/>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9" name="Line 57">
              <a:extLst>
                <a:ext uri="{FF2B5EF4-FFF2-40B4-BE49-F238E27FC236}">
                  <a16:creationId xmlns:a16="http://schemas.microsoft.com/office/drawing/2014/main" id="{26DA2C25-9B87-4D98-924E-B103C44AF851}"/>
                </a:ext>
              </a:extLst>
            </p:cNvPr>
            <p:cNvSpPr>
              <a:spLocks noChangeShapeType="1"/>
            </p:cNvSpPr>
            <p:nvPr/>
          </p:nvSpPr>
          <p:spPr bwMode="auto">
            <a:xfrm>
              <a:off x="101098351" y="108470700"/>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Line 58">
              <a:extLst>
                <a:ext uri="{FF2B5EF4-FFF2-40B4-BE49-F238E27FC236}">
                  <a16:creationId xmlns:a16="http://schemas.microsoft.com/office/drawing/2014/main" id="{81B2749C-539D-435E-A077-245CEC3B9200}"/>
                </a:ext>
              </a:extLst>
            </p:cNvPr>
            <p:cNvSpPr>
              <a:spLocks noChangeShapeType="1"/>
            </p:cNvSpPr>
            <p:nvPr/>
          </p:nvSpPr>
          <p:spPr bwMode="auto">
            <a:xfrm>
              <a:off x="100123389" y="1084135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1" name="Line 59">
              <a:extLst>
                <a:ext uri="{FF2B5EF4-FFF2-40B4-BE49-F238E27FC236}">
                  <a16:creationId xmlns:a16="http://schemas.microsoft.com/office/drawing/2014/main" id="{4E76C22E-0F49-4E69-9820-B376B9F75E2A}"/>
                </a:ext>
              </a:extLst>
            </p:cNvPr>
            <p:cNvSpPr>
              <a:spLocks noChangeShapeType="1"/>
            </p:cNvSpPr>
            <p:nvPr/>
          </p:nvSpPr>
          <p:spPr bwMode="auto">
            <a:xfrm>
              <a:off x="100003971" y="1084135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Text Box 60">
              <a:extLst>
                <a:ext uri="{FF2B5EF4-FFF2-40B4-BE49-F238E27FC236}">
                  <a16:creationId xmlns:a16="http://schemas.microsoft.com/office/drawing/2014/main" id="{00DFCC39-470B-4E32-81E2-1D33515BFFAF}"/>
                </a:ext>
              </a:extLst>
            </p:cNvPr>
            <p:cNvSpPr txBox="1">
              <a:spLocks noChangeArrowheads="1"/>
            </p:cNvSpPr>
            <p:nvPr/>
          </p:nvSpPr>
          <p:spPr bwMode="auto">
            <a:xfrm>
              <a:off x="99884553" y="108070650"/>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3" name="Text Box 61">
              <a:extLst>
                <a:ext uri="{FF2B5EF4-FFF2-40B4-BE49-F238E27FC236}">
                  <a16:creationId xmlns:a16="http://schemas.microsoft.com/office/drawing/2014/main" id="{1A5DFE1E-463F-4A2D-B106-39F7535B91CE}"/>
                </a:ext>
              </a:extLst>
            </p:cNvPr>
            <p:cNvSpPr txBox="1">
              <a:spLocks noChangeArrowheads="1"/>
            </p:cNvSpPr>
            <p:nvPr/>
          </p:nvSpPr>
          <p:spPr bwMode="auto">
            <a:xfrm>
              <a:off x="100859515" y="108585000"/>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4" name="Text Box 62">
              <a:extLst>
                <a:ext uri="{FF2B5EF4-FFF2-40B4-BE49-F238E27FC236}">
                  <a16:creationId xmlns:a16="http://schemas.microsoft.com/office/drawing/2014/main" id="{3AE6E25B-F6D9-4672-A074-E9696994E148}"/>
                </a:ext>
              </a:extLst>
            </p:cNvPr>
            <p:cNvSpPr txBox="1">
              <a:spLocks noChangeArrowheads="1"/>
            </p:cNvSpPr>
            <p:nvPr/>
          </p:nvSpPr>
          <p:spPr bwMode="auto">
            <a:xfrm>
              <a:off x="101556404" y="108642150"/>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5" name="Text Box 63">
              <a:extLst>
                <a:ext uri="{FF2B5EF4-FFF2-40B4-BE49-F238E27FC236}">
                  <a16:creationId xmlns:a16="http://schemas.microsoft.com/office/drawing/2014/main" id="{F3287D6A-E7FC-496F-91E2-72786FAE02DE}"/>
                </a:ext>
              </a:extLst>
            </p:cNvPr>
            <p:cNvSpPr txBox="1">
              <a:spLocks noChangeArrowheads="1"/>
            </p:cNvSpPr>
            <p:nvPr/>
          </p:nvSpPr>
          <p:spPr bwMode="auto">
            <a:xfrm>
              <a:off x="101377277" y="108299250"/>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6" name="Line 64">
              <a:extLst>
                <a:ext uri="{FF2B5EF4-FFF2-40B4-BE49-F238E27FC236}">
                  <a16:creationId xmlns:a16="http://schemas.microsoft.com/office/drawing/2014/main" id="{3788A5BF-187E-481D-9E1F-E87257CAB3BC}"/>
                </a:ext>
              </a:extLst>
            </p:cNvPr>
            <p:cNvSpPr>
              <a:spLocks noChangeShapeType="1"/>
            </p:cNvSpPr>
            <p:nvPr/>
          </p:nvSpPr>
          <p:spPr bwMode="auto">
            <a:xfrm>
              <a:off x="101812726" y="1082706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7" name="Line 65">
              <a:extLst>
                <a:ext uri="{FF2B5EF4-FFF2-40B4-BE49-F238E27FC236}">
                  <a16:creationId xmlns:a16="http://schemas.microsoft.com/office/drawing/2014/main" id="{AE6FE3C1-25DB-40EF-914E-CEDB40B1DFA9}"/>
                </a:ext>
              </a:extLst>
            </p:cNvPr>
            <p:cNvSpPr>
              <a:spLocks noChangeShapeType="1"/>
            </p:cNvSpPr>
            <p:nvPr/>
          </p:nvSpPr>
          <p:spPr bwMode="auto">
            <a:xfrm>
              <a:off x="101633598" y="10827067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8" name="Text Box 66">
              <a:extLst>
                <a:ext uri="{FF2B5EF4-FFF2-40B4-BE49-F238E27FC236}">
                  <a16:creationId xmlns:a16="http://schemas.microsoft.com/office/drawing/2014/main" id="{0B28C271-86CD-4CE1-838A-425C2CAE9C63}"/>
                </a:ext>
              </a:extLst>
            </p:cNvPr>
            <p:cNvSpPr txBox="1">
              <a:spLocks noChangeArrowheads="1"/>
            </p:cNvSpPr>
            <p:nvPr/>
          </p:nvSpPr>
          <p:spPr bwMode="auto">
            <a:xfrm>
              <a:off x="101625069" y="107956350"/>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9" name="Line 67">
              <a:extLst>
                <a:ext uri="{FF2B5EF4-FFF2-40B4-BE49-F238E27FC236}">
                  <a16:creationId xmlns:a16="http://schemas.microsoft.com/office/drawing/2014/main" id="{6045406B-C6EB-47D9-8429-81EC03C787C0}"/>
                </a:ext>
              </a:extLst>
            </p:cNvPr>
            <p:cNvSpPr>
              <a:spLocks noChangeShapeType="1"/>
            </p:cNvSpPr>
            <p:nvPr/>
          </p:nvSpPr>
          <p:spPr bwMode="auto">
            <a:xfrm>
              <a:off x="102571456" y="1084135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68">
              <a:extLst>
                <a:ext uri="{FF2B5EF4-FFF2-40B4-BE49-F238E27FC236}">
                  <a16:creationId xmlns:a16="http://schemas.microsoft.com/office/drawing/2014/main" id="{96AB0578-B7D8-4285-ABCF-75AE1FADE62B}"/>
                </a:ext>
              </a:extLst>
            </p:cNvPr>
            <p:cNvSpPr>
              <a:spLocks noChangeShapeType="1"/>
            </p:cNvSpPr>
            <p:nvPr/>
          </p:nvSpPr>
          <p:spPr bwMode="auto">
            <a:xfrm>
              <a:off x="102452038" y="1084135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Line 69">
              <a:extLst>
                <a:ext uri="{FF2B5EF4-FFF2-40B4-BE49-F238E27FC236}">
                  <a16:creationId xmlns:a16="http://schemas.microsoft.com/office/drawing/2014/main" id="{C7B18505-63D3-4403-9809-79926F5DDC5C}"/>
                </a:ext>
              </a:extLst>
            </p:cNvPr>
            <p:cNvSpPr>
              <a:spLocks noChangeShapeType="1"/>
            </p:cNvSpPr>
            <p:nvPr/>
          </p:nvSpPr>
          <p:spPr bwMode="auto">
            <a:xfrm>
              <a:off x="102571456" y="108585000"/>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2" name="Text Box 70">
              <a:extLst>
                <a:ext uri="{FF2B5EF4-FFF2-40B4-BE49-F238E27FC236}">
                  <a16:creationId xmlns:a16="http://schemas.microsoft.com/office/drawing/2014/main" id="{D4CE3CB0-3DAF-439B-9D98-5FFE93BB8964}"/>
                </a:ext>
              </a:extLst>
            </p:cNvPr>
            <p:cNvSpPr txBox="1">
              <a:spLocks noChangeArrowheads="1"/>
            </p:cNvSpPr>
            <p:nvPr/>
          </p:nvSpPr>
          <p:spPr bwMode="auto">
            <a:xfrm>
              <a:off x="102272911" y="107956350"/>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3" name="Text Box 71">
              <a:extLst>
                <a:ext uri="{FF2B5EF4-FFF2-40B4-BE49-F238E27FC236}">
                  <a16:creationId xmlns:a16="http://schemas.microsoft.com/office/drawing/2014/main" id="{24937F39-36A4-4829-AF28-53A11F49F26A}"/>
                </a:ext>
              </a:extLst>
            </p:cNvPr>
            <p:cNvSpPr txBox="1">
              <a:spLocks noChangeArrowheads="1"/>
            </p:cNvSpPr>
            <p:nvPr/>
          </p:nvSpPr>
          <p:spPr bwMode="auto">
            <a:xfrm>
              <a:off x="99698176" y="108585000"/>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4" name="Line 72">
              <a:extLst>
                <a:ext uri="{FF2B5EF4-FFF2-40B4-BE49-F238E27FC236}">
                  <a16:creationId xmlns:a16="http://schemas.microsoft.com/office/drawing/2014/main" id="{7DE989F6-78FC-404B-A754-6EAA7ACB537D}"/>
                </a:ext>
              </a:extLst>
            </p:cNvPr>
            <p:cNvSpPr>
              <a:spLocks noChangeShapeType="1"/>
            </p:cNvSpPr>
            <p:nvPr/>
          </p:nvSpPr>
          <p:spPr bwMode="auto">
            <a:xfrm>
              <a:off x="99155251" y="107956350"/>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5" name="Text Box 73">
              <a:extLst>
                <a:ext uri="{FF2B5EF4-FFF2-40B4-BE49-F238E27FC236}">
                  <a16:creationId xmlns:a16="http://schemas.microsoft.com/office/drawing/2014/main" id="{04BBAD23-B42A-420F-BAC8-09235BBA044A}"/>
                </a:ext>
              </a:extLst>
            </p:cNvPr>
            <p:cNvSpPr txBox="1">
              <a:spLocks noChangeArrowheads="1"/>
            </p:cNvSpPr>
            <p:nvPr/>
          </p:nvSpPr>
          <p:spPr bwMode="auto">
            <a:xfrm>
              <a:off x="99383851" y="107499150"/>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6" name="Line 74">
              <a:extLst>
                <a:ext uri="{FF2B5EF4-FFF2-40B4-BE49-F238E27FC236}">
                  <a16:creationId xmlns:a16="http://schemas.microsoft.com/office/drawing/2014/main" id="{BA8C513F-CF46-4C2A-AF94-24640D09C354}"/>
                </a:ext>
              </a:extLst>
            </p:cNvPr>
            <p:cNvSpPr>
              <a:spLocks noChangeShapeType="1"/>
            </p:cNvSpPr>
            <p:nvPr/>
          </p:nvSpPr>
          <p:spPr bwMode="auto">
            <a:xfrm>
              <a:off x="103327201" y="1062990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7" name="Text Box 75">
              <a:extLst>
                <a:ext uri="{FF2B5EF4-FFF2-40B4-BE49-F238E27FC236}">
                  <a16:creationId xmlns:a16="http://schemas.microsoft.com/office/drawing/2014/main" id="{5F3B7395-C8A4-4727-A28A-E76F34501F91}"/>
                </a:ext>
              </a:extLst>
            </p:cNvPr>
            <p:cNvSpPr txBox="1">
              <a:spLocks noChangeArrowheads="1"/>
            </p:cNvSpPr>
            <p:nvPr/>
          </p:nvSpPr>
          <p:spPr bwMode="auto">
            <a:xfrm>
              <a:off x="103212901" y="1060132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8" name="Line 76">
              <a:extLst>
                <a:ext uri="{FF2B5EF4-FFF2-40B4-BE49-F238E27FC236}">
                  <a16:creationId xmlns:a16="http://schemas.microsoft.com/office/drawing/2014/main" id="{0E44F229-87FB-48BB-AC0D-115C3A23ECCD}"/>
                </a:ext>
              </a:extLst>
            </p:cNvPr>
            <p:cNvSpPr>
              <a:spLocks noChangeShapeType="1"/>
            </p:cNvSpPr>
            <p:nvPr/>
          </p:nvSpPr>
          <p:spPr bwMode="auto">
            <a:xfrm>
              <a:off x="103441501" y="1062990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9" name="Text Box 77">
              <a:extLst>
                <a:ext uri="{FF2B5EF4-FFF2-40B4-BE49-F238E27FC236}">
                  <a16:creationId xmlns:a16="http://schemas.microsoft.com/office/drawing/2014/main" id="{465C6279-4EE3-42DC-A3E7-898A4CF458BC}"/>
                </a:ext>
              </a:extLst>
            </p:cNvPr>
            <p:cNvSpPr txBox="1">
              <a:spLocks noChangeArrowheads="1"/>
            </p:cNvSpPr>
            <p:nvPr/>
          </p:nvSpPr>
          <p:spPr bwMode="auto">
            <a:xfrm>
              <a:off x="100206497" y="106641900"/>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0" name="Line 78">
              <a:extLst>
                <a:ext uri="{FF2B5EF4-FFF2-40B4-BE49-F238E27FC236}">
                  <a16:creationId xmlns:a16="http://schemas.microsoft.com/office/drawing/2014/main" id="{B676D1ED-466C-4A1F-B818-D2919A797F77}"/>
                </a:ext>
              </a:extLst>
            </p:cNvPr>
            <p:cNvSpPr>
              <a:spLocks noChangeShapeType="1"/>
            </p:cNvSpPr>
            <p:nvPr/>
          </p:nvSpPr>
          <p:spPr bwMode="auto">
            <a:xfrm>
              <a:off x="100373227"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Line 79">
              <a:extLst>
                <a:ext uri="{FF2B5EF4-FFF2-40B4-BE49-F238E27FC236}">
                  <a16:creationId xmlns:a16="http://schemas.microsoft.com/office/drawing/2014/main" id="{06F79CD7-E416-4636-A59A-D5171F8AB25C}"/>
                </a:ext>
              </a:extLst>
            </p:cNvPr>
            <p:cNvSpPr>
              <a:spLocks noChangeShapeType="1"/>
            </p:cNvSpPr>
            <p:nvPr/>
          </p:nvSpPr>
          <p:spPr bwMode="auto">
            <a:xfrm>
              <a:off x="99206109"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2" name="Line 80">
              <a:extLst>
                <a:ext uri="{FF2B5EF4-FFF2-40B4-BE49-F238E27FC236}">
                  <a16:creationId xmlns:a16="http://schemas.microsoft.com/office/drawing/2014/main" id="{FFC424A7-7C39-45A2-8850-36B1634E7AD7}"/>
                </a:ext>
              </a:extLst>
            </p:cNvPr>
            <p:cNvSpPr>
              <a:spLocks noChangeShapeType="1"/>
            </p:cNvSpPr>
            <p:nvPr/>
          </p:nvSpPr>
          <p:spPr bwMode="auto">
            <a:xfrm>
              <a:off x="100206497" y="106356150"/>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3" name="Text Box 81">
              <a:extLst>
                <a:ext uri="{FF2B5EF4-FFF2-40B4-BE49-F238E27FC236}">
                  <a16:creationId xmlns:a16="http://schemas.microsoft.com/office/drawing/2014/main" id="{09A0A85B-6BB4-43CC-A08D-B315A89AD6CB}"/>
                </a:ext>
              </a:extLst>
            </p:cNvPr>
            <p:cNvSpPr txBox="1">
              <a:spLocks noChangeArrowheads="1"/>
            </p:cNvSpPr>
            <p:nvPr/>
          </p:nvSpPr>
          <p:spPr bwMode="auto">
            <a:xfrm>
              <a:off x="98983801" y="10607040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4" name="Line 82">
              <a:extLst>
                <a:ext uri="{FF2B5EF4-FFF2-40B4-BE49-F238E27FC236}">
                  <a16:creationId xmlns:a16="http://schemas.microsoft.com/office/drawing/2014/main" id="{98EB69DC-2DDF-4779-9405-E153E15390E4}"/>
                </a:ext>
              </a:extLst>
            </p:cNvPr>
            <p:cNvSpPr>
              <a:spLocks noChangeShapeType="1"/>
            </p:cNvSpPr>
            <p:nvPr/>
          </p:nvSpPr>
          <p:spPr bwMode="auto">
            <a:xfrm>
              <a:off x="99539571" y="1064704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5" name="Line 83">
              <a:extLst>
                <a:ext uri="{FF2B5EF4-FFF2-40B4-BE49-F238E27FC236}">
                  <a16:creationId xmlns:a16="http://schemas.microsoft.com/office/drawing/2014/main" id="{4B18D731-655D-4378-BE00-0B475694D570}"/>
                </a:ext>
              </a:extLst>
            </p:cNvPr>
            <p:cNvSpPr>
              <a:spLocks noChangeShapeType="1"/>
            </p:cNvSpPr>
            <p:nvPr/>
          </p:nvSpPr>
          <p:spPr bwMode="auto">
            <a:xfrm>
              <a:off x="99428417" y="106470450"/>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6" name="Text Box 84">
              <a:extLst>
                <a:ext uri="{FF2B5EF4-FFF2-40B4-BE49-F238E27FC236}">
                  <a16:creationId xmlns:a16="http://schemas.microsoft.com/office/drawing/2014/main" id="{CD9917F7-D168-4581-883F-E27E896569A1}"/>
                </a:ext>
              </a:extLst>
            </p:cNvPr>
            <p:cNvSpPr txBox="1">
              <a:spLocks noChangeArrowheads="1"/>
            </p:cNvSpPr>
            <p:nvPr/>
          </p:nvSpPr>
          <p:spPr bwMode="auto">
            <a:xfrm>
              <a:off x="98983801" y="106670475"/>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7" name="Text Box 85">
              <a:extLst>
                <a:ext uri="{FF2B5EF4-FFF2-40B4-BE49-F238E27FC236}">
                  <a16:creationId xmlns:a16="http://schemas.microsoft.com/office/drawing/2014/main" id="{8D4D4EA9-3286-4A27-BC6C-A410B22B02E5}"/>
                </a:ext>
              </a:extLst>
            </p:cNvPr>
            <p:cNvSpPr txBox="1">
              <a:spLocks noChangeArrowheads="1"/>
            </p:cNvSpPr>
            <p:nvPr/>
          </p:nvSpPr>
          <p:spPr bwMode="auto">
            <a:xfrm>
              <a:off x="100150919" y="1060704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8" name="Line 86">
              <a:extLst>
                <a:ext uri="{FF2B5EF4-FFF2-40B4-BE49-F238E27FC236}">
                  <a16:creationId xmlns:a16="http://schemas.microsoft.com/office/drawing/2014/main" id="{18B051EF-4719-470B-AD53-D60D9C1FDCC0}"/>
                </a:ext>
              </a:extLst>
            </p:cNvPr>
            <p:cNvSpPr>
              <a:spLocks noChangeShapeType="1"/>
            </p:cNvSpPr>
            <p:nvPr/>
          </p:nvSpPr>
          <p:spPr bwMode="auto">
            <a:xfrm>
              <a:off x="99269551" y="106013250"/>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9" name="Text Box 87">
              <a:extLst>
                <a:ext uri="{FF2B5EF4-FFF2-40B4-BE49-F238E27FC236}">
                  <a16:creationId xmlns:a16="http://schemas.microsoft.com/office/drawing/2014/main" id="{EE012C44-125A-4D44-A9EC-D350410B2EF7}"/>
                </a:ext>
              </a:extLst>
            </p:cNvPr>
            <p:cNvSpPr txBox="1">
              <a:spLocks noChangeArrowheads="1"/>
            </p:cNvSpPr>
            <p:nvPr/>
          </p:nvSpPr>
          <p:spPr bwMode="auto">
            <a:xfrm>
              <a:off x="98783776" y="105756075"/>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0" name="Text Box 88">
              <a:extLst>
                <a:ext uri="{FF2B5EF4-FFF2-40B4-BE49-F238E27FC236}">
                  <a16:creationId xmlns:a16="http://schemas.microsoft.com/office/drawing/2014/main" id="{9FD36223-CE35-44B9-9BD5-341D49D57C59}"/>
                </a:ext>
              </a:extLst>
            </p:cNvPr>
            <p:cNvSpPr txBox="1">
              <a:spLocks noChangeArrowheads="1"/>
            </p:cNvSpPr>
            <p:nvPr/>
          </p:nvSpPr>
          <p:spPr bwMode="auto">
            <a:xfrm>
              <a:off x="100539958" y="10635615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1" name="Line 89">
              <a:extLst>
                <a:ext uri="{FF2B5EF4-FFF2-40B4-BE49-F238E27FC236}">
                  <a16:creationId xmlns:a16="http://schemas.microsoft.com/office/drawing/2014/main" id="{F3B29B25-9827-44ED-85C0-846771FF5A5B}"/>
                </a:ext>
              </a:extLst>
            </p:cNvPr>
            <p:cNvSpPr>
              <a:spLocks noChangeShapeType="1"/>
            </p:cNvSpPr>
            <p:nvPr/>
          </p:nvSpPr>
          <p:spPr bwMode="auto">
            <a:xfrm>
              <a:off x="101095729"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2" name="Line 90">
              <a:extLst>
                <a:ext uri="{FF2B5EF4-FFF2-40B4-BE49-F238E27FC236}">
                  <a16:creationId xmlns:a16="http://schemas.microsoft.com/office/drawing/2014/main" id="{4CA66054-A886-4FDE-87CA-DE178E6F47DB}"/>
                </a:ext>
              </a:extLst>
            </p:cNvPr>
            <p:cNvSpPr>
              <a:spLocks noChangeShapeType="1"/>
            </p:cNvSpPr>
            <p:nvPr/>
          </p:nvSpPr>
          <p:spPr bwMode="auto">
            <a:xfrm>
              <a:off x="100928998" y="10635615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3" name="Text Box 91">
              <a:extLst>
                <a:ext uri="{FF2B5EF4-FFF2-40B4-BE49-F238E27FC236}">
                  <a16:creationId xmlns:a16="http://schemas.microsoft.com/office/drawing/2014/main" id="{1A1BDC2C-BB9C-47B5-8FE7-F9D139B2CDA6}"/>
                </a:ext>
              </a:extLst>
            </p:cNvPr>
            <p:cNvSpPr txBox="1">
              <a:spLocks noChangeArrowheads="1"/>
            </p:cNvSpPr>
            <p:nvPr/>
          </p:nvSpPr>
          <p:spPr bwMode="auto">
            <a:xfrm>
              <a:off x="100873421" y="1060704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4" name="Line 92">
              <a:extLst>
                <a:ext uri="{FF2B5EF4-FFF2-40B4-BE49-F238E27FC236}">
                  <a16:creationId xmlns:a16="http://schemas.microsoft.com/office/drawing/2014/main" id="{25ED5A79-5AA7-43A8-8234-F57446B061F8}"/>
                </a:ext>
              </a:extLst>
            </p:cNvPr>
            <p:cNvSpPr>
              <a:spLocks noChangeShapeType="1"/>
            </p:cNvSpPr>
            <p:nvPr/>
          </p:nvSpPr>
          <p:spPr bwMode="auto">
            <a:xfrm flipV="1">
              <a:off x="99206109" y="106470450"/>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5" name="Text Box 93">
              <a:extLst>
                <a:ext uri="{FF2B5EF4-FFF2-40B4-BE49-F238E27FC236}">
                  <a16:creationId xmlns:a16="http://schemas.microsoft.com/office/drawing/2014/main" id="{B2C1EB06-165B-4C5F-9E09-3FEC0D53404C}"/>
                </a:ext>
              </a:extLst>
            </p:cNvPr>
            <p:cNvSpPr txBox="1">
              <a:spLocks noChangeArrowheads="1"/>
            </p:cNvSpPr>
            <p:nvPr/>
          </p:nvSpPr>
          <p:spPr bwMode="auto">
            <a:xfrm>
              <a:off x="99383851" y="10618470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6" name="Text Box 94">
              <a:extLst>
                <a:ext uri="{FF2B5EF4-FFF2-40B4-BE49-F238E27FC236}">
                  <a16:creationId xmlns:a16="http://schemas.microsoft.com/office/drawing/2014/main" id="{B281E84B-FC49-4738-B912-1B004674D40D}"/>
                </a:ext>
              </a:extLst>
            </p:cNvPr>
            <p:cNvSpPr txBox="1">
              <a:spLocks noChangeArrowheads="1"/>
            </p:cNvSpPr>
            <p:nvPr/>
          </p:nvSpPr>
          <p:spPr bwMode="auto">
            <a:xfrm>
              <a:off x="101318038" y="10635615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7" name="Text Box 95">
              <a:extLst>
                <a:ext uri="{FF2B5EF4-FFF2-40B4-BE49-F238E27FC236}">
                  <a16:creationId xmlns:a16="http://schemas.microsoft.com/office/drawing/2014/main" id="{721CA84B-4857-40FB-A7B9-324149860DD7}"/>
                </a:ext>
              </a:extLst>
            </p:cNvPr>
            <p:cNvSpPr txBox="1">
              <a:spLocks noChangeArrowheads="1"/>
            </p:cNvSpPr>
            <p:nvPr/>
          </p:nvSpPr>
          <p:spPr bwMode="auto">
            <a:xfrm>
              <a:off x="99298126" y="106813350"/>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8" name="Line 96">
              <a:extLst>
                <a:ext uri="{FF2B5EF4-FFF2-40B4-BE49-F238E27FC236}">
                  <a16:creationId xmlns:a16="http://schemas.microsoft.com/office/drawing/2014/main" id="{9C740B33-0C64-4F10-BFAE-0C2141642D0A}"/>
                </a:ext>
              </a:extLst>
            </p:cNvPr>
            <p:cNvSpPr>
              <a:spLocks noChangeShapeType="1"/>
            </p:cNvSpPr>
            <p:nvPr/>
          </p:nvSpPr>
          <p:spPr bwMode="auto">
            <a:xfrm>
              <a:off x="99539571" y="10664190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9" name="Line 97">
              <a:extLst>
                <a:ext uri="{FF2B5EF4-FFF2-40B4-BE49-F238E27FC236}">
                  <a16:creationId xmlns:a16="http://schemas.microsoft.com/office/drawing/2014/main" id="{2AA8FCC3-6F55-46A7-A88A-B653978A2E67}"/>
                </a:ext>
              </a:extLst>
            </p:cNvPr>
            <p:cNvSpPr>
              <a:spLocks noChangeShapeType="1"/>
            </p:cNvSpPr>
            <p:nvPr/>
          </p:nvSpPr>
          <p:spPr bwMode="auto">
            <a:xfrm>
              <a:off x="101818231"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0" name="Line 98">
              <a:extLst>
                <a:ext uri="{FF2B5EF4-FFF2-40B4-BE49-F238E27FC236}">
                  <a16:creationId xmlns:a16="http://schemas.microsoft.com/office/drawing/2014/main" id="{860F3C31-3187-4FB8-80D2-5AE66CB69BD2}"/>
                </a:ext>
              </a:extLst>
            </p:cNvPr>
            <p:cNvSpPr>
              <a:spLocks noChangeShapeType="1"/>
            </p:cNvSpPr>
            <p:nvPr/>
          </p:nvSpPr>
          <p:spPr bwMode="auto">
            <a:xfrm>
              <a:off x="101651500" y="10635615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1" name="Text Box 99">
              <a:extLst>
                <a:ext uri="{FF2B5EF4-FFF2-40B4-BE49-F238E27FC236}">
                  <a16:creationId xmlns:a16="http://schemas.microsoft.com/office/drawing/2014/main" id="{C46BCC94-823A-46DE-ABF7-071150C04010}"/>
                </a:ext>
              </a:extLst>
            </p:cNvPr>
            <p:cNvSpPr txBox="1">
              <a:spLocks noChangeArrowheads="1"/>
            </p:cNvSpPr>
            <p:nvPr/>
          </p:nvSpPr>
          <p:spPr bwMode="auto">
            <a:xfrm>
              <a:off x="101595923" y="1060704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2" name="Line 100">
              <a:extLst>
                <a:ext uri="{FF2B5EF4-FFF2-40B4-BE49-F238E27FC236}">
                  <a16:creationId xmlns:a16="http://schemas.microsoft.com/office/drawing/2014/main" id="{0D18A183-AC6B-4236-8F69-CA2CC8667492}"/>
                </a:ext>
              </a:extLst>
            </p:cNvPr>
            <p:cNvSpPr>
              <a:spLocks noChangeShapeType="1"/>
            </p:cNvSpPr>
            <p:nvPr/>
          </p:nvSpPr>
          <p:spPr bwMode="auto">
            <a:xfrm>
              <a:off x="101095729" y="106527600"/>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3" name="Text Box 101">
              <a:extLst>
                <a:ext uri="{FF2B5EF4-FFF2-40B4-BE49-F238E27FC236}">
                  <a16:creationId xmlns:a16="http://schemas.microsoft.com/office/drawing/2014/main" id="{FE189F4B-A72C-480C-A22C-36ACCF8706EB}"/>
                </a:ext>
              </a:extLst>
            </p:cNvPr>
            <p:cNvSpPr txBox="1">
              <a:spLocks noChangeArrowheads="1"/>
            </p:cNvSpPr>
            <p:nvPr/>
          </p:nvSpPr>
          <p:spPr bwMode="auto">
            <a:xfrm>
              <a:off x="99812476" y="106356150"/>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4" name="Line 102">
              <a:extLst>
                <a:ext uri="{FF2B5EF4-FFF2-40B4-BE49-F238E27FC236}">
                  <a16:creationId xmlns:a16="http://schemas.microsoft.com/office/drawing/2014/main" id="{DF33438E-E3DD-47F7-AA56-B4C42C84ACE3}"/>
                </a:ext>
              </a:extLst>
            </p:cNvPr>
            <p:cNvSpPr>
              <a:spLocks noChangeShapeType="1"/>
            </p:cNvSpPr>
            <p:nvPr/>
          </p:nvSpPr>
          <p:spPr bwMode="auto">
            <a:xfrm>
              <a:off x="99261686" y="106584750"/>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5" name="Text Box 103">
              <a:extLst>
                <a:ext uri="{FF2B5EF4-FFF2-40B4-BE49-F238E27FC236}">
                  <a16:creationId xmlns:a16="http://schemas.microsoft.com/office/drawing/2014/main" id="{62378887-E53F-48A4-A184-E1F7C0568591}"/>
                </a:ext>
              </a:extLst>
            </p:cNvPr>
            <p:cNvSpPr txBox="1">
              <a:spLocks noChangeArrowheads="1"/>
            </p:cNvSpPr>
            <p:nvPr/>
          </p:nvSpPr>
          <p:spPr bwMode="auto">
            <a:xfrm>
              <a:off x="99761880" y="106584750"/>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6" name="Line 104">
              <a:extLst>
                <a:ext uri="{FF2B5EF4-FFF2-40B4-BE49-F238E27FC236}">
                  <a16:creationId xmlns:a16="http://schemas.microsoft.com/office/drawing/2014/main" id="{B3ED0427-026B-455C-865F-CD705877C47D}"/>
                </a:ext>
              </a:extLst>
            </p:cNvPr>
            <p:cNvSpPr>
              <a:spLocks noChangeShapeType="1"/>
            </p:cNvSpPr>
            <p:nvPr/>
          </p:nvSpPr>
          <p:spPr bwMode="auto">
            <a:xfrm>
              <a:off x="103441501" y="10669905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7" name="Text Box 105">
              <a:extLst>
                <a:ext uri="{FF2B5EF4-FFF2-40B4-BE49-F238E27FC236}">
                  <a16:creationId xmlns:a16="http://schemas.microsoft.com/office/drawing/2014/main" id="{CAEC8454-00F0-4D95-9C5D-69E9B97FFEA5}"/>
                </a:ext>
              </a:extLst>
            </p:cNvPr>
            <p:cNvSpPr txBox="1">
              <a:spLocks noChangeArrowheads="1"/>
            </p:cNvSpPr>
            <p:nvPr/>
          </p:nvSpPr>
          <p:spPr bwMode="auto">
            <a:xfrm>
              <a:off x="103098601" y="107270550"/>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8" name="Line 106">
              <a:extLst>
                <a:ext uri="{FF2B5EF4-FFF2-40B4-BE49-F238E27FC236}">
                  <a16:creationId xmlns:a16="http://schemas.microsoft.com/office/drawing/2014/main" id="{0D97A016-F01D-4074-8855-4ED421AAC8AE}"/>
                </a:ext>
              </a:extLst>
            </p:cNvPr>
            <p:cNvSpPr>
              <a:spLocks noChangeShapeType="1"/>
            </p:cNvSpPr>
            <p:nvPr/>
          </p:nvSpPr>
          <p:spPr bwMode="auto">
            <a:xfrm>
              <a:off x="98869500"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9" name="Text Box 107">
              <a:extLst>
                <a:ext uri="{FF2B5EF4-FFF2-40B4-BE49-F238E27FC236}">
                  <a16:creationId xmlns:a16="http://schemas.microsoft.com/office/drawing/2014/main" id="{125165F4-4A71-44CB-9772-D7A32520B0F5}"/>
                </a:ext>
              </a:extLst>
            </p:cNvPr>
            <p:cNvSpPr txBox="1">
              <a:spLocks noChangeArrowheads="1"/>
            </p:cNvSpPr>
            <p:nvPr/>
          </p:nvSpPr>
          <p:spPr bwMode="auto">
            <a:xfrm>
              <a:off x="98698050" y="106070400"/>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0" name="Line 108">
              <a:extLst>
                <a:ext uri="{FF2B5EF4-FFF2-40B4-BE49-F238E27FC236}">
                  <a16:creationId xmlns:a16="http://schemas.microsoft.com/office/drawing/2014/main" id="{AF645FE7-D87B-4ACD-AAC9-598045D7541A}"/>
                </a:ext>
              </a:extLst>
            </p:cNvPr>
            <p:cNvSpPr>
              <a:spLocks noChangeShapeType="1"/>
            </p:cNvSpPr>
            <p:nvPr/>
          </p:nvSpPr>
          <p:spPr bwMode="auto">
            <a:xfrm>
              <a:off x="98698050" y="106327575"/>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1" name="Line 109">
              <a:extLst>
                <a:ext uri="{FF2B5EF4-FFF2-40B4-BE49-F238E27FC236}">
                  <a16:creationId xmlns:a16="http://schemas.microsoft.com/office/drawing/2014/main" id="{80F584EB-4736-47CE-AF66-8AC6DD42757A}"/>
                </a:ext>
              </a:extLst>
            </p:cNvPr>
            <p:cNvSpPr>
              <a:spLocks noChangeShapeType="1"/>
            </p:cNvSpPr>
            <p:nvPr/>
          </p:nvSpPr>
          <p:spPr bwMode="auto">
            <a:xfrm>
              <a:off x="98755201" y="106013250"/>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2" name="Text Box 110">
              <a:extLst>
                <a:ext uri="{FF2B5EF4-FFF2-40B4-BE49-F238E27FC236}">
                  <a16:creationId xmlns:a16="http://schemas.microsoft.com/office/drawing/2014/main" id="{7A966FC8-1A8D-422A-AF9C-B3FD56AE043F}"/>
                </a:ext>
              </a:extLst>
            </p:cNvPr>
            <p:cNvSpPr txBox="1">
              <a:spLocks noChangeArrowheads="1"/>
            </p:cNvSpPr>
            <p:nvPr/>
          </p:nvSpPr>
          <p:spPr bwMode="auto">
            <a:xfrm>
              <a:off x="98926651" y="10632757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3" name="Text Box 111">
              <a:extLst>
                <a:ext uri="{FF2B5EF4-FFF2-40B4-BE49-F238E27FC236}">
                  <a16:creationId xmlns:a16="http://schemas.microsoft.com/office/drawing/2014/main" id="{BA9D1A9B-C53D-491C-A697-0C2EEF480C4D}"/>
                </a:ext>
              </a:extLst>
            </p:cNvPr>
            <p:cNvSpPr txBox="1">
              <a:spLocks noChangeArrowheads="1"/>
            </p:cNvSpPr>
            <p:nvPr/>
          </p:nvSpPr>
          <p:spPr bwMode="auto">
            <a:xfrm>
              <a:off x="103955850" y="10887075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4" name="Text Box 112">
              <a:extLst>
                <a:ext uri="{FF2B5EF4-FFF2-40B4-BE49-F238E27FC236}">
                  <a16:creationId xmlns:a16="http://schemas.microsoft.com/office/drawing/2014/main" id="{0FB088C9-0BEF-48BE-9757-C3584DFA901E}"/>
                </a:ext>
              </a:extLst>
            </p:cNvPr>
            <p:cNvSpPr txBox="1">
              <a:spLocks noChangeArrowheads="1"/>
            </p:cNvSpPr>
            <p:nvPr/>
          </p:nvSpPr>
          <p:spPr bwMode="auto">
            <a:xfrm>
              <a:off x="103898700" y="10709910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5" name="Text Box 113">
              <a:extLst>
                <a:ext uri="{FF2B5EF4-FFF2-40B4-BE49-F238E27FC236}">
                  <a16:creationId xmlns:a16="http://schemas.microsoft.com/office/drawing/2014/main" id="{78287FEC-0A61-4C32-BA9E-A225058446DB}"/>
                </a:ext>
              </a:extLst>
            </p:cNvPr>
            <p:cNvSpPr txBox="1">
              <a:spLocks noChangeArrowheads="1"/>
            </p:cNvSpPr>
            <p:nvPr/>
          </p:nvSpPr>
          <p:spPr bwMode="auto">
            <a:xfrm>
              <a:off x="103155750" y="108813600"/>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6" name="Line 114">
              <a:extLst>
                <a:ext uri="{FF2B5EF4-FFF2-40B4-BE49-F238E27FC236}">
                  <a16:creationId xmlns:a16="http://schemas.microsoft.com/office/drawing/2014/main" id="{F8D79B2B-7C0D-484A-8374-081D63F94FB7}"/>
                </a:ext>
              </a:extLst>
            </p:cNvPr>
            <p:cNvSpPr>
              <a:spLocks noChangeShapeType="1"/>
            </p:cNvSpPr>
            <p:nvPr/>
          </p:nvSpPr>
          <p:spPr bwMode="auto">
            <a:xfrm>
              <a:off x="103327200" y="1082421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7" name="Line 115">
              <a:extLst>
                <a:ext uri="{FF2B5EF4-FFF2-40B4-BE49-F238E27FC236}">
                  <a16:creationId xmlns:a16="http://schemas.microsoft.com/office/drawing/2014/main" id="{9600FB15-5E95-4948-A5F1-867573843FF5}"/>
                </a:ext>
              </a:extLst>
            </p:cNvPr>
            <p:cNvSpPr>
              <a:spLocks noChangeShapeType="1"/>
            </p:cNvSpPr>
            <p:nvPr/>
          </p:nvSpPr>
          <p:spPr bwMode="auto">
            <a:xfrm>
              <a:off x="103441500" y="1082421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8" name="Line 116">
              <a:extLst>
                <a:ext uri="{FF2B5EF4-FFF2-40B4-BE49-F238E27FC236}">
                  <a16:creationId xmlns:a16="http://schemas.microsoft.com/office/drawing/2014/main" id="{93EA0298-BE4C-4733-A936-DCCD97A0208E}"/>
                </a:ext>
              </a:extLst>
            </p:cNvPr>
            <p:cNvSpPr>
              <a:spLocks noChangeShapeType="1"/>
            </p:cNvSpPr>
            <p:nvPr/>
          </p:nvSpPr>
          <p:spPr bwMode="auto">
            <a:xfrm>
              <a:off x="103441500" y="108585000"/>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9" name="Text Box 117">
              <a:extLst>
                <a:ext uri="{FF2B5EF4-FFF2-40B4-BE49-F238E27FC236}">
                  <a16:creationId xmlns:a16="http://schemas.microsoft.com/office/drawing/2014/main" id="{BCF2704E-2A1B-4F62-863D-0E735DD03264}"/>
                </a:ext>
              </a:extLst>
            </p:cNvPr>
            <p:cNvSpPr txBox="1">
              <a:spLocks noChangeArrowheads="1"/>
            </p:cNvSpPr>
            <p:nvPr/>
          </p:nvSpPr>
          <p:spPr bwMode="auto">
            <a:xfrm>
              <a:off x="103212900" y="1079563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400" name="Rectangle 399">
            <a:extLst>
              <a:ext uri="{FF2B5EF4-FFF2-40B4-BE49-F238E27FC236}">
                <a16:creationId xmlns:a16="http://schemas.microsoft.com/office/drawing/2014/main" id="{AD0B490F-95E0-46FF-BA80-5625A0F385D0}"/>
              </a:ext>
            </a:extLst>
          </p:cNvPr>
          <p:cNvSpPr/>
          <p:nvPr/>
        </p:nvSpPr>
        <p:spPr>
          <a:xfrm>
            <a:off x="4718472" y="1233182"/>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598588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60</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288132" y="1159403"/>
            <a:ext cx="5615735" cy="523220"/>
          </a:xfrm>
          <a:prstGeom prst="rect">
            <a:avLst/>
          </a:prstGeom>
          <a:noFill/>
        </p:spPr>
        <p:txBody>
          <a:bodyPr wrap="square" rtlCol="0">
            <a:spAutoFit/>
          </a:bodyPr>
          <a:lstStyle/>
          <a:p>
            <a:pPr algn="ctr"/>
            <a:r>
              <a:rPr lang="en-US" sz="2800" b="1" dirty="0">
                <a:latin typeface="Arial Narrow" panose="020B0606020202030204" pitchFamily="34" charset="0"/>
              </a:rPr>
              <a:t>1989 is a counterfeit of what year? </a:t>
            </a:r>
          </a:p>
        </p:txBody>
      </p:sp>
      <p:sp>
        <p:nvSpPr>
          <p:cNvPr id="6" name="TextBox 5">
            <a:extLst>
              <a:ext uri="{FF2B5EF4-FFF2-40B4-BE49-F238E27FC236}">
                <a16:creationId xmlns:a16="http://schemas.microsoft.com/office/drawing/2014/main" id="{CD817A26-904C-4B95-9549-1578A4129D34}"/>
              </a:ext>
            </a:extLst>
          </p:cNvPr>
          <p:cNvSpPr txBox="1"/>
          <p:nvPr/>
        </p:nvSpPr>
        <p:spPr>
          <a:xfrm>
            <a:off x="3288132" y="3312660"/>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Pope John Paul II is doing the right work, what does he have wrong? </a:t>
            </a:r>
          </a:p>
        </p:txBody>
      </p:sp>
    </p:spTree>
    <p:extLst>
      <p:ext uri="{BB962C8B-B14F-4D97-AF65-F5344CB8AC3E}">
        <p14:creationId xmlns:p14="http://schemas.microsoft.com/office/powerpoint/2010/main" val="253370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61</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288132" y="1159403"/>
            <a:ext cx="5615735" cy="523220"/>
          </a:xfrm>
          <a:prstGeom prst="rect">
            <a:avLst/>
          </a:prstGeom>
          <a:noFill/>
        </p:spPr>
        <p:txBody>
          <a:bodyPr wrap="square" rtlCol="0">
            <a:spAutoFit/>
          </a:bodyPr>
          <a:lstStyle/>
          <a:p>
            <a:pPr algn="ctr"/>
            <a:r>
              <a:rPr lang="en-US" sz="2800" b="1" dirty="0">
                <a:latin typeface="Arial Narrow" panose="020B0606020202030204" pitchFamily="34" charset="0"/>
              </a:rPr>
              <a:t>1989 is a counterfeit of what year? </a:t>
            </a:r>
          </a:p>
        </p:txBody>
      </p:sp>
      <p:sp>
        <p:nvSpPr>
          <p:cNvPr id="4" name="Rectangle 3">
            <a:extLst>
              <a:ext uri="{FF2B5EF4-FFF2-40B4-BE49-F238E27FC236}">
                <a16:creationId xmlns:a16="http://schemas.microsoft.com/office/drawing/2014/main" id="{616E230D-D113-4D52-A22B-3F7F1CE3AC07}"/>
              </a:ext>
            </a:extLst>
          </p:cNvPr>
          <p:cNvSpPr/>
          <p:nvPr/>
        </p:nvSpPr>
        <p:spPr>
          <a:xfrm>
            <a:off x="2473235" y="2093557"/>
            <a:ext cx="7367450" cy="461665"/>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1888</a:t>
            </a:r>
          </a:p>
        </p:txBody>
      </p:sp>
      <p:sp>
        <p:nvSpPr>
          <p:cNvPr id="6" name="TextBox 5">
            <a:extLst>
              <a:ext uri="{FF2B5EF4-FFF2-40B4-BE49-F238E27FC236}">
                <a16:creationId xmlns:a16="http://schemas.microsoft.com/office/drawing/2014/main" id="{CD817A26-904C-4B95-9549-1578A4129D34}"/>
              </a:ext>
            </a:extLst>
          </p:cNvPr>
          <p:cNvSpPr txBox="1"/>
          <p:nvPr/>
        </p:nvSpPr>
        <p:spPr>
          <a:xfrm>
            <a:off x="3288132" y="3312660"/>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Pope John Paul II is doing the right work, what does he have wrong? </a:t>
            </a:r>
          </a:p>
        </p:txBody>
      </p:sp>
      <p:sp>
        <p:nvSpPr>
          <p:cNvPr id="7" name="Rectangle 6">
            <a:extLst>
              <a:ext uri="{FF2B5EF4-FFF2-40B4-BE49-F238E27FC236}">
                <a16:creationId xmlns:a16="http://schemas.microsoft.com/office/drawing/2014/main" id="{6E48217A-CAB0-4D4D-9335-C6A8C46C0085}"/>
              </a:ext>
            </a:extLst>
          </p:cNvPr>
          <p:cNvSpPr/>
          <p:nvPr/>
        </p:nvSpPr>
        <p:spPr>
          <a:xfrm>
            <a:off x="2412274" y="4793372"/>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He has a problem with the message, it’s a message based on works, traditional Catholic doctrine.</a:t>
            </a:r>
          </a:p>
        </p:txBody>
      </p:sp>
    </p:spTree>
    <p:extLst>
      <p:ext uri="{BB962C8B-B14F-4D97-AF65-F5344CB8AC3E}">
        <p14:creationId xmlns:p14="http://schemas.microsoft.com/office/powerpoint/2010/main" val="6836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62</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288130" y="553952"/>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What did Ancient Israel do in the history of Christ? </a:t>
            </a:r>
          </a:p>
        </p:txBody>
      </p:sp>
      <p:sp>
        <p:nvSpPr>
          <p:cNvPr id="6" name="TextBox 5">
            <a:extLst>
              <a:ext uri="{FF2B5EF4-FFF2-40B4-BE49-F238E27FC236}">
                <a16:creationId xmlns:a16="http://schemas.microsoft.com/office/drawing/2014/main" id="{CD817A26-904C-4B95-9549-1578A4129D34}"/>
              </a:ext>
            </a:extLst>
          </p:cNvPr>
          <p:cNvSpPr txBox="1"/>
          <p:nvPr/>
        </p:nvSpPr>
        <p:spPr>
          <a:xfrm>
            <a:off x="3288131" y="2755740"/>
            <a:ext cx="5615735" cy="523220"/>
          </a:xfrm>
          <a:prstGeom prst="rect">
            <a:avLst/>
          </a:prstGeom>
          <a:noFill/>
        </p:spPr>
        <p:txBody>
          <a:bodyPr wrap="square" rtlCol="0">
            <a:spAutoFit/>
          </a:bodyPr>
          <a:lstStyle/>
          <a:p>
            <a:pPr algn="ctr"/>
            <a:r>
              <a:rPr lang="en-US" sz="2800" b="1" dirty="0">
                <a:latin typeface="Arial Narrow" panose="020B0606020202030204" pitchFamily="34" charset="0"/>
              </a:rPr>
              <a:t>Was Christ half right and half wrong? </a:t>
            </a:r>
          </a:p>
        </p:txBody>
      </p:sp>
      <p:sp>
        <p:nvSpPr>
          <p:cNvPr id="10" name="TextBox 9">
            <a:extLst>
              <a:ext uri="{FF2B5EF4-FFF2-40B4-BE49-F238E27FC236}">
                <a16:creationId xmlns:a16="http://schemas.microsoft.com/office/drawing/2014/main" id="{931D8922-432B-4344-AAA0-77826B297F5E}"/>
              </a:ext>
            </a:extLst>
          </p:cNvPr>
          <p:cNvSpPr txBox="1"/>
          <p:nvPr/>
        </p:nvSpPr>
        <p:spPr>
          <a:xfrm>
            <a:off x="3154870" y="4535060"/>
            <a:ext cx="6139841" cy="523220"/>
          </a:xfrm>
          <a:prstGeom prst="rect">
            <a:avLst/>
          </a:prstGeom>
          <a:noFill/>
        </p:spPr>
        <p:txBody>
          <a:bodyPr wrap="square" rtlCol="0">
            <a:spAutoFit/>
          </a:bodyPr>
          <a:lstStyle/>
          <a:p>
            <a:pPr algn="ctr"/>
            <a:r>
              <a:rPr lang="en-US" sz="2800" b="1" dirty="0">
                <a:latin typeface="Arial Narrow" panose="020B0606020202030204" pitchFamily="34" charset="0"/>
              </a:rPr>
              <a:t>Who had it wrong in that history and why? </a:t>
            </a:r>
          </a:p>
        </p:txBody>
      </p:sp>
    </p:spTree>
    <p:extLst>
      <p:ext uri="{BB962C8B-B14F-4D97-AF65-F5344CB8AC3E}">
        <p14:creationId xmlns:p14="http://schemas.microsoft.com/office/powerpoint/2010/main" val="57304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10"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63</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288131" y="614171"/>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How did Ancient Israel do in the history of Christ? </a:t>
            </a:r>
          </a:p>
        </p:txBody>
      </p:sp>
      <p:sp>
        <p:nvSpPr>
          <p:cNvPr id="4" name="Rectangle 3">
            <a:extLst>
              <a:ext uri="{FF2B5EF4-FFF2-40B4-BE49-F238E27FC236}">
                <a16:creationId xmlns:a16="http://schemas.microsoft.com/office/drawing/2014/main" id="{616E230D-D113-4D52-A22B-3F7F1CE3AC07}"/>
              </a:ext>
            </a:extLst>
          </p:cNvPr>
          <p:cNvSpPr/>
          <p:nvPr/>
        </p:nvSpPr>
        <p:spPr>
          <a:xfrm>
            <a:off x="2526501" y="1690037"/>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They were destroyed as a nation, but Ellen White is clear that this was complete and total victory.</a:t>
            </a:r>
          </a:p>
        </p:txBody>
      </p:sp>
      <p:sp>
        <p:nvSpPr>
          <p:cNvPr id="6" name="TextBox 5">
            <a:extLst>
              <a:ext uri="{FF2B5EF4-FFF2-40B4-BE49-F238E27FC236}">
                <a16:creationId xmlns:a16="http://schemas.microsoft.com/office/drawing/2014/main" id="{CD817A26-904C-4B95-9549-1578A4129D34}"/>
              </a:ext>
            </a:extLst>
          </p:cNvPr>
          <p:cNvSpPr txBox="1"/>
          <p:nvPr/>
        </p:nvSpPr>
        <p:spPr>
          <a:xfrm>
            <a:off x="3402358" y="2706116"/>
            <a:ext cx="5615735" cy="523220"/>
          </a:xfrm>
          <a:prstGeom prst="rect">
            <a:avLst/>
          </a:prstGeom>
          <a:noFill/>
        </p:spPr>
        <p:txBody>
          <a:bodyPr wrap="square" rtlCol="0">
            <a:spAutoFit/>
          </a:bodyPr>
          <a:lstStyle/>
          <a:p>
            <a:pPr algn="ctr"/>
            <a:r>
              <a:rPr lang="en-US" sz="2800" b="1" dirty="0">
                <a:latin typeface="Arial Narrow" panose="020B0606020202030204" pitchFamily="34" charset="0"/>
              </a:rPr>
              <a:t>Was Christ half right and half wrong? </a:t>
            </a:r>
          </a:p>
        </p:txBody>
      </p:sp>
      <p:sp>
        <p:nvSpPr>
          <p:cNvPr id="7" name="Rectangle 6">
            <a:extLst>
              <a:ext uri="{FF2B5EF4-FFF2-40B4-BE49-F238E27FC236}">
                <a16:creationId xmlns:a16="http://schemas.microsoft.com/office/drawing/2014/main" id="{6E48217A-CAB0-4D4D-9335-C6A8C46C0085}"/>
              </a:ext>
            </a:extLst>
          </p:cNvPr>
          <p:cNvSpPr/>
          <p:nvPr/>
        </p:nvSpPr>
        <p:spPr>
          <a:xfrm>
            <a:off x="2526501" y="3445072"/>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No.  He had the date right – Passover, and He had the event right.</a:t>
            </a:r>
          </a:p>
        </p:txBody>
      </p:sp>
      <p:sp>
        <p:nvSpPr>
          <p:cNvPr id="10" name="TextBox 9">
            <a:extLst>
              <a:ext uri="{FF2B5EF4-FFF2-40B4-BE49-F238E27FC236}">
                <a16:creationId xmlns:a16="http://schemas.microsoft.com/office/drawing/2014/main" id="{931D8922-432B-4344-AAA0-77826B297F5E}"/>
              </a:ext>
            </a:extLst>
          </p:cNvPr>
          <p:cNvSpPr txBox="1"/>
          <p:nvPr/>
        </p:nvSpPr>
        <p:spPr>
          <a:xfrm>
            <a:off x="3168109" y="4632820"/>
            <a:ext cx="6113363" cy="523220"/>
          </a:xfrm>
          <a:prstGeom prst="rect">
            <a:avLst/>
          </a:prstGeom>
          <a:noFill/>
        </p:spPr>
        <p:txBody>
          <a:bodyPr wrap="square" rtlCol="0">
            <a:spAutoFit/>
          </a:bodyPr>
          <a:lstStyle/>
          <a:p>
            <a:pPr algn="ctr"/>
            <a:r>
              <a:rPr lang="en-US" sz="2800" b="1" dirty="0">
                <a:latin typeface="Arial Narrow" panose="020B0606020202030204" pitchFamily="34" charset="0"/>
              </a:rPr>
              <a:t>Who had it wrong in that history and why? </a:t>
            </a:r>
          </a:p>
        </p:txBody>
      </p:sp>
      <p:sp>
        <p:nvSpPr>
          <p:cNvPr id="11" name="Rectangle 10">
            <a:extLst>
              <a:ext uri="{FF2B5EF4-FFF2-40B4-BE49-F238E27FC236}">
                <a16:creationId xmlns:a16="http://schemas.microsoft.com/office/drawing/2014/main" id="{855F8088-3F46-44BB-9331-4FD64C1185C8}"/>
              </a:ext>
            </a:extLst>
          </p:cNvPr>
          <p:cNvSpPr/>
          <p:nvPr/>
        </p:nvSpPr>
        <p:spPr>
          <a:xfrm>
            <a:off x="2687699" y="5671898"/>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The disciples, they were holding onto their preconceived ideas.</a:t>
            </a:r>
          </a:p>
        </p:txBody>
      </p:sp>
    </p:spTree>
    <p:extLst>
      <p:ext uri="{BB962C8B-B14F-4D97-AF65-F5344CB8AC3E}">
        <p14:creationId xmlns:p14="http://schemas.microsoft.com/office/powerpoint/2010/main" val="95397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10" grpId="0"/>
      <p:bldP spid="11"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64</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288131" y="614171"/>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Christ is the message and the movement, what’s the problem? </a:t>
            </a:r>
          </a:p>
        </p:txBody>
      </p:sp>
      <p:sp>
        <p:nvSpPr>
          <p:cNvPr id="12" name="TextBox 11">
            <a:extLst>
              <a:ext uri="{FF2B5EF4-FFF2-40B4-BE49-F238E27FC236}">
                <a16:creationId xmlns:a16="http://schemas.microsoft.com/office/drawing/2014/main" id="{D9488E62-3218-49CE-8343-E2CEB5FBB6FB}"/>
              </a:ext>
            </a:extLst>
          </p:cNvPr>
          <p:cNvSpPr txBox="1"/>
          <p:nvPr/>
        </p:nvSpPr>
        <p:spPr>
          <a:xfrm>
            <a:off x="2934720" y="3226107"/>
            <a:ext cx="6322555" cy="954107"/>
          </a:xfrm>
          <a:prstGeom prst="rect">
            <a:avLst/>
          </a:prstGeom>
          <a:noFill/>
        </p:spPr>
        <p:txBody>
          <a:bodyPr wrap="square" rtlCol="0">
            <a:spAutoFit/>
          </a:bodyPr>
          <a:lstStyle/>
          <a:p>
            <a:pPr algn="ctr"/>
            <a:r>
              <a:rPr lang="en-US" sz="2800" b="1" dirty="0">
                <a:latin typeface="Arial Narrow" panose="020B0606020202030204" pitchFamily="34" charset="0"/>
              </a:rPr>
              <a:t>Bonus question:  </a:t>
            </a:r>
          </a:p>
          <a:p>
            <a:pPr algn="ctr"/>
            <a:r>
              <a:rPr lang="en-US" sz="2800" b="1" dirty="0">
                <a:latin typeface="Arial Narrow" panose="020B0606020202030204" pitchFamily="34" charset="0"/>
              </a:rPr>
              <a:t>How do we know this will not be a hot war? </a:t>
            </a:r>
          </a:p>
        </p:txBody>
      </p:sp>
    </p:spTree>
    <p:extLst>
      <p:ext uri="{BB962C8B-B14F-4D97-AF65-F5344CB8AC3E}">
        <p14:creationId xmlns:p14="http://schemas.microsoft.com/office/powerpoint/2010/main" val="342750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028213-DC8A-4C1C-AE42-0D5D80D5D4A5}"/>
              </a:ext>
            </a:extLst>
          </p:cNvPr>
          <p:cNvSpPr>
            <a:spLocks noGrp="1"/>
          </p:cNvSpPr>
          <p:nvPr>
            <p:ph type="sldNum" sz="quarter" idx="12"/>
          </p:nvPr>
        </p:nvSpPr>
        <p:spPr/>
        <p:txBody>
          <a:bodyPr/>
          <a:lstStyle/>
          <a:p>
            <a:fld id="{1E1B8BD3-EEEF-4896-BEE3-06C250004F3C}" type="slidenum">
              <a:rPr lang="en-US" smtClean="0"/>
              <a:pPr/>
              <a:t>65</a:t>
            </a:fld>
            <a:endParaRPr lang="en-US" dirty="0"/>
          </a:p>
        </p:txBody>
      </p:sp>
      <p:sp>
        <p:nvSpPr>
          <p:cNvPr id="3" name="TextBox 2">
            <a:extLst>
              <a:ext uri="{FF2B5EF4-FFF2-40B4-BE49-F238E27FC236}">
                <a16:creationId xmlns:a16="http://schemas.microsoft.com/office/drawing/2014/main" id="{29DDA5E6-0A51-4C4F-B38A-D4C5A0B0DB97}"/>
              </a:ext>
            </a:extLst>
          </p:cNvPr>
          <p:cNvSpPr txBox="1"/>
          <p:nvPr/>
        </p:nvSpPr>
        <p:spPr>
          <a:xfrm>
            <a:off x="3288131" y="614171"/>
            <a:ext cx="5615735" cy="954107"/>
          </a:xfrm>
          <a:prstGeom prst="rect">
            <a:avLst/>
          </a:prstGeom>
          <a:noFill/>
        </p:spPr>
        <p:txBody>
          <a:bodyPr wrap="square" rtlCol="0">
            <a:spAutoFit/>
          </a:bodyPr>
          <a:lstStyle/>
          <a:p>
            <a:pPr algn="ctr"/>
            <a:r>
              <a:rPr lang="en-US" sz="2800" b="1" dirty="0">
                <a:latin typeface="Arial Narrow" panose="020B0606020202030204" pitchFamily="34" charset="0"/>
              </a:rPr>
              <a:t>Christ is the message and the movement, what’s the problem? </a:t>
            </a:r>
          </a:p>
        </p:txBody>
      </p:sp>
      <p:sp>
        <p:nvSpPr>
          <p:cNvPr id="4" name="Rectangle 3">
            <a:extLst>
              <a:ext uri="{FF2B5EF4-FFF2-40B4-BE49-F238E27FC236}">
                <a16:creationId xmlns:a16="http://schemas.microsoft.com/office/drawing/2014/main" id="{616E230D-D113-4D52-A22B-3F7F1CE3AC07}"/>
              </a:ext>
            </a:extLst>
          </p:cNvPr>
          <p:cNvSpPr/>
          <p:nvPr/>
        </p:nvSpPr>
        <p:spPr>
          <a:xfrm>
            <a:off x="2526501" y="2012254"/>
            <a:ext cx="7367450" cy="830997"/>
          </a:xfrm>
          <a:prstGeom prst="rect">
            <a:avLst/>
          </a:prstGeom>
        </p:spPr>
        <p:txBody>
          <a:bodyPr wrap="square">
            <a:spAutoFit/>
          </a:bodyPr>
          <a:lstStyle/>
          <a:p>
            <a:pPr algn="ctr"/>
            <a:r>
              <a:rPr lang="en-US" sz="2400" b="1" dirty="0">
                <a:solidFill>
                  <a:srgbClr val="FF0000"/>
                </a:solidFill>
                <a:latin typeface="Arial Narrow" panose="020B0606020202030204" pitchFamily="34" charset="0"/>
              </a:rPr>
              <a:t>We are not listening to the message.</a:t>
            </a:r>
          </a:p>
          <a:p>
            <a:pPr algn="ctr"/>
            <a:r>
              <a:rPr lang="en-US" sz="2400" b="1" dirty="0">
                <a:solidFill>
                  <a:srgbClr val="FF0000"/>
                </a:solidFill>
                <a:latin typeface="Arial Narrow" panose="020B0606020202030204" pitchFamily="34" charset="0"/>
              </a:rPr>
              <a:t>People agree verbally, but are preparing for a hot war.</a:t>
            </a:r>
          </a:p>
        </p:txBody>
      </p:sp>
      <p:sp>
        <p:nvSpPr>
          <p:cNvPr id="6" name="TextBox 5">
            <a:extLst>
              <a:ext uri="{FF2B5EF4-FFF2-40B4-BE49-F238E27FC236}">
                <a16:creationId xmlns:a16="http://schemas.microsoft.com/office/drawing/2014/main" id="{CD817A26-904C-4B95-9549-1578A4129D34}"/>
              </a:ext>
            </a:extLst>
          </p:cNvPr>
          <p:cNvSpPr txBox="1"/>
          <p:nvPr/>
        </p:nvSpPr>
        <p:spPr>
          <a:xfrm>
            <a:off x="3477883" y="4754981"/>
            <a:ext cx="5615735" cy="1815882"/>
          </a:xfrm>
          <a:prstGeom prst="rect">
            <a:avLst/>
          </a:prstGeom>
          <a:noFill/>
        </p:spPr>
        <p:txBody>
          <a:bodyPr wrap="square" rtlCol="0">
            <a:spAutoFit/>
          </a:bodyPr>
          <a:lstStyle/>
          <a:p>
            <a:pPr algn="ctr"/>
            <a:r>
              <a:rPr lang="en-US" sz="2800" kern="1400" dirty="0">
                <a:solidFill>
                  <a:srgbClr val="FF0000"/>
                </a:solidFill>
                <a:latin typeface="Arial Narrow" panose="020B0606020202030204" pitchFamily="34" charset="0"/>
              </a:rPr>
              <a:t>A  history of </a:t>
            </a:r>
            <a:r>
              <a:rPr lang="en-US" sz="2800" b="1" kern="1400" dirty="0">
                <a:solidFill>
                  <a:srgbClr val="FF0000"/>
                </a:solidFill>
                <a:latin typeface="Arial Narrow" panose="020B0606020202030204" pitchFamily="34" charset="0"/>
              </a:rPr>
              <a:t>success</a:t>
            </a:r>
            <a:r>
              <a:rPr lang="en-US" sz="2800" kern="1400" dirty="0">
                <a:solidFill>
                  <a:srgbClr val="FF0000"/>
                </a:solidFill>
                <a:latin typeface="Arial Narrow" panose="020B0606020202030204" pitchFamily="34" charset="0"/>
              </a:rPr>
              <a:t> on no reform line is half right and half wrong. There is no history of </a:t>
            </a:r>
            <a:r>
              <a:rPr lang="en-US" sz="2800" b="1" kern="1400" dirty="0">
                <a:solidFill>
                  <a:srgbClr val="FF0000"/>
                </a:solidFill>
                <a:latin typeface="Arial Narrow" panose="020B0606020202030204" pitchFamily="34" charset="0"/>
              </a:rPr>
              <a:t>success</a:t>
            </a:r>
            <a:r>
              <a:rPr lang="en-US" sz="2800" kern="1400" dirty="0">
                <a:solidFill>
                  <a:srgbClr val="FF0000"/>
                </a:solidFill>
                <a:latin typeface="Arial Narrow" panose="020B0606020202030204" pitchFamily="34" charset="0"/>
              </a:rPr>
              <a:t> where the message is half right, and half wrong.</a:t>
            </a:r>
            <a:endParaRPr lang="en-US" kern="1400" dirty="0">
              <a:solidFill>
                <a:srgbClr val="FF0000"/>
              </a:solidFill>
              <a:latin typeface="Arial Narrow" panose="020B0606020202030204" pitchFamily="34" charset="0"/>
            </a:endParaRPr>
          </a:p>
        </p:txBody>
      </p:sp>
      <p:sp>
        <p:nvSpPr>
          <p:cNvPr id="8" name="TextBox 7">
            <a:extLst>
              <a:ext uri="{FF2B5EF4-FFF2-40B4-BE49-F238E27FC236}">
                <a16:creationId xmlns:a16="http://schemas.microsoft.com/office/drawing/2014/main" id="{31317251-7355-48EC-9A50-946A8F341802}"/>
              </a:ext>
            </a:extLst>
          </p:cNvPr>
          <p:cNvSpPr txBox="1"/>
          <p:nvPr/>
        </p:nvSpPr>
        <p:spPr>
          <a:xfrm>
            <a:off x="2934720" y="3290655"/>
            <a:ext cx="6322555" cy="954107"/>
          </a:xfrm>
          <a:prstGeom prst="rect">
            <a:avLst/>
          </a:prstGeom>
          <a:noFill/>
        </p:spPr>
        <p:txBody>
          <a:bodyPr wrap="square" rtlCol="0">
            <a:spAutoFit/>
          </a:bodyPr>
          <a:lstStyle/>
          <a:p>
            <a:pPr algn="ctr"/>
            <a:r>
              <a:rPr lang="en-US" sz="2800" b="1" dirty="0">
                <a:latin typeface="Arial Narrow" panose="020B0606020202030204" pitchFamily="34" charset="0"/>
              </a:rPr>
              <a:t>Bonus question:  </a:t>
            </a:r>
          </a:p>
          <a:p>
            <a:pPr algn="ctr"/>
            <a:r>
              <a:rPr lang="en-US" sz="2800" b="1" dirty="0">
                <a:latin typeface="Arial Narrow" panose="020B0606020202030204" pitchFamily="34" charset="0"/>
              </a:rPr>
              <a:t>How do we know this will not be a hot war? </a:t>
            </a:r>
          </a:p>
        </p:txBody>
      </p:sp>
    </p:spTree>
    <p:extLst>
      <p:ext uri="{BB962C8B-B14F-4D97-AF65-F5344CB8AC3E}">
        <p14:creationId xmlns:p14="http://schemas.microsoft.com/office/powerpoint/2010/main" val="402057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style.rotation</p:attrName>
                                        </p:attrNameLst>
                                      </p:cBhvr>
                                      <p:tavLst>
                                        <p:tav tm="0">
                                          <p:val>
                                            <p:fltVal val="90"/>
                                          </p:val>
                                        </p:tav>
                                        <p:tav tm="100000">
                                          <p:val>
                                            <p:fltVal val="0"/>
                                          </p:val>
                                        </p:tav>
                                      </p:tavLst>
                                    </p:anim>
                                    <p:animEffect transition="in" filter="fade">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6B20690-F9C7-4E1A-A2F7-37F1E4F0399D}"/>
              </a:ext>
            </a:extLst>
          </p:cNvPr>
          <p:cNvSpPr>
            <a:spLocks noGrp="1"/>
          </p:cNvSpPr>
          <p:nvPr>
            <p:ph type="sldNum" sz="quarter" idx="12"/>
          </p:nvPr>
        </p:nvSpPr>
        <p:spPr/>
        <p:txBody>
          <a:bodyPr/>
          <a:lstStyle/>
          <a:p>
            <a:fld id="{1E1B8BD3-EEEF-4896-BEE3-06C250004F3C}" type="slidenum">
              <a:rPr lang="en-US" smtClean="0"/>
              <a:pPr/>
              <a:t>7</a:t>
            </a:fld>
            <a:endParaRPr lang="en-US" dirty="0"/>
          </a:p>
        </p:txBody>
      </p:sp>
      <p:sp>
        <p:nvSpPr>
          <p:cNvPr id="229" name="TextBox 228">
            <a:extLst>
              <a:ext uri="{FF2B5EF4-FFF2-40B4-BE49-F238E27FC236}">
                <a16:creationId xmlns:a16="http://schemas.microsoft.com/office/drawing/2014/main" id="{CE853410-8EF7-4A15-A12C-FD14A7DC2930}"/>
              </a:ext>
            </a:extLst>
          </p:cNvPr>
          <p:cNvSpPr txBox="1"/>
          <p:nvPr/>
        </p:nvSpPr>
        <p:spPr>
          <a:xfrm>
            <a:off x="459444" y="946993"/>
            <a:ext cx="3666332" cy="4524315"/>
          </a:xfrm>
          <a:prstGeom prst="rect">
            <a:avLst/>
          </a:prstGeom>
          <a:noFill/>
        </p:spPr>
        <p:txBody>
          <a:bodyPr wrap="square" rtlCol="0">
            <a:spAutoFit/>
          </a:bodyPr>
          <a:lstStyle/>
          <a:p>
            <a:r>
              <a:rPr lang="en-US" dirty="0">
                <a:latin typeface="Arial Narrow" panose="020B0606020202030204" pitchFamily="34" charset="0"/>
              </a:rPr>
              <a:t>John Paul II in that history should not have opposed the work of the Jesuits. He has a friend, Malachi Martin who writes a book in 1987 about the Jesuit betrayal. What he says in this book is that they are the traitors, they betray the Catholic Church. It’s a book by Malachi Martin titled, The Jesuits: The Society of Jesus and the Betrayal of the Roman Catholic Church. It is a counterfeit of Butler’s book in 1886. Butler is condemning Waggoner and his group. Malachi Martin in connection with John Paul II is attacking the Jesuits who they say are betraying them by the Jesuit interpretation of church doctrine.</a:t>
            </a:r>
          </a:p>
        </p:txBody>
      </p:sp>
      <p:grpSp>
        <p:nvGrpSpPr>
          <p:cNvPr id="327" name="Group 326">
            <a:extLst>
              <a:ext uri="{FF2B5EF4-FFF2-40B4-BE49-F238E27FC236}">
                <a16:creationId xmlns:a16="http://schemas.microsoft.com/office/drawing/2014/main" id="{E39A29B1-54F4-4E6B-A555-700A3BB88040}"/>
              </a:ext>
            </a:extLst>
          </p:cNvPr>
          <p:cNvGrpSpPr>
            <a:grpSpLocks/>
          </p:cNvGrpSpPr>
          <p:nvPr/>
        </p:nvGrpSpPr>
        <p:grpSpPr bwMode="auto">
          <a:xfrm>
            <a:off x="4820410" y="1279658"/>
            <a:ext cx="7029450" cy="4114800"/>
            <a:chOff x="98698050" y="105441750"/>
            <a:chExt cx="7029451" cy="4114800"/>
          </a:xfrm>
        </p:grpSpPr>
        <p:sp>
          <p:nvSpPr>
            <p:cNvPr id="328" name="Text Box 3">
              <a:extLst>
                <a:ext uri="{FF2B5EF4-FFF2-40B4-BE49-F238E27FC236}">
                  <a16:creationId xmlns:a16="http://schemas.microsoft.com/office/drawing/2014/main" id="{A8B675E6-2A86-4FE6-B25C-27B8AF29675E}"/>
                </a:ext>
              </a:extLst>
            </p:cNvPr>
            <p:cNvSpPr txBox="1">
              <a:spLocks noChangeArrowheads="1"/>
            </p:cNvSpPr>
            <p:nvPr/>
          </p:nvSpPr>
          <p:spPr bwMode="auto">
            <a:xfrm>
              <a:off x="98869501" y="105498900"/>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9" name="Text Box 4">
              <a:extLst>
                <a:ext uri="{FF2B5EF4-FFF2-40B4-BE49-F238E27FC236}">
                  <a16:creationId xmlns:a16="http://schemas.microsoft.com/office/drawing/2014/main" id="{8B032AA1-2F3B-4B5E-B65A-BA7C030C7667}"/>
                </a:ext>
              </a:extLst>
            </p:cNvPr>
            <p:cNvSpPr txBox="1">
              <a:spLocks noChangeArrowheads="1"/>
            </p:cNvSpPr>
            <p:nvPr/>
          </p:nvSpPr>
          <p:spPr bwMode="auto">
            <a:xfrm>
              <a:off x="98869501" y="105441750"/>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0" name="Text Box 5">
              <a:extLst>
                <a:ext uri="{FF2B5EF4-FFF2-40B4-BE49-F238E27FC236}">
                  <a16:creationId xmlns:a16="http://schemas.microsoft.com/office/drawing/2014/main" id="{D590D472-D7CC-4815-985B-E1F62B1580C5}"/>
                </a:ext>
              </a:extLst>
            </p:cNvPr>
            <p:cNvSpPr txBox="1">
              <a:spLocks noChangeArrowheads="1"/>
            </p:cNvSpPr>
            <p:nvPr/>
          </p:nvSpPr>
          <p:spPr bwMode="auto">
            <a:xfrm>
              <a:off x="98869501" y="10727055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1" name="Text Box 6">
              <a:extLst>
                <a:ext uri="{FF2B5EF4-FFF2-40B4-BE49-F238E27FC236}">
                  <a16:creationId xmlns:a16="http://schemas.microsoft.com/office/drawing/2014/main" id="{1D070687-75A1-4335-A920-3AC20F629B25}"/>
                </a:ext>
              </a:extLst>
            </p:cNvPr>
            <p:cNvSpPr txBox="1">
              <a:spLocks noChangeArrowheads="1"/>
            </p:cNvSpPr>
            <p:nvPr/>
          </p:nvSpPr>
          <p:spPr bwMode="auto">
            <a:xfrm>
              <a:off x="105291083" y="10864215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2" name="Line 7">
              <a:extLst>
                <a:ext uri="{FF2B5EF4-FFF2-40B4-BE49-F238E27FC236}">
                  <a16:creationId xmlns:a16="http://schemas.microsoft.com/office/drawing/2014/main" id="{25128769-DE6F-440F-9683-0CFB3AD15DC7}"/>
                </a:ext>
              </a:extLst>
            </p:cNvPr>
            <p:cNvSpPr>
              <a:spLocks noChangeShapeType="1"/>
            </p:cNvSpPr>
            <p:nvPr/>
          </p:nvSpPr>
          <p:spPr bwMode="auto">
            <a:xfrm>
              <a:off x="98869501" y="10664190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3" name="Text Box 8">
              <a:extLst>
                <a:ext uri="{FF2B5EF4-FFF2-40B4-BE49-F238E27FC236}">
                  <a16:creationId xmlns:a16="http://schemas.microsoft.com/office/drawing/2014/main" id="{0DF4D1D4-743A-4FE8-B34E-3945A4AD6987}"/>
                </a:ext>
              </a:extLst>
            </p:cNvPr>
            <p:cNvSpPr txBox="1">
              <a:spLocks noChangeArrowheads="1"/>
            </p:cNvSpPr>
            <p:nvPr/>
          </p:nvSpPr>
          <p:spPr bwMode="auto">
            <a:xfrm>
              <a:off x="101498401" y="10669905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4" name="Text Box 9">
              <a:extLst>
                <a:ext uri="{FF2B5EF4-FFF2-40B4-BE49-F238E27FC236}">
                  <a16:creationId xmlns:a16="http://schemas.microsoft.com/office/drawing/2014/main" id="{49E02244-2D54-4D04-93F5-2B5C08544771}"/>
                </a:ext>
              </a:extLst>
            </p:cNvPr>
            <p:cNvSpPr txBox="1">
              <a:spLocks noChangeArrowheads="1"/>
            </p:cNvSpPr>
            <p:nvPr/>
          </p:nvSpPr>
          <p:spPr bwMode="auto">
            <a:xfrm>
              <a:off x="101898451" y="106356150"/>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5" name="Line 10">
              <a:extLst>
                <a:ext uri="{FF2B5EF4-FFF2-40B4-BE49-F238E27FC236}">
                  <a16:creationId xmlns:a16="http://schemas.microsoft.com/office/drawing/2014/main" id="{AC51F008-D353-489D-A244-E3B8375FA42F}"/>
                </a:ext>
              </a:extLst>
            </p:cNvPr>
            <p:cNvSpPr>
              <a:spLocks noChangeShapeType="1"/>
            </p:cNvSpPr>
            <p:nvPr/>
          </p:nvSpPr>
          <p:spPr bwMode="auto">
            <a:xfrm>
              <a:off x="104184450"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6" name="Line 11">
              <a:extLst>
                <a:ext uri="{FF2B5EF4-FFF2-40B4-BE49-F238E27FC236}">
                  <a16:creationId xmlns:a16="http://schemas.microsoft.com/office/drawing/2014/main" id="{2E5D7E49-EB54-4FE7-84DE-100CA17D34DC}"/>
                </a:ext>
              </a:extLst>
            </p:cNvPr>
            <p:cNvSpPr>
              <a:spLocks noChangeShapeType="1"/>
            </p:cNvSpPr>
            <p:nvPr/>
          </p:nvSpPr>
          <p:spPr bwMode="auto">
            <a:xfrm>
              <a:off x="103997414" y="10635615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7" name="Text Box 12">
              <a:extLst>
                <a:ext uri="{FF2B5EF4-FFF2-40B4-BE49-F238E27FC236}">
                  <a16:creationId xmlns:a16="http://schemas.microsoft.com/office/drawing/2014/main" id="{438EEBA5-53A9-4F04-8818-E68588990000}"/>
                </a:ext>
              </a:extLst>
            </p:cNvPr>
            <p:cNvSpPr txBox="1">
              <a:spLocks noChangeArrowheads="1"/>
            </p:cNvSpPr>
            <p:nvPr/>
          </p:nvSpPr>
          <p:spPr bwMode="auto">
            <a:xfrm>
              <a:off x="103935068" y="1060704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8" name="Text Box 13">
              <a:extLst>
                <a:ext uri="{FF2B5EF4-FFF2-40B4-BE49-F238E27FC236}">
                  <a16:creationId xmlns:a16="http://schemas.microsoft.com/office/drawing/2014/main" id="{D120E7FC-8803-4CE3-8501-4A6D9AD451E6}"/>
                </a:ext>
              </a:extLst>
            </p:cNvPr>
            <p:cNvSpPr txBox="1">
              <a:spLocks noChangeArrowheads="1"/>
            </p:cNvSpPr>
            <p:nvPr/>
          </p:nvSpPr>
          <p:spPr bwMode="auto">
            <a:xfrm>
              <a:off x="103555800" y="106699050"/>
              <a:ext cx="59747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9" name="Line 14">
              <a:extLst>
                <a:ext uri="{FF2B5EF4-FFF2-40B4-BE49-F238E27FC236}">
                  <a16:creationId xmlns:a16="http://schemas.microsoft.com/office/drawing/2014/main" id="{A89CCBA0-19FD-487B-9EA4-2E33A235529C}"/>
                </a:ext>
              </a:extLst>
            </p:cNvPr>
            <p:cNvSpPr>
              <a:spLocks noChangeShapeType="1"/>
            </p:cNvSpPr>
            <p:nvPr/>
          </p:nvSpPr>
          <p:spPr bwMode="auto">
            <a:xfrm>
              <a:off x="104184450" y="106641900"/>
              <a:ext cx="0" cy="4572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0" name="Text Box 15">
              <a:extLst>
                <a:ext uri="{FF2B5EF4-FFF2-40B4-BE49-F238E27FC236}">
                  <a16:creationId xmlns:a16="http://schemas.microsoft.com/office/drawing/2014/main" id="{6F269B51-CDE3-40B8-82FB-C951756A16B8}"/>
                </a:ext>
              </a:extLst>
            </p:cNvPr>
            <p:cNvSpPr txBox="1">
              <a:spLocks noChangeArrowheads="1"/>
            </p:cNvSpPr>
            <p:nvPr/>
          </p:nvSpPr>
          <p:spPr bwMode="auto">
            <a:xfrm>
              <a:off x="104184450" y="106699050"/>
              <a:ext cx="62345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1" name="Line 16">
              <a:extLst>
                <a:ext uri="{FF2B5EF4-FFF2-40B4-BE49-F238E27FC236}">
                  <a16:creationId xmlns:a16="http://schemas.microsoft.com/office/drawing/2014/main" id="{0241CD56-F0CF-4304-8F39-7BD3C8D352C7}"/>
                </a:ext>
              </a:extLst>
            </p:cNvPr>
            <p:cNvSpPr>
              <a:spLocks noChangeShapeType="1"/>
            </p:cNvSpPr>
            <p:nvPr/>
          </p:nvSpPr>
          <p:spPr bwMode="auto">
            <a:xfrm>
              <a:off x="105041701"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2" name="Line 17">
              <a:extLst>
                <a:ext uri="{FF2B5EF4-FFF2-40B4-BE49-F238E27FC236}">
                  <a16:creationId xmlns:a16="http://schemas.microsoft.com/office/drawing/2014/main" id="{39F580C8-EC40-403A-80D3-FC81A4A4CF12}"/>
                </a:ext>
              </a:extLst>
            </p:cNvPr>
            <p:cNvSpPr>
              <a:spLocks noChangeShapeType="1"/>
            </p:cNvSpPr>
            <p:nvPr/>
          </p:nvSpPr>
          <p:spPr bwMode="auto">
            <a:xfrm>
              <a:off x="104854665" y="10635615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3" name="Text Box 18">
              <a:extLst>
                <a:ext uri="{FF2B5EF4-FFF2-40B4-BE49-F238E27FC236}">
                  <a16:creationId xmlns:a16="http://schemas.microsoft.com/office/drawing/2014/main" id="{61DC4897-C8CF-4441-A636-9394830E4C44}"/>
                </a:ext>
              </a:extLst>
            </p:cNvPr>
            <p:cNvSpPr txBox="1">
              <a:spLocks noChangeArrowheads="1"/>
            </p:cNvSpPr>
            <p:nvPr/>
          </p:nvSpPr>
          <p:spPr bwMode="auto">
            <a:xfrm>
              <a:off x="104792319" y="1060704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4" name="Line 19">
              <a:extLst>
                <a:ext uri="{FF2B5EF4-FFF2-40B4-BE49-F238E27FC236}">
                  <a16:creationId xmlns:a16="http://schemas.microsoft.com/office/drawing/2014/main" id="{9AF64365-5538-4EEE-8FD1-0F4DB4FFD26A}"/>
                </a:ext>
              </a:extLst>
            </p:cNvPr>
            <p:cNvSpPr>
              <a:spLocks noChangeShapeType="1"/>
            </p:cNvSpPr>
            <p:nvPr/>
          </p:nvSpPr>
          <p:spPr bwMode="auto">
            <a:xfrm>
              <a:off x="101841301" y="105956100"/>
              <a:ext cx="308610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5" name="Text Box 20">
              <a:extLst>
                <a:ext uri="{FF2B5EF4-FFF2-40B4-BE49-F238E27FC236}">
                  <a16:creationId xmlns:a16="http://schemas.microsoft.com/office/drawing/2014/main" id="{E8B709F6-E8E0-4616-AF6C-38B29424E766}"/>
                </a:ext>
              </a:extLst>
            </p:cNvPr>
            <p:cNvSpPr txBox="1">
              <a:spLocks noChangeArrowheads="1"/>
            </p:cNvSpPr>
            <p:nvPr/>
          </p:nvSpPr>
          <p:spPr bwMode="auto">
            <a:xfrm>
              <a:off x="103041450" y="1056132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6" name="Line 21">
              <a:extLst>
                <a:ext uri="{FF2B5EF4-FFF2-40B4-BE49-F238E27FC236}">
                  <a16:creationId xmlns:a16="http://schemas.microsoft.com/office/drawing/2014/main" id="{5F98ACA5-8FDA-4076-BCD0-8058D4250504}"/>
                </a:ext>
              </a:extLst>
            </p:cNvPr>
            <p:cNvSpPr>
              <a:spLocks noChangeShapeType="1"/>
            </p:cNvSpPr>
            <p:nvPr/>
          </p:nvSpPr>
          <p:spPr bwMode="auto">
            <a:xfrm>
              <a:off x="105041701" y="106527600"/>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7" name="Text Box 22">
              <a:extLst>
                <a:ext uri="{FF2B5EF4-FFF2-40B4-BE49-F238E27FC236}">
                  <a16:creationId xmlns:a16="http://schemas.microsoft.com/office/drawing/2014/main" id="{283C519F-B7A8-423F-863B-6A91FC6ABF4A}"/>
                </a:ext>
              </a:extLst>
            </p:cNvPr>
            <p:cNvSpPr txBox="1">
              <a:spLocks noChangeArrowheads="1"/>
            </p:cNvSpPr>
            <p:nvPr/>
          </p:nvSpPr>
          <p:spPr bwMode="auto">
            <a:xfrm>
              <a:off x="105291083" y="10669905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8" name="Line 23">
              <a:extLst>
                <a:ext uri="{FF2B5EF4-FFF2-40B4-BE49-F238E27FC236}">
                  <a16:creationId xmlns:a16="http://schemas.microsoft.com/office/drawing/2014/main" id="{1327DBEC-9442-4AB0-978C-9A2750647F1F}"/>
                </a:ext>
              </a:extLst>
            </p:cNvPr>
            <p:cNvSpPr>
              <a:spLocks noChangeShapeType="1"/>
            </p:cNvSpPr>
            <p:nvPr/>
          </p:nvSpPr>
          <p:spPr bwMode="auto">
            <a:xfrm>
              <a:off x="98869501" y="10858500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9" name="Line 24">
              <a:extLst>
                <a:ext uri="{FF2B5EF4-FFF2-40B4-BE49-F238E27FC236}">
                  <a16:creationId xmlns:a16="http://schemas.microsoft.com/office/drawing/2014/main" id="{D2AE5C11-599C-4ACD-8129-4AEA71B02E76}"/>
                </a:ext>
              </a:extLst>
            </p:cNvPr>
            <p:cNvSpPr>
              <a:spLocks noChangeShapeType="1"/>
            </p:cNvSpPr>
            <p:nvPr/>
          </p:nvSpPr>
          <p:spPr bwMode="auto">
            <a:xfrm>
              <a:off x="104184450"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0" name="Line 25">
              <a:extLst>
                <a:ext uri="{FF2B5EF4-FFF2-40B4-BE49-F238E27FC236}">
                  <a16:creationId xmlns:a16="http://schemas.microsoft.com/office/drawing/2014/main" id="{15E6EEC2-E1C6-480C-9CC2-4EE6A1F33610}"/>
                </a:ext>
              </a:extLst>
            </p:cNvPr>
            <p:cNvSpPr>
              <a:spLocks noChangeShapeType="1"/>
            </p:cNvSpPr>
            <p:nvPr/>
          </p:nvSpPr>
          <p:spPr bwMode="auto">
            <a:xfrm>
              <a:off x="103997414" y="10829925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1" name="Text Box 26">
              <a:extLst>
                <a:ext uri="{FF2B5EF4-FFF2-40B4-BE49-F238E27FC236}">
                  <a16:creationId xmlns:a16="http://schemas.microsoft.com/office/drawing/2014/main" id="{FE8A9A96-4B1E-47A7-9439-DE3B43724E1F}"/>
                </a:ext>
              </a:extLst>
            </p:cNvPr>
            <p:cNvSpPr txBox="1">
              <a:spLocks noChangeArrowheads="1"/>
            </p:cNvSpPr>
            <p:nvPr/>
          </p:nvSpPr>
          <p:spPr bwMode="auto">
            <a:xfrm>
              <a:off x="103935068" y="1080135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2" name="Text Box 27">
              <a:extLst>
                <a:ext uri="{FF2B5EF4-FFF2-40B4-BE49-F238E27FC236}">
                  <a16:creationId xmlns:a16="http://schemas.microsoft.com/office/drawing/2014/main" id="{EB7CC683-2FEF-452D-B665-DFE8ACB16E35}"/>
                </a:ext>
              </a:extLst>
            </p:cNvPr>
            <p:cNvSpPr txBox="1">
              <a:spLocks noChangeArrowheads="1"/>
            </p:cNvSpPr>
            <p:nvPr/>
          </p:nvSpPr>
          <p:spPr bwMode="auto">
            <a:xfrm>
              <a:off x="103758422" y="108642150"/>
              <a:ext cx="4260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3" name="Line 28">
              <a:extLst>
                <a:ext uri="{FF2B5EF4-FFF2-40B4-BE49-F238E27FC236}">
                  <a16:creationId xmlns:a16="http://schemas.microsoft.com/office/drawing/2014/main" id="{9EC19270-FD86-491C-9AFB-C5468C1F888D}"/>
                </a:ext>
              </a:extLst>
            </p:cNvPr>
            <p:cNvSpPr>
              <a:spLocks noChangeShapeType="1"/>
            </p:cNvSpPr>
            <p:nvPr/>
          </p:nvSpPr>
          <p:spPr bwMode="auto">
            <a:xfrm>
              <a:off x="104184450" y="108585000"/>
              <a:ext cx="0" cy="3429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4" name="Text Box 29">
              <a:extLst>
                <a:ext uri="{FF2B5EF4-FFF2-40B4-BE49-F238E27FC236}">
                  <a16:creationId xmlns:a16="http://schemas.microsoft.com/office/drawing/2014/main" id="{4C0C554F-CA7E-4270-B629-34586F9436C8}"/>
                </a:ext>
              </a:extLst>
            </p:cNvPr>
            <p:cNvSpPr txBox="1">
              <a:spLocks noChangeArrowheads="1"/>
            </p:cNvSpPr>
            <p:nvPr/>
          </p:nvSpPr>
          <p:spPr bwMode="auto">
            <a:xfrm>
              <a:off x="104184450" y="1086421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5" name="Line 30">
              <a:extLst>
                <a:ext uri="{FF2B5EF4-FFF2-40B4-BE49-F238E27FC236}">
                  <a16:creationId xmlns:a16="http://schemas.microsoft.com/office/drawing/2014/main" id="{36BB8588-AE8D-426E-A351-9CA2B577FF03}"/>
                </a:ext>
              </a:extLst>
            </p:cNvPr>
            <p:cNvSpPr>
              <a:spLocks noChangeShapeType="1"/>
            </p:cNvSpPr>
            <p:nvPr/>
          </p:nvSpPr>
          <p:spPr bwMode="auto">
            <a:xfrm>
              <a:off x="105041701"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6" name="Line 31">
              <a:extLst>
                <a:ext uri="{FF2B5EF4-FFF2-40B4-BE49-F238E27FC236}">
                  <a16:creationId xmlns:a16="http://schemas.microsoft.com/office/drawing/2014/main" id="{7BCCB2E8-0C76-469B-85F6-78789A55DBC6}"/>
                </a:ext>
              </a:extLst>
            </p:cNvPr>
            <p:cNvSpPr>
              <a:spLocks noChangeShapeType="1"/>
            </p:cNvSpPr>
            <p:nvPr/>
          </p:nvSpPr>
          <p:spPr bwMode="auto">
            <a:xfrm>
              <a:off x="104854665" y="10829925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7" name="Text Box 32">
              <a:extLst>
                <a:ext uri="{FF2B5EF4-FFF2-40B4-BE49-F238E27FC236}">
                  <a16:creationId xmlns:a16="http://schemas.microsoft.com/office/drawing/2014/main" id="{5B5369F0-26B1-4F00-A61C-A17986ABA1EF}"/>
                </a:ext>
              </a:extLst>
            </p:cNvPr>
            <p:cNvSpPr txBox="1">
              <a:spLocks noChangeArrowheads="1"/>
            </p:cNvSpPr>
            <p:nvPr/>
          </p:nvSpPr>
          <p:spPr bwMode="auto">
            <a:xfrm>
              <a:off x="104792319" y="1080135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8" name="Text Box 33">
              <a:extLst>
                <a:ext uri="{FF2B5EF4-FFF2-40B4-BE49-F238E27FC236}">
                  <a16:creationId xmlns:a16="http://schemas.microsoft.com/office/drawing/2014/main" id="{C77E1893-2368-4A44-8FF0-C81D4E2617B1}"/>
                </a:ext>
              </a:extLst>
            </p:cNvPr>
            <p:cNvSpPr txBox="1">
              <a:spLocks noChangeArrowheads="1"/>
            </p:cNvSpPr>
            <p:nvPr/>
          </p:nvSpPr>
          <p:spPr bwMode="auto">
            <a:xfrm>
              <a:off x="102012751" y="109042200"/>
              <a:ext cx="11429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9" name="Line 34">
              <a:extLst>
                <a:ext uri="{FF2B5EF4-FFF2-40B4-BE49-F238E27FC236}">
                  <a16:creationId xmlns:a16="http://schemas.microsoft.com/office/drawing/2014/main" id="{F948BF61-EACD-4684-AD0F-CE8662062E6D}"/>
                </a:ext>
              </a:extLst>
            </p:cNvPr>
            <p:cNvSpPr>
              <a:spLocks noChangeShapeType="1"/>
            </p:cNvSpPr>
            <p:nvPr/>
          </p:nvSpPr>
          <p:spPr bwMode="auto">
            <a:xfrm>
              <a:off x="102553078" y="1064133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0" name="Line 35">
              <a:extLst>
                <a:ext uri="{FF2B5EF4-FFF2-40B4-BE49-F238E27FC236}">
                  <a16:creationId xmlns:a16="http://schemas.microsoft.com/office/drawing/2014/main" id="{665E6671-0190-4DFB-9462-1251AD17B8C4}"/>
                </a:ext>
              </a:extLst>
            </p:cNvPr>
            <p:cNvSpPr>
              <a:spLocks noChangeShapeType="1"/>
            </p:cNvSpPr>
            <p:nvPr/>
          </p:nvSpPr>
          <p:spPr bwMode="auto">
            <a:xfrm>
              <a:off x="102428387" y="1064133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1" name="Line 36">
              <a:extLst>
                <a:ext uri="{FF2B5EF4-FFF2-40B4-BE49-F238E27FC236}">
                  <a16:creationId xmlns:a16="http://schemas.microsoft.com/office/drawing/2014/main" id="{32CAB981-D20C-4A9E-B499-6593AE41EA4C}"/>
                </a:ext>
              </a:extLst>
            </p:cNvPr>
            <p:cNvSpPr>
              <a:spLocks noChangeShapeType="1"/>
            </p:cNvSpPr>
            <p:nvPr/>
          </p:nvSpPr>
          <p:spPr bwMode="auto">
            <a:xfrm>
              <a:off x="102553078" y="10658475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2" name="Text Box 37">
              <a:extLst>
                <a:ext uri="{FF2B5EF4-FFF2-40B4-BE49-F238E27FC236}">
                  <a16:creationId xmlns:a16="http://schemas.microsoft.com/office/drawing/2014/main" id="{CAAF3BB9-21AA-4CCE-8A1E-1B66F8B926EB}"/>
                </a:ext>
              </a:extLst>
            </p:cNvPr>
            <p:cNvSpPr txBox="1">
              <a:spLocks noChangeArrowheads="1"/>
            </p:cNvSpPr>
            <p:nvPr/>
          </p:nvSpPr>
          <p:spPr bwMode="auto">
            <a:xfrm>
              <a:off x="102303696" y="1060704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3" name="Text Box 38">
              <a:extLst>
                <a:ext uri="{FF2B5EF4-FFF2-40B4-BE49-F238E27FC236}">
                  <a16:creationId xmlns:a16="http://schemas.microsoft.com/office/drawing/2014/main" id="{D7FA9390-C8E4-468B-83C6-425E8E7F9E5D}"/>
                </a:ext>
              </a:extLst>
            </p:cNvPr>
            <p:cNvSpPr txBox="1">
              <a:spLocks noChangeArrowheads="1"/>
            </p:cNvSpPr>
            <p:nvPr/>
          </p:nvSpPr>
          <p:spPr bwMode="auto">
            <a:xfrm>
              <a:off x="102241351" y="107213400"/>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4" name="Line 39">
              <a:extLst>
                <a:ext uri="{FF2B5EF4-FFF2-40B4-BE49-F238E27FC236}">
                  <a16:creationId xmlns:a16="http://schemas.microsoft.com/office/drawing/2014/main" id="{A9E2F197-8A35-40FC-A20A-698997555700}"/>
                </a:ext>
              </a:extLst>
            </p:cNvPr>
            <p:cNvSpPr>
              <a:spLocks noChangeShapeType="1"/>
            </p:cNvSpPr>
            <p:nvPr/>
          </p:nvSpPr>
          <p:spPr bwMode="auto">
            <a:xfrm>
              <a:off x="99212401"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5" name="Text Box 40">
              <a:extLst>
                <a:ext uri="{FF2B5EF4-FFF2-40B4-BE49-F238E27FC236}">
                  <a16:creationId xmlns:a16="http://schemas.microsoft.com/office/drawing/2014/main" id="{64F10893-5A97-405E-9487-B0CAC11B8D4A}"/>
                </a:ext>
              </a:extLst>
            </p:cNvPr>
            <p:cNvSpPr txBox="1">
              <a:spLocks noChangeArrowheads="1"/>
            </p:cNvSpPr>
            <p:nvPr/>
          </p:nvSpPr>
          <p:spPr bwMode="auto">
            <a:xfrm>
              <a:off x="98955226" y="108013500"/>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6" name="Text Box 41">
              <a:extLst>
                <a:ext uri="{FF2B5EF4-FFF2-40B4-BE49-F238E27FC236}">
                  <a16:creationId xmlns:a16="http://schemas.microsoft.com/office/drawing/2014/main" id="{76C92E05-1726-42F9-8B4D-53BFC711B490}"/>
                </a:ext>
              </a:extLst>
            </p:cNvPr>
            <p:cNvSpPr txBox="1">
              <a:spLocks noChangeArrowheads="1"/>
            </p:cNvSpPr>
            <p:nvPr/>
          </p:nvSpPr>
          <p:spPr bwMode="auto">
            <a:xfrm>
              <a:off x="98981669" y="108642150"/>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7" name="Line 42">
              <a:extLst>
                <a:ext uri="{FF2B5EF4-FFF2-40B4-BE49-F238E27FC236}">
                  <a16:creationId xmlns:a16="http://schemas.microsoft.com/office/drawing/2014/main" id="{5388D71C-D886-4269-BEE7-4D26D668C812}"/>
                </a:ext>
              </a:extLst>
            </p:cNvPr>
            <p:cNvSpPr>
              <a:spLocks noChangeShapeType="1"/>
            </p:cNvSpPr>
            <p:nvPr/>
          </p:nvSpPr>
          <p:spPr bwMode="auto">
            <a:xfrm flipV="1">
              <a:off x="99212401" y="108442125"/>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8" name="Line 43">
              <a:extLst>
                <a:ext uri="{FF2B5EF4-FFF2-40B4-BE49-F238E27FC236}">
                  <a16:creationId xmlns:a16="http://schemas.microsoft.com/office/drawing/2014/main" id="{306F343A-0669-4A37-9191-AE4E1BE98DB1}"/>
                </a:ext>
              </a:extLst>
            </p:cNvPr>
            <p:cNvSpPr>
              <a:spLocks noChangeShapeType="1"/>
            </p:cNvSpPr>
            <p:nvPr/>
          </p:nvSpPr>
          <p:spPr bwMode="auto">
            <a:xfrm>
              <a:off x="99519049" y="1084135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9" name="Line 44">
              <a:extLst>
                <a:ext uri="{FF2B5EF4-FFF2-40B4-BE49-F238E27FC236}">
                  <a16:creationId xmlns:a16="http://schemas.microsoft.com/office/drawing/2014/main" id="{8FB2C7F9-4DB1-4783-8EFB-4EAE53984281}"/>
                </a:ext>
              </a:extLst>
            </p:cNvPr>
            <p:cNvSpPr>
              <a:spLocks noChangeShapeType="1"/>
            </p:cNvSpPr>
            <p:nvPr/>
          </p:nvSpPr>
          <p:spPr bwMode="auto">
            <a:xfrm>
              <a:off x="99399631" y="1084135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0" name="Text Box 45">
              <a:extLst>
                <a:ext uri="{FF2B5EF4-FFF2-40B4-BE49-F238E27FC236}">
                  <a16:creationId xmlns:a16="http://schemas.microsoft.com/office/drawing/2014/main" id="{62E7792B-AFA7-4361-8FB3-F91F367FBBBD}"/>
                </a:ext>
              </a:extLst>
            </p:cNvPr>
            <p:cNvSpPr txBox="1">
              <a:spLocks noChangeArrowheads="1"/>
            </p:cNvSpPr>
            <p:nvPr/>
          </p:nvSpPr>
          <p:spPr bwMode="auto">
            <a:xfrm>
              <a:off x="99339923" y="108013500"/>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1" name="Text Box 46">
              <a:extLst>
                <a:ext uri="{FF2B5EF4-FFF2-40B4-BE49-F238E27FC236}">
                  <a16:creationId xmlns:a16="http://schemas.microsoft.com/office/drawing/2014/main" id="{611EB578-5BDE-4126-A9F8-DD60AB100D30}"/>
                </a:ext>
              </a:extLst>
            </p:cNvPr>
            <p:cNvSpPr txBox="1">
              <a:spLocks noChangeArrowheads="1"/>
            </p:cNvSpPr>
            <p:nvPr/>
          </p:nvSpPr>
          <p:spPr bwMode="auto">
            <a:xfrm>
              <a:off x="99326701" y="107727750"/>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2" name="Line 47">
              <a:extLst>
                <a:ext uri="{FF2B5EF4-FFF2-40B4-BE49-F238E27FC236}">
                  <a16:creationId xmlns:a16="http://schemas.microsoft.com/office/drawing/2014/main" id="{F9ADC78F-1840-4260-9022-D6DFAF3B231C}"/>
                </a:ext>
              </a:extLst>
            </p:cNvPr>
            <p:cNvSpPr>
              <a:spLocks noChangeShapeType="1"/>
            </p:cNvSpPr>
            <p:nvPr/>
          </p:nvSpPr>
          <p:spPr bwMode="auto">
            <a:xfrm>
              <a:off x="99519049" y="10858500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3" name="Text Box 48">
              <a:extLst>
                <a:ext uri="{FF2B5EF4-FFF2-40B4-BE49-F238E27FC236}">
                  <a16:creationId xmlns:a16="http://schemas.microsoft.com/office/drawing/2014/main" id="{6142162A-7DE2-49BC-B9D4-A1160010B092}"/>
                </a:ext>
              </a:extLst>
            </p:cNvPr>
            <p:cNvSpPr txBox="1">
              <a:spLocks noChangeArrowheads="1"/>
            </p:cNvSpPr>
            <p:nvPr/>
          </p:nvSpPr>
          <p:spPr bwMode="auto">
            <a:xfrm>
              <a:off x="99220505" y="108927900"/>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4" name="Text Box 49">
              <a:extLst>
                <a:ext uri="{FF2B5EF4-FFF2-40B4-BE49-F238E27FC236}">
                  <a16:creationId xmlns:a16="http://schemas.microsoft.com/office/drawing/2014/main" id="{296B5DC0-6F98-4BFE-AAB6-FD45F02086A0}"/>
                </a:ext>
              </a:extLst>
            </p:cNvPr>
            <p:cNvSpPr txBox="1">
              <a:spLocks noChangeArrowheads="1"/>
            </p:cNvSpPr>
            <p:nvPr/>
          </p:nvSpPr>
          <p:spPr bwMode="auto">
            <a:xfrm>
              <a:off x="100183098" y="108585000"/>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5" name="Line 50">
              <a:extLst>
                <a:ext uri="{FF2B5EF4-FFF2-40B4-BE49-F238E27FC236}">
                  <a16:creationId xmlns:a16="http://schemas.microsoft.com/office/drawing/2014/main" id="{B9DB71BD-0330-4DDC-8D5A-140018C848E0}"/>
                </a:ext>
              </a:extLst>
            </p:cNvPr>
            <p:cNvSpPr>
              <a:spLocks noChangeShapeType="1"/>
            </p:cNvSpPr>
            <p:nvPr/>
          </p:nvSpPr>
          <p:spPr bwMode="auto">
            <a:xfrm>
              <a:off x="100362225" y="10812780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6" name="Line 51">
              <a:extLst>
                <a:ext uri="{FF2B5EF4-FFF2-40B4-BE49-F238E27FC236}">
                  <a16:creationId xmlns:a16="http://schemas.microsoft.com/office/drawing/2014/main" id="{F0F1CEDD-84AB-4FEB-A0E5-08461FF72C49}"/>
                </a:ext>
              </a:extLst>
            </p:cNvPr>
            <p:cNvSpPr>
              <a:spLocks noChangeShapeType="1"/>
            </p:cNvSpPr>
            <p:nvPr/>
          </p:nvSpPr>
          <p:spPr bwMode="auto">
            <a:xfrm>
              <a:off x="100183098" y="108127800"/>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7" name="Text Box 52">
              <a:extLst>
                <a:ext uri="{FF2B5EF4-FFF2-40B4-BE49-F238E27FC236}">
                  <a16:creationId xmlns:a16="http://schemas.microsoft.com/office/drawing/2014/main" id="{AFFBDB65-A90E-4396-883D-5BE8E6A369E1}"/>
                </a:ext>
              </a:extLst>
            </p:cNvPr>
            <p:cNvSpPr txBox="1">
              <a:spLocks noChangeArrowheads="1"/>
            </p:cNvSpPr>
            <p:nvPr/>
          </p:nvSpPr>
          <p:spPr bwMode="auto">
            <a:xfrm>
              <a:off x="100183098" y="107842050"/>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8" name="Text Box 53">
              <a:extLst>
                <a:ext uri="{FF2B5EF4-FFF2-40B4-BE49-F238E27FC236}">
                  <a16:creationId xmlns:a16="http://schemas.microsoft.com/office/drawing/2014/main" id="{85F5F29A-79A0-4679-935F-91B2DB809237}"/>
                </a:ext>
              </a:extLst>
            </p:cNvPr>
            <p:cNvSpPr txBox="1">
              <a:spLocks noChangeArrowheads="1"/>
            </p:cNvSpPr>
            <p:nvPr/>
          </p:nvSpPr>
          <p:spPr bwMode="auto">
            <a:xfrm>
              <a:off x="100601061" y="108299250"/>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9" name="Line 54">
              <a:extLst>
                <a:ext uri="{FF2B5EF4-FFF2-40B4-BE49-F238E27FC236}">
                  <a16:creationId xmlns:a16="http://schemas.microsoft.com/office/drawing/2014/main" id="{AC5B4685-DEEC-44D7-AF86-9AE92A7194C9}"/>
                </a:ext>
              </a:extLst>
            </p:cNvPr>
            <p:cNvSpPr>
              <a:spLocks noChangeShapeType="1"/>
            </p:cNvSpPr>
            <p:nvPr/>
          </p:nvSpPr>
          <p:spPr bwMode="auto">
            <a:xfrm>
              <a:off x="101098351"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0" name="Line 55">
              <a:extLst>
                <a:ext uri="{FF2B5EF4-FFF2-40B4-BE49-F238E27FC236}">
                  <a16:creationId xmlns:a16="http://schemas.microsoft.com/office/drawing/2014/main" id="{8FC2FD83-E61C-426B-AC4B-4EEDFA044219}"/>
                </a:ext>
              </a:extLst>
            </p:cNvPr>
            <p:cNvSpPr>
              <a:spLocks noChangeShapeType="1"/>
            </p:cNvSpPr>
            <p:nvPr/>
          </p:nvSpPr>
          <p:spPr bwMode="auto">
            <a:xfrm>
              <a:off x="100919224" y="10829925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1" name="Text Box 56">
              <a:extLst>
                <a:ext uri="{FF2B5EF4-FFF2-40B4-BE49-F238E27FC236}">
                  <a16:creationId xmlns:a16="http://schemas.microsoft.com/office/drawing/2014/main" id="{E6A653C7-2F9C-491C-927E-162F65C79F08}"/>
                </a:ext>
              </a:extLst>
            </p:cNvPr>
            <p:cNvSpPr txBox="1">
              <a:spLocks noChangeArrowheads="1"/>
            </p:cNvSpPr>
            <p:nvPr/>
          </p:nvSpPr>
          <p:spPr bwMode="auto">
            <a:xfrm>
              <a:off x="100859515" y="108013500"/>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2" name="Line 57">
              <a:extLst>
                <a:ext uri="{FF2B5EF4-FFF2-40B4-BE49-F238E27FC236}">
                  <a16:creationId xmlns:a16="http://schemas.microsoft.com/office/drawing/2014/main" id="{44AABACA-F6B1-43D6-BD23-ACD592AF889C}"/>
                </a:ext>
              </a:extLst>
            </p:cNvPr>
            <p:cNvSpPr>
              <a:spLocks noChangeShapeType="1"/>
            </p:cNvSpPr>
            <p:nvPr/>
          </p:nvSpPr>
          <p:spPr bwMode="auto">
            <a:xfrm>
              <a:off x="101098351" y="108470700"/>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3" name="Line 58">
              <a:extLst>
                <a:ext uri="{FF2B5EF4-FFF2-40B4-BE49-F238E27FC236}">
                  <a16:creationId xmlns:a16="http://schemas.microsoft.com/office/drawing/2014/main" id="{B014AB04-0B58-43DB-8D4E-F65167E5E750}"/>
                </a:ext>
              </a:extLst>
            </p:cNvPr>
            <p:cNvSpPr>
              <a:spLocks noChangeShapeType="1"/>
            </p:cNvSpPr>
            <p:nvPr/>
          </p:nvSpPr>
          <p:spPr bwMode="auto">
            <a:xfrm>
              <a:off x="100123389" y="1084135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4" name="Line 59">
              <a:extLst>
                <a:ext uri="{FF2B5EF4-FFF2-40B4-BE49-F238E27FC236}">
                  <a16:creationId xmlns:a16="http://schemas.microsoft.com/office/drawing/2014/main" id="{E5A2A693-B7A7-4E92-A29E-5DE252410329}"/>
                </a:ext>
              </a:extLst>
            </p:cNvPr>
            <p:cNvSpPr>
              <a:spLocks noChangeShapeType="1"/>
            </p:cNvSpPr>
            <p:nvPr/>
          </p:nvSpPr>
          <p:spPr bwMode="auto">
            <a:xfrm>
              <a:off x="100003971" y="1084135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5" name="Text Box 60">
              <a:extLst>
                <a:ext uri="{FF2B5EF4-FFF2-40B4-BE49-F238E27FC236}">
                  <a16:creationId xmlns:a16="http://schemas.microsoft.com/office/drawing/2014/main" id="{613D6C1D-601C-4193-93C7-8A3A1B403B05}"/>
                </a:ext>
              </a:extLst>
            </p:cNvPr>
            <p:cNvSpPr txBox="1">
              <a:spLocks noChangeArrowheads="1"/>
            </p:cNvSpPr>
            <p:nvPr/>
          </p:nvSpPr>
          <p:spPr bwMode="auto">
            <a:xfrm>
              <a:off x="99884553" y="108070650"/>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6" name="Text Box 61">
              <a:extLst>
                <a:ext uri="{FF2B5EF4-FFF2-40B4-BE49-F238E27FC236}">
                  <a16:creationId xmlns:a16="http://schemas.microsoft.com/office/drawing/2014/main" id="{750C1F7F-7DDB-47B4-9874-9BF16F4AE542}"/>
                </a:ext>
              </a:extLst>
            </p:cNvPr>
            <p:cNvSpPr txBox="1">
              <a:spLocks noChangeArrowheads="1"/>
            </p:cNvSpPr>
            <p:nvPr/>
          </p:nvSpPr>
          <p:spPr bwMode="auto">
            <a:xfrm>
              <a:off x="100859515" y="108585000"/>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7" name="Text Box 62">
              <a:extLst>
                <a:ext uri="{FF2B5EF4-FFF2-40B4-BE49-F238E27FC236}">
                  <a16:creationId xmlns:a16="http://schemas.microsoft.com/office/drawing/2014/main" id="{CC6A4529-0942-4822-9210-EC6FF25F5ACE}"/>
                </a:ext>
              </a:extLst>
            </p:cNvPr>
            <p:cNvSpPr txBox="1">
              <a:spLocks noChangeArrowheads="1"/>
            </p:cNvSpPr>
            <p:nvPr/>
          </p:nvSpPr>
          <p:spPr bwMode="auto">
            <a:xfrm>
              <a:off x="101556404" y="108642150"/>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8" name="Text Box 63">
              <a:extLst>
                <a:ext uri="{FF2B5EF4-FFF2-40B4-BE49-F238E27FC236}">
                  <a16:creationId xmlns:a16="http://schemas.microsoft.com/office/drawing/2014/main" id="{4ED794BD-62D4-4EC4-B697-58541B29FD8B}"/>
                </a:ext>
              </a:extLst>
            </p:cNvPr>
            <p:cNvSpPr txBox="1">
              <a:spLocks noChangeArrowheads="1"/>
            </p:cNvSpPr>
            <p:nvPr/>
          </p:nvSpPr>
          <p:spPr bwMode="auto">
            <a:xfrm>
              <a:off x="101377277" y="108299250"/>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9" name="Line 64">
              <a:extLst>
                <a:ext uri="{FF2B5EF4-FFF2-40B4-BE49-F238E27FC236}">
                  <a16:creationId xmlns:a16="http://schemas.microsoft.com/office/drawing/2014/main" id="{8333435C-0A1D-442E-8CA1-8392D87198ED}"/>
                </a:ext>
              </a:extLst>
            </p:cNvPr>
            <p:cNvSpPr>
              <a:spLocks noChangeShapeType="1"/>
            </p:cNvSpPr>
            <p:nvPr/>
          </p:nvSpPr>
          <p:spPr bwMode="auto">
            <a:xfrm>
              <a:off x="101812726" y="1082706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0" name="Line 65">
              <a:extLst>
                <a:ext uri="{FF2B5EF4-FFF2-40B4-BE49-F238E27FC236}">
                  <a16:creationId xmlns:a16="http://schemas.microsoft.com/office/drawing/2014/main" id="{197D99E0-ADF6-42BA-8834-D96AC511A937}"/>
                </a:ext>
              </a:extLst>
            </p:cNvPr>
            <p:cNvSpPr>
              <a:spLocks noChangeShapeType="1"/>
            </p:cNvSpPr>
            <p:nvPr/>
          </p:nvSpPr>
          <p:spPr bwMode="auto">
            <a:xfrm>
              <a:off x="101633598" y="10827067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1" name="Text Box 66">
              <a:extLst>
                <a:ext uri="{FF2B5EF4-FFF2-40B4-BE49-F238E27FC236}">
                  <a16:creationId xmlns:a16="http://schemas.microsoft.com/office/drawing/2014/main" id="{1495D155-49CA-4642-8928-48B283FC3DBF}"/>
                </a:ext>
              </a:extLst>
            </p:cNvPr>
            <p:cNvSpPr txBox="1">
              <a:spLocks noChangeArrowheads="1"/>
            </p:cNvSpPr>
            <p:nvPr/>
          </p:nvSpPr>
          <p:spPr bwMode="auto">
            <a:xfrm>
              <a:off x="101625069" y="107956350"/>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2" name="Line 67">
              <a:extLst>
                <a:ext uri="{FF2B5EF4-FFF2-40B4-BE49-F238E27FC236}">
                  <a16:creationId xmlns:a16="http://schemas.microsoft.com/office/drawing/2014/main" id="{80646613-AE31-404F-8DC8-5A41F748B5AE}"/>
                </a:ext>
              </a:extLst>
            </p:cNvPr>
            <p:cNvSpPr>
              <a:spLocks noChangeShapeType="1"/>
            </p:cNvSpPr>
            <p:nvPr/>
          </p:nvSpPr>
          <p:spPr bwMode="auto">
            <a:xfrm>
              <a:off x="102571456" y="1084135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3" name="Line 68">
              <a:extLst>
                <a:ext uri="{FF2B5EF4-FFF2-40B4-BE49-F238E27FC236}">
                  <a16:creationId xmlns:a16="http://schemas.microsoft.com/office/drawing/2014/main" id="{FDF2F7CF-1DB1-411E-9107-7339F4E48C03}"/>
                </a:ext>
              </a:extLst>
            </p:cNvPr>
            <p:cNvSpPr>
              <a:spLocks noChangeShapeType="1"/>
            </p:cNvSpPr>
            <p:nvPr/>
          </p:nvSpPr>
          <p:spPr bwMode="auto">
            <a:xfrm>
              <a:off x="102452038" y="1084135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4" name="Line 69">
              <a:extLst>
                <a:ext uri="{FF2B5EF4-FFF2-40B4-BE49-F238E27FC236}">
                  <a16:creationId xmlns:a16="http://schemas.microsoft.com/office/drawing/2014/main" id="{6F40A520-F589-43B5-A9FD-290C228D438A}"/>
                </a:ext>
              </a:extLst>
            </p:cNvPr>
            <p:cNvSpPr>
              <a:spLocks noChangeShapeType="1"/>
            </p:cNvSpPr>
            <p:nvPr/>
          </p:nvSpPr>
          <p:spPr bwMode="auto">
            <a:xfrm>
              <a:off x="102571456" y="108585000"/>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5" name="Text Box 70">
              <a:extLst>
                <a:ext uri="{FF2B5EF4-FFF2-40B4-BE49-F238E27FC236}">
                  <a16:creationId xmlns:a16="http://schemas.microsoft.com/office/drawing/2014/main" id="{E93DE4AD-AC98-4B96-B6F5-ACECB517148E}"/>
                </a:ext>
              </a:extLst>
            </p:cNvPr>
            <p:cNvSpPr txBox="1">
              <a:spLocks noChangeArrowheads="1"/>
            </p:cNvSpPr>
            <p:nvPr/>
          </p:nvSpPr>
          <p:spPr bwMode="auto">
            <a:xfrm>
              <a:off x="102272911" y="107956350"/>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6" name="Text Box 71">
              <a:extLst>
                <a:ext uri="{FF2B5EF4-FFF2-40B4-BE49-F238E27FC236}">
                  <a16:creationId xmlns:a16="http://schemas.microsoft.com/office/drawing/2014/main" id="{3144E809-7949-457D-91B7-5A993696B92C}"/>
                </a:ext>
              </a:extLst>
            </p:cNvPr>
            <p:cNvSpPr txBox="1">
              <a:spLocks noChangeArrowheads="1"/>
            </p:cNvSpPr>
            <p:nvPr/>
          </p:nvSpPr>
          <p:spPr bwMode="auto">
            <a:xfrm>
              <a:off x="99698176" y="108585000"/>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7" name="Line 72">
              <a:extLst>
                <a:ext uri="{FF2B5EF4-FFF2-40B4-BE49-F238E27FC236}">
                  <a16:creationId xmlns:a16="http://schemas.microsoft.com/office/drawing/2014/main" id="{4E94BC52-3677-42AD-9FE7-614675314EF3}"/>
                </a:ext>
              </a:extLst>
            </p:cNvPr>
            <p:cNvSpPr>
              <a:spLocks noChangeShapeType="1"/>
            </p:cNvSpPr>
            <p:nvPr/>
          </p:nvSpPr>
          <p:spPr bwMode="auto">
            <a:xfrm>
              <a:off x="99155251" y="107956350"/>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8" name="Text Box 73">
              <a:extLst>
                <a:ext uri="{FF2B5EF4-FFF2-40B4-BE49-F238E27FC236}">
                  <a16:creationId xmlns:a16="http://schemas.microsoft.com/office/drawing/2014/main" id="{B7FAD958-EC9D-4B8A-A7F4-C782122F544F}"/>
                </a:ext>
              </a:extLst>
            </p:cNvPr>
            <p:cNvSpPr txBox="1">
              <a:spLocks noChangeArrowheads="1"/>
            </p:cNvSpPr>
            <p:nvPr/>
          </p:nvSpPr>
          <p:spPr bwMode="auto">
            <a:xfrm>
              <a:off x="99383851" y="107499150"/>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9" name="Line 74">
              <a:extLst>
                <a:ext uri="{FF2B5EF4-FFF2-40B4-BE49-F238E27FC236}">
                  <a16:creationId xmlns:a16="http://schemas.microsoft.com/office/drawing/2014/main" id="{A7972BC3-8DFE-41E0-94A4-EAD57D02A856}"/>
                </a:ext>
              </a:extLst>
            </p:cNvPr>
            <p:cNvSpPr>
              <a:spLocks noChangeShapeType="1"/>
            </p:cNvSpPr>
            <p:nvPr/>
          </p:nvSpPr>
          <p:spPr bwMode="auto">
            <a:xfrm>
              <a:off x="103327201" y="1062990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0" name="Text Box 75">
              <a:extLst>
                <a:ext uri="{FF2B5EF4-FFF2-40B4-BE49-F238E27FC236}">
                  <a16:creationId xmlns:a16="http://schemas.microsoft.com/office/drawing/2014/main" id="{9BB000B9-7A11-4AC2-9412-301CF147519E}"/>
                </a:ext>
              </a:extLst>
            </p:cNvPr>
            <p:cNvSpPr txBox="1">
              <a:spLocks noChangeArrowheads="1"/>
            </p:cNvSpPr>
            <p:nvPr/>
          </p:nvSpPr>
          <p:spPr bwMode="auto">
            <a:xfrm>
              <a:off x="103212901" y="1060132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1" name="Line 76">
              <a:extLst>
                <a:ext uri="{FF2B5EF4-FFF2-40B4-BE49-F238E27FC236}">
                  <a16:creationId xmlns:a16="http://schemas.microsoft.com/office/drawing/2014/main" id="{93AFF79D-E834-4D29-9B54-A4029CB01D6A}"/>
                </a:ext>
              </a:extLst>
            </p:cNvPr>
            <p:cNvSpPr>
              <a:spLocks noChangeShapeType="1"/>
            </p:cNvSpPr>
            <p:nvPr/>
          </p:nvSpPr>
          <p:spPr bwMode="auto">
            <a:xfrm>
              <a:off x="103441501" y="1062990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2" name="Text Box 77">
              <a:extLst>
                <a:ext uri="{FF2B5EF4-FFF2-40B4-BE49-F238E27FC236}">
                  <a16:creationId xmlns:a16="http://schemas.microsoft.com/office/drawing/2014/main" id="{F4077151-38EF-48C4-8DFA-8713EBA42BD7}"/>
                </a:ext>
              </a:extLst>
            </p:cNvPr>
            <p:cNvSpPr txBox="1">
              <a:spLocks noChangeArrowheads="1"/>
            </p:cNvSpPr>
            <p:nvPr/>
          </p:nvSpPr>
          <p:spPr bwMode="auto">
            <a:xfrm>
              <a:off x="100206497" y="106641900"/>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3" name="Line 78">
              <a:extLst>
                <a:ext uri="{FF2B5EF4-FFF2-40B4-BE49-F238E27FC236}">
                  <a16:creationId xmlns:a16="http://schemas.microsoft.com/office/drawing/2014/main" id="{684CD99A-FA63-4E7B-882E-4466E5933E9A}"/>
                </a:ext>
              </a:extLst>
            </p:cNvPr>
            <p:cNvSpPr>
              <a:spLocks noChangeShapeType="1"/>
            </p:cNvSpPr>
            <p:nvPr/>
          </p:nvSpPr>
          <p:spPr bwMode="auto">
            <a:xfrm>
              <a:off x="100373227"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4" name="Line 79">
              <a:extLst>
                <a:ext uri="{FF2B5EF4-FFF2-40B4-BE49-F238E27FC236}">
                  <a16:creationId xmlns:a16="http://schemas.microsoft.com/office/drawing/2014/main" id="{9F66140F-85ED-4BFA-A1C9-F48C661BA6D5}"/>
                </a:ext>
              </a:extLst>
            </p:cNvPr>
            <p:cNvSpPr>
              <a:spLocks noChangeShapeType="1"/>
            </p:cNvSpPr>
            <p:nvPr/>
          </p:nvSpPr>
          <p:spPr bwMode="auto">
            <a:xfrm>
              <a:off x="99206109"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5" name="Line 80">
              <a:extLst>
                <a:ext uri="{FF2B5EF4-FFF2-40B4-BE49-F238E27FC236}">
                  <a16:creationId xmlns:a16="http://schemas.microsoft.com/office/drawing/2014/main" id="{A9CBD70E-F395-460F-8F2B-87D694E592F5}"/>
                </a:ext>
              </a:extLst>
            </p:cNvPr>
            <p:cNvSpPr>
              <a:spLocks noChangeShapeType="1"/>
            </p:cNvSpPr>
            <p:nvPr/>
          </p:nvSpPr>
          <p:spPr bwMode="auto">
            <a:xfrm>
              <a:off x="100206497" y="106356150"/>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6" name="Text Box 81">
              <a:extLst>
                <a:ext uri="{FF2B5EF4-FFF2-40B4-BE49-F238E27FC236}">
                  <a16:creationId xmlns:a16="http://schemas.microsoft.com/office/drawing/2014/main" id="{4BE97F13-468C-4E5C-A8BF-67384852E05A}"/>
                </a:ext>
              </a:extLst>
            </p:cNvPr>
            <p:cNvSpPr txBox="1">
              <a:spLocks noChangeArrowheads="1"/>
            </p:cNvSpPr>
            <p:nvPr/>
          </p:nvSpPr>
          <p:spPr bwMode="auto">
            <a:xfrm>
              <a:off x="98983801" y="10607040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7" name="Line 82">
              <a:extLst>
                <a:ext uri="{FF2B5EF4-FFF2-40B4-BE49-F238E27FC236}">
                  <a16:creationId xmlns:a16="http://schemas.microsoft.com/office/drawing/2014/main" id="{A7043E5D-E536-4D76-B577-2476FB8B47C4}"/>
                </a:ext>
              </a:extLst>
            </p:cNvPr>
            <p:cNvSpPr>
              <a:spLocks noChangeShapeType="1"/>
            </p:cNvSpPr>
            <p:nvPr/>
          </p:nvSpPr>
          <p:spPr bwMode="auto">
            <a:xfrm>
              <a:off x="99539571" y="1064704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8" name="Line 83">
              <a:extLst>
                <a:ext uri="{FF2B5EF4-FFF2-40B4-BE49-F238E27FC236}">
                  <a16:creationId xmlns:a16="http://schemas.microsoft.com/office/drawing/2014/main" id="{DD4D8CD5-6DA4-4BEA-8C0A-89225FAEE191}"/>
                </a:ext>
              </a:extLst>
            </p:cNvPr>
            <p:cNvSpPr>
              <a:spLocks noChangeShapeType="1"/>
            </p:cNvSpPr>
            <p:nvPr/>
          </p:nvSpPr>
          <p:spPr bwMode="auto">
            <a:xfrm>
              <a:off x="99428417" y="106470450"/>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9" name="Text Box 84">
              <a:extLst>
                <a:ext uri="{FF2B5EF4-FFF2-40B4-BE49-F238E27FC236}">
                  <a16:creationId xmlns:a16="http://schemas.microsoft.com/office/drawing/2014/main" id="{6CB37364-17D3-4E53-842C-CCDB18ABF2DB}"/>
                </a:ext>
              </a:extLst>
            </p:cNvPr>
            <p:cNvSpPr txBox="1">
              <a:spLocks noChangeArrowheads="1"/>
            </p:cNvSpPr>
            <p:nvPr/>
          </p:nvSpPr>
          <p:spPr bwMode="auto">
            <a:xfrm>
              <a:off x="98983801" y="106670475"/>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0" name="Text Box 85">
              <a:extLst>
                <a:ext uri="{FF2B5EF4-FFF2-40B4-BE49-F238E27FC236}">
                  <a16:creationId xmlns:a16="http://schemas.microsoft.com/office/drawing/2014/main" id="{D458817E-936D-4AED-93F9-197375A03379}"/>
                </a:ext>
              </a:extLst>
            </p:cNvPr>
            <p:cNvSpPr txBox="1">
              <a:spLocks noChangeArrowheads="1"/>
            </p:cNvSpPr>
            <p:nvPr/>
          </p:nvSpPr>
          <p:spPr bwMode="auto">
            <a:xfrm>
              <a:off x="100150919" y="1060704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1" name="Line 86">
              <a:extLst>
                <a:ext uri="{FF2B5EF4-FFF2-40B4-BE49-F238E27FC236}">
                  <a16:creationId xmlns:a16="http://schemas.microsoft.com/office/drawing/2014/main" id="{3C33FEBB-8BAB-4EFE-B675-59557D50C650}"/>
                </a:ext>
              </a:extLst>
            </p:cNvPr>
            <p:cNvSpPr>
              <a:spLocks noChangeShapeType="1"/>
            </p:cNvSpPr>
            <p:nvPr/>
          </p:nvSpPr>
          <p:spPr bwMode="auto">
            <a:xfrm>
              <a:off x="99269551" y="106013250"/>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2" name="Text Box 87">
              <a:extLst>
                <a:ext uri="{FF2B5EF4-FFF2-40B4-BE49-F238E27FC236}">
                  <a16:creationId xmlns:a16="http://schemas.microsoft.com/office/drawing/2014/main" id="{29659589-0940-49EE-834E-D9058706CD92}"/>
                </a:ext>
              </a:extLst>
            </p:cNvPr>
            <p:cNvSpPr txBox="1">
              <a:spLocks noChangeArrowheads="1"/>
            </p:cNvSpPr>
            <p:nvPr/>
          </p:nvSpPr>
          <p:spPr bwMode="auto">
            <a:xfrm>
              <a:off x="98783776" y="105756075"/>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3" name="Text Box 88">
              <a:extLst>
                <a:ext uri="{FF2B5EF4-FFF2-40B4-BE49-F238E27FC236}">
                  <a16:creationId xmlns:a16="http://schemas.microsoft.com/office/drawing/2014/main" id="{8188A814-D30B-4F15-B1C8-A88166980B25}"/>
                </a:ext>
              </a:extLst>
            </p:cNvPr>
            <p:cNvSpPr txBox="1">
              <a:spLocks noChangeArrowheads="1"/>
            </p:cNvSpPr>
            <p:nvPr/>
          </p:nvSpPr>
          <p:spPr bwMode="auto">
            <a:xfrm>
              <a:off x="100539958" y="10635615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4" name="Line 89">
              <a:extLst>
                <a:ext uri="{FF2B5EF4-FFF2-40B4-BE49-F238E27FC236}">
                  <a16:creationId xmlns:a16="http://schemas.microsoft.com/office/drawing/2014/main" id="{0180AA31-163B-4D11-B297-273BCAB55E2E}"/>
                </a:ext>
              </a:extLst>
            </p:cNvPr>
            <p:cNvSpPr>
              <a:spLocks noChangeShapeType="1"/>
            </p:cNvSpPr>
            <p:nvPr/>
          </p:nvSpPr>
          <p:spPr bwMode="auto">
            <a:xfrm>
              <a:off x="101095729"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5" name="Line 90">
              <a:extLst>
                <a:ext uri="{FF2B5EF4-FFF2-40B4-BE49-F238E27FC236}">
                  <a16:creationId xmlns:a16="http://schemas.microsoft.com/office/drawing/2014/main" id="{26FB058C-4FD9-4514-B3A9-5F462CCBF373}"/>
                </a:ext>
              </a:extLst>
            </p:cNvPr>
            <p:cNvSpPr>
              <a:spLocks noChangeShapeType="1"/>
            </p:cNvSpPr>
            <p:nvPr/>
          </p:nvSpPr>
          <p:spPr bwMode="auto">
            <a:xfrm>
              <a:off x="100928998" y="10635615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6" name="Text Box 91">
              <a:extLst>
                <a:ext uri="{FF2B5EF4-FFF2-40B4-BE49-F238E27FC236}">
                  <a16:creationId xmlns:a16="http://schemas.microsoft.com/office/drawing/2014/main" id="{71E98248-6C13-4E37-B370-083FF8AD83B9}"/>
                </a:ext>
              </a:extLst>
            </p:cNvPr>
            <p:cNvSpPr txBox="1">
              <a:spLocks noChangeArrowheads="1"/>
            </p:cNvSpPr>
            <p:nvPr/>
          </p:nvSpPr>
          <p:spPr bwMode="auto">
            <a:xfrm>
              <a:off x="100873421" y="1060704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7" name="Line 92">
              <a:extLst>
                <a:ext uri="{FF2B5EF4-FFF2-40B4-BE49-F238E27FC236}">
                  <a16:creationId xmlns:a16="http://schemas.microsoft.com/office/drawing/2014/main" id="{3A20C81C-E967-42C9-9FE4-08B6C3F5AFAC}"/>
                </a:ext>
              </a:extLst>
            </p:cNvPr>
            <p:cNvSpPr>
              <a:spLocks noChangeShapeType="1"/>
            </p:cNvSpPr>
            <p:nvPr/>
          </p:nvSpPr>
          <p:spPr bwMode="auto">
            <a:xfrm flipV="1">
              <a:off x="99206109" y="106470450"/>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8" name="Text Box 93">
              <a:extLst>
                <a:ext uri="{FF2B5EF4-FFF2-40B4-BE49-F238E27FC236}">
                  <a16:creationId xmlns:a16="http://schemas.microsoft.com/office/drawing/2014/main" id="{E32916C9-F6F8-4BFC-93C0-2842EFDC03F6}"/>
                </a:ext>
              </a:extLst>
            </p:cNvPr>
            <p:cNvSpPr txBox="1">
              <a:spLocks noChangeArrowheads="1"/>
            </p:cNvSpPr>
            <p:nvPr/>
          </p:nvSpPr>
          <p:spPr bwMode="auto">
            <a:xfrm>
              <a:off x="99383851" y="10618470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9" name="Text Box 94">
              <a:extLst>
                <a:ext uri="{FF2B5EF4-FFF2-40B4-BE49-F238E27FC236}">
                  <a16:creationId xmlns:a16="http://schemas.microsoft.com/office/drawing/2014/main" id="{31453AFA-AA0F-4929-BA3E-8FABD2FB97A4}"/>
                </a:ext>
              </a:extLst>
            </p:cNvPr>
            <p:cNvSpPr txBox="1">
              <a:spLocks noChangeArrowheads="1"/>
            </p:cNvSpPr>
            <p:nvPr/>
          </p:nvSpPr>
          <p:spPr bwMode="auto">
            <a:xfrm>
              <a:off x="101318038" y="10635615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0" name="Text Box 95">
              <a:extLst>
                <a:ext uri="{FF2B5EF4-FFF2-40B4-BE49-F238E27FC236}">
                  <a16:creationId xmlns:a16="http://schemas.microsoft.com/office/drawing/2014/main" id="{D5831064-8A72-4F9C-A713-055E0ABA61C4}"/>
                </a:ext>
              </a:extLst>
            </p:cNvPr>
            <p:cNvSpPr txBox="1">
              <a:spLocks noChangeArrowheads="1"/>
            </p:cNvSpPr>
            <p:nvPr/>
          </p:nvSpPr>
          <p:spPr bwMode="auto">
            <a:xfrm>
              <a:off x="99298126" y="106813350"/>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1" name="Line 96">
              <a:extLst>
                <a:ext uri="{FF2B5EF4-FFF2-40B4-BE49-F238E27FC236}">
                  <a16:creationId xmlns:a16="http://schemas.microsoft.com/office/drawing/2014/main" id="{5F94443E-1ABA-4232-AD0C-F96173255106}"/>
                </a:ext>
              </a:extLst>
            </p:cNvPr>
            <p:cNvSpPr>
              <a:spLocks noChangeShapeType="1"/>
            </p:cNvSpPr>
            <p:nvPr/>
          </p:nvSpPr>
          <p:spPr bwMode="auto">
            <a:xfrm>
              <a:off x="99539571" y="10664190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2" name="Line 97">
              <a:extLst>
                <a:ext uri="{FF2B5EF4-FFF2-40B4-BE49-F238E27FC236}">
                  <a16:creationId xmlns:a16="http://schemas.microsoft.com/office/drawing/2014/main" id="{4B0005AB-FBB3-4462-9BE0-9F7B6C0EFFD4}"/>
                </a:ext>
              </a:extLst>
            </p:cNvPr>
            <p:cNvSpPr>
              <a:spLocks noChangeShapeType="1"/>
            </p:cNvSpPr>
            <p:nvPr/>
          </p:nvSpPr>
          <p:spPr bwMode="auto">
            <a:xfrm>
              <a:off x="101818231"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3" name="Line 98">
              <a:extLst>
                <a:ext uri="{FF2B5EF4-FFF2-40B4-BE49-F238E27FC236}">
                  <a16:creationId xmlns:a16="http://schemas.microsoft.com/office/drawing/2014/main" id="{024C0C0E-0B6C-4119-B42C-BEC1B45F3E8F}"/>
                </a:ext>
              </a:extLst>
            </p:cNvPr>
            <p:cNvSpPr>
              <a:spLocks noChangeShapeType="1"/>
            </p:cNvSpPr>
            <p:nvPr/>
          </p:nvSpPr>
          <p:spPr bwMode="auto">
            <a:xfrm>
              <a:off x="101651500" y="10635615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4" name="Text Box 99">
              <a:extLst>
                <a:ext uri="{FF2B5EF4-FFF2-40B4-BE49-F238E27FC236}">
                  <a16:creationId xmlns:a16="http://schemas.microsoft.com/office/drawing/2014/main" id="{C2DD1D70-CC6E-4A82-AF1D-3A21DD6E3D09}"/>
                </a:ext>
              </a:extLst>
            </p:cNvPr>
            <p:cNvSpPr txBox="1">
              <a:spLocks noChangeArrowheads="1"/>
            </p:cNvSpPr>
            <p:nvPr/>
          </p:nvSpPr>
          <p:spPr bwMode="auto">
            <a:xfrm>
              <a:off x="101595923" y="1060704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5" name="Line 100">
              <a:extLst>
                <a:ext uri="{FF2B5EF4-FFF2-40B4-BE49-F238E27FC236}">
                  <a16:creationId xmlns:a16="http://schemas.microsoft.com/office/drawing/2014/main" id="{7D248A76-8A90-4FEE-BDE8-6D60CAAA189E}"/>
                </a:ext>
              </a:extLst>
            </p:cNvPr>
            <p:cNvSpPr>
              <a:spLocks noChangeShapeType="1"/>
            </p:cNvSpPr>
            <p:nvPr/>
          </p:nvSpPr>
          <p:spPr bwMode="auto">
            <a:xfrm>
              <a:off x="101095729" y="106527600"/>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6" name="Text Box 101">
              <a:extLst>
                <a:ext uri="{FF2B5EF4-FFF2-40B4-BE49-F238E27FC236}">
                  <a16:creationId xmlns:a16="http://schemas.microsoft.com/office/drawing/2014/main" id="{B80BCBC3-F841-4C67-A833-E06A1B6CBC44}"/>
                </a:ext>
              </a:extLst>
            </p:cNvPr>
            <p:cNvSpPr txBox="1">
              <a:spLocks noChangeArrowheads="1"/>
            </p:cNvSpPr>
            <p:nvPr/>
          </p:nvSpPr>
          <p:spPr bwMode="auto">
            <a:xfrm>
              <a:off x="99812476" y="106356150"/>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7" name="Line 102">
              <a:extLst>
                <a:ext uri="{FF2B5EF4-FFF2-40B4-BE49-F238E27FC236}">
                  <a16:creationId xmlns:a16="http://schemas.microsoft.com/office/drawing/2014/main" id="{92C7403C-C130-47AC-AF8C-508586E02D62}"/>
                </a:ext>
              </a:extLst>
            </p:cNvPr>
            <p:cNvSpPr>
              <a:spLocks noChangeShapeType="1"/>
            </p:cNvSpPr>
            <p:nvPr/>
          </p:nvSpPr>
          <p:spPr bwMode="auto">
            <a:xfrm>
              <a:off x="99261686" y="106584750"/>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8" name="Text Box 103">
              <a:extLst>
                <a:ext uri="{FF2B5EF4-FFF2-40B4-BE49-F238E27FC236}">
                  <a16:creationId xmlns:a16="http://schemas.microsoft.com/office/drawing/2014/main" id="{3BA5EA7C-75A4-47CF-B4BF-A8613F7AED52}"/>
                </a:ext>
              </a:extLst>
            </p:cNvPr>
            <p:cNvSpPr txBox="1">
              <a:spLocks noChangeArrowheads="1"/>
            </p:cNvSpPr>
            <p:nvPr/>
          </p:nvSpPr>
          <p:spPr bwMode="auto">
            <a:xfrm>
              <a:off x="99761880" y="106584750"/>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9" name="Line 104">
              <a:extLst>
                <a:ext uri="{FF2B5EF4-FFF2-40B4-BE49-F238E27FC236}">
                  <a16:creationId xmlns:a16="http://schemas.microsoft.com/office/drawing/2014/main" id="{8EF39589-F3CB-468B-8D97-8687A401A6AA}"/>
                </a:ext>
              </a:extLst>
            </p:cNvPr>
            <p:cNvSpPr>
              <a:spLocks noChangeShapeType="1"/>
            </p:cNvSpPr>
            <p:nvPr/>
          </p:nvSpPr>
          <p:spPr bwMode="auto">
            <a:xfrm>
              <a:off x="103441501" y="10669905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0" name="Text Box 105">
              <a:extLst>
                <a:ext uri="{FF2B5EF4-FFF2-40B4-BE49-F238E27FC236}">
                  <a16:creationId xmlns:a16="http://schemas.microsoft.com/office/drawing/2014/main" id="{FAEF9CB8-1131-4C05-ADC7-D72E10D227C4}"/>
                </a:ext>
              </a:extLst>
            </p:cNvPr>
            <p:cNvSpPr txBox="1">
              <a:spLocks noChangeArrowheads="1"/>
            </p:cNvSpPr>
            <p:nvPr/>
          </p:nvSpPr>
          <p:spPr bwMode="auto">
            <a:xfrm>
              <a:off x="103098601" y="107270550"/>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1" name="Line 106">
              <a:extLst>
                <a:ext uri="{FF2B5EF4-FFF2-40B4-BE49-F238E27FC236}">
                  <a16:creationId xmlns:a16="http://schemas.microsoft.com/office/drawing/2014/main" id="{126B51D1-3F5C-4D03-88B5-04574F93F3DE}"/>
                </a:ext>
              </a:extLst>
            </p:cNvPr>
            <p:cNvSpPr>
              <a:spLocks noChangeShapeType="1"/>
            </p:cNvSpPr>
            <p:nvPr/>
          </p:nvSpPr>
          <p:spPr bwMode="auto">
            <a:xfrm>
              <a:off x="98869500"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2" name="Text Box 107">
              <a:extLst>
                <a:ext uri="{FF2B5EF4-FFF2-40B4-BE49-F238E27FC236}">
                  <a16:creationId xmlns:a16="http://schemas.microsoft.com/office/drawing/2014/main" id="{C6ED7F37-34A0-4C6C-8083-193357E3717B}"/>
                </a:ext>
              </a:extLst>
            </p:cNvPr>
            <p:cNvSpPr txBox="1">
              <a:spLocks noChangeArrowheads="1"/>
            </p:cNvSpPr>
            <p:nvPr/>
          </p:nvSpPr>
          <p:spPr bwMode="auto">
            <a:xfrm>
              <a:off x="98698050" y="106070400"/>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3" name="Line 108">
              <a:extLst>
                <a:ext uri="{FF2B5EF4-FFF2-40B4-BE49-F238E27FC236}">
                  <a16:creationId xmlns:a16="http://schemas.microsoft.com/office/drawing/2014/main" id="{EC21BFE3-6113-4612-B378-1301533DB8DD}"/>
                </a:ext>
              </a:extLst>
            </p:cNvPr>
            <p:cNvSpPr>
              <a:spLocks noChangeShapeType="1"/>
            </p:cNvSpPr>
            <p:nvPr/>
          </p:nvSpPr>
          <p:spPr bwMode="auto">
            <a:xfrm>
              <a:off x="98698050" y="106327575"/>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4" name="Line 109">
              <a:extLst>
                <a:ext uri="{FF2B5EF4-FFF2-40B4-BE49-F238E27FC236}">
                  <a16:creationId xmlns:a16="http://schemas.microsoft.com/office/drawing/2014/main" id="{063FA413-1A04-4E68-B029-E84F2F16CF8C}"/>
                </a:ext>
              </a:extLst>
            </p:cNvPr>
            <p:cNvSpPr>
              <a:spLocks noChangeShapeType="1"/>
            </p:cNvSpPr>
            <p:nvPr/>
          </p:nvSpPr>
          <p:spPr bwMode="auto">
            <a:xfrm>
              <a:off x="98755201" y="106013250"/>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5" name="Text Box 110">
              <a:extLst>
                <a:ext uri="{FF2B5EF4-FFF2-40B4-BE49-F238E27FC236}">
                  <a16:creationId xmlns:a16="http://schemas.microsoft.com/office/drawing/2014/main" id="{3C65188F-B0AB-49EA-9A6D-D9C439BDBBE5}"/>
                </a:ext>
              </a:extLst>
            </p:cNvPr>
            <p:cNvSpPr txBox="1">
              <a:spLocks noChangeArrowheads="1"/>
            </p:cNvSpPr>
            <p:nvPr/>
          </p:nvSpPr>
          <p:spPr bwMode="auto">
            <a:xfrm>
              <a:off x="98926651" y="10632757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6" name="Text Box 111">
              <a:extLst>
                <a:ext uri="{FF2B5EF4-FFF2-40B4-BE49-F238E27FC236}">
                  <a16:creationId xmlns:a16="http://schemas.microsoft.com/office/drawing/2014/main" id="{67B1BC93-203E-418C-B2FC-2BFDF59E21F2}"/>
                </a:ext>
              </a:extLst>
            </p:cNvPr>
            <p:cNvSpPr txBox="1">
              <a:spLocks noChangeArrowheads="1"/>
            </p:cNvSpPr>
            <p:nvPr/>
          </p:nvSpPr>
          <p:spPr bwMode="auto">
            <a:xfrm>
              <a:off x="103955850" y="10887075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7" name="Text Box 112">
              <a:extLst>
                <a:ext uri="{FF2B5EF4-FFF2-40B4-BE49-F238E27FC236}">
                  <a16:creationId xmlns:a16="http://schemas.microsoft.com/office/drawing/2014/main" id="{BD5FFA3B-DEE8-4B47-9334-BBD18879F4DD}"/>
                </a:ext>
              </a:extLst>
            </p:cNvPr>
            <p:cNvSpPr txBox="1">
              <a:spLocks noChangeArrowheads="1"/>
            </p:cNvSpPr>
            <p:nvPr/>
          </p:nvSpPr>
          <p:spPr bwMode="auto">
            <a:xfrm>
              <a:off x="103898700" y="10709910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8" name="Text Box 113">
              <a:extLst>
                <a:ext uri="{FF2B5EF4-FFF2-40B4-BE49-F238E27FC236}">
                  <a16:creationId xmlns:a16="http://schemas.microsoft.com/office/drawing/2014/main" id="{21BA4377-836E-4BC8-A844-B74D37968AF0}"/>
                </a:ext>
              </a:extLst>
            </p:cNvPr>
            <p:cNvSpPr txBox="1">
              <a:spLocks noChangeArrowheads="1"/>
            </p:cNvSpPr>
            <p:nvPr/>
          </p:nvSpPr>
          <p:spPr bwMode="auto">
            <a:xfrm>
              <a:off x="103155750" y="108813600"/>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9" name="Line 114">
              <a:extLst>
                <a:ext uri="{FF2B5EF4-FFF2-40B4-BE49-F238E27FC236}">
                  <a16:creationId xmlns:a16="http://schemas.microsoft.com/office/drawing/2014/main" id="{F0B8A445-3E5A-4A17-ACDE-3794FF6C1E3D}"/>
                </a:ext>
              </a:extLst>
            </p:cNvPr>
            <p:cNvSpPr>
              <a:spLocks noChangeShapeType="1"/>
            </p:cNvSpPr>
            <p:nvPr/>
          </p:nvSpPr>
          <p:spPr bwMode="auto">
            <a:xfrm>
              <a:off x="103327200" y="1082421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0" name="Line 115">
              <a:extLst>
                <a:ext uri="{FF2B5EF4-FFF2-40B4-BE49-F238E27FC236}">
                  <a16:creationId xmlns:a16="http://schemas.microsoft.com/office/drawing/2014/main" id="{CC4CC098-2B75-4FDF-93DF-F5D61BAF19D2}"/>
                </a:ext>
              </a:extLst>
            </p:cNvPr>
            <p:cNvSpPr>
              <a:spLocks noChangeShapeType="1"/>
            </p:cNvSpPr>
            <p:nvPr/>
          </p:nvSpPr>
          <p:spPr bwMode="auto">
            <a:xfrm>
              <a:off x="103441500" y="1082421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1" name="Line 116">
              <a:extLst>
                <a:ext uri="{FF2B5EF4-FFF2-40B4-BE49-F238E27FC236}">
                  <a16:creationId xmlns:a16="http://schemas.microsoft.com/office/drawing/2014/main" id="{50CE9FC3-CE8C-414E-8A17-77397B031503}"/>
                </a:ext>
              </a:extLst>
            </p:cNvPr>
            <p:cNvSpPr>
              <a:spLocks noChangeShapeType="1"/>
            </p:cNvSpPr>
            <p:nvPr/>
          </p:nvSpPr>
          <p:spPr bwMode="auto">
            <a:xfrm>
              <a:off x="103441500" y="108585000"/>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2" name="Text Box 117">
              <a:extLst>
                <a:ext uri="{FF2B5EF4-FFF2-40B4-BE49-F238E27FC236}">
                  <a16:creationId xmlns:a16="http://schemas.microsoft.com/office/drawing/2014/main" id="{F09B7D98-1DB2-42AE-89DA-24A47035C40C}"/>
                </a:ext>
              </a:extLst>
            </p:cNvPr>
            <p:cNvSpPr txBox="1">
              <a:spLocks noChangeArrowheads="1"/>
            </p:cNvSpPr>
            <p:nvPr/>
          </p:nvSpPr>
          <p:spPr bwMode="auto">
            <a:xfrm>
              <a:off x="103212900" y="1079563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443" name="Rectangle 442">
            <a:extLst>
              <a:ext uri="{FF2B5EF4-FFF2-40B4-BE49-F238E27FC236}">
                <a16:creationId xmlns:a16="http://schemas.microsoft.com/office/drawing/2014/main" id="{82794C27-8C55-4B4D-BF07-9488CD27300E}"/>
              </a:ext>
            </a:extLst>
          </p:cNvPr>
          <p:cNvSpPr/>
          <p:nvPr/>
        </p:nvSpPr>
        <p:spPr>
          <a:xfrm>
            <a:off x="4718472" y="1233182"/>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13825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481CAD0-F3A4-4482-9420-FE2FF9C18FD6}"/>
              </a:ext>
            </a:extLst>
          </p:cNvPr>
          <p:cNvSpPr>
            <a:spLocks noGrp="1"/>
          </p:cNvSpPr>
          <p:nvPr>
            <p:ph type="sldNum" sz="quarter" idx="12"/>
          </p:nvPr>
        </p:nvSpPr>
        <p:spPr/>
        <p:txBody>
          <a:bodyPr/>
          <a:lstStyle/>
          <a:p>
            <a:fld id="{1E1B8BD3-EEEF-4896-BEE3-06C250004F3C}" type="slidenum">
              <a:rPr lang="en-US" smtClean="0"/>
              <a:pPr/>
              <a:t>8</a:t>
            </a:fld>
            <a:endParaRPr lang="en-US" dirty="0"/>
          </a:p>
        </p:txBody>
      </p:sp>
      <p:sp>
        <p:nvSpPr>
          <p:cNvPr id="3" name="Rectangle 2">
            <a:extLst>
              <a:ext uri="{FF2B5EF4-FFF2-40B4-BE49-F238E27FC236}">
                <a16:creationId xmlns:a16="http://schemas.microsoft.com/office/drawing/2014/main" id="{52DD40A7-F46F-408F-A6F5-09CFA390A1DB}"/>
              </a:ext>
            </a:extLst>
          </p:cNvPr>
          <p:cNvSpPr/>
          <p:nvPr/>
        </p:nvSpPr>
        <p:spPr>
          <a:xfrm>
            <a:off x="818246" y="541463"/>
            <a:ext cx="3372473" cy="5509200"/>
          </a:xfrm>
          <a:prstGeom prst="rect">
            <a:avLst/>
          </a:prstGeom>
        </p:spPr>
        <p:txBody>
          <a:bodyPr wrap="square">
            <a:spAutoFit/>
          </a:bodyPr>
          <a:lstStyle/>
          <a:p>
            <a:r>
              <a:rPr lang="en-US" sz="1600" kern="1400" dirty="0">
                <a:solidFill>
                  <a:srgbClr val="000000"/>
                </a:solidFill>
                <a:latin typeface="Arial Narrow" panose="020B0606020202030204" pitchFamily="34" charset="0"/>
              </a:rPr>
              <a:t>We have a couple of histories to look at. You may or may not have noticed it, but we are dealing with not two but three histories. We are dealing with the ‘Alpha’ history, the ‘Omega’ history, and the history wedged in between. Let’s consider this following thought. We have already gone through the history of Pyrrhus, and through the history of WWII. For ‘Ancient Israel’, we have two lines. The ‘Alpha’ line of Moses and the ‘Omega’ line of Christ. Then for ‘Modern Israel’ we have two lines. The ’Alpha’ line of the Millerites and the ‘Omega’ line of the 144,000. This is a simple concept. But, it could grow because it’s missing history. If we look back into that history, we see the same pattern as we saw in the battles of Pyrrhus, such as Pyrrhus in Italy and the battles between the King of the North (’KoN’) and the ‘KoS’. There are three battles and it’s not ‘Failure’ and ‘Success’. It’s ‘</a:t>
            </a:r>
            <a:r>
              <a:rPr lang="en-US" sz="1600" b="1" kern="1400" dirty="0">
                <a:solidFill>
                  <a:srgbClr val="000000"/>
                </a:solidFill>
                <a:latin typeface="Arial Narrow" panose="020B0606020202030204" pitchFamily="34" charset="0"/>
              </a:rPr>
              <a:t>Failure</a:t>
            </a:r>
            <a:r>
              <a:rPr lang="en-US" sz="1600" kern="1400" dirty="0">
                <a:solidFill>
                  <a:srgbClr val="000000"/>
                </a:solidFill>
                <a:latin typeface="Arial Narrow" panose="020B0606020202030204" pitchFamily="34" charset="0"/>
              </a:rPr>
              <a:t>’, ‘</a:t>
            </a:r>
            <a:r>
              <a:rPr lang="en-US" sz="1600" b="1" kern="1400" dirty="0">
                <a:solidFill>
                  <a:srgbClr val="000000"/>
                </a:solidFill>
                <a:latin typeface="Arial Narrow" panose="020B0606020202030204" pitchFamily="34" charset="0"/>
              </a:rPr>
              <a:t>Failure</a:t>
            </a:r>
            <a:r>
              <a:rPr lang="en-US" sz="1600" kern="1400" dirty="0">
                <a:solidFill>
                  <a:srgbClr val="000000"/>
                </a:solidFill>
                <a:latin typeface="Arial Narrow" panose="020B0606020202030204" pitchFamily="34" charset="0"/>
              </a:rPr>
              <a:t>’, ‘</a:t>
            </a:r>
            <a:r>
              <a:rPr lang="en-US" sz="1600" b="1" kern="1400" dirty="0">
                <a:solidFill>
                  <a:srgbClr val="000000"/>
                </a:solidFill>
                <a:latin typeface="Arial Narrow" panose="020B0606020202030204" pitchFamily="34" charset="0"/>
              </a:rPr>
              <a:t>Success</a:t>
            </a:r>
            <a:r>
              <a:rPr lang="en-US" sz="1600" kern="1400" dirty="0">
                <a:solidFill>
                  <a:srgbClr val="000000"/>
                </a:solidFill>
                <a:latin typeface="Arial Narrow" panose="020B0606020202030204" pitchFamily="34" charset="0"/>
              </a:rPr>
              <a:t>’.</a:t>
            </a:r>
            <a:endParaRPr lang="en-US" sz="1200" kern="1400" dirty="0">
              <a:solidFill>
                <a:srgbClr val="000000"/>
              </a:solidFill>
              <a:effectLst/>
              <a:latin typeface="Times New Roman" panose="02020603050405020304" pitchFamily="18" charset="0"/>
            </a:endParaRPr>
          </a:p>
        </p:txBody>
      </p:sp>
      <p:sp>
        <p:nvSpPr>
          <p:cNvPr id="139" name="TextBox 138">
            <a:extLst>
              <a:ext uri="{FF2B5EF4-FFF2-40B4-BE49-F238E27FC236}">
                <a16:creationId xmlns:a16="http://schemas.microsoft.com/office/drawing/2014/main" id="{D2A853B0-C671-47E2-A9AF-94C1535FD8FF}"/>
              </a:ext>
            </a:extLst>
          </p:cNvPr>
          <p:cNvSpPr txBox="1"/>
          <p:nvPr/>
        </p:nvSpPr>
        <p:spPr>
          <a:xfrm>
            <a:off x="9375142" y="4557686"/>
            <a:ext cx="353291" cy="461665"/>
          </a:xfrm>
          <a:prstGeom prst="rect">
            <a:avLst/>
          </a:prstGeom>
          <a:noFill/>
        </p:spPr>
        <p:txBody>
          <a:bodyPr wrap="square" rtlCol="0">
            <a:spAutoFit/>
          </a:bodyPr>
          <a:lstStyle/>
          <a:p>
            <a:r>
              <a:rPr lang="en-US" sz="2400" b="1" dirty="0">
                <a:latin typeface="Arial Narrow" panose="020B0606020202030204" pitchFamily="34" charset="0"/>
              </a:rPr>
              <a:t>F</a:t>
            </a:r>
          </a:p>
        </p:txBody>
      </p:sp>
      <p:sp>
        <p:nvSpPr>
          <p:cNvPr id="140" name="TextBox 139">
            <a:extLst>
              <a:ext uri="{FF2B5EF4-FFF2-40B4-BE49-F238E27FC236}">
                <a16:creationId xmlns:a16="http://schemas.microsoft.com/office/drawing/2014/main" id="{4EC5F9E6-EF5A-4C33-B35E-8953FD8759C5}"/>
              </a:ext>
            </a:extLst>
          </p:cNvPr>
          <p:cNvSpPr txBox="1"/>
          <p:nvPr/>
        </p:nvSpPr>
        <p:spPr>
          <a:xfrm>
            <a:off x="10161247" y="4553151"/>
            <a:ext cx="299606" cy="470734"/>
          </a:xfrm>
          <a:prstGeom prst="rect">
            <a:avLst/>
          </a:prstGeom>
          <a:noFill/>
        </p:spPr>
        <p:txBody>
          <a:bodyPr wrap="square" rtlCol="0">
            <a:spAutoFit/>
          </a:bodyPr>
          <a:lstStyle/>
          <a:p>
            <a:r>
              <a:rPr lang="en-US" sz="2400" b="1" dirty="0">
                <a:latin typeface="Arial Narrow" panose="020B0606020202030204" pitchFamily="34" charset="0"/>
              </a:rPr>
              <a:t>F</a:t>
            </a:r>
          </a:p>
        </p:txBody>
      </p:sp>
      <p:sp>
        <p:nvSpPr>
          <p:cNvPr id="141" name="TextBox 140">
            <a:extLst>
              <a:ext uri="{FF2B5EF4-FFF2-40B4-BE49-F238E27FC236}">
                <a16:creationId xmlns:a16="http://schemas.microsoft.com/office/drawing/2014/main" id="{43491F47-B0B0-4DEB-843E-08A09A4ED66B}"/>
              </a:ext>
            </a:extLst>
          </p:cNvPr>
          <p:cNvSpPr txBox="1"/>
          <p:nvPr/>
        </p:nvSpPr>
        <p:spPr>
          <a:xfrm>
            <a:off x="11298936" y="4557685"/>
            <a:ext cx="353291" cy="461665"/>
          </a:xfrm>
          <a:prstGeom prst="rect">
            <a:avLst/>
          </a:prstGeom>
          <a:noFill/>
        </p:spPr>
        <p:txBody>
          <a:bodyPr wrap="square" rtlCol="0">
            <a:spAutoFit/>
          </a:bodyPr>
          <a:lstStyle/>
          <a:p>
            <a:r>
              <a:rPr lang="en-US" sz="2400" b="1" dirty="0">
                <a:latin typeface="Arial Narrow" panose="020B0606020202030204" pitchFamily="34" charset="0"/>
              </a:rPr>
              <a:t>S</a:t>
            </a:r>
          </a:p>
        </p:txBody>
      </p:sp>
      <p:sp>
        <p:nvSpPr>
          <p:cNvPr id="142" name="Text Box 16">
            <a:extLst>
              <a:ext uri="{FF2B5EF4-FFF2-40B4-BE49-F238E27FC236}">
                <a16:creationId xmlns:a16="http://schemas.microsoft.com/office/drawing/2014/main" id="{84BC0D95-3C7D-44C9-B741-0038C8DBA1C5}"/>
              </a:ext>
            </a:extLst>
          </p:cNvPr>
          <p:cNvSpPr txBox="1">
            <a:spLocks noChangeArrowheads="1"/>
          </p:cNvSpPr>
          <p:nvPr/>
        </p:nvSpPr>
        <p:spPr bwMode="auto">
          <a:xfrm>
            <a:off x="5245213" y="5917202"/>
            <a:ext cx="685800" cy="5671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Modern Israel</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sp>
        <p:nvSpPr>
          <p:cNvPr id="143" name="Text Box 16">
            <a:extLst>
              <a:ext uri="{FF2B5EF4-FFF2-40B4-BE49-F238E27FC236}">
                <a16:creationId xmlns:a16="http://schemas.microsoft.com/office/drawing/2014/main" id="{0F2DBEB6-3A14-4A67-857E-5EAD5F8802F9}"/>
              </a:ext>
            </a:extLst>
          </p:cNvPr>
          <p:cNvSpPr txBox="1">
            <a:spLocks noChangeArrowheads="1"/>
          </p:cNvSpPr>
          <p:nvPr/>
        </p:nvSpPr>
        <p:spPr bwMode="auto">
          <a:xfrm>
            <a:off x="5245925" y="5129620"/>
            <a:ext cx="685800" cy="5671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Arial Narrow" panose="020B0606020202030204" pitchFamily="34" charset="0"/>
              </a:rPr>
              <a:t>Ancient Israel</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grpSp>
        <p:nvGrpSpPr>
          <p:cNvPr id="144" name="Group 143">
            <a:extLst>
              <a:ext uri="{FF2B5EF4-FFF2-40B4-BE49-F238E27FC236}">
                <a16:creationId xmlns:a16="http://schemas.microsoft.com/office/drawing/2014/main" id="{27B58BD8-C57C-456F-BE58-E69B877E33A8}"/>
              </a:ext>
            </a:extLst>
          </p:cNvPr>
          <p:cNvGrpSpPr>
            <a:grpSpLocks/>
          </p:cNvGrpSpPr>
          <p:nvPr/>
        </p:nvGrpSpPr>
        <p:grpSpPr bwMode="auto">
          <a:xfrm>
            <a:off x="4820410" y="447554"/>
            <a:ext cx="7029450" cy="4114800"/>
            <a:chOff x="98698050" y="105441750"/>
            <a:chExt cx="7029451" cy="4114800"/>
          </a:xfrm>
        </p:grpSpPr>
        <p:sp>
          <p:nvSpPr>
            <p:cNvPr id="145" name="Text Box 3">
              <a:extLst>
                <a:ext uri="{FF2B5EF4-FFF2-40B4-BE49-F238E27FC236}">
                  <a16:creationId xmlns:a16="http://schemas.microsoft.com/office/drawing/2014/main" id="{99B80D35-6B57-4363-B199-BBFB37B7F946}"/>
                </a:ext>
              </a:extLst>
            </p:cNvPr>
            <p:cNvSpPr txBox="1">
              <a:spLocks noChangeArrowheads="1"/>
            </p:cNvSpPr>
            <p:nvPr/>
          </p:nvSpPr>
          <p:spPr bwMode="auto">
            <a:xfrm>
              <a:off x="98869501" y="105498900"/>
              <a:ext cx="6858000" cy="4057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6" name="Text Box 4">
              <a:extLst>
                <a:ext uri="{FF2B5EF4-FFF2-40B4-BE49-F238E27FC236}">
                  <a16:creationId xmlns:a16="http://schemas.microsoft.com/office/drawing/2014/main" id="{29F71C90-F589-47DE-B83B-D695420DFF25}"/>
                </a:ext>
              </a:extLst>
            </p:cNvPr>
            <p:cNvSpPr txBox="1">
              <a:spLocks noChangeArrowheads="1"/>
            </p:cNvSpPr>
            <p:nvPr/>
          </p:nvSpPr>
          <p:spPr bwMode="auto">
            <a:xfrm>
              <a:off x="98869501" y="105441750"/>
              <a:ext cx="134302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Israel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7" name="Text Box 5">
              <a:extLst>
                <a:ext uri="{FF2B5EF4-FFF2-40B4-BE49-F238E27FC236}">
                  <a16:creationId xmlns:a16="http://schemas.microsoft.com/office/drawing/2014/main" id="{EF33CD5D-FBE5-4BF7-82BA-03C4DE2ABCE5}"/>
                </a:ext>
              </a:extLst>
            </p:cNvPr>
            <p:cNvSpPr txBox="1">
              <a:spLocks noChangeArrowheads="1"/>
            </p:cNvSpPr>
            <p:nvPr/>
          </p:nvSpPr>
          <p:spPr bwMode="auto">
            <a:xfrm>
              <a:off x="98869501" y="107270550"/>
              <a:ext cx="11430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Modern 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8" name="Text Box 6">
              <a:extLst>
                <a:ext uri="{FF2B5EF4-FFF2-40B4-BE49-F238E27FC236}">
                  <a16:creationId xmlns:a16="http://schemas.microsoft.com/office/drawing/2014/main" id="{E6FE1C69-738E-4392-9535-45436A8E1571}"/>
                </a:ext>
              </a:extLst>
            </p:cNvPr>
            <p:cNvSpPr txBox="1">
              <a:spLocks noChangeArrowheads="1"/>
            </p:cNvSpPr>
            <p:nvPr/>
          </p:nvSpPr>
          <p:spPr bwMode="auto">
            <a:xfrm>
              <a:off x="105291083" y="10864215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9" name="Line 7">
              <a:extLst>
                <a:ext uri="{FF2B5EF4-FFF2-40B4-BE49-F238E27FC236}">
                  <a16:creationId xmlns:a16="http://schemas.microsoft.com/office/drawing/2014/main" id="{999BBBC2-F31C-44E1-9F99-43C01B17C0B3}"/>
                </a:ext>
              </a:extLst>
            </p:cNvPr>
            <p:cNvSpPr>
              <a:spLocks noChangeShapeType="1"/>
            </p:cNvSpPr>
            <p:nvPr/>
          </p:nvSpPr>
          <p:spPr bwMode="auto">
            <a:xfrm>
              <a:off x="98869501" y="10664190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0" name="Text Box 8">
              <a:extLst>
                <a:ext uri="{FF2B5EF4-FFF2-40B4-BE49-F238E27FC236}">
                  <a16:creationId xmlns:a16="http://schemas.microsoft.com/office/drawing/2014/main" id="{05E58FC8-C4FC-4CB0-A7EF-5EFFF9504891}"/>
                </a:ext>
              </a:extLst>
            </p:cNvPr>
            <p:cNvSpPr txBox="1">
              <a:spLocks noChangeArrowheads="1"/>
            </p:cNvSpPr>
            <p:nvPr/>
          </p:nvSpPr>
          <p:spPr bwMode="auto">
            <a:xfrm>
              <a:off x="101498401" y="106699050"/>
              <a:ext cx="857250" cy="57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rejection of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Text Box 9">
              <a:extLst>
                <a:ext uri="{FF2B5EF4-FFF2-40B4-BE49-F238E27FC236}">
                  <a16:creationId xmlns:a16="http://schemas.microsoft.com/office/drawing/2014/main" id="{0EBE46C1-BEB7-4C09-A463-3C59A95F8D06}"/>
                </a:ext>
              </a:extLst>
            </p:cNvPr>
            <p:cNvSpPr txBox="1">
              <a:spLocks noChangeArrowheads="1"/>
            </p:cNvSpPr>
            <p:nvPr/>
          </p:nvSpPr>
          <p:spPr bwMode="auto">
            <a:xfrm>
              <a:off x="101898451" y="106356150"/>
              <a:ext cx="311727"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Line 10">
              <a:extLst>
                <a:ext uri="{FF2B5EF4-FFF2-40B4-BE49-F238E27FC236}">
                  <a16:creationId xmlns:a16="http://schemas.microsoft.com/office/drawing/2014/main" id="{9378B7E6-655D-4C27-B75A-4730FCBEEDFB}"/>
                </a:ext>
              </a:extLst>
            </p:cNvPr>
            <p:cNvSpPr>
              <a:spLocks noChangeShapeType="1"/>
            </p:cNvSpPr>
            <p:nvPr/>
          </p:nvSpPr>
          <p:spPr bwMode="auto">
            <a:xfrm>
              <a:off x="104184450"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3" name="Line 11">
              <a:extLst>
                <a:ext uri="{FF2B5EF4-FFF2-40B4-BE49-F238E27FC236}">
                  <a16:creationId xmlns:a16="http://schemas.microsoft.com/office/drawing/2014/main" id="{78DAE6F0-A16E-4C5C-891B-6A5BBC3C9505}"/>
                </a:ext>
              </a:extLst>
            </p:cNvPr>
            <p:cNvSpPr>
              <a:spLocks noChangeShapeType="1"/>
            </p:cNvSpPr>
            <p:nvPr/>
          </p:nvSpPr>
          <p:spPr bwMode="auto">
            <a:xfrm>
              <a:off x="103997414" y="10635615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4" name="Text Box 12">
              <a:extLst>
                <a:ext uri="{FF2B5EF4-FFF2-40B4-BE49-F238E27FC236}">
                  <a16:creationId xmlns:a16="http://schemas.microsoft.com/office/drawing/2014/main" id="{10D3F9A6-7A65-49A4-90EA-7010E550A01A}"/>
                </a:ext>
              </a:extLst>
            </p:cNvPr>
            <p:cNvSpPr txBox="1">
              <a:spLocks noChangeArrowheads="1"/>
            </p:cNvSpPr>
            <p:nvPr/>
          </p:nvSpPr>
          <p:spPr bwMode="auto">
            <a:xfrm>
              <a:off x="103935068" y="1060704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Text Box 13">
              <a:extLst>
                <a:ext uri="{FF2B5EF4-FFF2-40B4-BE49-F238E27FC236}">
                  <a16:creationId xmlns:a16="http://schemas.microsoft.com/office/drawing/2014/main" id="{E3C0FA3D-5D24-4C2B-A2DF-DF9F5F132EEA}"/>
                </a:ext>
              </a:extLst>
            </p:cNvPr>
            <p:cNvSpPr txBox="1">
              <a:spLocks noChangeArrowheads="1"/>
            </p:cNvSpPr>
            <p:nvPr/>
          </p:nvSpPr>
          <p:spPr bwMode="auto">
            <a:xfrm>
              <a:off x="103555800" y="106699050"/>
              <a:ext cx="597477"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Waggoner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Jones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Line 14">
              <a:extLst>
                <a:ext uri="{FF2B5EF4-FFF2-40B4-BE49-F238E27FC236}">
                  <a16:creationId xmlns:a16="http://schemas.microsoft.com/office/drawing/2014/main" id="{36F20554-2B8C-495F-88A4-AAEA7F9408F2}"/>
                </a:ext>
              </a:extLst>
            </p:cNvPr>
            <p:cNvSpPr>
              <a:spLocks noChangeShapeType="1"/>
            </p:cNvSpPr>
            <p:nvPr/>
          </p:nvSpPr>
          <p:spPr bwMode="auto">
            <a:xfrm>
              <a:off x="104184450" y="106641900"/>
              <a:ext cx="0" cy="4572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7" name="Text Box 15">
              <a:extLst>
                <a:ext uri="{FF2B5EF4-FFF2-40B4-BE49-F238E27FC236}">
                  <a16:creationId xmlns:a16="http://schemas.microsoft.com/office/drawing/2014/main" id="{75DF87BD-FE88-4300-996C-D571F8D2012F}"/>
                </a:ext>
              </a:extLst>
            </p:cNvPr>
            <p:cNvSpPr txBox="1">
              <a:spLocks noChangeArrowheads="1"/>
            </p:cNvSpPr>
            <p:nvPr/>
          </p:nvSpPr>
          <p:spPr bwMode="auto">
            <a:xfrm>
              <a:off x="104184450" y="106699050"/>
              <a:ext cx="62345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a:ln>
                    <a:noFill/>
                  </a:ln>
                  <a:solidFill>
                    <a:srgbClr val="000000"/>
                  </a:solidFill>
                  <a:effectLst/>
                  <a:latin typeface="Arial Narrow" panose="020B0606020202030204" pitchFamily="34" charset="0"/>
                </a:rPr>
                <a:t>Butler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Smith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8" name="Line 16">
              <a:extLst>
                <a:ext uri="{FF2B5EF4-FFF2-40B4-BE49-F238E27FC236}">
                  <a16:creationId xmlns:a16="http://schemas.microsoft.com/office/drawing/2014/main" id="{19D5F6DB-9290-4FA8-8826-BA304800E51E}"/>
                </a:ext>
              </a:extLst>
            </p:cNvPr>
            <p:cNvSpPr>
              <a:spLocks noChangeShapeType="1"/>
            </p:cNvSpPr>
            <p:nvPr/>
          </p:nvSpPr>
          <p:spPr bwMode="auto">
            <a:xfrm>
              <a:off x="105041701"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9" name="Line 17">
              <a:extLst>
                <a:ext uri="{FF2B5EF4-FFF2-40B4-BE49-F238E27FC236}">
                  <a16:creationId xmlns:a16="http://schemas.microsoft.com/office/drawing/2014/main" id="{7B0AAE27-A764-4FA5-8194-764F0B854D00}"/>
                </a:ext>
              </a:extLst>
            </p:cNvPr>
            <p:cNvSpPr>
              <a:spLocks noChangeShapeType="1"/>
            </p:cNvSpPr>
            <p:nvPr/>
          </p:nvSpPr>
          <p:spPr bwMode="auto">
            <a:xfrm>
              <a:off x="104854665" y="10635615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0" name="Text Box 18">
              <a:extLst>
                <a:ext uri="{FF2B5EF4-FFF2-40B4-BE49-F238E27FC236}">
                  <a16:creationId xmlns:a16="http://schemas.microsoft.com/office/drawing/2014/main" id="{7CA31EA2-3836-4AFB-9301-8B3BE38B16D5}"/>
                </a:ext>
              </a:extLst>
            </p:cNvPr>
            <p:cNvSpPr txBox="1">
              <a:spLocks noChangeArrowheads="1"/>
            </p:cNvSpPr>
            <p:nvPr/>
          </p:nvSpPr>
          <p:spPr bwMode="auto">
            <a:xfrm>
              <a:off x="104792319" y="1060704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1" name="Line 19">
              <a:extLst>
                <a:ext uri="{FF2B5EF4-FFF2-40B4-BE49-F238E27FC236}">
                  <a16:creationId xmlns:a16="http://schemas.microsoft.com/office/drawing/2014/main" id="{68FAE02F-DE9D-49A9-9D06-A90AD426A1F4}"/>
                </a:ext>
              </a:extLst>
            </p:cNvPr>
            <p:cNvSpPr>
              <a:spLocks noChangeShapeType="1"/>
            </p:cNvSpPr>
            <p:nvPr/>
          </p:nvSpPr>
          <p:spPr bwMode="auto">
            <a:xfrm>
              <a:off x="101841301" y="105956100"/>
              <a:ext cx="308610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20">
              <a:extLst>
                <a:ext uri="{FF2B5EF4-FFF2-40B4-BE49-F238E27FC236}">
                  <a16:creationId xmlns:a16="http://schemas.microsoft.com/office/drawing/2014/main" id="{9637C259-D340-4E19-9C00-E3F852700CF1}"/>
                </a:ext>
              </a:extLst>
            </p:cNvPr>
            <p:cNvSpPr txBox="1">
              <a:spLocks noChangeArrowheads="1"/>
            </p:cNvSpPr>
            <p:nvPr/>
          </p:nvSpPr>
          <p:spPr bwMode="auto">
            <a:xfrm>
              <a:off x="103041450" y="10561320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   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Line 21">
              <a:extLst>
                <a:ext uri="{FF2B5EF4-FFF2-40B4-BE49-F238E27FC236}">
                  <a16:creationId xmlns:a16="http://schemas.microsoft.com/office/drawing/2014/main" id="{533DFD5C-406B-46A1-ACAF-62B96FD27FD3}"/>
                </a:ext>
              </a:extLst>
            </p:cNvPr>
            <p:cNvSpPr>
              <a:spLocks noChangeShapeType="1"/>
            </p:cNvSpPr>
            <p:nvPr/>
          </p:nvSpPr>
          <p:spPr bwMode="auto">
            <a:xfrm>
              <a:off x="105041701" y="106527600"/>
              <a:ext cx="685800"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4" name="Text Box 22">
              <a:extLst>
                <a:ext uri="{FF2B5EF4-FFF2-40B4-BE49-F238E27FC236}">
                  <a16:creationId xmlns:a16="http://schemas.microsoft.com/office/drawing/2014/main" id="{70689795-AD30-4FF8-B39E-7CFC6D239907}"/>
                </a:ext>
              </a:extLst>
            </p:cNvPr>
            <p:cNvSpPr txBox="1">
              <a:spLocks noChangeArrowheads="1"/>
            </p:cNvSpPr>
            <p:nvPr/>
          </p:nvSpPr>
          <p:spPr bwMode="auto">
            <a:xfrm>
              <a:off x="105291083" y="106699050"/>
              <a:ext cx="31172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5" name="Line 23">
              <a:extLst>
                <a:ext uri="{FF2B5EF4-FFF2-40B4-BE49-F238E27FC236}">
                  <a16:creationId xmlns:a16="http://schemas.microsoft.com/office/drawing/2014/main" id="{DD4B4202-E440-46A0-B750-F3F82DA46774}"/>
                </a:ext>
              </a:extLst>
            </p:cNvPr>
            <p:cNvSpPr>
              <a:spLocks noChangeShapeType="1"/>
            </p:cNvSpPr>
            <p:nvPr/>
          </p:nvSpPr>
          <p:spPr bwMode="auto">
            <a:xfrm>
              <a:off x="98869501" y="108585000"/>
              <a:ext cx="68580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6" name="Line 24">
              <a:extLst>
                <a:ext uri="{FF2B5EF4-FFF2-40B4-BE49-F238E27FC236}">
                  <a16:creationId xmlns:a16="http://schemas.microsoft.com/office/drawing/2014/main" id="{EE03265B-64CB-4843-9C56-2898732199FB}"/>
                </a:ext>
              </a:extLst>
            </p:cNvPr>
            <p:cNvSpPr>
              <a:spLocks noChangeShapeType="1"/>
            </p:cNvSpPr>
            <p:nvPr/>
          </p:nvSpPr>
          <p:spPr bwMode="auto">
            <a:xfrm>
              <a:off x="104184450"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7" name="Line 25">
              <a:extLst>
                <a:ext uri="{FF2B5EF4-FFF2-40B4-BE49-F238E27FC236}">
                  <a16:creationId xmlns:a16="http://schemas.microsoft.com/office/drawing/2014/main" id="{D4D29109-9829-4C41-A59E-703E30464D8E}"/>
                </a:ext>
              </a:extLst>
            </p:cNvPr>
            <p:cNvSpPr>
              <a:spLocks noChangeShapeType="1"/>
            </p:cNvSpPr>
            <p:nvPr/>
          </p:nvSpPr>
          <p:spPr bwMode="auto">
            <a:xfrm>
              <a:off x="103997414" y="108299250"/>
              <a:ext cx="37407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8" name="Text Box 26">
              <a:extLst>
                <a:ext uri="{FF2B5EF4-FFF2-40B4-BE49-F238E27FC236}">
                  <a16:creationId xmlns:a16="http://schemas.microsoft.com/office/drawing/2014/main" id="{4FD99F0D-B371-4799-8C6D-2733EA6E4242}"/>
                </a:ext>
              </a:extLst>
            </p:cNvPr>
            <p:cNvSpPr txBox="1">
              <a:spLocks noChangeArrowheads="1"/>
            </p:cNvSpPr>
            <p:nvPr/>
          </p:nvSpPr>
          <p:spPr bwMode="auto">
            <a:xfrm>
              <a:off x="103935068" y="1080135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Text Box 27">
              <a:extLst>
                <a:ext uri="{FF2B5EF4-FFF2-40B4-BE49-F238E27FC236}">
                  <a16:creationId xmlns:a16="http://schemas.microsoft.com/office/drawing/2014/main" id="{0F2ABAC6-6913-4AE0-A159-03F98A431159}"/>
                </a:ext>
              </a:extLst>
            </p:cNvPr>
            <p:cNvSpPr txBox="1">
              <a:spLocks noChangeArrowheads="1"/>
            </p:cNvSpPr>
            <p:nvPr/>
          </p:nvSpPr>
          <p:spPr bwMode="auto">
            <a:xfrm>
              <a:off x="103758422" y="108642150"/>
              <a:ext cx="42602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Line 28">
              <a:extLst>
                <a:ext uri="{FF2B5EF4-FFF2-40B4-BE49-F238E27FC236}">
                  <a16:creationId xmlns:a16="http://schemas.microsoft.com/office/drawing/2014/main" id="{EE449602-4354-4F13-BF6D-9767AD94BCCE}"/>
                </a:ext>
              </a:extLst>
            </p:cNvPr>
            <p:cNvSpPr>
              <a:spLocks noChangeShapeType="1"/>
            </p:cNvSpPr>
            <p:nvPr/>
          </p:nvSpPr>
          <p:spPr bwMode="auto">
            <a:xfrm>
              <a:off x="104184450" y="108585000"/>
              <a:ext cx="0" cy="34290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1" name="Text Box 29">
              <a:extLst>
                <a:ext uri="{FF2B5EF4-FFF2-40B4-BE49-F238E27FC236}">
                  <a16:creationId xmlns:a16="http://schemas.microsoft.com/office/drawing/2014/main" id="{2539938A-DEB7-49B4-A233-07B5644E9632}"/>
                </a:ext>
              </a:extLst>
            </p:cNvPr>
            <p:cNvSpPr txBox="1">
              <a:spLocks noChangeArrowheads="1"/>
            </p:cNvSpPr>
            <p:nvPr/>
          </p:nvSpPr>
          <p:spPr bwMode="auto">
            <a:xfrm>
              <a:off x="104184450" y="108642150"/>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Line 30">
              <a:extLst>
                <a:ext uri="{FF2B5EF4-FFF2-40B4-BE49-F238E27FC236}">
                  <a16:creationId xmlns:a16="http://schemas.microsoft.com/office/drawing/2014/main" id="{9A9BEC07-4D49-46AC-B1E7-11E59C3DE090}"/>
                </a:ext>
              </a:extLst>
            </p:cNvPr>
            <p:cNvSpPr>
              <a:spLocks noChangeShapeType="1"/>
            </p:cNvSpPr>
            <p:nvPr/>
          </p:nvSpPr>
          <p:spPr bwMode="auto">
            <a:xfrm>
              <a:off x="105041701"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3" name="Line 31">
              <a:extLst>
                <a:ext uri="{FF2B5EF4-FFF2-40B4-BE49-F238E27FC236}">
                  <a16:creationId xmlns:a16="http://schemas.microsoft.com/office/drawing/2014/main" id="{415A685A-45F0-4B62-BDCE-7A9139DE14AE}"/>
                </a:ext>
              </a:extLst>
            </p:cNvPr>
            <p:cNvSpPr>
              <a:spLocks noChangeShapeType="1"/>
            </p:cNvSpPr>
            <p:nvPr/>
          </p:nvSpPr>
          <p:spPr bwMode="auto">
            <a:xfrm>
              <a:off x="104854665" y="108299250"/>
              <a:ext cx="37407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4" name="Text Box 32">
              <a:extLst>
                <a:ext uri="{FF2B5EF4-FFF2-40B4-BE49-F238E27FC236}">
                  <a16:creationId xmlns:a16="http://schemas.microsoft.com/office/drawing/2014/main" id="{AC1E3E7D-7D7A-4A9F-8E68-2F0CB1A1830E}"/>
                </a:ext>
              </a:extLst>
            </p:cNvPr>
            <p:cNvSpPr txBox="1">
              <a:spLocks noChangeArrowheads="1"/>
            </p:cNvSpPr>
            <p:nvPr/>
          </p:nvSpPr>
          <p:spPr bwMode="auto">
            <a:xfrm>
              <a:off x="104792319" y="1080135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Text Box 33">
              <a:extLst>
                <a:ext uri="{FF2B5EF4-FFF2-40B4-BE49-F238E27FC236}">
                  <a16:creationId xmlns:a16="http://schemas.microsoft.com/office/drawing/2014/main" id="{D3AF6596-078F-4991-A162-33BB17183D39}"/>
                </a:ext>
              </a:extLst>
            </p:cNvPr>
            <p:cNvSpPr txBox="1">
              <a:spLocks noChangeArrowheads="1"/>
            </p:cNvSpPr>
            <p:nvPr/>
          </p:nvSpPr>
          <p:spPr bwMode="auto">
            <a:xfrm>
              <a:off x="102012751" y="109042200"/>
              <a:ext cx="1142999"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2 assignation attempts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John Paul II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Ronald Reagan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Line 34">
              <a:extLst>
                <a:ext uri="{FF2B5EF4-FFF2-40B4-BE49-F238E27FC236}">
                  <a16:creationId xmlns:a16="http://schemas.microsoft.com/office/drawing/2014/main" id="{3AE5ECD9-6F4A-438A-A107-84CE3A9DB4E4}"/>
                </a:ext>
              </a:extLst>
            </p:cNvPr>
            <p:cNvSpPr>
              <a:spLocks noChangeShapeType="1"/>
            </p:cNvSpPr>
            <p:nvPr/>
          </p:nvSpPr>
          <p:spPr bwMode="auto">
            <a:xfrm>
              <a:off x="102553078" y="10641330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7" name="Line 35">
              <a:extLst>
                <a:ext uri="{FF2B5EF4-FFF2-40B4-BE49-F238E27FC236}">
                  <a16:creationId xmlns:a16="http://schemas.microsoft.com/office/drawing/2014/main" id="{3B296850-C060-4A79-87E5-6AB032ADAF60}"/>
                </a:ext>
              </a:extLst>
            </p:cNvPr>
            <p:cNvSpPr>
              <a:spLocks noChangeShapeType="1"/>
            </p:cNvSpPr>
            <p:nvPr/>
          </p:nvSpPr>
          <p:spPr bwMode="auto">
            <a:xfrm>
              <a:off x="102428387" y="1064133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8" name="Line 36">
              <a:extLst>
                <a:ext uri="{FF2B5EF4-FFF2-40B4-BE49-F238E27FC236}">
                  <a16:creationId xmlns:a16="http://schemas.microsoft.com/office/drawing/2014/main" id="{E30300E6-4234-4177-967E-269377866CCB}"/>
                </a:ext>
              </a:extLst>
            </p:cNvPr>
            <p:cNvSpPr>
              <a:spLocks noChangeShapeType="1"/>
            </p:cNvSpPr>
            <p:nvPr/>
          </p:nvSpPr>
          <p:spPr bwMode="auto">
            <a:xfrm>
              <a:off x="102553078" y="10658475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9" name="Text Box 37">
              <a:extLst>
                <a:ext uri="{FF2B5EF4-FFF2-40B4-BE49-F238E27FC236}">
                  <a16:creationId xmlns:a16="http://schemas.microsoft.com/office/drawing/2014/main" id="{F60D527E-6FEF-4596-B6B9-CA9B5CD742C1}"/>
                </a:ext>
              </a:extLst>
            </p:cNvPr>
            <p:cNvSpPr txBox="1">
              <a:spLocks noChangeArrowheads="1"/>
            </p:cNvSpPr>
            <p:nvPr/>
          </p:nvSpPr>
          <p:spPr bwMode="auto">
            <a:xfrm>
              <a:off x="102303696" y="10607040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0" name="Text Box 38">
              <a:extLst>
                <a:ext uri="{FF2B5EF4-FFF2-40B4-BE49-F238E27FC236}">
                  <a16:creationId xmlns:a16="http://schemas.microsoft.com/office/drawing/2014/main" id="{51A81A28-8AC3-4D42-86C7-06D3DB3D2DD3}"/>
                </a:ext>
              </a:extLst>
            </p:cNvPr>
            <p:cNvSpPr txBox="1">
              <a:spLocks noChangeArrowheads="1"/>
            </p:cNvSpPr>
            <p:nvPr/>
          </p:nvSpPr>
          <p:spPr bwMode="auto">
            <a:xfrm>
              <a:off x="102241351" y="107213400"/>
              <a:ext cx="748145"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James White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1" name="Line 39">
              <a:extLst>
                <a:ext uri="{FF2B5EF4-FFF2-40B4-BE49-F238E27FC236}">
                  <a16:creationId xmlns:a16="http://schemas.microsoft.com/office/drawing/2014/main" id="{B1EBA71B-6B62-4BBC-B70A-3F7D072C68B7}"/>
                </a:ext>
              </a:extLst>
            </p:cNvPr>
            <p:cNvSpPr>
              <a:spLocks noChangeShapeType="1"/>
            </p:cNvSpPr>
            <p:nvPr/>
          </p:nvSpPr>
          <p:spPr bwMode="auto">
            <a:xfrm>
              <a:off x="99212401"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2" name="Text Box 40">
              <a:extLst>
                <a:ext uri="{FF2B5EF4-FFF2-40B4-BE49-F238E27FC236}">
                  <a16:creationId xmlns:a16="http://schemas.microsoft.com/office/drawing/2014/main" id="{F4E3F11E-4E50-4987-A177-964BB835F4AC}"/>
                </a:ext>
              </a:extLst>
            </p:cNvPr>
            <p:cNvSpPr txBox="1">
              <a:spLocks noChangeArrowheads="1"/>
            </p:cNvSpPr>
            <p:nvPr/>
          </p:nvSpPr>
          <p:spPr bwMode="auto">
            <a:xfrm>
              <a:off x="98955226" y="108013500"/>
              <a:ext cx="384697"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3" name="Text Box 41">
              <a:extLst>
                <a:ext uri="{FF2B5EF4-FFF2-40B4-BE49-F238E27FC236}">
                  <a16:creationId xmlns:a16="http://schemas.microsoft.com/office/drawing/2014/main" id="{7B8B0013-3D45-4BAF-B5E7-3A8E9C1D39C8}"/>
                </a:ext>
              </a:extLst>
            </p:cNvPr>
            <p:cNvSpPr txBox="1">
              <a:spLocks noChangeArrowheads="1"/>
            </p:cNvSpPr>
            <p:nvPr/>
          </p:nvSpPr>
          <p:spPr bwMode="auto">
            <a:xfrm>
              <a:off x="98981669" y="108642150"/>
              <a:ext cx="417962"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Pacelli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4" name="Line 42">
              <a:extLst>
                <a:ext uri="{FF2B5EF4-FFF2-40B4-BE49-F238E27FC236}">
                  <a16:creationId xmlns:a16="http://schemas.microsoft.com/office/drawing/2014/main" id="{F60424E0-6C0F-448B-B274-518A253602C2}"/>
                </a:ext>
              </a:extLst>
            </p:cNvPr>
            <p:cNvSpPr>
              <a:spLocks noChangeShapeType="1"/>
            </p:cNvSpPr>
            <p:nvPr/>
          </p:nvSpPr>
          <p:spPr bwMode="auto">
            <a:xfrm flipV="1">
              <a:off x="99212401" y="108442125"/>
              <a:ext cx="179128"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5" name="Line 43">
              <a:extLst>
                <a:ext uri="{FF2B5EF4-FFF2-40B4-BE49-F238E27FC236}">
                  <a16:creationId xmlns:a16="http://schemas.microsoft.com/office/drawing/2014/main" id="{013B4D5E-889F-4668-BB4D-8DF5222829B4}"/>
                </a:ext>
              </a:extLst>
            </p:cNvPr>
            <p:cNvSpPr>
              <a:spLocks noChangeShapeType="1"/>
            </p:cNvSpPr>
            <p:nvPr/>
          </p:nvSpPr>
          <p:spPr bwMode="auto">
            <a:xfrm>
              <a:off x="99519049" y="1084135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6" name="Line 44">
              <a:extLst>
                <a:ext uri="{FF2B5EF4-FFF2-40B4-BE49-F238E27FC236}">
                  <a16:creationId xmlns:a16="http://schemas.microsoft.com/office/drawing/2014/main" id="{16EDDC98-BFBC-4736-B702-F860FE4A8724}"/>
                </a:ext>
              </a:extLst>
            </p:cNvPr>
            <p:cNvSpPr>
              <a:spLocks noChangeShapeType="1"/>
            </p:cNvSpPr>
            <p:nvPr/>
          </p:nvSpPr>
          <p:spPr bwMode="auto">
            <a:xfrm>
              <a:off x="99399631" y="1084135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7" name="Text Box 45">
              <a:extLst>
                <a:ext uri="{FF2B5EF4-FFF2-40B4-BE49-F238E27FC236}">
                  <a16:creationId xmlns:a16="http://schemas.microsoft.com/office/drawing/2014/main" id="{75D8D6AA-79F9-469E-876F-942FF55EA5B3}"/>
                </a:ext>
              </a:extLst>
            </p:cNvPr>
            <p:cNvSpPr txBox="1">
              <a:spLocks noChangeArrowheads="1"/>
            </p:cNvSpPr>
            <p:nvPr/>
          </p:nvSpPr>
          <p:spPr bwMode="auto">
            <a:xfrm>
              <a:off x="99339923" y="108013500"/>
              <a:ext cx="44781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May 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1917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8" name="Text Box 46">
              <a:extLst>
                <a:ext uri="{FF2B5EF4-FFF2-40B4-BE49-F238E27FC236}">
                  <a16:creationId xmlns:a16="http://schemas.microsoft.com/office/drawing/2014/main" id="{03E7968D-3478-4516-ABC0-D488885C6FD6}"/>
                </a:ext>
              </a:extLst>
            </p:cNvPr>
            <p:cNvSpPr txBox="1">
              <a:spLocks noChangeArrowheads="1"/>
            </p:cNvSpPr>
            <p:nvPr/>
          </p:nvSpPr>
          <p:spPr bwMode="auto">
            <a:xfrm>
              <a:off x="99326701" y="107727750"/>
              <a:ext cx="477671"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Fatima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9" name="Line 47">
              <a:extLst>
                <a:ext uri="{FF2B5EF4-FFF2-40B4-BE49-F238E27FC236}">
                  <a16:creationId xmlns:a16="http://schemas.microsoft.com/office/drawing/2014/main" id="{BC319051-4C01-4007-887A-FB332E45A2FC}"/>
                </a:ext>
              </a:extLst>
            </p:cNvPr>
            <p:cNvSpPr>
              <a:spLocks noChangeShapeType="1"/>
            </p:cNvSpPr>
            <p:nvPr/>
          </p:nvSpPr>
          <p:spPr bwMode="auto">
            <a:xfrm>
              <a:off x="99519049" y="10858500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0" name="Text Box 48">
              <a:extLst>
                <a:ext uri="{FF2B5EF4-FFF2-40B4-BE49-F238E27FC236}">
                  <a16:creationId xmlns:a16="http://schemas.microsoft.com/office/drawing/2014/main" id="{CD589616-101D-4B87-86B2-914AC34988FC}"/>
                </a:ext>
              </a:extLst>
            </p:cNvPr>
            <p:cNvSpPr txBox="1">
              <a:spLocks noChangeArrowheads="1"/>
            </p:cNvSpPr>
            <p:nvPr/>
          </p:nvSpPr>
          <p:spPr bwMode="auto">
            <a:xfrm>
              <a:off x="99220505" y="108927900"/>
              <a:ext cx="53738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Code of Canon Law</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Text Box 49">
              <a:extLst>
                <a:ext uri="{FF2B5EF4-FFF2-40B4-BE49-F238E27FC236}">
                  <a16:creationId xmlns:a16="http://schemas.microsoft.com/office/drawing/2014/main" id="{53409FC6-755A-4BF4-8D5B-0A28311F8825}"/>
                </a:ext>
              </a:extLst>
            </p:cNvPr>
            <p:cNvSpPr txBox="1">
              <a:spLocks noChangeArrowheads="1"/>
            </p:cNvSpPr>
            <p:nvPr/>
          </p:nvSpPr>
          <p:spPr bwMode="auto">
            <a:xfrm>
              <a:off x="100183098" y="108585000"/>
              <a:ext cx="417963"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Line 50">
              <a:extLst>
                <a:ext uri="{FF2B5EF4-FFF2-40B4-BE49-F238E27FC236}">
                  <a16:creationId xmlns:a16="http://schemas.microsoft.com/office/drawing/2014/main" id="{1EDA13E9-5409-4DA9-A72F-6BB28E2D4607}"/>
                </a:ext>
              </a:extLst>
            </p:cNvPr>
            <p:cNvSpPr>
              <a:spLocks noChangeShapeType="1"/>
            </p:cNvSpPr>
            <p:nvPr/>
          </p:nvSpPr>
          <p:spPr bwMode="auto">
            <a:xfrm>
              <a:off x="100362225" y="108127800"/>
              <a:ext cx="1" cy="4572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3" name="Line 51">
              <a:extLst>
                <a:ext uri="{FF2B5EF4-FFF2-40B4-BE49-F238E27FC236}">
                  <a16:creationId xmlns:a16="http://schemas.microsoft.com/office/drawing/2014/main" id="{842CEC4C-613F-4670-B519-3D770619173F}"/>
                </a:ext>
              </a:extLst>
            </p:cNvPr>
            <p:cNvSpPr>
              <a:spLocks noChangeShapeType="1"/>
            </p:cNvSpPr>
            <p:nvPr/>
          </p:nvSpPr>
          <p:spPr bwMode="auto">
            <a:xfrm>
              <a:off x="100183098" y="108127800"/>
              <a:ext cx="358253"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4" name="Text Box 52">
              <a:extLst>
                <a:ext uri="{FF2B5EF4-FFF2-40B4-BE49-F238E27FC236}">
                  <a16:creationId xmlns:a16="http://schemas.microsoft.com/office/drawing/2014/main" id="{62B17435-9E33-4F53-B6B7-9520E14ABBAB}"/>
                </a:ext>
              </a:extLst>
            </p:cNvPr>
            <p:cNvSpPr txBox="1">
              <a:spLocks noChangeArrowheads="1"/>
            </p:cNvSpPr>
            <p:nvPr/>
          </p:nvSpPr>
          <p:spPr bwMode="auto">
            <a:xfrm>
              <a:off x="100183098" y="107842050"/>
              <a:ext cx="38810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1945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Text Box 53">
              <a:extLst>
                <a:ext uri="{FF2B5EF4-FFF2-40B4-BE49-F238E27FC236}">
                  <a16:creationId xmlns:a16="http://schemas.microsoft.com/office/drawing/2014/main" id="{0A4B635C-5274-4CEF-A819-8D3275CD0453}"/>
                </a:ext>
              </a:extLst>
            </p:cNvPr>
            <p:cNvSpPr txBox="1">
              <a:spLocks noChangeArrowheads="1"/>
            </p:cNvSpPr>
            <p:nvPr/>
          </p:nvSpPr>
          <p:spPr bwMode="auto">
            <a:xfrm>
              <a:off x="100601061" y="108299250"/>
              <a:ext cx="298544"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6" name="Line 54">
              <a:extLst>
                <a:ext uri="{FF2B5EF4-FFF2-40B4-BE49-F238E27FC236}">
                  <a16:creationId xmlns:a16="http://schemas.microsoft.com/office/drawing/2014/main" id="{7ED85CAA-3D7B-46B7-B133-B7CEB4209F78}"/>
                </a:ext>
              </a:extLst>
            </p:cNvPr>
            <p:cNvSpPr>
              <a:spLocks noChangeShapeType="1"/>
            </p:cNvSpPr>
            <p:nvPr/>
          </p:nvSpPr>
          <p:spPr bwMode="auto">
            <a:xfrm>
              <a:off x="101098351" y="1082992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7" name="Line 55">
              <a:extLst>
                <a:ext uri="{FF2B5EF4-FFF2-40B4-BE49-F238E27FC236}">
                  <a16:creationId xmlns:a16="http://schemas.microsoft.com/office/drawing/2014/main" id="{9AB90614-6D32-4E3A-AA94-EE844626C478}"/>
                </a:ext>
              </a:extLst>
            </p:cNvPr>
            <p:cNvSpPr>
              <a:spLocks noChangeShapeType="1"/>
            </p:cNvSpPr>
            <p:nvPr/>
          </p:nvSpPr>
          <p:spPr bwMode="auto">
            <a:xfrm>
              <a:off x="100919224" y="108299250"/>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8" name="Text Box 56">
              <a:extLst>
                <a:ext uri="{FF2B5EF4-FFF2-40B4-BE49-F238E27FC236}">
                  <a16:creationId xmlns:a16="http://schemas.microsoft.com/office/drawing/2014/main" id="{F78A915E-94B6-4394-B2C7-4DB23FEEE889}"/>
                </a:ext>
              </a:extLst>
            </p:cNvPr>
            <p:cNvSpPr txBox="1">
              <a:spLocks noChangeArrowheads="1"/>
            </p:cNvSpPr>
            <p:nvPr/>
          </p:nvSpPr>
          <p:spPr bwMode="auto">
            <a:xfrm>
              <a:off x="100859515" y="108013500"/>
              <a:ext cx="44781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9" name="Line 57">
              <a:extLst>
                <a:ext uri="{FF2B5EF4-FFF2-40B4-BE49-F238E27FC236}">
                  <a16:creationId xmlns:a16="http://schemas.microsoft.com/office/drawing/2014/main" id="{59EDD7BA-4BAF-4187-9CD1-ABAB12ADA6A1}"/>
                </a:ext>
              </a:extLst>
            </p:cNvPr>
            <p:cNvSpPr>
              <a:spLocks noChangeShapeType="1"/>
            </p:cNvSpPr>
            <p:nvPr/>
          </p:nvSpPr>
          <p:spPr bwMode="auto">
            <a:xfrm>
              <a:off x="101098351" y="108470700"/>
              <a:ext cx="29854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0" name="Line 58">
              <a:extLst>
                <a:ext uri="{FF2B5EF4-FFF2-40B4-BE49-F238E27FC236}">
                  <a16:creationId xmlns:a16="http://schemas.microsoft.com/office/drawing/2014/main" id="{A481B13B-DEEE-4F74-BC36-64E1D3EFE0DD}"/>
                </a:ext>
              </a:extLst>
            </p:cNvPr>
            <p:cNvSpPr>
              <a:spLocks noChangeShapeType="1"/>
            </p:cNvSpPr>
            <p:nvPr/>
          </p:nvSpPr>
          <p:spPr bwMode="auto">
            <a:xfrm>
              <a:off x="100123389" y="1084135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1" name="Line 59">
              <a:extLst>
                <a:ext uri="{FF2B5EF4-FFF2-40B4-BE49-F238E27FC236}">
                  <a16:creationId xmlns:a16="http://schemas.microsoft.com/office/drawing/2014/main" id="{595A162A-824C-4C7A-B666-668CEFFED7F8}"/>
                </a:ext>
              </a:extLst>
            </p:cNvPr>
            <p:cNvSpPr>
              <a:spLocks noChangeShapeType="1"/>
            </p:cNvSpPr>
            <p:nvPr/>
          </p:nvSpPr>
          <p:spPr bwMode="auto">
            <a:xfrm>
              <a:off x="100003971" y="1084135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2" name="Text Box 60">
              <a:extLst>
                <a:ext uri="{FF2B5EF4-FFF2-40B4-BE49-F238E27FC236}">
                  <a16:creationId xmlns:a16="http://schemas.microsoft.com/office/drawing/2014/main" id="{4A8619C3-9E05-40C7-BC19-D83569F6EFBF}"/>
                </a:ext>
              </a:extLst>
            </p:cNvPr>
            <p:cNvSpPr txBox="1">
              <a:spLocks noChangeArrowheads="1"/>
            </p:cNvSpPr>
            <p:nvPr/>
          </p:nvSpPr>
          <p:spPr bwMode="auto">
            <a:xfrm>
              <a:off x="99884553" y="108070650"/>
              <a:ext cx="417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Pious XII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3" name="Text Box 61">
              <a:extLst>
                <a:ext uri="{FF2B5EF4-FFF2-40B4-BE49-F238E27FC236}">
                  <a16:creationId xmlns:a16="http://schemas.microsoft.com/office/drawing/2014/main" id="{0F31DE11-29FE-4CD7-B63F-C04D6F3C2B67}"/>
                </a:ext>
              </a:extLst>
            </p:cNvPr>
            <p:cNvSpPr txBox="1">
              <a:spLocks noChangeArrowheads="1"/>
            </p:cNvSpPr>
            <p:nvPr/>
          </p:nvSpPr>
          <p:spPr bwMode="auto">
            <a:xfrm>
              <a:off x="100859515" y="108585000"/>
              <a:ext cx="656799"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Dogma of Assumption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4" name="Text Box 62">
              <a:extLst>
                <a:ext uri="{FF2B5EF4-FFF2-40B4-BE49-F238E27FC236}">
                  <a16:creationId xmlns:a16="http://schemas.microsoft.com/office/drawing/2014/main" id="{12EE6879-710C-4075-9990-BBF338D74B1A}"/>
                </a:ext>
              </a:extLst>
            </p:cNvPr>
            <p:cNvSpPr txBox="1">
              <a:spLocks noChangeArrowheads="1"/>
            </p:cNvSpPr>
            <p:nvPr/>
          </p:nvSpPr>
          <p:spPr bwMode="auto">
            <a:xfrm>
              <a:off x="101556404" y="108642150"/>
              <a:ext cx="955343"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re-organization </a:t>
              </a:r>
              <a:r>
                <a:rPr kumimoji="0" lang="en-US" altLang="en-US" sz="1000" b="0" i="0" u="none" strike="noStrike" cap="none" normalizeH="0" baseline="0" noProof="1">
                  <a:ln>
                    <a:noFill/>
                  </a:ln>
                  <a:solidFill>
                    <a:srgbClr val="000000"/>
                  </a:solidFill>
                  <a:effectLst/>
                  <a:latin typeface="Wingdings" panose="05000000000000000000" pitchFamily="2" charset="2"/>
                </a:rPr>
                <a:t>þ</a:t>
              </a:r>
              <a:endParaRPr kumimoji="0" lang="en-US" altLang="en-US" sz="1000" b="0" i="0" u="none" strike="noStrike" cap="none" normalizeH="0" baseline="0">
                <a:ln>
                  <a:noFill/>
                </a:ln>
                <a:solidFill>
                  <a:srgbClr val="00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reject message </a:t>
              </a:r>
              <a:r>
                <a:rPr kumimoji="0" lang="en-US" altLang="en-US" sz="1000" b="0" i="0" u="none" strike="noStrike" cap="none" normalizeH="0" baseline="0" noProof="1">
                  <a:ln>
                    <a:noFill/>
                  </a:ln>
                  <a:solidFill>
                    <a:srgbClr val="00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5" name="Text Box 63">
              <a:extLst>
                <a:ext uri="{FF2B5EF4-FFF2-40B4-BE49-F238E27FC236}">
                  <a16:creationId xmlns:a16="http://schemas.microsoft.com/office/drawing/2014/main" id="{CAEE1F10-8249-4638-B3AC-BC0CD38F9300}"/>
                </a:ext>
              </a:extLst>
            </p:cNvPr>
            <p:cNvSpPr txBox="1">
              <a:spLocks noChangeArrowheads="1"/>
            </p:cNvSpPr>
            <p:nvPr/>
          </p:nvSpPr>
          <p:spPr bwMode="auto">
            <a:xfrm>
              <a:off x="101377277" y="108299250"/>
              <a:ext cx="29854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6" name="Line 64">
              <a:extLst>
                <a:ext uri="{FF2B5EF4-FFF2-40B4-BE49-F238E27FC236}">
                  <a16:creationId xmlns:a16="http://schemas.microsoft.com/office/drawing/2014/main" id="{3AA1D140-27E7-4027-97BA-7750AA16A4E2}"/>
                </a:ext>
              </a:extLst>
            </p:cNvPr>
            <p:cNvSpPr>
              <a:spLocks noChangeShapeType="1"/>
            </p:cNvSpPr>
            <p:nvPr/>
          </p:nvSpPr>
          <p:spPr bwMode="auto">
            <a:xfrm>
              <a:off x="101812726" y="108270675"/>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7" name="Line 65">
              <a:extLst>
                <a:ext uri="{FF2B5EF4-FFF2-40B4-BE49-F238E27FC236}">
                  <a16:creationId xmlns:a16="http://schemas.microsoft.com/office/drawing/2014/main" id="{E68C7CBB-3ED8-4DD5-A1E5-365C4ACBA062}"/>
                </a:ext>
              </a:extLst>
            </p:cNvPr>
            <p:cNvSpPr>
              <a:spLocks noChangeShapeType="1"/>
            </p:cNvSpPr>
            <p:nvPr/>
          </p:nvSpPr>
          <p:spPr bwMode="auto">
            <a:xfrm>
              <a:off x="101633598" y="108270675"/>
              <a:ext cx="358254"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8" name="Text Box 66">
              <a:extLst>
                <a:ext uri="{FF2B5EF4-FFF2-40B4-BE49-F238E27FC236}">
                  <a16:creationId xmlns:a16="http://schemas.microsoft.com/office/drawing/2014/main" id="{783C8E96-9453-405C-BB31-6489F9B56D63}"/>
                </a:ext>
              </a:extLst>
            </p:cNvPr>
            <p:cNvSpPr txBox="1">
              <a:spLocks noChangeArrowheads="1"/>
            </p:cNvSpPr>
            <p:nvPr/>
          </p:nvSpPr>
          <p:spPr bwMode="auto">
            <a:xfrm>
              <a:off x="101625069" y="107956350"/>
              <a:ext cx="365504"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1962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9" name="Line 67">
              <a:extLst>
                <a:ext uri="{FF2B5EF4-FFF2-40B4-BE49-F238E27FC236}">
                  <a16:creationId xmlns:a16="http://schemas.microsoft.com/office/drawing/2014/main" id="{EBB9332F-4DD7-469D-B5F7-6883C245349F}"/>
                </a:ext>
              </a:extLst>
            </p:cNvPr>
            <p:cNvSpPr>
              <a:spLocks noChangeShapeType="1"/>
            </p:cNvSpPr>
            <p:nvPr/>
          </p:nvSpPr>
          <p:spPr bwMode="auto">
            <a:xfrm>
              <a:off x="102571456" y="1084135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0" name="Line 68">
              <a:extLst>
                <a:ext uri="{FF2B5EF4-FFF2-40B4-BE49-F238E27FC236}">
                  <a16:creationId xmlns:a16="http://schemas.microsoft.com/office/drawing/2014/main" id="{8B4BA18E-3DC1-4BB2-9632-992AFBE2F866}"/>
                </a:ext>
              </a:extLst>
            </p:cNvPr>
            <p:cNvSpPr>
              <a:spLocks noChangeShapeType="1"/>
            </p:cNvSpPr>
            <p:nvPr/>
          </p:nvSpPr>
          <p:spPr bwMode="auto">
            <a:xfrm>
              <a:off x="102452038" y="108413550"/>
              <a:ext cx="238836"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1" name="Line 69">
              <a:extLst>
                <a:ext uri="{FF2B5EF4-FFF2-40B4-BE49-F238E27FC236}">
                  <a16:creationId xmlns:a16="http://schemas.microsoft.com/office/drawing/2014/main" id="{1F2CEBAD-7DC7-445E-BBB9-40013206130D}"/>
                </a:ext>
              </a:extLst>
            </p:cNvPr>
            <p:cNvSpPr>
              <a:spLocks noChangeShapeType="1"/>
            </p:cNvSpPr>
            <p:nvPr/>
          </p:nvSpPr>
          <p:spPr bwMode="auto">
            <a:xfrm>
              <a:off x="102571456" y="108585000"/>
              <a:ext cx="12795" cy="4572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2" name="Text Box 70">
              <a:extLst>
                <a:ext uri="{FF2B5EF4-FFF2-40B4-BE49-F238E27FC236}">
                  <a16:creationId xmlns:a16="http://schemas.microsoft.com/office/drawing/2014/main" id="{52AD8E05-1827-474A-B21F-BBD8138A17D3}"/>
                </a:ext>
              </a:extLst>
            </p:cNvPr>
            <p:cNvSpPr txBox="1">
              <a:spLocks noChangeArrowheads="1"/>
            </p:cNvSpPr>
            <p:nvPr/>
          </p:nvSpPr>
          <p:spPr bwMode="auto">
            <a:xfrm>
              <a:off x="102272911" y="107956350"/>
              <a:ext cx="59709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 13,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3" name="Text Box 71">
              <a:extLst>
                <a:ext uri="{FF2B5EF4-FFF2-40B4-BE49-F238E27FC236}">
                  <a16:creationId xmlns:a16="http://schemas.microsoft.com/office/drawing/2014/main" id="{0F3FC099-05B0-4742-8F66-9710698073FF}"/>
                </a:ext>
              </a:extLst>
            </p:cNvPr>
            <p:cNvSpPr txBox="1">
              <a:spLocks noChangeArrowheads="1"/>
            </p:cNvSpPr>
            <p:nvPr/>
          </p:nvSpPr>
          <p:spPr bwMode="auto">
            <a:xfrm>
              <a:off x="99698176" y="108585000"/>
              <a:ext cx="29854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4" name="Line 72">
              <a:extLst>
                <a:ext uri="{FF2B5EF4-FFF2-40B4-BE49-F238E27FC236}">
                  <a16:creationId xmlns:a16="http://schemas.microsoft.com/office/drawing/2014/main" id="{38CD038A-BC83-46F9-96CF-4537A18F329B}"/>
                </a:ext>
              </a:extLst>
            </p:cNvPr>
            <p:cNvSpPr>
              <a:spLocks noChangeShapeType="1"/>
            </p:cNvSpPr>
            <p:nvPr/>
          </p:nvSpPr>
          <p:spPr bwMode="auto">
            <a:xfrm>
              <a:off x="99155251" y="107956350"/>
              <a:ext cx="1108454"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5" name="Text Box 73">
              <a:extLst>
                <a:ext uri="{FF2B5EF4-FFF2-40B4-BE49-F238E27FC236}">
                  <a16:creationId xmlns:a16="http://schemas.microsoft.com/office/drawing/2014/main" id="{E30D451D-EBA5-40AB-8B0D-FA9F4FE98B72}"/>
                </a:ext>
              </a:extLst>
            </p:cNvPr>
            <p:cNvSpPr txBox="1">
              <a:spLocks noChangeArrowheads="1"/>
            </p:cNvSpPr>
            <p:nvPr/>
          </p:nvSpPr>
          <p:spPr bwMode="auto">
            <a:xfrm>
              <a:off x="99383851" y="107499150"/>
              <a:ext cx="417962"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46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6" name="Line 74">
              <a:extLst>
                <a:ext uri="{FF2B5EF4-FFF2-40B4-BE49-F238E27FC236}">
                  <a16:creationId xmlns:a16="http://schemas.microsoft.com/office/drawing/2014/main" id="{C0E17A8F-4C27-441B-B46E-7711452AD072}"/>
                </a:ext>
              </a:extLst>
            </p:cNvPr>
            <p:cNvSpPr>
              <a:spLocks noChangeShapeType="1"/>
            </p:cNvSpPr>
            <p:nvPr/>
          </p:nvSpPr>
          <p:spPr bwMode="auto">
            <a:xfrm>
              <a:off x="103327201" y="1062990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7" name="Text Box 75">
              <a:extLst>
                <a:ext uri="{FF2B5EF4-FFF2-40B4-BE49-F238E27FC236}">
                  <a16:creationId xmlns:a16="http://schemas.microsoft.com/office/drawing/2014/main" id="{213993F8-E60B-4614-BCD2-05C850118AEA}"/>
                </a:ext>
              </a:extLst>
            </p:cNvPr>
            <p:cNvSpPr txBox="1">
              <a:spLocks noChangeArrowheads="1"/>
            </p:cNvSpPr>
            <p:nvPr/>
          </p:nvSpPr>
          <p:spPr bwMode="auto">
            <a:xfrm>
              <a:off x="103212901" y="1060132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1886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8" name="Line 76">
              <a:extLst>
                <a:ext uri="{FF2B5EF4-FFF2-40B4-BE49-F238E27FC236}">
                  <a16:creationId xmlns:a16="http://schemas.microsoft.com/office/drawing/2014/main" id="{1C463CF3-0F46-445B-B69D-4C4EAAE14813}"/>
                </a:ext>
              </a:extLst>
            </p:cNvPr>
            <p:cNvSpPr>
              <a:spLocks noChangeShapeType="1"/>
            </p:cNvSpPr>
            <p:nvPr/>
          </p:nvSpPr>
          <p:spPr bwMode="auto">
            <a:xfrm>
              <a:off x="103441501" y="1062990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9" name="Text Box 77">
              <a:extLst>
                <a:ext uri="{FF2B5EF4-FFF2-40B4-BE49-F238E27FC236}">
                  <a16:creationId xmlns:a16="http://schemas.microsoft.com/office/drawing/2014/main" id="{6B2CCE3A-EBB0-4857-B41D-8181D101D4AA}"/>
                </a:ext>
              </a:extLst>
            </p:cNvPr>
            <p:cNvSpPr txBox="1">
              <a:spLocks noChangeArrowheads="1"/>
            </p:cNvSpPr>
            <p:nvPr/>
          </p:nvSpPr>
          <p:spPr bwMode="auto">
            <a:xfrm>
              <a:off x="100206497" y="106641900"/>
              <a:ext cx="389039"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disap.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0" name="Line 78">
              <a:extLst>
                <a:ext uri="{FF2B5EF4-FFF2-40B4-BE49-F238E27FC236}">
                  <a16:creationId xmlns:a16="http://schemas.microsoft.com/office/drawing/2014/main" id="{4DA31129-4CE5-4A49-B03B-58E4F8B3444E}"/>
                </a:ext>
              </a:extLst>
            </p:cNvPr>
            <p:cNvSpPr>
              <a:spLocks noChangeShapeType="1"/>
            </p:cNvSpPr>
            <p:nvPr/>
          </p:nvSpPr>
          <p:spPr bwMode="auto">
            <a:xfrm>
              <a:off x="100373227"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1" name="Line 79">
              <a:extLst>
                <a:ext uri="{FF2B5EF4-FFF2-40B4-BE49-F238E27FC236}">
                  <a16:creationId xmlns:a16="http://schemas.microsoft.com/office/drawing/2014/main" id="{73E574FF-E539-4B3A-8DB8-FE50F6470FE4}"/>
                </a:ext>
              </a:extLst>
            </p:cNvPr>
            <p:cNvSpPr>
              <a:spLocks noChangeShapeType="1"/>
            </p:cNvSpPr>
            <p:nvPr/>
          </p:nvSpPr>
          <p:spPr bwMode="auto">
            <a:xfrm>
              <a:off x="99206109"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2" name="Line 80">
              <a:extLst>
                <a:ext uri="{FF2B5EF4-FFF2-40B4-BE49-F238E27FC236}">
                  <a16:creationId xmlns:a16="http://schemas.microsoft.com/office/drawing/2014/main" id="{FA7BA685-2F84-4701-B4F0-0345FD1687BD}"/>
                </a:ext>
              </a:extLst>
            </p:cNvPr>
            <p:cNvSpPr>
              <a:spLocks noChangeShapeType="1"/>
            </p:cNvSpPr>
            <p:nvPr/>
          </p:nvSpPr>
          <p:spPr bwMode="auto">
            <a:xfrm>
              <a:off x="100206497" y="106356150"/>
              <a:ext cx="333461"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3" name="Text Box 81">
              <a:extLst>
                <a:ext uri="{FF2B5EF4-FFF2-40B4-BE49-F238E27FC236}">
                  <a16:creationId xmlns:a16="http://schemas.microsoft.com/office/drawing/2014/main" id="{7086AE7B-043E-49CD-9C56-31BD155EB310}"/>
                </a:ext>
              </a:extLst>
            </p:cNvPr>
            <p:cNvSpPr txBox="1">
              <a:spLocks noChangeArrowheads="1"/>
            </p:cNvSpPr>
            <p:nvPr/>
          </p:nvSpPr>
          <p:spPr bwMode="auto">
            <a:xfrm>
              <a:off x="98983801" y="10607040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4" name="Line 82">
              <a:extLst>
                <a:ext uri="{FF2B5EF4-FFF2-40B4-BE49-F238E27FC236}">
                  <a16:creationId xmlns:a16="http://schemas.microsoft.com/office/drawing/2014/main" id="{3FBFBB20-E897-4B9F-9363-DB134FD7233D}"/>
                </a:ext>
              </a:extLst>
            </p:cNvPr>
            <p:cNvSpPr>
              <a:spLocks noChangeShapeType="1"/>
            </p:cNvSpPr>
            <p:nvPr/>
          </p:nvSpPr>
          <p:spPr bwMode="auto">
            <a:xfrm>
              <a:off x="99539571" y="106470450"/>
              <a:ext cx="1"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5" name="Line 83">
              <a:extLst>
                <a:ext uri="{FF2B5EF4-FFF2-40B4-BE49-F238E27FC236}">
                  <a16:creationId xmlns:a16="http://schemas.microsoft.com/office/drawing/2014/main" id="{63E57538-674A-4AA9-A601-F7DE4FA2001A}"/>
                </a:ext>
              </a:extLst>
            </p:cNvPr>
            <p:cNvSpPr>
              <a:spLocks noChangeShapeType="1"/>
            </p:cNvSpPr>
            <p:nvPr/>
          </p:nvSpPr>
          <p:spPr bwMode="auto">
            <a:xfrm>
              <a:off x="99428417" y="106470450"/>
              <a:ext cx="222308"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6" name="Text Box 84">
              <a:extLst>
                <a:ext uri="{FF2B5EF4-FFF2-40B4-BE49-F238E27FC236}">
                  <a16:creationId xmlns:a16="http://schemas.microsoft.com/office/drawing/2014/main" id="{A7763DC0-786E-4C85-971C-53ABC34CBFB6}"/>
                </a:ext>
              </a:extLst>
            </p:cNvPr>
            <p:cNvSpPr txBox="1">
              <a:spLocks noChangeArrowheads="1"/>
            </p:cNvSpPr>
            <p:nvPr/>
          </p:nvSpPr>
          <p:spPr bwMode="auto">
            <a:xfrm>
              <a:off x="98983801" y="106670475"/>
              <a:ext cx="389039" cy="20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7" name="Text Box 85">
              <a:extLst>
                <a:ext uri="{FF2B5EF4-FFF2-40B4-BE49-F238E27FC236}">
                  <a16:creationId xmlns:a16="http://schemas.microsoft.com/office/drawing/2014/main" id="{23648C17-2A04-4241-A26B-76FEBB06F9E3}"/>
                </a:ext>
              </a:extLst>
            </p:cNvPr>
            <p:cNvSpPr txBox="1">
              <a:spLocks noChangeArrowheads="1"/>
            </p:cNvSpPr>
            <p:nvPr/>
          </p:nvSpPr>
          <p:spPr bwMode="auto">
            <a:xfrm>
              <a:off x="100150919" y="1060704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1844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8" name="Line 86">
              <a:extLst>
                <a:ext uri="{FF2B5EF4-FFF2-40B4-BE49-F238E27FC236}">
                  <a16:creationId xmlns:a16="http://schemas.microsoft.com/office/drawing/2014/main" id="{A2B0947E-0BA9-41E6-841F-98AEF6375ED1}"/>
                </a:ext>
              </a:extLst>
            </p:cNvPr>
            <p:cNvSpPr>
              <a:spLocks noChangeShapeType="1"/>
            </p:cNvSpPr>
            <p:nvPr/>
          </p:nvSpPr>
          <p:spPr bwMode="auto">
            <a:xfrm>
              <a:off x="99269551" y="106013250"/>
              <a:ext cx="1111541"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9" name="Text Box 87">
              <a:extLst>
                <a:ext uri="{FF2B5EF4-FFF2-40B4-BE49-F238E27FC236}">
                  <a16:creationId xmlns:a16="http://schemas.microsoft.com/office/drawing/2014/main" id="{2B8BF7EB-C846-400A-95BE-A6E0C1DB5675}"/>
                </a:ext>
              </a:extLst>
            </p:cNvPr>
            <p:cNvSpPr txBox="1">
              <a:spLocks noChangeArrowheads="1"/>
            </p:cNvSpPr>
            <p:nvPr/>
          </p:nvSpPr>
          <p:spPr bwMode="auto">
            <a:xfrm>
              <a:off x="98783776" y="105756075"/>
              <a:ext cx="148930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1260                46 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0" name="Text Box 88">
              <a:extLst>
                <a:ext uri="{FF2B5EF4-FFF2-40B4-BE49-F238E27FC236}">
                  <a16:creationId xmlns:a16="http://schemas.microsoft.com/office/drawing/2014/main" id="{265CE8BA-D871-4881-89A3-43E0DBECAE5F}"/>
                </a:ext>
              </a:extLst>
            </p:cNvPr>
            <p:cNvSpPr txBox="1">
              <a:spLocks noChangeArrowheads="1"/>
            </p:cNvSpPr>
            <p:nvPr/>
          </p:nvSpPr>
          <p:spPr bwMode="auto">
            <a:xfrm>
              <a:off x="100539958" y="106356150"/>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1" name="Line 89">
              <a:extLst>
                <a:ext uri="{FF2B5EF4-FFF2-40B4-BE49-F238E27FC236}">
                  <a16:creationId xmlns:a16="http://schemas.microsoft.com/office/drawing/2014/main" id="{EAE10CE7-502D-4DBE-8C51-8C00E42B9E42}"/>
                </a:ext>
              </a:extLst>
            </p:cNvPr>
            <p:cNvSpPr>
              <a:spLocks noChangeShapeType="1"/>
            </p:cNvSpPr>
            <p:nvPr/>
          </p:nvSpPr>
          <p:spPr bwMode="auto">
            <a:xfrm>
              <a:off x="101095729"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2" name="Line 90">
              <a:extLst>
                <a:ext uri="{FF2B5EF4-FFF2-40B4-BE49-F238E27FC236}">
                  <a16:creationId xmlns:a16="http://schemas.microsoft.com/office/drawing/2014/main" id="{383F8CAA-FF08-4822-8C2A-ED68DFFEA5AC}"/>
                </a:ext>
              </a:extLst>
            </p:cNvPr>
            <p:cNvSpPr>
              <a:spLocks noChangeShapeType="1"/>
            </p:cNvSpPr>
            <p:nvPr/>
          </p:nvSpPr>
          <p:spPr bwMode="auto">
            <a:xfrm>
              <a:off x="100928998" y="10635615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3" name="Text Box 91">
              <a:extLst>
                <a:ext uri="{FF2B5EF4-FFF2-40B4-BE49-F238E27FC236}">
                  <a16:creationId xmlns:a16="http://schemas.microsoft.com/office/drawing/2014/main" id="{CDCF43EB-833C-4CE9-B5EF-D326C26CF428}"/>
                </a:ext>
              </a:extLst>
            </p:cNvPr>
            <p:cNvSpPr txBox="1">
              <a:spLocks noChangeArrowheads="1"/>
            </p:cNvSpPr>
            <p:nvPr/>
          </p:nvSpPr>
          <p:spPr bwMode="auto">
            <a:xfrm>
              <a:off x="100873421" y="1060704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4" name="Line 92">
              <a:extLst>
                <a:ext uri="{FF2B5EF4-FFF2-40B4-BE49-F238E27FC236}">
                  <a16:creationId xmlns:a16="http://schemas.microsoft.com/office/drawing/2014/main" id="{EF8B764A-2658-4C39-AEBD-3D94EA5D3AB1}"/>
                </a:ext>
              </a:extLst>
            </p:cNvPr>
            <p:cNvSpPr>
              <a:spLocks noChangeShapeType="1"/>
            </p:cNvSpPr>
            <p:nvPr/>
          </p:nvSpPr>
          <p:spPr bwMode="auto">
            <a:xfrm flipV="1">
              <a:off x="99206109" y="106470450"/>
              <a:ext cx="166731" cy="1143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5" name="Text Box 93">
              <a:extLst>
                <a:ext uri="{FF2B5EF4-FFF2-40B4-BE49-F238E27FC236}">
                  <a16:creationId xmlns:a16="http://schemas.microsoft.com/office/drawing/2014/main" id="{E2683BBD-D165-44F1-AEA5-F95CAFA7C95B}"/>
                </a:ext>
              </a:extLst>
            </p:cNvPr>
            <p:cNvSpPr txBox="1">
              <a:spLocks noChangeArrowheads="1"/>
            </p:cNvSpPr>
            <p:nvPr/>
          </p:nvSpPr>
          <p:spPr bwMode="auto">
            <a:xfrm>
              <a:off x="99383851" y="106184700"/>
              <a:ext cx="400050"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6" name="Text Box 94">
              <a:extLst>
                <a:ext uri="{FF2B5EF4-FFF2-40B4-BE49-F238E27FC236}">
                  <a16:creationId xmlns:a16="http://schemas.microsoft.com/office/drawing/2014/main" id="{5957A30B-8BD1-4C98-9D1E-35E3904CE3E3}"/>
                </a:ext>
              </a:extLst>
            </p:cNvPr>
            <p:cNvSpPr txBox="1">
              <a:spLocks noChangeArrowheads="1"/>
            </p:cNvSpPr>
            <p:nvPr/>
          </p:nvSpPr>
          <p:spPr bwMode="auto">
            <a:xfrm>
              <a:off x="101318038" y="106356150"/>
              <a:ext cx="277885"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7" name="Text Box 95">
              <a:extLst>
                <a:ext uri="{FF2B5EF4-FFF2-40B4-BE49-F238E27FC236}">
                  <a16:creationId xmlns:a16="http://schemas.microsoft.com/office/drawing/2014/main" id="{B106E152-F34F-4DDE-BECB-4E6EF61D3E41}"/>
                </a:ext>
              </a:extLst>
            </p:cNvPr>
            <p:cNvSpPr txBox="1">
              <a:spLocks noChangeArrowheads="1"/>
            </p:cNvSpPr>
            <p:nvPr/>
          </p:nvSpPr>
          <p:spPr bwMode="auto">
            <a:xfrm>
              <a:off x="99298126" y="106813350"/>
              <a:ext cx="500193"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capsule message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8" name="Line 96">
              <a:extLst>
                <a:ext uri="{FF2B5EF4-FFF2-40B4-BE49-F238E27FC236}">
                  <a16:creationId xmlns:a16="http://schemas.microsoft.com/office/drawing/2014/main" id="{3137B9E7-7A84-4157-95C5-89AF902AB426}"/>
                </a:ext>
              </a:extLst>
            </p:cNvPr>
            <p:cNvSpPr>
              <a:spLocks noChangeShapeType="1"/>
            </p:cNvSpPr>
            <p:nvPr/>
          </p:nvSpPr>
          <p:spPr bwMode="auto">
            <a:xfrm>
              <a:off x="99539571" y="106641900"/>
              <a:ext cx="1" cy="285750"/>
            </a:xfrm>
            <a:prstGeom prst="line">
              <a:avLst/>
            </a:prstGeom>
            <a:noFill/>
            <a:ln w="254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9" name="Line 97">
              <a:extLst>
                <a:ext uri="{FF2B5EF4-FFF2-40B4-BE49-F238E27FC236}">
                  <a16:creationId xmlns:a16="http://schemas.microsoft.com/office/drawing/2014/main" id="{C0489003-D41D-46A2-A75C-389B47587BBC}"/>
                </a:ext>
              </a:extLst>
            </p:cNvPr>
            <p:cNvSpPr>
              <a:spLocks noChangeShapeType="1"/>
            </p:cNvSpPr>
            <p:nvPr/>
          </p:nvSpPr>
          <p:spPr bwMode="auto">
            <a:xfrm>
              <a:off x="101818231"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0" name="Line 98">
              <a:extLst>
                <a:ext uri="{FF2B5EF4-FFF2-40B4-BE49-F238E27FC236}">
                  <a16:creationId xmlns:a16="http://schemas.microsoft.com/office/drawing/2014/main" id="{F985808D-FBFD-4D78-8990-DD1AB58427E7}"/>
                </a:ext>
              </a:extLst>
            </p:cNvPr>
            <p:cNvSpPr>
              <a:spLocks noChangeShapeType="1"/>
            </p:cNvSpPr>
            <p:nvPr/>
          </p:nvSpPr>
          <p:spPr bwMode="auto">
            <a:xfrm>
              <a:off x="101651500" y="106356150"/>
              <a:ext cx="33346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1" name="Text Box 99">
              <a:extLst>
                <a:ext uri="{FF2B5EF4-FFF2-40B4-BE49-F238E27FC236}">
                  <a16:creationId xmlns:a16="http://schemas.microsoft.com/office/drawing/2014/main" id="{C3FF852B-4248-472D-A52E-05E3E997C9AA}"/>
                </a:ext>
              </a:extLst>
            </p:cNvPr>
            <p:cNvSpPr txBox="1">
              <a:spLocks noChangeArrowheads="1"/>
            </p:cNvSpPr>
            <p:nvPr/>
          </p:nvSpPr>
          <p:spPr bwMode="auto">
            <a:xfrm>
              <a:off x="101595923" y="106070400"/>
              <a:ext cx="416828"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2" name="Line 100">
              <a:extLst>
                <a:ext uri="{FF2B5EF4-FFF2-40B4-BE49-F238E27FC236}">
                  <a16:creationId xmlns:a16="http://schemas.microsoft.com/office/drawing/2014/main" id="{CCF1BAC8-23EC-424D-A6CA-AE886A08D51A}"/>
                </a:ext>
              </a:extLst>
            </p:cNvPr>
            <p:cNvSpPr>
              <a:spLocks noChangeShapeType="1"/>
            </p:cNvSpPr>
            <p:nvPr/>
          </p:nvSpPr>
          <p:spPr bwMode="auto">
            <a:xfrm>
              <a:off x="101095729" y="106527600"/>
              <a:ext cx="277885" cy="1"/>
            </a:xfrm>
            <a:prstGeom prst="line">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3" name="Text Box 101">
              <a:extLst>
                <a:ext uri="{FF2B5EF4-FFF2-40B4-BE49-F238E27FC236}">
                  <a16:creationId xmlns:a16="http://schemas.microsoft.com/office/drawing/2014/main" id="{EA858148-A87C-475E-85F0-AF085A27F931}"/>
                </a:ext>
              </a:extLst>
            </p:cNvPr>
            <p:cNvSpPr txBox="1">
              <a:spLocks noChangeArrowheads="1"/>
            </p:cNvSpPr>
            <p:nvPr/>
          </p:nvSpPr>
          <p:spPr bwMode="auto">
            <a:xfrm>
              <a:off x="99812476" y="106356150"/>
              <a:ext cx="27788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G</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4" name="Line 102">
              <a:extLst>
                <a:ext uri="{FF2B5EF4-FFF2-40B4-BE49-F238E27FC236}">
                  <a16:creationId xmlns:a16="http://schemas.microsoft.com/office/drawing/2014/main" id="{739E979D-34A1-4295-B005-FD0D0515456B}"/>
                </a:ext>
              </a:extLst>
            </p:cNvPr>
            <p:cNvSpPr>
              <a:spLocks noChangeShapeType="1"/>
            </p:cNvSpPr>
            <p:nvPr/>
          </p:nvSpPr>
          <p:spPr bwMode="auto">
            <a:xfrm>
              <a:off x="99261686" y="106584750"/>
              <a:ext cx="1111541" cy="1"/>
            </a:xfrm>
            <a:prstGeom prst="line">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5" name="Text Box 103">
              <a:extLst>
                <a:ext uri="{FF2B5EF4-FFF2-40B4-BE49-F238E27FC236}">
                  <a16:creationId xmlns:a16="http://schemas.microsoft.com/office/drawing/2014/main" id="{3F7F060F-4612-46E7-A5E1-749271D2B2DF}"/>
                </a:ext>
              </a:extLst>
            </p:cNvPr>
            <p:cNvSpPr txBox="1">
              <a:spLocks noChangeArrowheads="1"/>
            </p:cNvSpPr>
            <p:nvPr/>
          </p:nvSpPr>
          <p:spPr bwMode="auto">
            <a:xfrm>
              <a:off x="99761880" y="106584750"/>
              <a:ext cx="277885"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8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6" name="Line 104">
              <a:extLst>
                <a:ext uri="{FF2B5EF4-FFF2-40B4-BE49-F238E27FC236}">
                  <a16:creationId xmlns:a16="http://schemas.microsoft.com/office/drawing/2014/main" id="{F1CD7BDF-74DC-4183-B319-C33460B0BB7E}"/>
                </a:ext>
              </a:extLst>
            </p:cNvPr>
            <p:cNvSpPr>
              <a:spLocks noChangeShapeType="1"/>
            </p:cNvSpPr>
            <p:nvPr/>
          </p:nvSpPr>
          <p:spPr bwMode="auto">
            <a:xfrm>
              <a:off x="103441501" y="106699050"/>
              <a:ext cx="1" cy="5715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7" name="Text Box 105">
              <a:extLst>
                <a:ext uri="{FF2B5EF4-FFF2-40B4-BE49-F238E27FC236}">
                  <a16:creationId xmlns:a16="http://schemas.microsoft.com/office/drawing/2014/main" id="{503A9F47-AEF2-4C17-A597-FF4CF923D20B}"/>
                </a:ext>
              </a:extLst>
            </p:cNvPr>
            <p:cNvSpPr txBox="1">
              <a:spLocks noChangeArrowheads="1"/>
            </p:cNvSpPr>
            <p:nvPr/>
          </p:nvSpPr>
          <p:spPr bwMode="auto">
            <a:xfrm>
              <a:off x="103098601" y="107270550"/>
              <a:ext cx="71437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Butler book: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Law in Book of Galatians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8" name="Line 106">
              <a:extLst>
                <a:ext uri="{FF2B5EF4-FFF2-40B4-BE49-F238E27FC236}">
                  <a16:creationId xmlns:a16="http://schemas.microsoft.com/office/drawing/2014/main" id="{715637BF-30ED-4ECE-96DE-4A1CACE171D0}"/>
                </a:ext>
              </a:extLst>
            </p:cNvPr>
            <p:cNvSpPr>
              <a:spLocks noChangeShapeType="1"/>
            </p:cNvSpPr>
            <p:nvPr/>
          </p:nvSpPr>
          <p:spPr bwMode="auto">
            <a:xfrm>
              <a:off x="98869500" y="106356150"/>
              <a:ext cx="1"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9" name="Text Box 107">
              <a:extLst>
                <a:ext uri="{FF2B5EF4-FFF2-40B4-BE49-F238E27FC236}">
                  <a16:creationId xmlns:a16="http://schemas.microsoft.com/office/drawing/2014/main" id="{452B0C8D-9678-43F7-8728-BBA0AAC24B97}"/>
                </a:ext>
              </a:extLst>
            </p:cNvPr>
            <p:cNvSpPr txBox="1">
              <a:spLocks noChangeArrowheads="1"/>
            </p:cNvSpPr>
            <p:nvPr/>
          </p:nvSpPr>
          <p:spPr bwMode="auto">
            <a:xfrm>
              <a:off x="98698050" y="106070400"/>
              <a:ext cx="314326"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538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0" name="Line 108">
              <a:extLst>
                <a:ext uri="{FF2B5EF4-FFF2-40B4-BE49-F238E27FC236}">
                  <a16:creationId xmlns:a16="http://schemas.microsoft.com/office/drawing/2014/main" id="{3DA9C7E4-EAB2-4363-91F7-61D21B51D411}"/>
                </a:ext>
              </a:extLst>
            </p:cNvPr>
            <p:cNvSpPr>
              <a:spLocks noChangeShapeType="1"/>
            </p:cNvSpPr>
            <p:nvPr/>
          </p:nvSpPr>
          <p:spPr bwMode="auto">
            <a:xfrm>
              <a:off x="98698050" y="106327575"/>
              <a:ext cx="34290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1" name="Line 109">
              <a:extLst>
                <a:ext uri="{FF2B5EF4-FFF2-40B4-BE49-F238E27FC236}">
                  <a16:creationId xmlns:a16="http://schemas.microsoft.com/office/drawing/2014/main" id="{291F1F45-5CBB-4CA1-A44F-6263E3779720}"/>
                </a:ext>
              </a:extLst>
            </p:cNvPr>
            <p:cNvSpPr>
              <a:spLocks noChangeShapeType="1"/>
            </p:cNvSpPr>
            <p:nvPr/>
          </p:nvSpPr>
          <p:spPr bwMode="auto">
            <a:xfrm>
              <a:off x="98755201" y="106013250"/>
              <a:ext cx="514350" cy="1"/>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2" name="Text Box 110">
              <a:extLst>
                <a:ext uri="{FF2B5EF4-FFF2-40B4-BE49-F238E27FC236}">
                  <a16:creationId xmlns:a16="http://schemas.microsoft.com/office/drawing/2014/main" id="{58035DFB-F80C-4169-BE76-3BECD2FA3E78}"/>
                </a:ext>
              </a:extLst>
            </p:cNvPr>
            <p:cNvSpPr txBox="1">
              <a:spLocks noChangeArrowheads="1"/>
            </p:cNvSpPr>
            <p:nvPr/>
          </p:nvSpPr>
          <p:spPr bwMode="auto">
            <a:xfrm>
              <a:off x="98926651" y="106327575"/>
              <a:ext cx="277886"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3" name="Text Box 111">
              <a:extLst>
                <a:ext uri="{FF2B5EF4-FFF2-40B4-BE49-F238E27FC236}">
                  <a16:creationId xmlns:a16="http://schemas.microsoft.com/office/drawing/2014/main" id="{902C9F52-BAAC-4A5D-9697-6C1CA7705B9E}"/>
                </a:ext>
              </a:extLst>
            </p:cNvPr>
            <p:cNvSpPr txBox="1">
              <a:spLocks noChangeArrowheads="1"/>
            </p:cNvSpPr>
            <p:nvPr/>
          </p:nvSpPr>
          <p:spPr bwMode="auto">
            <a:xfrm>
              <a:off x="103955850" y="10887075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4" name="Text Box 112">
              <a:extLst>
                <a:ext uri="{FF2B5EF4-FFF2-40B4-BE49-F238E27FC236}">
                  <a16:creationId xmlns:a16="http://schemas.microsoft.com/office/drawing/2014/main" id="{86AD14DE-DE57-45DD-956F-B295204480D1}"/>
                </a:ext>
              </a:extLst>
            </p:cNvPr>
            <p:cNvSpPr txBox="1">
              <a:spLocks noChangeArrowheads="1"/>
            </p:cNvSpPr>
            <p:nvPr/>
          </p:nvSpPr>
          <p:spPr bwMode="auto">
            <a:xfrm>
              <a:off x="103898700" y="107099100"/>
              <a:ext cx="5143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a:t>
              </a:r>
              <a:r>
                <a:rPr kumimoji="0" lang="en-US" altLang="en-US" sz="1200" b="1" i="0" u="none" strike="noStrike" cap="none" normalizeH="0" baseline="0">
                  <a:ln>
                    <a:noFill/>
                  </a:ln>
                  <a:solidFill>
                    <a:srgbClr val="FF0000"/>
                  </a:solidFill>
                  <a:effectLst/>
                  <a:latin typeface="Times New Roman" panose="02020603050405020304" pitchFamily="18" charset="0"/>
                </a:rPr>
                <a:t> </a:t>
              </a:r>
              <a:r>
                <a:rPr kumimoji="0" lang="en-US" altLang="en-US" sz="1200" b="0" i="0" u="none" strike="noStrike" cap="none" normalizeH="0" baseline="0" noProof="1">
                  <a:ln>
                    <a:noFill/>
                  </a:ln>
                  <a:solidFill>
                    <a:srgbClr val="FF0000"/>
                  </a:solidFill>
                  <a:effectLst/>
                  <a:latin typeface="Wingdings" panose="05000000000000000000" pitchFamily="2" charset="2"/>
                </a:rPr>
                <a:t>þ</a:t>
              </a:r>
              <a:endParaRPr kumimoji="0" lang="en-US" altLang="en-US" sz="1200" b="1" i="0" u="none" strike="noStrike" cap="none" normalizeH="0" baseline="0">
                <a:ln>
                  <a:noFill/>
                </a:ln>
                <a:solidFill>
                  <a:srgbClr val="FF0000"/>
                </a:solidFill>
                <a:effectLst/>
                <a:latin typeface="Wingdings" panose="05000000000000000000"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noProof="1">
                  <a:ln>
                    <a:noFill/>
                  </a:ln>
                  <a:solidFill>
                    <a:srgbClr val="FF0000"/>
                  </a:solidFill>
                  <a:effectLst/>
                  <a:latin typeface="Yu Gothic" panose="020B0400000000000000" pitchFamily="34" charset="-128"/>
                </a:rPr>
                <a:t>½ </a:t>
              </a:r>
              <a:r>
                <a:rPr kumimoji="0" lang="en-US" altLang="en-US" sz="1200" b="0" i="0" u="none" strike="noStrike" cap="none" normalizeH="0" baseline="0" noProof="1">
                  <a:ln>
                    <a:noFill/>
                  </a:ln>
                  <a:solidFill>
                    <a:srgbClr val="FF0000"/>
                  </a:solidFill>
                  <a:effectLst/>
                  <a:latin typeface="Wingdings" panose="05000000000000000000" pitchFamily="2" charset="2"/>
                </a:rPr>
                <a:t>ý</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5" name="Text Box 113">
              <a:extLst>
                <a:ext uri="{FF2B5EF4-FFF2-40B4-BE49-F238E27FC236}">
                  <a16:creationId xmlns:a16="http://schemas.microsoft.com/office/drawing/2014/main" id="{9321B4C9-FADC-4266-A851-951ED586C1BB}"/>
                </a:ext>
              </a:extLst>
            </p:cNvPr>
            <p:cNvSpPr txBox="1">
              <a:spLocks noChangeArrowheads="1"/>
            </p:cNvSpPr>
            <p:nvPr/>
          </p:nvSpPr>
          <p:spPr bwMode="auto">
            <a:xfrm>
              <a:off x="103155750" y="108813600"/>
              <a:ext cx="542925" cy="74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Malachi Martin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Jesuit betrayal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6" name="Line 114">
              <a:extLst>
                <a:ext uri="{FF2B5EF4-FFF2-40B4-BE49-F238E27FC236}">
                  <a16:creationId xmlns:a16="http://schemas.microsoft.com/office/drawing/2014/main" id="{0A012E3B-02AC-4100-A10F-CA7C1F12FA2B}"/>
                </a:ext>
              </a:extLst>
            </p:cNvPr>
            <p:cNvSpPr>
              <a:spLocks noChangeShapeType="1"/>
            </p:cNvSpPr>
            <p:nvPr/>
          </p:nvSpPr>
          <p:spPr bwMode="auto">
            <a:xfrm>
              <a:off x="103327200" y="108242100"/>
              <a:ext cx="249382"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7" name="Line 115">
              <a:extLst>
                <a:ext uri="{FF2B5EF4-FFF2-40B4-BE49-F238E27FC236}">
                  <a16:creationId xmlns:a16="http://schemas.microsoft.com/office/drawing/2014/main" id="{4C7C98BC-AC70-46D7-85FE-8FB0AB92BB2F}"/>
                </a:ext>
              </a:extLst>
            </p:cNvPr>
            <p:cNvSpPr>
              <a:spLocks noChangeShapeType="1"/>
            </p:cNvSpPr>
            <p:nvPr/>
          </p:nvSpPr>
          <p:spPr bwMode="auto">
            <a:xfrm>
              <a:off x="103441500" y="108242100"/>
              <a:ext cx="1" cy="3429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8" name="Line 116">
              <a:extLst>
                <a:ext uri="{FF2B5EF4-FFF2-40B4-BE49-F238E27FC236}">
                  <a16:creationId xmlns:a16="http://schemas.microsoft.com/office/drawing/2014/main" id="{2C050C04-337D-4AB6-AE53-15E73BCB5A84}"/>
                </a:ext>
              </a:extLst>
            </p:cNvPr>
            <p:cNvSpPr>
              <a:spLocks noChangeShapeType="1"/>
            </p:cNvSpPr>
            <p:nvPr/>
          </p:nvSpPr>
          <p:spPr bwMode="auto">
            <a:xfrm>
              <a:off x="103441500" y="108585000"/>
              <a:ext cx="0" cy="2286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9" name="Text Box 117">
              <a:extLst>
                <a:ext uri="{FF2B5EF4-FFF2-40B4-BE49-F238E27FC236}">
                  <a16:creationId xmlns:a16="http://schemas.microsoft.com/office/drawing/2014/main" id="{6390F91C-0EFA-49EE-8CDC-4265AA33AB10}"/>
                </a:ext>
              </a:extLst>
            </p:cNvPr>
            <p:cNvSpPr txBox="1">
              <a:spLocks noChangeArrowheads="1"/>
            </p:cNvSpPr>
            <p:nvPr/>
          </p:nvSpPr>
          <p:spPr bwMode="auto">
            <a:xfrm>
              <a:off x="103212900" y="107956350"/>
              <a:ext cx="467591"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1987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60" name="Rectangle 259">
            <a:extLst>
              <a:ext uri="{FF2B5EF4-FFF2-40B4-BE49-F238E27FC236}">
                <a16:creationId xmlns:a16="http://schemas.microsoft.com/office/drawing/2014/main" id="{EB7EF116-D7E2-4538-98FB-4B8DD9E1ECBD}"/>
              </a:ext>
            </a:extLst>
          </p:cNvPr>
          <p:cNvSpPr/>
          <p:nvPr/>
        </p:nvSpPr>
        <p:spPr>
          <a:xfrm>
            <a:off x="4718472" y="401078"/>
            <a:ext cx="7214532" cy="421599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261" name="Text Box 2">
            <a:extLst>
              <a:ext uri="{FF2B5EF4-FFF2-40B4-BE49-F238E27FC236}">
                <a16:creationId xmlns:a16="http://schemas.microsoft.com/office/drawing/2014/main" id="{19E06A4C-0862-4507-BF74-BF93C9699419}"/>
              </a:ext>
            </a:extLst>
          </p:cNvPr>
          <p:cNvSpPr txBox="1">
            <a:spLocks noChangeArrowheads="1"/>
          </p:cNvSpPr>
          <p:nvPr/>
        </p:nvSpPr>
        <p:spPr bwMode="auto">
          <a:xfrm>
            <a:off x="5833872" y="4791456"/>
            <a:ext cx="2286000" cy="194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2" name="Line 3">
            <a:extLst>
              <a:ext uri="{FF2B5EF4-FFF2-40B4-BE49-F238E27FC236}">
                <a16:creationId xmlns:a16="http://schemas.microsoft.com/office/drawing/2014/main" id="{4EC70D64-2A6E-4CF9-A234-18182DC3B8E8}"/>
              </a:ext>
            </a:extLst>
          </p:cNvPr>
          <p:cNvSpPr>
            <a:spLocks noChangeShapeType="1"/>
          </p:cNvSpPr>
          <p:nvPr/>
        </p:nvSpPr>
        <p:spPr bwMode="auto">
          <a:xfrm>
            <a:off x="6519672" y="5248656"/>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3" name="Line 4">
            <a:extLst>
              <a:ext uri="{FF2B5EF4-FFF2-40B4-BE49-F238E27FC236}">
                <a16:creationId xmlns:a16="http://schemas.microsoft.com/office/drawing/2014/main" id="{7067AD75-606C-46DF-95A8-93C0E87DFDA9}"/>
              </a:ext>
            </a:extLst>
          </p:cNvPr>
          <p:cNvSpPr>
            <a:spLocks noChangeShapeType="1"/>
          </p:cNvSpPr>
          <p:nvPr/>
        </p:nvSpPr>
        <p:spPr bwMode="auto">
          <a:xfrm flipV="1">
            <a:off x="7834122" y="502005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4" name="Line 5">
            <a:extLst>
              <a:ext uri="{FF2B5EF4-FFF2-40B4-BE49-F238E27FC236}">
                <a16:creationId xmlns:a16="http://schemas.microsoft.com/office/drawing/2014/main" id="{FEA13774-7AA3-4B33-BC33-1C27AA7230D3}"/>
              </a:ext>
            </a:extLst>
          </p:cNvPr>
          <p:cNvSpPr>
            <a:spLocks noChangeShapeType="1"/>
          </p:cNvSpPr>
          <p:nvPr/>
        </p:nvSpPr>
        <p:spPr bwMode="auto">
          <a:xfrm flipV="1">
            <a:off x="6519672" y="502005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5" name="Text Box 6">
            <a:extLst>
              <a:ext uri="{FF2B5EF4-FFF2-40B4-BE49-F238E27FC236}">
                <a16:creationId xmlns:a16="http://schemas.microsoft.com/office/drawing/2014/main" id="{332FF708-01DB-4EA2-A7CE-70D7D34A03AB}"/>
              </a:ext>
            </a:extLst>
          </p:cNvPr>
          <p:cNvSpPr txBox="1">
            <a:spLocks noChangeArrowheads="1"/>
          </p:cNvSpPr>
          <p:nvPr/>
        </p:nvSpPr>
        <p:spPr bwMode="auto">
          <a:xfrm>
            <a:off x="6833997" y="487718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6" name="Text Box 7">
            <a:extLst>
              <a:ext uri="{FF2B5EF4-FFF2-40B4-BE49-F238E27FC236}">
                <a16:creationId xmlns:a16="http://schemas.microsoft.com/office/drawing/2014/main" id="{FCE05493-E783-40AE-B63D-C2F6B03D9413}"/>
              </a:ext>
            </a:extLst>
          </p:cNvPr>
          <p:cNvSpPr txBox="1">
            <a:spLocks noChangeArrowheads="1"/>
          </p:cNvSpPr>
          <p:nvPr/>
        </p:nvSpPr>
        <p:spPr bwMode="auto">
          <a:xfrm>
            <a:off x="6148197" y="5420106"/>
            <a:ext cx="311150"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7" name="Text Box 8">
            <a:extLst>
              <a:ext uri="{FF2B5EF4-FFF2-40B4-BE49-F238E27FC236}">
                <a16:creationId xmlns:a16="http://schemas.microsoft.com/office/drawing/2014/main" id="{30C0EA97-0B36-46DD-9FE1-AAF23111BF84}"/>
              </a:ext>
            </a:extLst>
          </p:cNvPr>
          <p:cNvSpPr txBox="1">
            <a:spLocks noChangeArrowheads="1"/>
          </p:cNvSpPr>
          <p:nvPr/>
        </p:nvSpPr>
        <p:spPr bwMode="auto">
          <a:xfrm>
            <a:off x="6148197" y="5020056"/>
            <a:ext cx="298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8" name="Line 9">
            <a:extLst>
              <a:ext uri="{FF2B5EF4-FFF2-40B4-BE49-F238E27FC236}">
                <a16:creationId xmlns:a16="http://schemas.microsoft.com/office/drawing/2014/main" id="{9F554A3E-CA84-4852-B8E7-D538A6398585}"/>
              </a:ext>
            </a:extLst>
          </p:cNvPr>
          <p:cNvSpPr>
            <a:spLocks noChangeShapeType="1"/>
          </p:cNvSpPr>
          <p:nvPr/>
        </p:nvSpPr>
        <p:spPr bwMode="auto">
          <a:xfrm>
            <a:off x="6519672" y="5705856"/>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9" name="Line 10">
            <a:extLst>
              <a:ext uri="{FF2B5EF4-FFF2-40B4-BE49-F238E27FC236}">
                <a16:creationId xmlns:a16="http://schemas.microsoft.com/office/drawing/2014/main" id="{FE1E0DD4-7FDF-47E5-B270-50B40F2B1874}"/>
              </a:ext>
            </a:extLst>
          </p:cNvPr>
          <p:cNvSpPr>
            <a:spLocks noChangeShapeType="1"/>
          </p:cNvSpPr>
          <p:nvPr/>
        </p:nvSpPr>
        <p:spPr bwMode="auto">
          <a:xfrm flipV="1">
            <a:off x="7834122" y="547725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0" name="Line 11">
            <a:extLst>
              <a:ext uri="{FF2B5EF4-FFF2-40B4-BE49-F238E27FC236}">
                <a16:creationId xmlns:a16="http://schemas.microsoft.com/office/drawing/2014/main" id="{B17D290A-9051-41E2-9327-F35A43DAB85B}"/>
              </a:ext>
            </a:extLst>
          </p:cNvPr>
          <p:cNvSpPr>
            <a:spLocks noChangeShapeType="1"/>
          </p:cNvSpPr>
          <p:nvPr/>
        </p:nvSpPr>
        <p:spPr bwMode="auto">
          <a:xfrm flipV="1">
            <a:off x="6519672" y="5477256"/>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1" name="Text Box 12">
            <a:extLst>
              <a:ext uri="{FF2B5EF4-FFF2-40B4-BE49-F238E27FC236}">
                <a16:creationId xmlns:a16="http://schemas.microsoft.com/office/drawing/2014/main" id="{74D93A3C-058D-47F6-B5D9-DD69B8FE24D6}"/>
              </a:ext>
            </a:extLst>
          </p:cNvPr>
          <p:cNvSpPr txBox="1">
            <a:spLocks noChangeArrowheads="1"/>
          </p:cNvSpPr>
          <p:nvPr/>
        </p:nvSpPr>
        <p:spPr bwMode="auto">
          <a:xfrm>
            <a:off x="6833997" y="5334381"/>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2" name="Line 13">
            <a:extLst>
              <a:ext uri="{FF2B5EF4-FFF2-40B4-BE49-F238E27FC236}">
                <a16:creationId xmlns:a16="http://schemas.microsoft.com/office/drawing/2014/main" id="{5759EAC4-1FBE-4CA3-BD45-3308F7F68429}"/>
              </a:ext>
            </a:extLst>
          </p:cNvPr>
          <p:cNvSpPr>
            <a:spLocks noChangeShapeType="1"/>
          </p:cNvSpPr>
          <p:nvPr/>
        </p:nvSpPr>
        <p:spPr bwMode="auto">
          <a:xfrm>
            <a:off x="6519672" y="6134481"/>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3" name="Line 14">
            <a:extLst>
              <a:ext uri="{FF2B5EF4-FFF2-40B4-BE49-F238E27FC236}">
                <a16:creationId xmlns:a16="http://schemas.microsoft.com/office/drawing/2014/main" id="{6B0DB6BE-174C-48D6-AD0F-CC4220CF5EFC}"/>
              </a:ext>
            </a:extLst>
          </p:cNvPr>
          <p:cNvSpPr>
            <a:spLocks noChangeShapeType="1"/>
          </p:cNvSpPr>
          <p:nvPr/>
        </p:nvSpPr>
        <p:spPr bwMode="auto">
          <a:xfrm flipV="1">
            <a:off x="7834122" y="590588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4" name="Line 15">
            <a:extLst>
              <a:ext uri="{FF2B5EF4-FFF2-40B4-BE49-F238E27FC236}">
                <a16:creationId xmlns:a16="http://schemas.microsoft.com/office/drawing/2014/main" id="{868C0742-BD19-4061-905C-BB9FA2E3FE61}"/>
              </a:ext>
            </a:extLst>
          </p:cNvPr>
          <p:cNvSpPr>
            <a:spLocks noChangeShapeType="1"/>
          </p:cNvSpPr>
          <p:nvPr/>
        </p:nvSpPr>
        <p:spPr bwMode="auto">
          <a:xfrm flipV="1">
            <a:off x="6519672" y="590588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5" name="Text Box 16">
            <a:extLst>
              <a:ext uri="{FF2B5EF4-FFF2-40B4-BE49-F238E27FC236}">
                <a16:creationId xmlns:a16="http://schemas.microsoft.com/office/drawing/2014/main" id="{97C20051-D0D0-4AC5-9916-D3A63280B88A}"/>
              </a:ext>
            </a:extLst>
          </p:cNvPr>
          <p:cNvSpPr txBox="1">
            <a:spLocks noChangeArrowheads="1"/>
          </p:cNvSpPr>
          <p:nvPr/>
        </p:nvSpPr>
        <p:spPr bwMode="auto">
          <a:xfrm>
            <a:off x="6833997" y="5763006"/>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6" name="Text Box 17">
            <a:extLst>
              <a:ext uri="{FF2B5EF4-FFF2-40B4-BE49-F238E27FC236}">
                <a16:creationId xmlns:a16="http://schemas.microsoft.com/office/drawing/2014/main" id="{EE240C18-0FCA-4E76-B05D-B911659DFE45}"/>
              </a:ext>
            </a:extLst>
          </p:cNvPr>
          <p:cNvSpPr txBox="1">
            <a:spLocks noChangeArrowheads="1"/>
          </p:cNvSpPr>
          <p:nvPr/>
        </p:nvSpPr>
        <p:spPr bwMode="auto">
          <a:xfrm>
            <a:off x="6148197" y="5905881"/>
            <a:ext cx="298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7" name="Line 18">
            <a:extLst>
              <a:ext uri="{FF2B5EF4-FFF2-40B4-BE49-F238E27FC236}">
                <a16:creationId xmlns:a16="http://schemas.microsoft.com/office/drawing/2014/main" id="{4BD8D4C3-AFB8-4E43-B4B6-414EC16A7025}"/>
              </a:ext>
            </a:extLst>
          </p:cNvPr>
          <p:cNvSpPr>
            <a:spLocks noChangeShapeType="1"/>
          </p:cNvSpPr>
          <p:nvPr/>
        </p:nvSpPr>
        <p:spPr bwMode="auto">
          <a:xfrm>
            <a:off x="6519672" y="6534531"/>
            <a:ext cx="13144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8" name="Line 19">
            <a:extLst>
              <a:ext uri="{FF2B5EF4-FFF2-40B4-BE49-F238E27FC236}">
                <a16:creationId xmlns:a16="http://schemas.microsoft.com/office/drawing/2014/main" id="{2FB3D71A-5C9D-4917-9DA4-59F3B825C504}"/>
              </a:ext>
            </a:extLst>
          </p:cNvPr>
          <p:cNvSpPr>
            <a:spLocks noChangeShapeType="1"/>
          </p:cNvSpPr>
          <p:nvPr/>
        </p:nvSpPr>
        <p:spPr bwMode="auto">
          <a:xfrm flipV="1">
            <a:off x="7834122" y="630593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9" name="Line 20">
            <a:extLst>
              <a:ext uri="{FF2B5EF4-FFF2-40B4-BE49-F238E27FC236}">
                <a16:creationId xmlns:a16="http://schemas.microsoft.com/office/drawing/2014/main" id="{9C058C34-4307-4718-A6DA-F2BF40286E8C}"/>
              </a:ext>
            </a:extLst>
          </p:cNvPr>
          <p:cNvSpPr>
            <a:spLocks noChangeShapeType="1"/>
          </p:cNvSpPr>
          <p:nvPr/>
        </p:nvSpPr>
        <p:spPr bwMode="auto">
          <a:xfrm flipV="1">
            <a:off x="6519672" y="6305931"/>
            <a:ext cx="0"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0" name="Text Box 21">
            <a:extLst>
              <a:ext uri="{FF2B5EF4-FFF2-40B4-BE49-F238E27FC236}">
                <a16:creationId xmlns:a16="http://schemas.microsoft.com/office/drawing/2014/main" id="{3A36AE00-A11E-4B13-A91A-FBD91B472405}"/>
              </a:ext>
            </a:extLst>
          </p:cNvPr>
          <p:cNvSpPr txBox="1">
            <a:spLocks noChangeArrowheads="1"/>
          </p:cNvSpPr>
          <p:nvPr/>
        </p:nvSpPr>
        <p:spPr bwMode="auto">
          <a:xfrm>
            <a:off x="6833997" y="6163056"/>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1" name="Text Box 22">
            <a:extLst>
              <a:ext uri="{FF2B5EF4-FFF2-40B4-BE49-F238E27FC236}">
                <a16:creationId xmlns:a16="http://schemas.microsoft.com/office/drawing/2014/main" id="{369271CA-A5D5-4F34-B786-EF72A1B2A634}"/>
              </a:ext>
            </a:extLst>
          </p:cNvPr>
          <p:cNvSpPr txBox="1">
            <a:spLocks noChangeArrowheads="1"/>
          </p:cNvSpPr>
          <p:nvPr/>
        </p:nvSpPr>
        <p:spPr bwMode="auto">
          <a:xfrm>
            <a:off x="6148197" y="6305931"/>
            <a:ext cx="2984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2" name="AutoShape 23">
            <a:extLst>
              <a:ext uri="{FF2B5EF4-FFF2-40B4-BE49-F238E27FC236}">
                <a16:creationId xmlns:a16="http://schemas.microsoft.com/office/drawing/2014/main" id="{B363FFED-5ABF-4032-9981-14EE57B09C56}"/>
              </a:ext>
            </a:extLst>
          </p:cNvPr>
          <p:cNvSpPr>
            <a:spLocks/>
          </p:cNvSpPr>
          <p:nvPr/>
        </p:nvSpPr>
        <p:spPr bwMode="auto">
          <a:xfrm>
            <a:off x="5948172" y="4962906"/>
            <a:ext cx="114300" cy="771525"/>
          </a:xfrm>
          <a:prstGeom prst="leftBracket">
            <a:avLst>
              <a:gd name="adj" fmla="val 5625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3" name="AutoShape 24">
            <a:extLst>
              <a:ext uri="{FF2B5EF4-FFF2-40B4-BE49-F238E27FC236}">
                <a16:creationId xmlns:a16="http://schemas.microsoft.com/office/drawing/2014/main" id="{0EEA1A77-7DEF-4D8B-88DF-0C7B9D2FB6F4}"/>
              </a:ext>
            </a:extLst>
          </p:cNvPr>
          <p:cNvSpPr>
            <a:spLocks/>
          </p:cNvSpPr>
          <p:nvPr/>
        </p:nvSpPr>
        <p:spPr bwMode="auto">
          <a:xfrm>
            <a:off x="5948172" y="5848731"/>
            <a:ext cx="114300" cy="771525"/>
          </a:xfrm>
          <a:prstGeom prst="leftBracket">
            <a:avLst>
              <a:gd name="adj" fmla="val 5625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3996813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03CC8B0-7473-4381-8594-DB6B7E922C33}"/>
              </a:ext>
            </a:extLst>
          </p:cNvPr>
          <p:cNvSpPr>
            <a:spLocks noGrp="1"/>
          </p:cNvSpPr>
          <p:nvPr>
            <p:ph type="sldNum" sz="quarter" idx="12"/>
          </p:nvPr>
        </p:nvSpPr>
        <p:spPr/>
        <p:txBody>
          <a:bodyPr/>
          <a:lstStyle/>
          <a:p>
            <a:fld id="{1E1B8BD3-EEEF-4896-BEE3-06C250004F3C}" type="slidenum">
              <a:rPr lang="en-US" smtClean="0"/>
              <a:pPr/>
              <a:t>9</a:t>
            </a:fld>
            <a:endParaRPr lang="en-US" dirty="0"/>
          </a:p>
        </p:txBody>
      </p:sp>
      <p:sp>
        <p:nvSpPr>
          <p:cNvPr id="115" name="Rectangle 114">
            <a:extLst>
              <a:ext uri="{FF2B5EF4-FFF2-40B4-BE49-F238E27FC236}">
                <a16:creationId xmlns:a16="http://schemas.microsoft.com/office/drawing/2014/main" id="{AA43973E-CFEC-43E7-9803-EA30AEEA94F6}"/>
              </a:ext>
            </a:extLst>
          </p:cNvPr>
          <p:cNvSpPr/>
          <p:nvPr/>
        </p:nvSpPr>
        <p:spPr>
          <a:xfrm>
            <a:off x="1207008" y="909368"/>
            <a:ext cx="10279871" cy="2585323"/>
          </a:xfrm>
          <a:prstGeom prst="rect">
            <a:avLst/>
          </a:prstGeom>
        </p:spPr>
        <p:txBody>
          <a:bodyPr wrap="square">
            <a:spAutoFit/>
          </a:bodyPr>
          <a:lstStyle/>
          <a:p>
            <a:r>
              <a:rPr lang="en-US" kern="1400" dirty="0">
                <a:solidFill>
                  <a:srgbClr val="000000"/>
                </a:solidFill>
                <a:latin typeface="Arial Narrow" panose="020B0606020202030204" pitchFamily="34" charset="0"/>
              </a:rPr>
              <a:t>If we were to redraw this model with more detail, more accurately, it’s not just ‘Alpha’ and ‘Omega’, ‘Alpha’ and ‘Omega’. It’s ‘Failure’, ‘Failure’, ‘Success’. Go back to the history of ‘Ancient Israel’ and what you have is a call out of Egypt, and then a call out of Babylon, and then in Christ’s history they were in captivity to Rome. You could say during Moses time it was captivity to Egypt, and during Christ’s time it was captivity to Rome. That’s accurate. ‘Alpha’ (Moses), and ‘Omega’ (Christ), but there is a middle history where they are called out of Babylon to reconstruct the temple. Was that a ‘Success’ or a ‘Failure’? A ‘Failure’. All it gave rise to was the Pharisees. ‘Failure’ (Egypt), ‘Failure’ (Babylon), ‘Success’ (Rome). When we go to ‘Ancient Israel’, we can see the beginning and the end, ‘Failure’ and ‘Success’. But if we want to expand on that concept, there is this middle history where they are called out of Babylon, and it’s also a history of ‘Failure’. They go into captivity to Rome.</a:t>
            </a:r>
            <a:endParaRPr lang="en-US" kern="1400" dirty="0">
              <a:solidFill>
                <a:srgbClr val="000000"/>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528CCF87-1FCD-4DA2-8AA2-8EC6AC6F825A}"/>
              </a:ext>
            </a:extLst>
          </p:cNvPr>
          <p:cNvGrpSpPr>
            <a:grpSpLocks/>
          </p:cNvGrpSpPr>
          <p:nvPr/>
        </p:nvGrpSpPr>
        <p:grpSpPr bwMode="auto">
          <a:xfrm>
            <a:off x="2838450" y="3611880"/>
            <a:ext cx="6858000" cy="1943100"/>
            <a:chOff x="107241975" y="114342863"/>
            <a:chExt cx="6858000" cy="1943100"/>
          </a:xfrm>
        </p:grpSpPr>
        <p:sp>
          <p:nvSpPr>
            <p:cNvPr id="4" name="Text Box 3">
              <a:extLst>
                <a:ext uri="{FF2B5EF4-FFF2-40B4-BE49-F238E27FC236}">
                  <a16:creationId xmlns:a16="http://schemas.microsoft.com/office/drawing/2014/main" id="{30CEFB36-6DB5-4F52-8073-902A943E5900}"/>
                </a:ext>
              </a:extLst>
            </p:cNvPr>
            <p:cNvSpPr txBox="1">
              <a:spLocks noChangeArrowheads="1"/>
            </p:cNvSpPr>
            <p:nvPr/>
          </p:nvSpPr>
          <p:spPr bwMode="auto">
            <a:xfrm>
              <a:off x="107241975" y="114342863"/>
              <a:ext cx="6858000" cy="1943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Line 4">
              <a:extLst>
                <a:ext uri="{FF2B5EF4-FFF2-40B4-BE49-F238E27FC236}">
                  <a16:creationId xmlns:a16="http://schemas.microsoft.com/office/drawing/2014/main" id="{9EA69D04-A902-4B80-AA83-0E7514B6B6B6}"/>
                </a:ext>
              </a:extLst>
            </p:cNvPr>
            <p:cNvSpPr>
              <a:spLocks noChangeShapeType="1"/>
            </p:cNvSpPr>
            <p:nvPr/>
          </p:nvSpPr>
          <p:spPr bwMode="auto">
            <a:xfrm>
              <a:off x="107927775" y="1148000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5">
              <a:extLst>
                <a:ext uri="{FF2B5EF4-FFF2-40B4-BE49-F238E27FC236}">
                  <a16:creationId xmlns:a16="http://schemas.microsoft.com/office/drawing/2014/main" id="{274B704A-E9D7-4239-BDDC-B08702703D12}"/>
                </a:ext>
              </a:extLst>
            </p:cNvPr>
            <p:cNvSpPr>
              <a:spLocks noChangeShapeType="1"/>
            </p:cNvSpPr>
            <p:nvPr/>
          </p:nvSpPr>
          <p:spPr bwMode="auto">
            <a:xfrm flipV="1">
              <a:off x="109242225" y="1145714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6">
              <a:extLst>
                <a:ext uri="{FF2B5EF4-FFF2-40B4-BE49-F238E27FC236}">
                  <a16:creationId xmlns:a16="http://schemas.microsoft.com/office/drawing/2014/main" id="{7DB7A6CD-B824-4ADA-8339-497EC8CEAAB0}"/>
                </a:ext>
              </a:extLst>
            </p:cNvPr>
            <p:cNvSpPr>
              <a:spLocks noChangeShapeType="1"/>
            </p:cNvSpPr>
            <p:nvPr/>
          </p:nvSpPr>
          <p:spPr bwMode="auto">
            <a:xfrm flipV="1">
              <a:off x="107927775" y="1145714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7">
              <a:extLst>
                <a:ext uri="{FF2B5EF4-FFF2-40B4-BE49-F238E27FC236}">
                  <a16:creationId xmlns:a16="http://schemas.microsoft.com/office/drawing/2014/main" id="{2B266B8D-071A-4351-BCB1-745ED2263F5A}"/>
                </a:ext>
              </a:extLst>
            </p:cNvPr>
            <p:cNvSpPr txBox="1">
              <a:spLocks noChangeArrowheads="1"/>
            </p:cNvSpPr>
            <p:nvPr/>
          </p:nvSpPr>
          <p:spPr bwMode="auto">
            <a:xfrm>
              <a:off x="108242100" y="1144285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05735D83-359D-4E0F-8596-589208178A5C}"/>
                </a:ext>
              </a:extLst>
            </p:cNvPr>
            <p:cNvSpPr txBox="1">
              <a:spLocks noChangeArrowheads="1"/>
            </p:cNvSpPr>
            <p:nvPr/>
          </p:nvSpPr>
          <p:spPr bwMode="auto">
            <a:xfrm>
              <a:off x="107556300" y="114971513"/>
              <a:ext cx="311727"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CBD8D928-FA58-4F7C-8C87-C10FBBAE81BA}"/>
                </a:ext>
              </a:extLst>
            </p:cNvPr>
            <p:cNvSpPr txBox="1">
              <a:spLocks noChangeArrowheads="1"/>
            </p:cNvSpPr>
            <p:nvPr/>
          </p:nvSpPr>
          <p:spPr bwMode="auto">
            <a:xfrm>
              <a:off x="107556300" y="114571463"/>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10">
              <a:extLst>
                <a:ext uri="{FF2B5EF4-FFF2-40B4-BE49-F238E27FC236}">
                  <a16:creationId xmlns:a16="http://schemas.microsoft.com/office/drawing/2014/main" id="{33AAD4A6-DB47-4EC0-A28B-678BE76FA7FF}"/>
                </a:ext>
              </a:extLst>
            </p:cNvPr>
            <p:cNvSpPr>
              <a:spLocks noChangeShapeType="1"/>
            </p:cNvSpPr>
            <p:nvPr/>
          </p:nvSpPr>
          <p:spPr bwMode="auto">
            <a:xfrm>
              <a:off x="107927775" y="1152572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1">
              <a:extLst>
                <a:ext uri="{FF2B5EF4-FFF2-40B4-BE49-F238E27FC236}">
                  <a16:creationId xmlns:a16="http://schemas.microsoft.com/office/drawing/2014/main" id="{70230B54-3909-487C-9A9B-E7872ABAA88A}"/>
                </a:ext>
              </a:extLst>
            </p:cNvPr>
            <p:cNvSpPr>
              <a:spLocks noChangeShapeType="1"/>
            </p:cNvSpPr>
            <p:nvPr/>
          </p:nvSpPr>
          <p:spPr bwMode="auto">
            <a:xfrm flipV="1">
              <a:off x="109242225" y="1150286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Line 12">
              <a:extLst>
                <a:ext uri="{FF2B5EF4-FFF2-40B4-BE49-F238E27FC236}">
                  <a16:creationId xmlns:a16="http://schemas.microsoft.com/office/drawing/2014/main" id="{A36E05C4-B90D-488D-9679-762F4BF36D5A}"/>
                </a:ext>
              </a:extLst>
            </p:cNvPr>
            <p:cNvSpPr>
              <a:spLocks noChangeShapeType="1"/>
            </p:cNvSpPr>
            <p:nvPr/>
          </p:nvSpPr>
          <p:spPr bwMode="auto">
            <a:xfrm flipV="1">
              <a:off x="107927775" y="1150286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 name="Text Box 13">
              <a:extLst>
                <a:ext uri="{FF2B5EF4-FFF2-40B4-BE49-F238E27FC236}">
                  <a16:creationId xmlns:a16="http://schemas.microsoft.com/office/drawing/2014/main" id="{3CB90DBB-E2B0-4D16-8B4C-13172C810FBB}"/>
                </a:ext>
              </a:extLst>
            </p:cNvPr>
            <p:cNvSpPr txBox="1">
              <a:spLocks noChangeArrowheads="1"/>
            </p:cNvSpPr>
            <p:nvPr/>
          </p:nvSpPr>
          <p:spPr bwMode="auto">
            <a:xfrm>
              <a:off x="108242100" y="1148857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Line 14">
              <a:extLst>
                <a:ext uri="{FF2B5EF4-FFF2-40B4-BE49-F238E27FC236}">
                  <a16:creationId xmlns:a16="http://schemas.microsoft.com/office/drawing/2014/main" id="{7D53D30E-204F-4FC8-80D7-AF681F5E9B0C}"/>
                </a:ext>
              </a:extLst>
            </p:cNvPr>
            <p:cNvSpPr>
              <a:spLocks noChangeShapeType="1"/>
            </p:cNvSpPr>
            <p:nvPr/>
          </p:nvSpPr>
          <p:spPr bwMode="auto">
            <a:xfrm>
              <a:off x="107927775" y="115685888"/>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500EF887-3995-4D61-B169-F50357433724}"/>
                </a:ext>
              </a:extLst>
            </p:cNvPr>
            <p:cNvSpPr>
              <a:spLocks noChangeShapeType="1"/>
            </p:cNvSpPr>
            <p:nvPr/>
          </p:nvSpPr>
          <p:spPr bwMode="auto">
            <a:xfrm flipV="1">
              <a:off x="109242225" y="115457288"/>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ACE08A0A-F6E1-44CE-889F-B1E8A6ECABB5}"/>
                </a:ext>
              </a:extLst>
            </p:cNvPr>
            <p:cNvSpPr>
              <a:spLocks noChangeShapeType="1"/>
            </p:cNvSpPr>
            <p:nvPr/>
          </p:nvSpPr>
          <p:spPr bwMode="auto">
            <a:xfrm flipV="1">
              <a:off x="107927775" y="115457288"/>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21B446AC-EE7B-4080-92AA-AA50FBE023C2}"/>
                </a:ext>
              </a:extLst>
            </p:cNvPr>
            <p:cNvSpPr txBox="1">
              <a:spLocks noChangeArrowheads="1"/>
            </p:cNvSpPr>
            <p:nvPr/>
          </p:nvSpPr>
          <p:spPr bwMode="auto">
            <a:xfrm>
              <a:off x="108242100" y="115314413"/>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82A2B070-1DDA-4506-997D-1042128EB099}"/>
                </a:ext>
              </a:extLst>
            </p:cNvPr>
            <p:cNvSpPr txBox="1">
              <a:spLocks noChangeArrowheads="1"/>
            </p:cNvSpPr>
            <p:nvPr/>
          </p:nvSpPr>
          <p:spPr bwMode="auto">
            <a:xfrm>
              <a:off x="107556300" y="115457288"/>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19">
              <a:extLst>
                <a:ext uri="{FF2B5EF4-FFF2-40B4-BE49-F238E27FC236}">
                  <a16:creationId xmlns:a16="http://schemas.microsoft.com/office/drawing/2014/main" id="{DC0550C3-31A6-40FC-97C4-07875F64DE7D}"/>
                </a:ext>
              </a:extLst>
            </p:cNvPr>
            <p:cNvSpPr>
              <a:spLocks noChangeShapeType="1"/>
            </p:cNvSpPr>
            <p:nvPr/>
          </p:nvSpPr>
          <p:spPr bwMode="auto">
            <a:xfrm>
              <a:off x="107927775" y="116085938"/>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FB5A5CC0-BEE2-40E7-B7A5-540E1702145B}"/>
                </a:ext>
              </a:extLst>
            </p:cNvPr>
            <p:cNvSpPr>
              <a:spLocks noChangeShapeType="1"/>
            </p:cNvSpPr>
            <p:nvPr/>
          </p:nvSpPr>
          <p:spPr bwMode="auto">
            <a:xfrm flipV="1">
              <a:off x="109242225" y="115857338"/>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1">
              <a:extLst>
                <a:ext uri="{FF2B5EF4-FFF2-40B4-BE49-F238E27FC236}">
                  <a16:creationId xmlns:a16="http://schemas.microsoft.com/office/drawing/2014/main" id="{B79C5783-E07D-4FCB-8136-3233BD702357}"/>
                </a:ext>
              </a:extLst>
            </p:cNvPr>
            <p:cNvSpPr>
              <a:spLocks noChangeShapeType="1"/>
            </p:cNvSpPr>
            <p:nvPr/>
          </p:nvSpPr>
          <p:spPr bwMode="auto">
            <a:xfrm flipV="1">
              <a:off x="107927775" y="115857338"/>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Text Box 22">
              <a:extLst>
                <a:ext uri="{FF2B5EF4-FFF2-40B4-BE49-F238E27FC236}">
                  <a16:creationId xmlns:a16="http://schemas.microsoft.com/office/drawing/2014/main" id="{29FE7473-E793-4D4E-BE46-8176C2710249}"/>
                </a:ext>
              </a:extLst>
            </p:cNvPr>
            <p:cNvSpPr txBox="1">
              <a:spLocks noChangeArrowheads="1"/>
            </p:cNvSpPr>
            <p:nvPr/>
          </p:nvSpPr>
          <p:spPr bwMode="auto">
            <a:xfrm>
              <a:off x="108242100" y="115714463"/>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06CA8DFD-6735-4355-8AD0-8F12603E3126}"/>
                </a:ext>
              </a:extLst>
            </p:cNvPr>
            <p:cNvSpPr txBox="1">
              <a:spLocks noChangeArrowheads="1"/>
            </p:cNvSpPr>
            <p:nvPr/>
          </p:nvSpPr>
          <p:spPr bwMode="auto">
            <a:xfrm>
              <a:off x="107556300" y="115857338"/>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AutoShape 24">
              <a:extLst>
                <a:ext uri="{FF2B5EF4-FFF2-40B4-BE49-F238E27FC236}">
                  <a16:creationId xmlns:a16="http://schemas.microsoft.com/office/drawing/2014/main" id="{F4D98A83-8BAC-4AFF-982A-85348C283001}"/>
                </a:ext>
              </a:extLst>
            </p:cNvPr>
            <p:cNvSpPr>
              <a:spLocks/>
            </p:cNvSpPr>
            <p:nvPr/>
          </p:nvSpPr>
          <p:spPr bwMode="auto">
            <a:xfrm>
              <a:off x="107356275" y="114514313"/>
              <a:ext cx="114300" cy="771525"/>
            </a:xfrm>
            <a:prstGeom prst="leftBracket">
              <a:avLst>
                <a:gd name="adj" fmla="val 5625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6" name="AutoShape 25">
              <a:extLst>
                <a:ext uri="{FF2B5EF4-FFF2-40B4-BE49-F238E27FC236}">
                  <a16:creationId xmlns:a16="http://schemas.microsoft.com/office/drawing/2014/main" id="{BFD04F39-D21F-408C-A2B4-CDCE2EA1A29A}"/>
                </a:ext>
              </a:extLst>
            </p:cNvPr>
            <p:cNvSpPr>
              <a:spLocks/>
            </p:cNvSpPr>
            <p:nvPr/>
          </p:nvSpPr>
          <p:spPr bwMode="auto">
            <a:xfrm>
              <a:off x="107356275" y="115400138"/>
              <a:ext cx="114300" cy="771525"/>
            </a:xfrm>
            <a:prstGeom prst="leftBracket">
              <a:avLst>
                <a:gd name="adj" fmla="val 5625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Line 26">
              <a:extLst>
                <a:ext uri="{FF2B5EF4-FFF2-40B4-BE49-F238E27FC236}">
                  <a16:creationId xmlns:a16="http://schemas.microsoft.com/office/drawing/2014/main" id="{AEFB49FA-81AA-407A-BC37-2C66D728CD46}"/>
                </a:ext>
              </a:extLst>
            </p:cNvPr>
            <p:cNvSpPr>
              <a:spLocks noChangeShapeType="1"/>
            </p:cNvSpPr>
            <p:nvPr/>
          </p:nvSpPr>
          <p:spPr bwMode="auto">
            <a:xfrm>
              <a:off x="109527975" y="1150286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3E91BE88-7FFE-4CE9-8C0C-447FAEDC5C94}"/>
                </a:ext>
              </a:extLst>
            </p:cNvPr>
            <p:cNvSpPr>
              <a:spLocks noChangeShapeType="1"/>
            </p:cNvSpPr>
            <p:nvPr/>
          </p:nvSpPr>
          <p:spPr bwMode="auto">
            <a:xfrm flipV="1">
              <a:off x="11084242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4BEE04E8-00A5-432A-8E2C-303957A8533D}"/>
                </a:ext>
              </a:extLst>
            </p:cNvPr>
            <p:cNvSpPr>
              <a:spLocks noChangeShapeType="1"/>
            </p:cNvSpPr>
            <p:nvPr/>
          </p:nvSpPr>
          <p:spPr bwMode="auto">
            <a:xfrm flipV="1">
              <a:off x="10952797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Text Box 29">
              <a:extLst>
                <a:ext uri="{FF2B5EF4-FFF2-40B4-BE49-F238E27FC236}">
                  <a16:creationId xmlns:a16="http://schemas.microsoft.com/office/drawing/2014/main" id="{B84266FE-BB33-460E-A7F6-0C2A83C41794}"/>
                </a:ext>
              </a:extLst>
            </p:cNvPr>
            <p:cNvSpPr txBox="1">
              <a:spLocks noChangeArrowheads="1"/>
            </p:cNvSpPr>
            <p:nvPr/>
          </p:nvSpPr>
          <p:spPr bwMode="auto">
            <a:xfrm>
              <a:off x="109842300" y="1146571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Egypt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30">
              <a:extLst>
                <a:ext uri="{FF2B5EF4-FFF2-40B4-BE49-F238E27FC236}">
                  <a16:creationId xmlns:a16="http://schemas.microsoft.com/office/drawing/2014/main" id="{32F63B47-2629-4AAB-9CFD-2F78FBE56A85}"/>
                </a:ext>
              </a:extLst>
            </p:cNvPr>
            <p:cNvSpPr>
              <a:spLocks noChangeShapeType="1"/>
            </p:cNvSpPr>
            <p:nvPr/>
          </p:nvSpPr>
          <p:spPr bwMode="auto">
            <a:xfrm>
              <a:off x="111071025" y="1150286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1">
              <a:extLst>
                <a:ext uri="{FF2B5EF4-FFF2-40B4-BE49-F238E27FC236}">
                  <a16:creationId xmlns:a16="http://schemas.microsoft.com/office/drawing/2014/main" id="{06E4429A-D5E0-4632-A1D0-7A3F5E8FDE76}"/>
                </a:ext>
              </a:extLst>
            </p:cNvPr>
            <p:cNvSpPr>
              <a:spLocks noChangeShapeType="1"/>
            </p:cNvSpPr>
            <p:nvPr/>
          </p:nvSpPr>
          <p:spPr bwMode="auto">
            <a:xfrm flipV="1">
              <a:off x="11238547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2">
              <a:extLst>
                <a:ext uri="{FF2B5EF4-FFF2-40B4-BE49-F238E27FC236}">
                  <a16:creationId xmlns:a16="http://schemas.microsoft.com/office/drawing/2014/main" id="{8643A0A3-1EBF-419B-8BB9-8854B4639EE6}"/>
                </a:ext>
              </a:extLst>
            </p:cNvPr>
            <p:cNvSpPr>
              <a:spLocks noChangeShapeType="1"/>
            </p:cNvSpPr>
            <p:nvPr/>
          </p:nvSpPr>
          <p:spPr bwMode="auto">
            <a:xfrm flipV="1">
              <a:off x="11107102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Text Box 33">
              <a:extLst>
                <a:ext uri="{FF2B5EF4-FFF2-40B4-BE49-F238E27FC236}">
                  <a16:creationId xmlns:a16="http://schemas.microsoft.com/office/drawing/2014/main" id="{93067AC8-B3B5-441E-A95C-C503E7681CBD}"/>
                </a:ext>
              </a:extLst>
            </p:cNvPr>
            <p:cNvSpPr txBox="1">
              <a:spLocks noChangeArrowheads="1"/>
            </p:cNvSpPr>
            <p:nvPr/>
          </p:nvSpPr>
          <p:spPr bwMode="auto">
            <a:xfrm>
              <a:off x="111385350" y="1146571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Babylon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Line 34">
              <a:extLst>
                <a:ext uri="{FF2B5EF4-FFF2-40B4-BE49-F238E27FC236}">
                  <a16:creationId xmlns:a16="http://schemas.microsoft.com/office/drawing/2014/main" id="{7DA9BBC1-07CB-418E-950A-62E098249654}"/>
                </a:ext>
              </a:extLst>
            </p:cNvPr>
            <p:cNvSpPr>
              <a:spLocks noChangeShapeType="1"/>
            </p:cNvSpPr>
            <p:nvPr/>
          </p:nvSpPr>
          <p:spPr bwMode="auto">
            <a:xfrm>
              <a:off x="112614075" y="1150286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864A56E2-0702-4554-BB05-09603873BC00}"/>
                </a:ext>
              </a:extLst>
            </p:cNvPr>
            <p:cNvSpPr>
              <a:spLocks noChangeShapeType="1"/>
            </p:cNvSpPr>
            <p:nvPr/>
          </p:nvSpPr>
          <p:spPr bwMode="auto">
            <a:xfrm flipV="1">
              <a:off x="11392852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7DB317D3-A0B0-4D16-B7FA-1021F3E1FA36}"/>
                </a:ext>
              </a:extLst>
            </p:cNvPr>
            <p:cNvSpPr>
              <a:spLocks noChangeShapeType="1"/>
            </p:cNvSpPr>
            <p:nvPr/>
          </p:nvSpPr>
          <p:spPr bwMode="auto">
            <a:xfrm flipV="1">
              <a:off x="112614075" y="1148000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Text Box 37">
              <a:extLst>
                <a:ext uri="{FF2B5EF4-FFF2-40B4-BE49-F238E27FC236}">
                  <a16:creationId xmlns:a16="http://schemas.microsoft.com/office/drawing/2014/main" id="{EA408D43-8D14-4444-B8A1-47D723BEEF04}"/>
                </a:ext>
              </a:extLst>
            </p:cNvPr>
            <p:cNvSpPr txBox="1">
              <a:spLocks noChangeArrowheads="1"/>
            </p:cNvSpPr>
            <p:nvPr/>
          </p:nvSpPr>
          <p:spPr bwMode="auto">
            <a:xfrm>
              <a:off x="112928400" y="114628613"/>
              <a:ext cx="6858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noProof="1">
                  <a:ln>
                    <a:noFill/>
                  </a:ln>
                  <a:solidFill>
                    <a:srgbClr val="000000"/>
                  </a:solidFill>
                  <a:effectLst/>
                  <a:latin typeface="Wingdings" panose="05000000000000000000" pitchFamily="2" charset="2"/>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Text Box 38">
              <a:extLst>
                <a:ext uri="{FF2B5EF4-FFF2-40B4-BE49-F238E27FC236}">
                  <a16:creationId xmlns:a16="http://schemas.microsoft.com/office/drawing/2014/main" id="{B5BF0F14-D313-4B8D-983A-70A1AF6211CA}"/>
                </a:ext>
              </a:extLst>
            </p:cNvPr>
            <p:cNvSpPr txBox="1">
              <a:spLocks noChangeArrowheads="1"/>
            </p:cNvSpPr>
            <p:nvPr/>
          </p:nvSpPr>
          <p:spPr bwMode="auto">
            <a:xfrm>
              <a:off x="112899825" y="114342863"/>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Rome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Line 39">
              <a:extLst>
                <a:ext uri="{FF2B5EF4-FFF2-40B4-BE49-F238E27FC236}">
                  <a16:creationId xmlns:a16="http://schemas.microsoft.com/office/drawing/2014/main" id="{CAC23A64-2E22-4844-B3CF-05AC3BC3A5C8}"/>
                </a:ext>
              </a:extLst>
            </p:cNvPr>
            <p:cNvSpPr>
              <a:spLocks noChangeShapeType="1"/>
            </p:cNvSpPr>
            <p:nvPr/>
          </p:nvSpPr>
          <p:spPr bwMode="auto">
            <a:xfrm>
              <a:off x="109527975" y="1158287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1D203298-FAB4-4A98-8E52-D50ECD44FF2E}"/>
                </a:ext>
              </a:extLst>
            </p:cNvPr>
            <p:cNvSpPr>
              <a:spLocks noChangeShapeType="1"/>
            </p:cNvSpPr>
            <p:nvPr/>
          </p:nvSpPr>
          <p:spPr bwMode="auto">
            <a:xfrm flipV="1">
              <a:off x="11084242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1">
              <a:extLst>
                <a:ext uri="{FF2B5EF4-FFF2-40B4-BE49-F238E27FC236}">
                  <a16:creationId xmlns:a16="http://schemas.microsoft.com/office/drawing/2014/main" id="{24753B42-F01B-4937-937F-B3EE3E8FD8F4}"/>
                </a:ext>
              </a:extLst>
            </p:cNvPr>
            <p:cNvSpPr>
              <a:spLocks noChangeShapeType="1"/>
            </p:cNvSpPr>
            <p:nvPr/>
          </p:nvSpPr>
          <p:spPr bwMode="auto">
            <a:xfrm flipV="1">
              <a:off x="10952797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ACC8F683-BD1E-4A7C-B987-4E26FE3C376F}"/>
                </a:ext>
              </a:extLst>
            </p:cNvPr>
            <p:cNvSpPr txBox="1">
              <a:spLocks noChangeArrowheads="1"/>
            </p:cNvSpPr>
            <p:nvPr/>
          </p:nvSpPr>
          <p:spPr bwMode="auto">
            <a:xfrm>
              <a:off x="109842300" y="1154572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Millerite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Line 43">
              <a:extLst>
                <a:ext uri="{FF2B5EF4-FFF2-40B4-BE49-F238E27FC236}">
                  <a16:creationId xmlns:a16="http://schemas.microsoft.com/office/drawing/2014/main" id="{A4367435-5CE5-404A-AF43-67888FE8AD91}"/>
                </a:ext>
              </a:extLst>
            </p:cNvPr>
            <p:cNvSpPr>
              <a:spLocks noChangeShapeType="1"/>
            </p:cNvSpPr>
            <p:nvPr/>
          </p:nvSpPr>
          <p:spPr bwMode="auto">
            <a:xfrm>
              <a:off x="111071025" y="1158287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4">
              <a:extLst>
                <a:ext uri="{FF2B5EF4-FFF2-40B4-BE49-F238E27FC236}">
                  <a16:creationId xmlns:a16="http://schemas.microsoft.com/office/drawing/2014/main" id="{B0A5190B-3D39-47CA-AE09-4F6D2632353A}"/>
                </a:ext>
              </a:extLst>
            </p:cNvPr>
            <p:cNvSpPr>
              <a:spLocks noChangeShapeType="1"/>
            </p:cNvSpPr>
            <p:nvPr/>
          </p:nvSpPr>
          <p:spPr bwMode="auto">
            <a:xfrm flipV="1">
              <a:off x="11238547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5">
              <a:extLst>
                <a:ext uri="{FF2B5EF4-FFF2-40B4-BE49-F238E27FC236}">
                  <a16:creationId xmlns:a16="http://schemas.microsoft.com/office/drawing/2014/main" id="{74FAC90B-99A5-4860-971B-6E0D22164AE0}"/>
                </a:ext>
              </a:extLst>
            </p:cNvPr>
            <p:cNvSpPr>
              <a:spLocks noChangeShapeType="1"/>
            </p:cNvSpPr>
            <p:nvPr/>
          </p:nvSpPr>
          <p:spPr bwMode="auto">
            <a:xfrm flipV="1">
              <a:off x="11107102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Text Box 46">
              <a:extLst>
                <a:ext uri="{FF2B5EF4-FFF2-40B4-BE49-F238E27FC236}">
                  <a16:creationId xmlns:a16="http://schemas.microsoft.com/office/drawing/2014/main" id="{1ECC5563-BCC9-452A-840C-E0076512D140}"/>
                </a:ext>
              </a:extLst>
            </p:cNvPr>
            <p:cNvSpPr txBox="1">
              <a:spLocks noChangeArrowheads="1"/>
            </p:cNvSpPr>
            <p:nvPr/>
          </p:nvSpPr>
          <p:spPr bwMode="auto">
            <a:xfrm>
              <a:off x="111385350" y="115457288"/>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1888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47">
              <a:extLst>
                <a:ext uri="{FF2B5EF4-FFF2-40B4-BE49-F238E27FC236}">
                  <a16:creationId xmlns:a16="http://schemas.microsoft.com/office/drawing/2014/main" id="{12FFE332-5160-4D94-AB7C-1BDEB28494A0}"/>
                </a:ext>
              </a:extLst>
            </p:cNvPr>
            <p:cNvSpPr>
              <a:spLocks noChangeShapeType="1"/>
            </p:cNvSpPr>
            <p:nvPr/>
          </p:nvSpPr>
          <p:spPr bwMode="auto">
            <a:xfrm>
              <a:off x="112614075" y="115828763"/>
              <a:ext cx="1314450" cy="1"/>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48">
              <a:extLst>
                <a:ext uri="{FF2B5EF4-FFF2-40B4-BE49-F238E27FC236}">
                  <a16:creationId xmlns:a16="http://schemas.microsoft.com/office/drawing/2014/main" id="{43283F38-C2D5-46A8-9BBC-2804E16A06B0}"/>
                </a:ext>
              </a:extLst>
            </p:cNvPr>
            <p:cNvSpPr>
              <a:spLocks noChangeShapeType="1"/>
            </p:cNvSpPr>
            <p:nvPr/>
          </p:nvSpPr>
          <p:spPr bwMode="auto">
            <a:xfrm flipV="1">
              <a:off x="11392852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49">
              <a:extLst>
                <a:ext uri="{FF2B5EF4-FFF2-40B4-BE49-F238E27FC236}">
                  <a16:creationId xmlns:a16="http://schemas.microsoft.com/office/drawing/2014/main" id="{76C63DEC-F55C-417E-8566-38DA38558709}"/>
                </a:ext>
              </a:extLst>
            </p:cNvPr>
            <p:cNvSpPr>
              <a:spLocks noChangeShapeType="1"/>
            </p:cNvSpPr>
            <p:nvPr/>
          </p:nvSpPr>
          <p:spPr bwMode="auto">
            <a:xfrm flipV="1">
              <a:off x="112614075" y="115600163"/>
              <a:ext cx="1" cy="22860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Text Box 50">
              <a:extLst>
                <a:ext uri="{FF2B5EF4-FFF2-40B4-BE49-F238E27FC236}">
                  <a16:creationId xmlns:a16="http://schemas.microsoft.com/office/drawing/2014/main" id="{81A9E43F-A6F4-4D44-8D03-13BDC16D8C46}"/>
                </a:ext>
              </a:extLst>
            </p:cNvPr>
            <p:cNvSpPr txBox="1">
              <a:spLocks noChangeArrowheads="1"/>
            </p:cNvSpPr>
            <p:nvPr/>
          </p:nvSpPr>
          <p:spPr bwMode="auto">
            <a:xfrm>
              <a:off x="112899825" y="115428713"/>
              <a:ext cx="685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144,000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7" name="Text Box 51">
              <a:extLst>
                <a:ext uri="{FF2B5EF4-FFF2-40B4-BE49-F238E27FC236}">
                  <a16:creationId xmlns:a16="http://schemas.microsoft.com/office/drawing/2014/main" id="{E5F52833-C781-4FF8-A4ED-C6AE7E1769D4}"/>
                </a:ext>
              </a:extLst>
            </p:cNvPr>
            <p:cNvSpPr txBox="1">
              <a:spLocks noChangeArrowheads="1"/>
            </p:cNvSpPr>
            <p:nvPr/>
          </p:nvSpPr>
          <p:spPr bwMode="auto">
            <a:xfrm>
              <a:off x="109756575" y="115085813"/>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52">
              <a:extLst>
                <a:ext uri="{FF2B5EF4-FFF2-40B4-BE49-F238E27FC236}">
                  <a16:creationId xmlns:a16="http://schemas.microsoft.com/office/drawing/2014/main" id="{FE181BBE-5B75-4AB1-B82F-C281617780C3}"/>
                </a:ext>
              </a:extLst>
            </p:cNvPr>
            <p:cNvSpPr txBox="1">
              <a:spLocks noChangeArrowheads="1"/>
            </p:cNvSpPr>
            <p:nvPr/>
          </p:nvSpPr>
          <p:spPr bwMode="auto">
            <a:xfrm>
              <a:off x="109756575" y="115885913"/>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Sylfaen" panose="010A0502050306030303" pitchFamily="18" charset="0"/>
                </a:rPr>
                <a:t>α</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53">
              <a:extLst>
                <a:ext uri="{FF2B5EF4-FFF2-40B4-BE49-F238E27FC236}">
                  <a16:creationId xmlns:a16="http://schemas.microsoft.com/office/drawing/2014/main" id="{1EACFFA5-9A35-4631-BAF4-9F5D14373903}"/>
                </a:ext>
              </a:extLst>
            </p:cNvPr>
            <p:cNvSpPr txBox="1">
              <a:spLocks noChangeArrowheads="1"/>
            </p:cNvSpPr>
            <p:nvPr/>
          </p:nvSpPr>
          <p:spPr bwMode="auto">
            <a:xfrm>
              <a:off x="112899825" y="115885913"/>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54">
              <a:extLst>
                <a:ext uri="{FF2B5EF4-FFF2-40B4-BE49-F238E27FC236}">
                  <a16:creationId xmlns:a16="http://schemas.microsoft.com/office/drawing/2014/main" id="{0D1F334F-97CC-48A1-8AB3-F5625CF64E63}"/>
                </a:ext>
              </a:extLst>
            </p:cNvPr>
            <p:cNvSpPr txBox="1">
              <a:spLocks noChangeArrowheads="1"/>
            </p:cNvSpPr>
            <p:nvPr/>
          </p:nvSpPr>
          <p:spPr bwMode="auto">
            <a:xfrm>
              <a:off x="112842675" y="115085813"/>
              <a:ext cx="29854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1400" b="1" i="0" u="none" strike="noStrike" cap="none" normalizeH="0" baseline="0" noProof="1">
                  <a:ln>
                    <a:noFill/>
                  </a:ln>
                  <a:solidFill>
                    <a:srgbClr val="FF0000"/>
                  </a:solidFill>
                  <a:effectLst/>
                  <a:latin typeface="Times New Roman" panose="02020603050405020304" pitchFamily="18" charset="0"/>
                </a:rPr>
                <a:t>Ω</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55">
              <a:extLst>
                <a:ext uri="{FF2B5EF4-FFF2-40B4-BE49-F238E27FC236}">
                  <a16:creationId xmlns:a16="http://schemas.microsoft.com/office/drawing/2014/main" id="{A96E51A0-582A-4E24-B546-B167BC0A9C87}"/>
                </a:ext>
              </a:extLst>
            </p:cNvPr>
            <p:cNvSpPr txBox="1">
              <a:spLocks noChangeArrowheads="1"/>
            </p:cNvSpPr>
            <p:nvPr/>
          </p:nvSpPr>
          <p:spPr bwMode="auto">
            <a:xfrm>
              <a:off x="109870875" y="114342863"/>
              <a:ext cx="68580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Narrow" panose="020B0606020202030204" pitchFamily="34" charset="0"/>
                </a:rPr>
                <a:t>Moses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Text Box 56">
              <a:extLst>
                <a:ext uri="{FF2B5EF4-FFF2-40B4-BE49-F238E27FC236}">
                  <a16:creationId xmlns:a16="http://schemas.microsoft.com/office/drawing/2014/main" id="{D8F3A147-0702-4838-850B-F96773EB8B0B}"/>
                </a:ext>
              </a:extLst>
            </p:cNvPr>
            <p:cNvSpPr txBox="1">
              <a:spLocks noChangeArrowheads="1"/>
            </p:cNvSpPr>
            <p:nvPr/>
          </p:nvSpPr>
          <p:spPr bwMode="auto">
            <a:xfrm>
              <a:off x="110156625" y="1150858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3" name="Text Box 57">
              <a:extLst>
                <a:ext uri="{FF2B5EF4-FFF2-40B4-BE49-F238E27FC236}">
                  <a16:creationId xmlns:a16="http://schemas.microsoft.com/office/drawing/2014/main" id="{5252B428-1F00-4293-ADD2-2292A4883E9F}"/>
                </a:ext>
              </a:extLst>
            </p:cNvPr>
            <p:cNvSpPr txBox="1">
              <a:spLocks noChangeArrowheads="1"/>
            </p:cNvSpPr>
            <p:nvPr/>
          </p:nvSpPr>
          <p:spPr bwMode="auto">
            <a:xfrm>
              <a:off x="110156625" y="1158859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 name="Text Box 58">
              <a:extLst>
                <a:ext uri="{FF2B5EF4-FFF2-40B4-BE49-F238E27FC236}">
                  <a16:creationId xmlns:a16="http://schemas.microsoft.com/office/drawing/2014/main" id="{914A2022-4404-4634-BBC3-E19CADBD515A}"/>
                </a:ext>
              </a:extLst>
            </p:cNvPr>
            <p:cNvSpPr txBox="1">
              <a:spLocks noChangeArrowheads="1"/>
            </p:cNvSpPr>
            <p:nvPr/>
          </p:nvSpPr>
          <p:spPr bwMode="auto">
            <a:xfrm>
              <a:off x="111585375" y="1158859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 name="Text Box 59">
              <a:extLst>
                <a:ext uri="{FF2B5EF4-FFF2-40B4-BE49-F238E27FC236}">
                  <a16:creationId xmlns:a16="http://schemas.microsoft.com/office/drawing/2014/main" id="{7544A798-B86A-4FB0-A5B0-92E565A7F0D5}"/>
                </a:ext>
              </a:extLst>
            </p:cNvPr>
            <p:cNvSpPr txBox="1">
              <a:spLocks noChangeArrowheads="1"/>
            </p:cNvSpPr>
            <p:nvPr/>
          </p:nvSpPr>
          <p:spPr bwMode="auto">
            <a:xfrm>
              <a:off x="113242725" y="1150858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6" name="Text Box 60">
              <a:extLst>
                <a:ext uri="{FF2B5EF4-FFF2-40B4-BE49-F238E27FC236}">
                  <a16:creationId xmlns:a16="http://schemas.microsoft.com/office/drawing/2014/main" id="{7961673E-88BD-4CAB-9EFF-9904ED6B40BC}"/>
                </a:ext>
              </a:extLst>
            </p:cNvPr>
            <p:cNvSpPr txBox="1">
              <a:spLocks noChangeArrowheads="1"/>
            </p:cNvSpPr>
            <p:nvPr/>
          </p:nvSpPr>
          <p:spPr bwMode="auto">
            <a:xfrm>
              <a:off x="113242725" y="1158859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7" name="Text Box 61">
              <a:extLst>
                <a:ext uri="{FF2B5EF4-FFF2-40B4-BE49-F238E27FC236}">
                  <a16:creationId xmlns:a16="http://schemas.microsoft.com/office/drawing/2014/main" id="{553685C8-7E01-47B2-B433-78D8EF651F69}"/>
                </a:ext>
              </a:extLst>
            </p:cNvPr>
            <p:cNvSpPr txBox="1">
              <a:spLocks noChangeArrowheads="1"/>
            </p:cNvSpPr>
            <p:nvPr/>
          </p:nvSpPr>
          <p:spPr bwMode="auto">
            <a:xfrm>
              <a:off x="111585375" y="115085813"/>
              <a:ext cx="2571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CC"/>
                  </a:solidFill>
                  <a:effectLst/>
                  <a:latin typeface="Arial Narrow" panose="020B060602020203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8" name="Line 62">
              <a:extLst>
                <a:ext uri="{FF2B5EF4-FFF2-40B4-BE49-F238E27FC236}">
                  <a16:creationId xmlns:a16="http://schemas.microsoft.com/office/drawing/2014/main" id="{71C7A383-1818-45DB-99D3-A09E8B5F98AA}"/>
                </a:ext>
              </a:extLst>
            </p:cNvPr>
            <p:cNvSpPr>
              <a:spLocks noChangeShapeType="1"/>
            </p:cNvSpPr>
            <p:nvPr/>
          </p:nvSpPr>
          <p:spPr bwMode="auto">
            <a:xfrm>
              <a:off x="109356525" y="114342863"/>
              <a:ext cx="1" cy="1943100"/>
            </a:xfrm>
            <a:prstGeom prst="line">
              <a:avLst/>
            </a:prstGeom>
            <a:noFill/>
            <a:ln w="25400"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40105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1449</TotalTime>
  <Words>8130</Words>
  <Application>Microsoft Office PowerPoint</Application>
  <PresentationFormat>Widescreen</PresentationFormat>
  <Paragraphs>1365</Paragraphs>
  <Slides>65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65</vt:i4>
      </vt:variant>
    </vt:vector>
  </HeadingPairs>
  <TitlesOfParts>
    <vt:vector size="75" baseType="lpstr">
      <vt:lpstr>Yu Gothic</vt:lpstr>
      <vt:lpstr>Arial</vt:lpstr>
      <vt:lpstr>Arial Narrow</vt:lpstr>
      <vt:lpstr>Calibri</vt:lpstr>
      <vt:lpstr>Calibri Light</vt:lpstr>
      <vt:lpstr>Sylfaen</vt:lpstr>
      <vt:lpstr>Times New Roman</vt:lpstr>
      <vt:lpstr>Vivaldi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Christine Trillo</cp:lastModifiedBy>
  <cp:revision>115</cp:revision>
  <dcterms:created xsi:type="dcterms:W3CDTF">2020-02-14T04:30:10Z</dcterms:created>
  <dcterms:modified xsi:type="dcterms:W3CDTF">2021-02-15T19:34:39Z</dcterms:modified>
</cp:coreProperties>
</file>