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83" r:id="rId9"/>
    <p:sldId id="263" r:id="rId10"/>
    <p:sldId id="281" r:id="rId11"/>
    <p:sldId id="264" r:id="rId12"/>
    <p:sldId id="282" r:id="rId13"/>
    <p:sldId id="265" r:id="rId14"/>
    <p:sldId id="284" r:id="rId15"/>
    <p:sldId id="285" r:id="rId16"/>
    <p:sldId id="266" r:id="rId17"/>
    <p:sldId id="267" r:id="rId18"/>
    <p:sldId id="268" r:id="rId19"/>
    <p:sldId id="269" r:id="rId20"/>
    <p:sldId id="271" r:id="rId21"/>
    <p:sldId id="272" r:id="rId22"/>
    <p:sldId id="270" r:id="rId23"/>
    <p:sldId id="273" r:id="rId24"/>
    <p:sldId id="274" r:id="rId25"/>
    <p:sldId id="275" r:id="rId26"/>
    <p:sldId id="276" r:id="rId27"/>
    <p:sldId id="277"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12/6/2019</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12/6/2019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63A73A8-0525-4BCD-B4F3-14CEE3333D4A}" type="datetime1">
              <a:rPr lang="en-US" smtClean="0"/>
              <a:t>12/6/2019</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5E2A4B60-2C60-47A8-8CBF-0D8FA3556036}" type="datetime1">
              <a:rPr lang="en-US" smtClean="0"/>
              <a:t>12/6/2019</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D0B7A57B-8B49-4C8E-9360-368B7AF21151}" type="datetime1">
              <a:rPr lang="en-US" smtClean="0"/>
              <a:t>12/6/2019</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AF90B1E7-7CFF-4834-B7E4-4A4AEDEE8D3B}" type="datetime1">
              <a:rPr lang="en-US" smtClean="0"/>
              <a:t>12/6/2019</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655DD81C-B25B-47D1-ADFD-579562AEC890}" type="datetime1">
              <a:rPr lang="en-US" smtClean="0"/>
              <a:t>12/6/2019</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B27CDC0C-85C8-490A-B5C3-25EAEE07D81F}" type="datetime1">
              <a:rPr lang="en-US" smtClean="0"/>
              <a:t>12/6/2019</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65CA6E21-A2EA-4B9F-AC13-288C0DF99515}" type="datetime1">
              <a:rPr lang="en-US" smtClean="0"/>
              <a:t>12/6/2019</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4C0272CB-2A6F-42F6-AACD-23DD6552D4BF}" type="datetime1">
              <a:rPr lang="en-US" smtClean="0"/>
              <a:t>12/6/2019</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168C7E67-77EC-434E-9685-904D5E5799F8}" type="datetime1">
              <a:rPr lang="en-US" smtClean="0"/>
              <a:t>12/6/2019</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4524F4C9-F6E6-46F3-BE5E-6CDC37402CED}" type="datetime1">
              <a:rPr lang="en-US" smtClean="0"/>
              <a:t>12/6/2019</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E272429A-D1B3-4786-8E1B-BE5D905034A8}" type="datetime1">
              <a:rPr lang="en-US" smtClean="0"/>
              <a:t>12/6/2019</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75F03-13BC-4DBE-A616-56094A1D4361}" type="datetime1">
              <a:rPr lang="en-US" smtClean="0"/>
              <a:t>12/6/2019</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Acts 27 – 2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39"/>
                                        </p:tgtEl>
                                        <p:attrNameLst>
                                          <p:attrName>style.visibility</p:attrName>
                                        </p:attrNameLst>
                                      </p:cBhvr>
                                      <p:to>
                                        <p:strVal val="visible"/>
                                      </p:to>
                                    </p:set>
                                    <p:animEffect transition="in" filter="fade">
                                      <p:cBhvr>
                                        <p:cTn id="26"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009-paul-shipwrecked[1]">
            <a:extLst>
              <a:ext uri="{FF2B5EF4-FFF2-40B4-BE49-F238E27FC236}">
                <a16:creationId xmlns:a16="http://schemas.microsoft.com/office/drawing/2014/main" id="{B4838917-DB97-4728-AB69-D1B41C48AC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222"/>
          <a:stretch/>
        </p:blipFill>
        <p:spPr bwMode="auto">
          <a:xfrm>
            <a:off x="1114426" y="10"/>
            <a:ext cx="9963149" cy="6857990"/>
          </a:xfrm>
          <a:custGeom>
            <a:avLst/>
            <a:gdLst>
              <a:gd name="connsiteX0" fmla="*/ 1593452 w 9948672"/>
              <a:gd name="connsiteY0" fmla="*/ 0 h 6858000"/>
              <a:gd name="connsiteX1" fmla="*/ 8355220 w 9948672"/>
              <a:gd name="connsiteY1" fmla="*/ 0 h 6858000"/>
              <a:gd name="connsiteX2" fmla="*/ 8491722 w 9948672"/>
              <a:gd name="connsiteY2" fmla="*/ 130333 h 6858000"/>
              <a:gd name="connsiteX3" fmla="*/ 9948672 w 9948672"/>
              <a:gd name="connsiteY3" fmla="*/ 3652838 h 6858000"/>
              <a:gd name="connsiteX4" fmla="*/ 8812775 w 9948672"/>
              <a:gd name="connsiteY4" fmla="*/ 6821583 h 6858000"/>
              <a:gd name="connsiteX5" fmla="*/ 8781276 w 9948672"/>
              <a:gd name="connsiteY5" fmla="*/ 6858000 h 6858000"/>
              <a:gd name="connsiteX6" fmla="*/ 1167397 w 9948672"/>
              <a:gd name="connsiteY6" fmla="*/ 6858000 h 6858000"/>
              <a:gd name="connsiteX7" fmla="*/ 1135897 w 9948672"/>
              <a:gd name="connsiteY7" fmla="*/ 6821583 h 6858000"/>
              <a:gd name="connsiteX8" fmla="*/ 0 w 9948672"/>
              <a:gd name="connsiteY8" fmla="*/ 3652838 h 6858000"/>
              <a:gd name="connsiteX9" fmla="*/ 1456950 w 9948672"/>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73A98A7C-840A-461E-A938-9B9065E738D2}"/>
              </a:ext>
            </a:extLst>
          </p:cNvPr>
          <p:cNvSpPr>
            <a:spLocks noGrp="1"/>
          </p:cNvSpPr>
          <p:nvPr>
            <p:ph type="sldNum" sz="quarter" idx="12"/>
          </p:nvPr>
        </p:nvSpPr>
        <p:spPr>
          <a:xfrm>
            <a:off x="10290810" y="6356350"/>
            <a:ext cx="1062990" cy="365125"/>
          </a:xfrm>
        </p:spPr>
        <p:txBody>
          <a:bodyPr>
            <a:normAutofit/>
          </a:bodyPr>
          <a:lstStyle/>
          <a:p>
            <a:pPr>
              <a:spcAft>
                <a:spcPts val="600"/>
              </a:spcAft>
            </a:pPr>
            <a:fld id="{1E1B8BD3-EEEF-4896-BEE3-06C250004F3C}"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cxnSp>
        <p:nvCxnSpPr>
          <p:cNvPr id="7173" name="AutoShape 5">
            <a:extLst>
              <a:ext uri="{FF2B5EF4-FFF2-40B4-BE49-F238E27FC236}">
                <a16:creationId xmlns:a16="http://schemas.microsoft.com/office/drawing/2014/main" id="{7AFEB176-3E29-4D6C-9C96-8ECADB0CE590}"/>
              </a:ext>
            </a:extLst>
          </p:cNvPr>
          <p:cNvCxnSpPr>
            <a:cxnSpLocks noChangeShapeType="1"/>
          </p:cNvCxnSpPr>
          <p:nvPr/>
        </p:nvCxnSpPr>
        <p:spPr bwMode="auto">
          <a:xfrm rot="5400000" flipV="1">
            <a:off x="-66675" y="-407988"/>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 name="Text Box 6">
            <a:extLst>
              <a:ext uri="{FF2B5EF4-FFF2-40B4-BE49-F238E27FC236}">
                <a16:creationId xmlns:a16="http://schemas.microsoft.com/office/drawing/2014/main" id="{68127A04-17EF-43FC-A6F5-22A9CD0EFC00}"/>
              </a:ext>
            </a:extLst>
          </p:cNvPr>
          <p:cNvSpPr txBox="1">
            <a:spLocks noChangeArrowheads="1"/>
          </p:cNvSpPr>
          <p:nvPr/>
        </p:nvSpPr>
        <p:spPr bwMode="auto">
          <a:xfrm>
            <a:off x="205273" y="2845787"/>
            <a:ext cx="3314700" cy="85725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t="100000" r="100000"/>
            </a:path>
            <a:tileRect l="-100000" b="-100000"/>
          </a:gradFill>
          <a:ln w="3175"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un·der·gird</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verb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secure or fasten from the underside, especially by a rope or chain passed underneath.</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grpSp>
        <p:nvGrpSpPr>
          <p:cNvPr id="4" name="Group 7">
            <a:extLst>
              <a:ext uri="{FF2B5EF4-FFF2-40B4-BE49-F238E27FC236}">
                <a16:creationId xmlns:a16="http://schemas.microsoft.com/office/drawing/2014/main" id="{7636C182-DB8D-4A62-997C-75A34709275B}"/>
              </a:ext>
            </a:extLst>
          </p:cNvPr>
          <p:cNvGrpSpPr>
            <a:grpSpLocks/>
          </p:cNvGrpSpPr>
          <p:nvPr/>
        </p:nvGrpSpPr>
        <p:grpSpPr bwMode="auto">
          <a:xfrm rot="16200000">
            <a:off x="383106" y="407824"/>
            <a:ext cx="1024583" cy="1380248"/>
            <a:chOff x="110642400" y="108985050"/>
            <a:chExt cx="285750" cy="514350"/>
          </a:xfrm>
        </p:grpSpPr>
        <p:sp>
          <p:nvSpPr>
            <p:cNvPr id="5" name="AutoShape 8">
              <a:extLst>
                <a:ext uri="{FF2B5EF4-FFF2-40B4-BE49-F238E27FC236}">
                  <a16:creationId xmlns:a16="http://schemas.microsoft.com/office/drawing/2014/main" id="{D944AB68-18DF-4C17-BEF6-F65D362CF20C}"/>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AutoShape 9">
              <a:extLst>
                <a:ext uri="{FF2B5EF4-FFF2-40B4-BE49-F238E27FC236}">
                  <a16:creationId xmlns:a16="http://schemas.microsoft.com/office/drawing/2014/main" id="{42FE6CAF-D956-4C7B-93A1-5E8D2D97AFD3}"/>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10">
              <a:extLst>
                <a:ext uri="{FF2B5EF4-FFF2-40B4-BE49-F238E27FC236}">
                  <a16:creationId xmlns:a16="http://schemas.microsoft.com/office/drawing/2014/main" id="{4154684A-B251-45FB-A926-3915A76A59B2}"/>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AutoShape 11">
              <a:extLst>
                <a:ext uri="{FF2B5EF4-FFF2-40B4-BE49-F238E27FC236}">
                  <a16:creationId xmlns:a16="http://schemas.microsoft.com/office/drawing/2014/main" id="{1AEB3857-5065-416B-AB0B-B95FD892D7D7}"/>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AutoShape 12">
              <a:extLst>
                <a:ext uri="{FF2B5EF4-FFF2-40B4-BE49-F238E27FC236}">
                  <a16:creationId xmlns:a16="http://schemas.microsoft.com/office/drawing/2014/main" id="{77C81D6D-7976-459B-B3B2-C90D283B5194}"/>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13">
              <a:extLst>
                <a:ext uri="{FF2B5EF4-FFF2-40B4-BE49-F238E27FC236}">
                  <a16:creationId xmlns:a16="http://schemas.microsoft.com/office/drawing/2014/main" id="{A7DAD648-9E4E-41E9-A6D8-B4AC4CC995E2}"/>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AutoShape 14">
              <a:extLst>
                <a:ext uri="{FF2B5EF4-FFF2-40B4-BE49-F238E27FC236}">
                  <a16:creationId xmlns:a16="http://schemas.microsoft.com/office/drawing/2014/main" id="{351D88A1-8302-4947-9BB9-6675DAB25F53}"/>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AutoShape 15">
              <a:extLst>
                <a:ext uri="{FF2B5EF4-FFF2-40B4-BE49-F238E27FC236}">
                  <a16:creationId xmlns:a16="http://schemas.microsoft.com/office/drawing/2014/main" id="{D6D38F2A-B3EE-4F47-B74E-9E9488427E32}"/>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AutoShape 16">
              <a:extLst>
                <a:ext uri="{FF2B5EF4-FFF2-40B4-BE49-F238E27FC236}">
                  <a16:creationId xmlns:a16="http://schemas.microsoft.com/office/drawing/2014/main" id="{55BA7242-E96E-4B0E-8FD8-5EDDC30E1D60}"/>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14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0D1AC-E0EB-4F2C-A825-88BF45E3F39F}"/>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33" name="TextBox 32">
            <a:extLst>
              <a:ext uri="{FF2B5EF4-FFF2-40B4-BE49-F238E27FC236}">
                <a16:creationId xmlns:a16="http://schemas.microsoft.com/office/drawing/2014/main" id="{4B98C27D-B7DB-423E-B61E-A5BEB11BCAFF}"/>
              </a:ext>
            </a:extLst>
          </p:cNvPr>
          <p:cNvSpPr txBox="1"/>
          <p:nvPr/>
        </p:nvSpPr>
        <p:spPr>
          <a:xfrm>
            <a:off x="582160" y="628313"/>
            <a:ext cx="3595026" cy="5478423"/>
          </a:xfrm>
          <a:prstGeom prst="rect">
            <a:avLst/>
          </a:prstGeom>
          <a:noFill/>
        </p:spPr>
        <p:txBody>
          <a:bodyPr wrap="square" rtlCol="0">
            <a:spAutoFit/>
          </a:bodyPr>
          <a:lstStyle/>
          <a:p>
            <a:r>
              <a:rPr lang="en-US" sz="1400" dirty="0">
                <a:latin typeface="Arial Narrow" panose="020B0606020202030204" pitchFamily="34" charset="0"/>
              </a:rPr>
              <a:t>What we do in this history, when you're hit by a storm is you would do this to the ship, because the storm is pulling those boards apart and water is flooding through the boards at the ship. The ship is being strained so much, water is leaking through the sides. What they're going to do is there going to take ropes and they will have two teams of men. They will go probably to the back of the ship and throw the rope over the back of the ship and then one team on either side, taking the opposite ends of the rope we're going to round the rope underneath the ship and then pull it tight. So one team would stand on one side and one the other side and they're going to meet in the middle. Like a tug of war they will come together tightening that rope around the ship and pulling the boards back together again. They're not going to do that once, they're going to do it over and over and over again until this ship is held together by ropes or line upon line upon line. That's the only thing keeping this ship floating. Because Ellen White says it’s still leaking water but it would have never stayed afloat without being held together by these ropes.  They bring those boards back together just enough to stop the flow of water. But it's not more than what they can pump out.</a:t>
            </a:r>
            <a:endParaRPr lang="en-US" dirty="0"/>
          </a:p>
        </p:txBody>
      </p:sp>
      <p:grpSp>
        <p:nvGrpSpPr>
          <p:cNvPr id="34" name="Group 2">
            <a:extLst>
              <a:ext uri="{FF2B5EF4-FFF2-40B4-BE49-F238E27FC236}">
                <a16:creationId xmlns:a16="http://schemas.microsoft.com/office/drawing/2014/main" id="{AD929F21-B470-4619-8203-794F5A3B492B}"/>
              </a:ext>
            </a:extLst>
          </p:cNvPr>
          <p:cNvGrpSpPr>
            <a:grpSpLocks/>
          </p:cNvGrpSpPr>
          <p:nvPr/>
        </p:nvGrpSpPr>
        <p:grpSpPr bwMode="auto">
          <a:xfrm>
            <a:off x="4651945" y="979924"/>
            <a:ext cx="6878637" cy="2387601"/>
            <a:chOff x="106364825" y="107016881"/>
            <a:chExt cx="6877900" cy="2387270"/>
          </a:xfrm>
        </p:grpSpPr>
        <p:sp>
          <p:nvSpPr>
            <p:cNvPr id="35" name="Text Box 3">
              <a:extLst>
                <a:ext uri="{FF2B5EF4-FFF2-40B4-BE49-F238E27FC236}">
                  <a16:creationId xmlns:a16="http://schemas.microsoft.com/office/drawing/2014/main" id="{F4B3FC80-F7D7-4DD7-A87A-EE4A935B3225}"/>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48" name="AutoShape 4">
              <a:extLst>
                <a:ext uri="{FF2B5EF4-FFF2-40B4-BE49-F238E27FC236}">
                  <a16:creationId xmlns:a16="http://schemas.microsoft.com/office/drawing/2014/main" id="{DD635F3E-30DC-457B-96BB-4613F1D6F9B4}"/>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49" name="AutoShape 5">
              <a:extLst>
                <a:ext uri="{FF2B5EF4-FFF2-40B4-BE49-F238E27FC236}">
                  <a16:creationId xmlns:a16="http://schemas.microsoft.com/office/drawing/2014/main" id="{46A9718E-15B3-40CB-AFDC-22300AE14A03}"/>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6">
              <a:extLst>
                <a:ext uri="{FF2B5EF4-FFF2-40B4-BE49-F238E27FC236}">
                  <a16:creationId xmlns:a16="http://schemas.microsoft.com/office/drawing/2014/main" id="{F3FCBF21-205F-4BD1-9EEB-C5E8177E6C3E}"/>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1" name="AutoShape 7">
              <a:extLst>
                <a:ext uri="{FF2B5EF4-FFF2-40B4-BE49-F238E27FC236}">
                  <a16:creationId xmlns:a16="http://schemas.microsoft.com/office/drawing/2014/main" id="{76334D61-5D43-4DBB-AFEF-20721E4D7710}"/>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8">
              <a:extLst>
                <a:ext uri="{FF2B5EF4-FFF2-40B4-BE49-F238E27FC236}">
                  <a16:creationId xmlns:a16="http://schemas.microsoft.com/office/drawing/2014/main" id="{104138BA-ADF3-47D1-AEFD-84298754315F}"/>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9">
              <a:extLst>
                <a:ext uri="{FF2B5EF4-FFF2-40B4-BE49-F238E27FC236}">
                  <a16:creationId xmlns:a16="http://schemas.microsoft.com/office/drawing/2014/main" id="{F71CA5D2-A742-46A0-9AD6-98E26641533E}"/>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0">
              <a:extLst>
                <a:ext uri="{FF2B5EF4-FFF2-40B4-BE49-F238E27FC236}">
                  <a16:creationId xmlns:a16="http://schemas.microsoft.com/office/drawing/2014/main" id="{2E5D2DBA-F57A-4D85-A20F-935DE77F50F5}"/>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5" name="AutoShape 11">
              <a:extLst>
                <a:ext uri="{FF2B5EF4-FFF2-40B4-BE49-F238E27FC236}">
                  <a16:creationId xmlns:a16="http://schemas.microsoft.com/office/drawing/2014/main" id="{1483DEDB-71D3-4BE1-BFA0-98D191385084}"/>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6" name="AutoShape 12">
              <a:extLst>
                <a:ext uri="{FF2B5EF4-FFF2-40B4-BE49-F238E27FC236}">
                  <a16:creationId xmlns:a16="http://schemas.microsoft.com/office/drawing/2014/main" id="{706B7D07-4FAB-416A-9A76-6D66E6503687}"/>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13">
              <a:extLst>
                <a:ext uri="{FF2B5EF4-FFF2-40B4-BE49-F238E27FC236}">
                  <a16:creationId xmlns:a16="http://schemas.microsoft.com/office/drawing/2014/main" id="{5B5A893A-F136-40FC-9071-C0594F86F13C}"/>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8" name="AutoShape 14">
              <a:extLst>
                <a:ext uri="{FF2B5EF4-FFF2-40B4-BE49-F238E27FC236}">
                  <a16:creationId xmlns:a16="http://schemas.microsoft.com/office/drawing/2014/main" id="{783B76AF-11C6-4F75-9467-626EED580B4E}"/>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9" name="AutoShape 15">
              <a:extLst>
                <a:ext uri="{FF2B5EF4-FFF2-40B4-BE49-F238E27FC236}">
                  <a16:creationId xmlns:a16="http://schemas.microsoft.com/office/drawing/2014/main" id="{0FDC362F-9FC7-4C5A-8FE3-5A95659909CA}"/>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0" name="AutoShape 16">
              <a:extLst>
                <a:ext uri="{FF2B5EF4-FFF2-40B4-BE49-F238E27FC236}">
                  <a16:creationId xmlns:a16="http://schemas.microsoft.com/office/drawing/2014/main" id="{DEA63854-5663-4AE4-9827-472EB7A72CE1}"/>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1" name="AutoShape 17">
              <a:extLst>
                <a:ext uri="{FF2B5EF4-FFF2-40B4-BE49-F238E27FC236}">
                  <a16:creationId xmlns:a16="http://schemas.microsoft.com/office/drawing/2014/main" id="{80680327-31C2-4869-8278-DAC78AA6F275}"/>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2" name="AutoShape 18">
              <a:extLst>
                <a:ext uri="{FF2B5EF4-FFF2-40B4-BE49-F238E27FC236}">
                  <a16:creationId xmlns:a16="http://schemas.microsoft.com/office/drawing/2014/main" id="{CC24889A-A0A2-4436-945E-2BEA21D42BA6}"/>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3" name="AutoShape 19">
              <a:extLst>
                <a:ext uri="{FF2B5EF4-FFF2-40B4-BE49-F238E27FC236}">
                  <a16:creationId xmlns:a16="http://schemas.microsoft.com/office/drawing/2014/main" id="{6ED0DA70-2221-44FD-9184-60FC041DAC93}"/>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4" name="AutoShape 20">
              <a:extLst>
                <a:ext uri="{FF2B5EF4-FFF2-40B4-BE49-F238E27FC236}">
                  <a16:creationId xmlns:a16="http://schemas.microsoft.com/office/drawing/2014/main" id="{323A2214-E747-42A5-99A6-C438D086437E}"/>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5" name="AutoShape 21">
              <a:extLst>
                <a:ext uri="{FF2B5EF4-FFF2-40B4-BE49-F238E27FC236}">
                  <a16:creationId xmlns:a16="http://schemas.microsoft.com/office/drawing/2014/main" id="{24B09DF7-D5F2-4164-87B9-B39E2E9BD3BC}"/>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6" name="AutoShape 22">
              <a:extLst>
                <a:ext uri="{FF2B5EF4-FFF2-40B4-BE49-F238E27FC236}">
                  <a16:creationId xmlns:a16="http://schemas.microsoft.com/office/drawing/2014/main" id="{0EAB3FB1-5E00-4906-9BC3-9DA0B1AB47DB}"/>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7" name="AutoShape 23">
              <a:extLst>
                <a:ext uri="{FF2B5EF4-FFF2-40B4-BE49-F238E27FC236}">
                  <a16:creationId xmlns:a16="http://schemas.microsoft.com/office/drawing/2014/main" id="{EFE97187-6536-455A-BEEC-1B78898A8271}"/>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24">
              <a:extLst>
                <a:ext uri="{FF2B5EF4-FFF2-40B4-BE49-F238E27FC236}">
                  <a16:creationId xmlns:a16="http://schemas.microsoft.com/office/drawing/2014/main" id="{3A8C5104-6C2F-4233-88DA-613F133C98F6}"/>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25">
              <a:extLst>
                <a:ext uri="{FF2B5EF4-FFF2-40B4-BE49-F238E27FC236}">
                  <a16:creationId xmlns:a16="http://schemas.microsoft.com/office/drawing/2014/main" id="{11C8300D-A306-4C8C-834C-8C75F5FECDEE}"/>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70" name="AutoShape 26">
              <a:extLst>
                <a:ext uri="{FF2B5EF4-FFF2-40B4-BE49-F238E27FC236}">
                  <a16:creationId xmlns:a16="http://schemas.microsoft.com/office/drawing/2014/main" id="{3E0D18CF-2924-420C-8138-4071CFD962E6}"/>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1" name="AutoShape 27">
              <a:extLst>
                <a:ext uri="{FF2B5EF4-FFF2-40B4-BE49-F238E27FC236}">
                  <a16:creationId xmlns:a16="http://schemas.microsoft.com/office/drawing/2014/main" id="{F91E0679-B281-4319-BBD1-3BCEEA575B61}"/>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28">
              <a:extLst>
                <a:ext uri="{FF2B5EF4-FFF2-40B4-BE49-F238E27FC236}">
                  <a16:creationId xmlns:a16="http://schemas.microsoft.com/office/drawing/2014/main" id="{12A54E29-848D-43F7-B4CA-633C94CC0470}"/>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AD905414-433A-43D7-8CAF-70C86D69D7CB}"/>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74" name="AutoShape 30">
              <a:extLst>
                <a:ext uri="{FF2B5EF4-FFF2-40B4-BE49-F238E27FC236}">
                  <a16:creationId xmlns:a16="http://schemas.microsoft.com/office/drawing/2014/main" id="{6B4E70FB-4A0E-46EA-BC58-1F32313169CF}"/>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5" name="AutoShape 31">
              <a:extLst>
                <a:ext uri="{FF2B5EF4-FFF2-40B4-BE49-F238E27FC236}">
                  <a16:creationId xmlns:a16="http://schemas.microsoft.com/office/drawing/2014/main" id="{8692B23A-4B1E-4B5D-BC48-BB244E7594FB}"/>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32">
              <a:extLst>
                <a:ext uri="{FF2B5EF4-FFF2-40B4-BE49-F238E27FC236}">
                  <a16:creationId xmlns:a16="http://schemas.microsoft.com/office/drawing/2014/main" id="{AD9BEF09-8613-4604-8BB4-561664D9B68D}"/>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3">
              <a:extLst>
                <a:ext uri="{FF2B5EF4-FFF2-40B4-BE49-F238E27FC236}">
                  <a16:creationId xmlns:a16="http://schemas.microsoft.com/office/drawing/2014/main" id="{031FB3F3-EB85-4E04-975F-D355267944E1}"/>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34">
              <a:extLst>
                <a:ext uri="{FF2B5EF4-FFF2-40B4-BE49-F238E27FC236}">
                  <a16:creationId xmlns:a16="http://schemas.microsoft.com/office/drawing/2014/main" id="{2DB3066E-50DF-496C-BBB4-72DAAD060DC8}"/>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35">
              <a:extLst>
                <a:ext uri="{FF2B5EF4-FFF2-40B4-BE49-F238E27FC236}">
                  <a16:creationId xmlns:a16="http://schemas.microsoft.com/office/drawing/2014/main" id="{FF8073C3-D102-4E2E-8221-EC7E00584B8A}"/>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36">
              <a:extLst>
                <a:ext uri="{FF2B5EF4-FFF2-40B4-BE49-F238E27FC236}">
                  <a16:creationId xmlns:a16="http://schemas.microsoft.com/office/drawing/2014/main" id="{C719C00D-6FA5-4ABA-BECA-358AB3D6A5D9}"/>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37">
              <a:extLst>
                <a:ext uri="{FF2B5EF4-FFF2-40B4-BE49-F238E27FC236}">
                  <a16:creationId xmlns:a16="http://schemas.microsoft.com/office/drawing/2014/main" id="{E59BE882-6139-4A26-A350-A65543E67E0A}"/>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82" name="AutoShape 38">
              <a:extLst>
                <a:ext uri="{FF2B5EF4-FFF2-40B4-BE49-F238E27FC236}">
                  <a16:creationId xmlns:a16="http://schemas.microsoft.com/office/drawing/2014/main" id="{6757D54C-25D7-4B12-BC75-D97320702170}"/>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83" name="AutoShape 39">
              <a:extLst>
                <a:ext uri="{FF2B5EF4-FFF2-40B4-BE49-F238E27FC236}">
                  <a16:creationId xmlns:a16="http://schemas.microsoft.com/office/drawing/2014/main" id="{94212D1D-44B1-4954-A6FC-270EE822A2EF}"/>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40">
              <a:extLst>
                <a:ext uri="{FF2B5EF4-FFF2-40B4-BE49-F238E27FC236}">
                  <a16:creationId xmlns:a16="http://schemas.microsoft.com/office/drawing/2014/main" id="{AD4F7C8D-4EA9-44D3-990F-4363526EB65E}"/>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85" name="AutoShape 41">
              <a:extLst>
                <a:ext uri="{FF2B5EF4-FFF2-40B4-BE49-F238E27FC236}">
                  <a16:creationId xmlns:a16="http://schemas.microsoft.com/office/drawing/2014/main" id="{DC07C453-703D-482D-8EE5-5269EFF8FBCB}"/>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42">
              <a:extLst>
                <a:ext uri="{FF2B5EF4-FFF2-40B4-BE49-F238E27FC236}">
                  <a16:creationId xmlns:a16="http://schemas.microsoft.com/office/drawing/2014/main" id="{6542EE52-35A2-4BB4-9849-9E36A9A97D57}"/>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43">
              <a:extLst>
                <a:ext uri="{FF2B5EF4-FFF2-40B4-BE49-F238E27FC236}">
                  <a16:creationId xmlns:a16="http://schemas.microsoft.com/office/drawing/2014/main" id="{5A64B281-4D38-4F99-B681-AC8C06E6D003}"/>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44">
              <a:extLst>
                <a:ext uri="{FF2B5EF4-FFF2-40B4-BE49-F238E27FC236}">
                  <a16:creationId xmlns:a16="http://schemas.microsoft.com/office/drawing/2014/main" id="{0D085F6D-9382-4C5C-B9B0-F8C0A3213DC6}"/>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45">
              <a:extLst>
                <a:ext uri="{FF2B5EF4-FFF2-40B4-BE49-F238E27FC236}">
                  <a16:creationId xmlns:a16="http://schemas.microsoft.com/office/drawing/2014/main" id="{33DCAB83-9FEC-4823-A851-85522F9AD0CE}"/>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6190" name="AutoShape 46">
            <a:extLst>
              <a:ext uri="{FF2B5EF4-FFF2-40B4-BE49-F238E27FC236}">
                <a16:creationId xmlns:a16="http://schemas.microsoft.com/office/drawing/2014/main" id="{CF736E14-DDD4-42D4-980B-BAF54B3E56F3}"/>
              </a:ext>
            </a:extLst>
          </p:cNvPr>
          <p:cNvCxnSpPr>
            <a:cxnSpLocks noChangeShapeType="1"/>
          </p:cNvCxnSpPr>
          <p:nvPr/>
        </p:nvCxnSpPr>
        <p:spPr bwMode="auto">
          <a:xfrm>
            <a:off x="7491982" y="2672200"/>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47">
            <a:extLst>
              <a:ext uri="{FF2B5EF4-FFF2-40B4-BE49-F238E27FC236}">
                <a16:creationId xmlns:a16="http://schemas.microsoft.com/office/drawing/2014/main" id="{1E10E8F6-7B95-401D-8274-9C261B401CF0}"/>
              </a:ext>
            </a:extLst>
          </p:cNvPr>
          <p:cNvSpPr txBox="1">
            <a:spLocks noChangeArrowheads="1"/>
          </p:cNvSpPr>
          <p:nvPr/>
        </p:nvSpPr>
        <p:spPr bwMode="auto">
          <a:xfrm>
            <a:off x="4648770" y="3367525"/>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92" name="AutoShape 48">
            <a:extLst>
              <a:ext uri="{FF2B5EF4-FFF2-40B4-BE49-F238E27FC236}">
                <a16:creationId xmlns:a16="http://schemas.microsoft.com/office/drawing/2014/main" id="{F93D093D-2748-4D93-9180-1D68013D370F}"/>
              </a:ext>
            </a:extLst>
          </p:cNvPr>
          <p:cNvCxnSpPr>
            <a:cxnSpLocks noChangeShapeType="1"/>
          </p:cNvCxnSpPr>
          <p:nvPr/>
        </p:nvCxnSpPr>
        <p:spPr bwMode="auto">
          <a:xfrm>
            <a:off x="4885307" y="4632762"/>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93" name="AutoShape 49">
            <a:extLst>
              <a:ext uri="{FF2B5EF4-FFF2-40B4-BE49-F238E27FC236}">
                <a16:creationId xmlns:a16="http://schemas.microsoft.com/office/drawing/2014/main" id="{628EDB32-DF7A-4557-9B17-0BA83FD30792}"/>
              </a:ext>
            </a:extLst>
          </p:cNvPr>
          <p:cNvCxnSpPr>
            <a:cxnSpLocks noChangeShapeType="1"/>
          </p:cNvCxnSpPr>
          <p:nvPr/>
        </p:nvCxnSpPr>
        <p:spPr bwMode="auto">
          <a:xfrm>
            <a:off x="6066407" y="421366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50">
            <a:extLst>
              <a:ext uri="{FF2B5EF4-FFF2-40B4-BE49-F238E27FC236}">
                <a16:creationId xmlns:a16="http://schemas.microsoft.com/office/drawing/2014/main" id="{EA1D0F4C-937B-4AC0-906C-CE3183BD36C1}"/>
              </a:ext>
            </a:extLst>
          </p:cNvPr>
          <p:cNvSpPr txBox="1">
            <a:spLocks noChangeArrowheads="1"/>
          </p:cNvSpPr>
          <p:nvPr/>
        </p:nvSpPr>
        <p:spPr bwMode="auto">
          <a:xfrm>
            <a:off x="4653532" y="3397687"/>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95" name="AutoShape 51">
            <a:extLst>
              <a:ext uri="{FF2B5EF4-FFF2-40B4-BE49-F238E27FC236}">
                <a16:creationId xmlns:a16="http://schemas.microsoft.com/office/drawing/2014/main" id="{2B46796B-0D69-40DA-8CEB-7B5FBE1051B6}"/>
              </a:ext>
            </a:extLst>
          </p:cNvPr>
          <p:cNvCxnSpPr>
            <a:cxnSpLocks noChangeShapeType="1"/>
          </p:cNvCxnSpPr>
          <p:nvPr/>
        </p:nvCxnSpPr>
        <p:spPr bwMode="auto">
          <a:xfrm>
            <a:off x="5906070" y="41962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8" name="Text Box 52">
            <a:extLst>
              <a:ext uri="{FF2B5EF4-FFF2-40B4-BE49-F238E27FC236}">
                <a16:creationId xmlns:a16="http://schemas.microsoft.com/office/drawing/2014/main" id="{E3DC00FB-3394-4EEA-8ECE-F47A0EA6103D}"/>
              </a:ext>
            </a:extLst>
          </p:cNvPr>
          <p:cNvSpPr txBox="1">
            <a:spLocks noChangeArrowheads="1"/>
          </p:cNvSpPr>
          <p:nvPr/>
        </p:nvSpPr>
        <p:spPr bwMode="auto">
          <a:xfrm>
            <a:off x="5769545" y="3718362"/>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3">
            <a:extLst>
              <a:ext uri="{FF2B5EF4-FFF2-40B4-BE49-F238E27FC236}">
                <a16:creationId xmlns:a16="http://schemas.microsoft.com/office/drawing/2014/main" id="{CB44E48D-18F1-497A-A16A-B75ADE451EC3}"/>
              </a:ext>
            </a:extLst>
          </p:cNvPr>
          <p:cNvSpPr txBox="1">
            <a:spLocks noChangeArrowheads="1"/>
          </p:cNvSpPr>
          <p:nvPr/>
        </p:nvSpPr>
        <p:spPr bwMode="auto">
          <a:xfrm>
            <a:off x="5683820" y="4689912"/>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98" name="AutoShape 54">
            <a:extLst>
              <a:ext uri="{FF2B5EF4-FFF2-40B4-BE49-F238E27FC236}">
                <a16:creationId xmlns:a16="http://schemas.microsoft.com/office/drawing/2014/main" id="{E1291D1A-1F22-4D13-AC91-A137B1E5B4F4}"/>
              </a:ext>
            </a:extLst>
          </p:cNvPr>
          <p:cNvCxnSpPr>
            <a:cxnSpLocks noChangeShapeType="1"/>
          </p:cNvCxnSpPr>
          <p:nvPr/>
        </p:nvCxnSpPr>
        <p:spPr bwMode="auto">
          <a:xfrm>
            <a:off x="8406382" y="42184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99" name="AutoShape 55">
            <a:extLst>
              <a:ext uri="{FF2B5EF4-FFF2-40B4-BE49-F238E27FC236}">
                <a16:creationId xmlns:a16="http://schemas.microsoft.com/office/drawing/2014/main" id="{6FADCC39-E208-479D-A74B-BBCBC038BC10}"/>
              </a:ext>
            </a:extLst>
          </p:cNvPr>
          <p:cNvCxnSpPr>
            <a:cxnSpLocks noChangeShapeType="1"/>
          </p:cNvCxnSpPr>
          <p:nvPr/>
        </p:nvCxnSpPr>
        <p:spPr bwMode="auto">
          <a:xfrm>
            <a:off x="8246045" y="420096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56">
            <a:extLst>
              <a:ext uri="{FF2B5EF4-FFF2-40B4-BE49-F238E27FC236}">
                <a16:creationId xmlns:a16="http://schemas.microsoft.com/office/drawing/2014/main" id="{D9312447-A23A-464C-A04D-87BCCCCBC07B}"/>
              </a:ext>
            </a:extLst>
          </p:cNvPr>
          <p:cNvSpPr txBox="1">
            <a:spLocks noChangeArrowheads="1"/>
          </p:cNvSpPr>
          <p:nvPr/>
        </p:nvSpPr>
        <p:spPr bwMode="auto">
          <a:xfrm>
            <a:off x="7977757" y="3435787"/>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57">
            <a:extLst>
              <a:ext uri="{FF2B5EF4-FFF2-40B4-BE49-F238E27FC236}">
                <a16:creationId xmlns:a16="http://schemas.microsoft.com/office/drawing/2014/main" id="{F839DB63-1B96-4BB2-A1D4-27F3BD016FFC}"/>
              </a:ext>
            </a:extLst>
          </p:cNvPr>
          <p:cNvSpPr txBox="1">
            <a:spLocks noChangeArrowheads="1"/>
          </p:cNvSpPr>
          <p:nvPr/>
        </p:nvSpPr>
        <p:spPr bwMode="auto">
          <a:xfrm>
            <a:off x="7385620" y="4689912"/>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02" name="AutoShape 58">
            <a:extLst>
              <a:ext uri="{FF2B5EF4-FFF2-40B4-BE49-F238E27FC236}">
                <a16:creationId xmlns:a16="http://schemas.microsoft.com/office/drawing/2014/main" id="{687FCF4E-F7D1-4396-977D-F269063845E2}"/>
              </a:ext>
            </a:extLst>
          </p:cNvPr>
          <p:cNvCxnSpPr>
            <a:cxnSpLocks noChangeShapeType="1"/>
          </p:cNvCxnSpPr>
          <p:nvPr/>
        </p:nvCxnSpPr>
        <p:spPr bwMode="auto">
          <a:xfrm>
            <a:off x="7645970" y="424065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03" name="AutoShape 59">
            <a:extLst>
              <a:ext uri="{FF2B5EF4-FFF2-40B4-BE49-F238E27FC236}">
                <a16:creationId xmlns:a16="http://schemas.microsoft.com/office/drawing/2014/main" id="{8310BDDC-615D-4B95-894A-CFB300F0D51D}"/>
              </a:ext>
            </a:extLst>
          </p:cNvPr>
          <p:cNvCxnSpPr>
            <a:cxnSpLocks noChangeShapeType="1"/>
          </p:cNvCxnSpPr>
          <p:nvPr/>
        </p:nvCxnSpPr>
        <p:spPr bwMode="auto">
          <a:xfrm>
            <a:off x="7485632" y="42216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60">
            <a:extLst>
              <a:ext uri="{FF2B5EF4-FFF2-40B4-BE49-F238E27FC236}">
                <a16:creationId xmlns:a16="http://schemas.microsoft.com/office/drawing/2014/main" id="{49CD6F82-D5BA-4B7E-AB29-D0DFE18537DE}"/>
              </a:ext>
            </a:extLst>
          </p:cNvPr>
          <p:cNvSpPr txBox="1">
            <a:spLocks noChangeArrowheads="1"/>
          </p:cNvSpPr>
          <p:nvPr/>
        </p:nvSpPr>
        <p:spPr bwMode="auto">
          <a:xfrm>
            <a:off x="7455470" y="3612000"/>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05" name="AutoShape 61">
            <a:extLst>
              <a:ext uri="{FF2B5EF4-FFF2-40B4-BE49-F238E27FC236}">
                <a16:creationId xmlns:a16="http://schemas.microsoft.com/office/drawing/2014/main" id="{1F662A3D-E336-4579-8141-A98D72439D00}"/>
              </a:ext>
            </a:extLst>
          </p:cNvPr>
          <p:cNvCxnSpPr>
            <a:cxnSpLocks noChangeShapeType="1"/>
          </p:cNvCxnSpPr>
          <p:nvPr/>
        </p:nvCxnSpPr>
        <p:spPr bwMode="auto">
          <a:xfrm>
            <a:off x="6682357" y="4442262"/>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06" name="AutoShape 62">
            <a:extLst>
              <a:ext uri="{FF2B5EF4-FFF2-40B4-BE49-F238E27FC236}">
                <a16:creationId xmlns:a16="http://schemas.microsoft.com/office/drawing/2014/main" id="{733BD483-51BB-4B9D-97A6-4F1DE0D2C352}"/>
              </a:ext>
            </a:extLst>
          </p:cNvPr>
          <p:cNvCxnSpPr>
            <a:cxnSpLocks noChangeShapeType="1"/>
          </p:cNvCxnSpPr>
          <p:nvPr/>
        </p:nvCxnSpPr>
        <p:spPr bwMode="auto">
          <a:xfrm>
            <a:off x="6523607" y="44248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63">
            <a:extLst>
              <a:ext uri="{FF2B5EF4-FFF2-40B4-BE49-F238E27FC236}">
                <a16:creationId xmlns:a16="http://schemas.microsoft.com/office/drawing/2014/main" id="{10CB865B-D8A5-49A8-BFFA-689A117EA28A}"/>
              </a:ext>
            </a:extLst>
          </p:cNvPr>
          <p:cNvSpPr txBox="1">
            <a:spLocks noChangeArrowheads="1"/>
          </p:cNvSpPr>
          <p:nvPr/>
        </p:nvSpPr>
        <p:spPr bwMode="auto">
          <a:xfrm>
            <a:off x="6483920" y="3954900"/>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4" name="Freeform 64">
            <a:extLst>
              <a:ext uri="{FF2B5EF4-FFF2-40B4-BE49-F238E27FC236}">
                <a16:creationId xmlns:a16="http://schemas.microsoft.com/office/drawing/2014/main" id="{063B3F08-A2C8-4A09-8EB1-9C62A8EF407C}"/>
              </a:ext>
            </a:extLst>
          </p:cNvPr>
          <p:cNvSpPr>
            <a:spLocks/>
          </p:cNvSpPr>
          <p:nvPr/>
        </p:nvSpPr>
        <p:spPr bwMode="auto">
          <a:xfrm>
            <a:off x="5183757" y="5199500"/>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209" name="AutoShape 65">
            <a:extLst>
              <a:ext uri="{FF2B5EF4-FFF2-40B4-BE49-F238E27FC236}">
                <a16:creationId xmlns:a16="http://schemas.microsoft.com/office/drawing/2014/main" id="{FEEB1953-A5C6-4B63-BA92-8638023DCA08}"/>
              </a:ext>
            </a:extLst>
          </p:cNvPr>
          <p:cNvCxnSpPr>
            <a:cxnSpLocks noChangeShapeType="1"/>
          </p:cNvCxnSpPr>
          <p:nvPr/>
        </p:nvCxnSpPr>
        <p:spPr bwMode="auto">
          <a:xfrm>
            <a:off x="6715695" y="5583675"/>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10" name="AutoShape 66">
            <a:extLst>
              <a:ext uri="{FF2B5EF4-FFF2-40B4-BE49-F238E27FC236}">
                <a16:creationId xmlns:a16="http://schemas.microsoft.com/office/drawing/2014/main" id="{65A1E959-D933-4D7D-A523-035161B81361}"/>
              </a:ext>
            </a:extLst>
          </p:cNvPr>
          <p:cNvCxnSpPr>
            <a:cxnSpLocks noChangeShapeType="1"/>
          </p:cNvCxnSpPr>
          <p:nvPr/>
        </p:nvCxnSpPr>
        <p:spPr bwMode="auto">
          <a:xfrm>
            <a:off x="5123432" y="44724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45" name="Text Box 67">
            <a:extLst>
              <a:ext uri="{FF2B5EF4-FFF2-40B4-BE49-F238E27FC236}">
                <a16:creationId xmlns:a16="http://schemas.microsoft.com/office/drawing/2014/main" id="{F05391FB-3C02-4BC9-99FA-3E7A305F3B20}"/>
              </a:ext>
            </a:extLst>
          </p:cNvPr>
          <p:cNvSpPr txBox="1">
            <a:spLocks noChangeArrowheads="1"/>
          </p:cNvSpPr>
          <p:nvPr/>
        </p:nvSpPr>
        <p:spPr bwMode="auto">
          <a:xfrm>
            <a:off x="4885307" y="4204137"/>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6" name="Text Box 68">
            <a:extLst>
              <a:ext uri="{FF2B5EF4-FFF2-40B4-BE49-F238E27FC236}">
                <a16:creationId xmlns:a16="http://schemas.microsoft.com/office/drawing/2014/main" id="{402AFCFF-FFBF-4424-A3C9-1F96F4AF6A67}"/>
              </a:ext>
            </a:extLst>
          </p:cNvPr>
          <p:cNvSpPr txBox="1">
            <a:spLocks noChangeArrowheads="1"/>
          </p:cNvSpPr>
          <p:nvPr/>
        </p:nvSpPr>
        <p:spPr bwMode="auto">
          <a:xfrm>
            <a:off x="4885307" y="4680387"/>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13" name="AutoShape 69">
            <a:extLst>
              <a:ext uri="{FF2B5EF4-FFF2-40B4-BE49-F238E27FC236}">
                <a16:creationId xmlns:a16="http://schemas.microsoft.com/office/drawing/2014/main" id="{7C7CDD38-C6BC-43E7-AAD6-916A2257DA29}"/>
              </a:ext>
            </a:extLst>
          </p:cNvPr>
          <p:cNvCxnSpPr>
            <a:cxnSpLocks noChangeShapeType="1"/>
          </p:cNvCxnSpPr>
          <p:nvPr/>
        </p:nvCxnSpPr>
        <p:spPr bwMode="auto">
          <a:xfrm>
            <a:off x="5296470" y="4481950"/>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14" name="AutoShape 70">
            <a:extLst>
              <a:ext uri="{FF2B5EF4-FFF2-40B4-BE49-F238E27FC236}">
                <a16:creationId xmlns:a16="http://schemas.microsoft.com/office/drawing/2014/main" id="{B279AB51-FDFC-4148-8ADF-BE8126136439}"/>
              </a:ext>
            </a:extLst>
          </p:cNvPr>
          <p:cNvCxnSpPr>
            <a:cxnSpLocks noChangeShapeType="1"/>
          </p:cNvCxnSpPr>
          <p:nvPr/>
        </p:nvCxnSpPr>
        <p:spPr bwMode="auto">
          <a:xfrm>
            <a:off x="6385495" y="451846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15" name="AutoShape 71">
            <a:extLst>
              <a:ext uri="{FF2B5EF4-FFF2-40B4-BE49-F238E27FC236}">
                <a16:creationId xmlns:a16="http://schemas.microsoft.com/office/drawing/2014/main" id="{3171D1A8-641D-4C24-8488-5AA7B55F1345}"/>
              </a:ext>
            </a:extLst>
          </p:cNvPr>
          <p:cNvCxnSpPr>
            <a:cxnSpLocks noChangeShapeType="1"/>
          </p:cNvCxnSpPr>
          <p:nvPr/>
        </p:nvCxnSpPr>
        <p:spPr bwMode="auto">
          <a:xfrm>
            <a:off x="6279132" y="449941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47" name="Text Box 72">
            <a:extLst>
              <a:ext uri="{FF2B5EF4-FFF2-40B4-BE49-F238E27FC236}">
                <a16:creationId xmlns:a16="http://schemas.microsoft.com/office/drawing/2014/main" id="{ECFC538F-0068-4AFA-8E90-DD18E7B69C3E}"/>
              </a:ext>
            </a:extLst>
          </p:cNvPr>
          <p:cNvSpPr txBox="1">
            <a:spLocks noChangeArrowheads="1"/>
          </p:cNvSpPr>
          <p:nvPr/>
        </p:nvSpPr>
        <p:spPr bwMode="auto">
          <a:xfrm>
            <a:off x="6271195" y="4269225"/>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17" name="AutoShape 73">
            <a:extLst>
              <a:ext uri="{FF2B5EF4-FFF2-40B4-BE49-F238E27FC236}">
                <a16:creationId xmlns:a16="http://schemas.microsoft.com/office/drawing/2014/main" id="{256EA2F4-1C13-4899-A77C-BD69C08AD26A}"/>
              </a:ext>
            </a:extLst>
          </p:cNvPr>
          <p:cNvCxnSpPr>
            <a:cxnSpLocks noChangeShapeType="1"/>
          </p:cNvCxnSpPr>
          <p:nvPr/>
        </p:nvCxnSpPr>
        <p:spPr bwMode="auto">
          <a:xfrm>
            <a:off x="7093520" y="4489887"/>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18" name="AutoShape 74">
            <a:extLst>
              <a:ext uri="{FF2B5EF4-FFF2-40B4-BE49-F238E27FC236}">
                <a16:creationId xmlns:a16="http://schemas.microsoft.com/office/drawing/2014/main" id="{2A65CA7B-A606-4B57-9AAA-5EF3A95C7A22}"/>
              </a:ext>
            </a:extLst>
          </p:cNvPr>
          <p:cNvCxnSpPr>
            <a:cxnSpLocks noChangeShapeType="1"/>
          </p:cNvCxnSpPr>
          <p:nvPr/>
        </p:nvCxnSpPr>
        <p:spPr bwMode="auto">
          <a:xfrm>
            <a:off x="6985570" y="44724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50" name="Text Box 75">
            <a:extLst>
              <a:ext uri="{FF2B5EF4-FFF2-40B4-BE49-F238E27FC236}">
                <a16:creationId xmlns:a16="http://schemas.microsoft.com/office/drawing/2014/main" id="{1B53D4F6-B170-440B-9EE7-16FC8AA8E396}"/>
              </a:ext>
            </a:extLst>
          </p:cNvPr>
          <p:cNvSpPr txBox="1">
            <a:spLocks noChangeArrowheads="1"/>
          </p:cNvSpPr>
          <p:nvPr/>
        </p:nvSpPr>
        <p:spPr bwMode="auto">
          <a:xfrm>
            <a:off x="6969695" y="4269225"/>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20" name="AutoShape 76">
            <a:extLst>
              <a:ext uri="{FF2B5EF4-FFF2-40B4-BE49-F238E27FC236}">
                <a16:creationId xmlns:a16="http://schemas.microsoft.com/office/drawing/2014/main" id="{826A5837-A284-4F9C-B9F8-699AF5D114DF}"/>
              </a:ext>
            </a:extLst>
          </p:cNvPr>
          <p:cNvCxnSpPr>
            <a:cxnSpLocks noChangeShapeType="1"/>
            <a:stCxn id="56" idx="0"/>
          </p:cNvCxnSpPr>
          <p:nvPr/>
        </p:nvCxnSpPr>
        <p:spPr bwMode="auto">
          <a:xfrm rot="5400000" flipV="1">
            <a:off x="8073007" y="3367525"/>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21" name="AutoShape 77">
            <a:extLst>
              <a:ext uri="{FF2B5EF4-FFF2-40B4-BE49-F238E27FC236}">
                <a16:creationId xmlns:a16="http://schemas.microsoft.com/office/drawing/2014/main" id="{06DE7603-8C87-44CB-8BBB-94DA5596B828}"/>
              </a:ext>
            </a:extLst>
          </p:cNvPr>
          <p:cNvCxnSpPr>
            <a:cxnSpLocks noChangeShapeType="1"/>
          </p:cNvCxnSpPr>
          <p:nvPr/>
        </p:nvCxnSpPr>
        <p:spPr bwMode="auto">
          <a:xfrm flipV="1">
            <a:off x="6696645" y="3424675"/>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22" name="AutoShape 78">
            <a:extLst>
              <a:ext uri="{FF2B5EF4-FFF2-40B4-BE49-F238E27FC236}">
                <a16:creationId xmlns:a16="http://schemas.microsoft.com/office/drawing/2014/main" id="{B665752A-DB0D-41EE-850E-E11487B70ABE}"/>
              </a:ext>
            </a:extLst>
          </p:cNvPr>
          <p:cNvCxnSpPr>
            <a:cxnSpLocks noChangeShapeType="1"/>
          </p:cNvCxnSpPr>
          <p:nvPr/>
        </p:nvCxnSpPr>
        <p:spPr bwMode="auto">
          <a:xfrm>
            <a:off x="7677720" y="3405625"/>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23" name="AutoShape 79">
            <a:extLst>
              <a:ext uri="{FF2B5EF4-FFF2-40B4-BE49-F238E27FC236}">
                <a16:creationId xmlns:a16="http://schemas.microsoft.com/office/drawing/2014/main" id="{76DFE8AF-3054-42F8-9399-80153E394090}"/>
              </a:ext>
            </a:extLst>
          </p:cNvPr>
          <p:cNvCxnSpPr>
            <a:cxnSpLocks noChangeShapeType="1"/>
          </p:cNvCxnSpPr>
          <p:nvPr/>
        </p:nvCxnSpPr>
        <p:spPr bwMode="auto">
          <a:xfrm>
            <a:off x="6715695" y="3434200"/>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52" name="Text Box 80">
            <a:extLst>
              <a:ext uri="{FF2B5EF4-FFF2-40B4-BE49-F238E27FC236}">
                <a16:creationId xmlns:a16="http://schemas.microsoft.com/office/drawing/2014/main" id="{383D8F97-D6D0-47A9-A3E0-61EF39E6D074}"/>
              </a:ext>
            </a:extLst>
          </p:cNvPr>
          <p:cNvSpPr txBox="1">
            <a:spLocks noChangeArrowheads="1"/>
          </p:cNvSpPr>
          <p:nvPr/>
        </p:nvSpPr>
        <p:spPr bwMode="auto">
          <a:xfrm>
            <a:off x="6893495" y="3431025"/>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25" name="AutoShape 81">
            <a:extLst>
              <a:ext uri="{FF2B5EF4-FFF2-40B4-BE49-F238E27FC236}">
                <a16:creationId xmlns:a16="http://schemas.microsoft.com/office/drawing/2014/main" id="{FD312704-06D4-4053-823A-523A48310CBD}"/>
              </a:ext>
            </a:extLst>
          </p:cNvPr>
          <p:cNvCxnSpPr>
            <a:cxnSpLocks noChangeShapeType="1"/>
          </p:cNvCxnSpPr>
          <p:nvPr/>
        </p:nvCxnSpPr>
        <p:spPr bwMode="auto">
          <a:xfrm>
            <a:off x="7820595" y="449147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26" name="AutoShape 82">
            <a:extLst>
              <a:ext uri="{FF2B5EF4-FFF2-40B4-BE49-F238E27FC236}">
                <a16:creationId xmlns:a16="http://schemas.microsoft.com/office/drawing/2014/main" id="{FD0F15DE-DAA5-4EA2-8182-A07EF6C823E8}"/>
              </a:ext>
            </a:extLst>
          </p:cNvPr>
          <p:cNvCxnSpPr>
            <a:cxnSpLocks noChangeShapeType="1"/>
          </p:cNvCxnSpPr>
          <p:nvPr/>
        </p:nvCxnSpPr>
        <p:spPr bwMode="auto">
          <a:xfrm>
            <a:off x="7712645" y="44724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53" name="Text Box 83">
            <a:extLst>
              <a:ext uri="{FF2B5EF4-FFF2-40B4-BE49-F238E27FC236}">
                <a16:creationId xmlns:a16="http://schemas.microsoft.com/office/drawing/2014/main" id="{2950E105-099F-47FF-A6F3-56F3742A12B3}"/>
              </a:ext>
            </a:extLst>
          </p:cNvPr>
          <p:cNvSpPr txBox="1">
            <a:spLocks noChangeArrowheads="1"/>
          </p:cNvSpPr>
          <p:nvPr/>
        </p:nvSpPr>
        <p:spPr bwMode="auto">
          <a:xfrm>
            <a:off x="7696770" y="4270812"/>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4" name="Text Box 84">
            <a:extLst>
              <a:ext uri="{FF2B5EF4-FFF2-40B4-BE49-F238E27FC236}">
                <a16:creationId xmlns:a16="http://schemas.microsoft.com/office/drawing/2014/main" id="{B5E7A22B-FA1D-4DAE-842B-B5F4DF7544BE}"/>
              </a:ext>
            </a:extLst>
          </p:cNvPr>
          <p:cNvSpPr txBox="1">
            <a:spLocks noChangeArrowheads="1"/>
          </p:cNvSpPr>
          <p:nvPr/>
        </p:nvSpPr>
        <p:spPr bwMode="auto">
          <a:xfrm>
            <a:off x="7946007" y="4173975"/>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7" name="Text Box 85">
            <a:extLst>
              <a:ext uri="{FF2B5EF4-FFF2-40B4-BE49-F238E27FC236}">
                <a16:creationId xmlns:a16="http://schemas.microsoft.com/office/drawing/2014/main" id="{C668B837-6395-4844-9D2B-C2CEF824424B}"/>
              </a:ext>
            </a:extLst>
          </p:cNvPr>
          <p:cNvSpPr txBox="1">
            <a:spLocks noChangeArrowheads="1"/>
          </p:cNvSpPr>
          <p:nvPr/>
        </p:nvSpPr>
        <p:spPr bwMode="auto">
          <a:xfrm>
            <a:off x="8215882" y="4808975"/>
            <a:ext cx="3314700" cy="857250"/>
          </a:xfrm>
          <a:prstGeom prst="rect">
            <a:avLst/>
          </a:prstGeom>
          <a:pattFill prst="pct5">
            <a:fgClr>
              <a:schemeClr val="accent1"/>
            </a:fgClr>
            <a:bgClr>
              <a:schemeClr val="bg1"/>
            </a:bgClr>
          </a:pattFill>
          <a:ln w="3175"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un·der·gird</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verb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secure or fasten from the underside, especially by a rope or chain passed underneath.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168" name="Group 86">
            <a:extLst>
              <a:ext uri="{FF2B5EF4-FFF2-40B4-BE49-F238E27FC236}">
                <a16:creationId xmlns:a16="http://schemas.microsoft.com/office/drawing/2014/main" id="{2135FFCB-862F-41C8-B716-CEDA4E17E293}"/>
              </a:ext>
            </a:extLst>
          </p:cNvPr>
          <p:cNvGrpSpPr>
            <a:grpSpLocks/>
          </p:cNvGrpSpPr>
          <p:nvPr/>
        </p:nvGrpSpPr>
        <p:grpSpPr bwMode="auto">
          <a:xfrm rot="16200000">
            <a:off x="8530207" y="4151750"/>
            <a:ext cx="342900" cy="514350"/>
            <a:chOff x="110642400" y="108985050"/>
            <a:chExt cx="285750" cy="514350"/>
          </a:xfrm>
        </p:grpSpPr>
        <p:sp>
          <p:nvSpPr>
            <p:cNvPr id="6169" name="AutoShape 87">
              <a:extLst>
                <a:ext uri="{FF2B5EF4-FFF2-40B4-BE49-F238E27FC236}">
                  <a16:creationId xmlns:a16="http://schemas.microsoft.com/office/drawing/2014/main" id="{6E928D81-5D7D-4C19-A8B8-0752B58EA351}"/>
                </a:ext>
              </a:extLst>
            </p:cNvPr>
            <p:cNvSpPr>
              <a:spLocks/>
            </p:cNvSpPr>
            <p:nvPr/>
          </p:nvSpPr>
          <p:spPr bwMode="auto">
            <a:xfrm>
              <a:off x="110871000" y="108985050"/>
              <a:ext cx="57150" cy="514350"/>
            </a:xfrm>
            <a:prstGeom prst="leftBracket">
              <a:avLst>
                <a:gd name="adj" fmla="val 75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2" name="AutoShape 88">
              <a:extLst>
                <a:ext uri="{FF2B5EF4-FFF2-40B4-BE49-F238E27FC236}">
                  <a16:creationId xmlns:a16="http://schemas.microsoft.com/office/drawing/2014/main" id="{75697CAB-4631-4C3D-9883-D99F4F4797B6}"/>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3" name="AutoShape 89">
              <a:extLst>
                <a:ext uri="{FF2B5EF4-FFF2-40B4-BE49-F238E27FC236}">
                  <a16:creationId xmlns:a16="http://schemas.microsoft.com/office/drawing/2014/main" id="{C418B051-E07F-40F6-9047-B17304827991}"/>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6" name="AutoShape 90">
              <a:extLst>
                <a:ext uri="{FF2B5EF4-FFF2-40B4-BE49-F238E27FC236}">
                  <a16:creationId xmlns:a16="http://schemas.microsoft.com/office/drawing/2014/main" id="{C0CD7FC7-B6E3-4211-86E7-790EA96B600E}"/>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7" name="AutoShape 91">
              <a:extLst>
                <a:ext uri="{FF2B5EF4-FFF2-40B4-BE49-F238E27FC236}">
                  <a16:creationId xmlns:a16="http://schemas.microsoft.com/office/drawing/2014/main" id="{06DB2529-E759-4F66-90D3-2972F7D65356}"/>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8" name="AutoShape 92">
              <a:extLst>
                <a:ext uri="{FF2B5EF4-FFF2-40B4-BE49-F238E27FC236}">
                  <a16:creationId xmlns:a16="http://schemas.microsoft.com/office/drawing/2014/main" id="{D783A394-C480-49DC-B269-9D3E1F000C88}"/>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9" name="AutoShape 93">
              <a:extLst>
                <a:ext uri="{FF2B5EF4-FFF2-40B4-BE49-F238E27FC236}">
                  <a16:creationId xmlns:a16="http://schemas.microsoft.com/office/drawing/2014/main" id="{48739AAD-FE44-40D1-A036-929043E8996A}"/>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80" name="AutoShape 94">
              <a:extLst>
                <a:ext uri="{FF2B5EF4-FFF2-40B4-BE49-F238E27FC236}">
                  <a16:creationId xmlns:a16="http://schemas.microsoft.com/office/drawing/2014/main" id="{49D9EA70-A1D9-44D1-B231-DF199A9386EE}"/>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81" name="AutoShape 95">
              <a:extLst>
                <a:ext uri="{FF2B5EF4-FFF2-40B4-BE49-F238E27FC236}">
                  <a16:creationId xmlns:a16="http://schemas.microsoft.com/office/drawing/2014/main" id="{29188505-465A-4639-B317-266BC8233A18}"/>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28" name="Group 127">
            <a:extLst>
              <a:ext uri="{FF2B5EF4-FFF2-40B4-BE49-F238E27FC236}">
                <a16:creationId xmlns:a16="http://schemas.microsoft.com/office/drawing/2014/main" id="{56426406-9F5A-4B3A-982B-FCD7F3FA6E04}"/>
              </a:ext>
            </a:extLst>
          </p:cNvPr>
          <p:cNvGrpSpPr/>
          <p:nvPr/>
        </p:nvGrpSpPr>
        <p:grpSpPr>
          <a:xfrm>
            <a:off x="6710139" y="5609398"/>
            <a:ext cx="1897856" cy="229394"/>
            <a:chOff x="7028658" y="5441168"/>
            <a:chExt cx="1897856" cy="229394"/>
          </a:xfrm>
        </p:grpSpPr>
        <p:cxnSp>
          <p:nvCxnSpPr>
            <p:cNvPr id="129" name="AutoShape 64">
              <a:extLst>
                <a:ext uri="{FF2B5EF4-FFF2-40B4-BE49-F238E27FC236}">
                  <a16:creationId xmlns:a16="http://schemas.microsoft.com/office/drawing/2014/main" id="{86636D47-B3CC-4CF1-8874-6DA2ADD199B1}"/>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0" name="Freeform 108">
              <a:extLst>
                <a:ext uri="{FF2B5EF4-FFF2-40B4-BE49-F238E27FC236}">
                  <a16:creationId xmlns:a16="http://schemas.microsoft.com/office/drawing/2014/main" id="{16BB7B5F-1B59-4579-810F-3F4C0667AB87}"/>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109">
              <a:extLst>
                <a:ext uri="{FF2B5EF4-FFF2-40B4-BE49-F238E27FC236}">
                  <a16:creationId xmlns:a16="http://schemas.microsoft.com/office/drawing/2014/main" id="{61672C87-B7C2-43AF-9CEB-964F82AB04E1}"/>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2" name="Text Box 118">
            <a:extLst>
              <a:ext uri="{FF2B5EF4-FFF2-40B4-BE49-F238E27FC236}">
                <a16:creationId xmlns:a16="http://schemas.microsoft.com/office/drawing/2014/main" id="{3E5941C7-76E0-491E-8DAE-267504DBA89F}"/>
              </a:ext>
            </a:extLst>
          </p:cNvPr>
          <p:cNvSpPr txBox="1">
            <a:spLocks noChangeArrowheads="1"/>
          </p:cNvSpPr>
          <p:nvPr/>
        </p:nvSpPr>
        <p:spPr bwMode="auto">
          <a:xfrm>
            <a:off x="6852511" y="4758918"/>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119">
            <a:extLst>
              <a:ext uri="{FF2B5EF4-FFF2-40B4-BE49-F238E27FC236}">
                <a16:creationId xmlns:a16="http://schemas.microsoft.com/office/drawing/2014/main" id="{4905CDE8-EA7C-41C3-840E-9AEE5DBE6822}"/>
              </a:ext>
            </a:extLst>
          </p:cNvPr>
          <p:cNvSpPr>
            <a:spLocks noChangeShapeType="1"/>
          </p:cNvSpPr>
          <p:nvPr/>
        </p:nvSpPr>
        <p:spPr bwMode="auto">
          <a:xfrm>
            <a:off x="7081111" y="4701768"/>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55479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nodeType="withEffect">
                                  <p:stCondLst>
                                    <p:cond delay="0"/>
                                  </p:stCondLst>
                                  <p:childTnLst>
                                    <p:set>
                                      <p:cBhvr>
                                        <p:cTn id="21" dur="1" fill="hold">
                                          <p:stCondLst>
                                            <p:cond delay="0"/>
                                          </p:stCondLst>
                                        </p:cTn>
                                        <p:tgtEl>
                                          <p:spTgt spid="6190"/>
                                        </p:tgtEl>
                                        <p:attrNameLst>
                                          <p:attrName>style.visibility</p:attrName>
                                        </p:attrNameLst>
                                      </p:cBhvr>
                                      <p:to>
                                        <p:strVal val="visible"/>
                                      </p:to>
                                    </p:set>
                                    <p:anim calcmode="lin" valueType="num">
                                      <p:cBhvr>
                                        <p:cTn id="22" dur="500" fill="hold"/>
                                        <p:tgtEl>
                                          <p:spTgt spid="6190"/>
                                        </p:tgtEl>
                                        <p:attrNameLst>
                                          <p:attrName>ppt_w</p:attrName>
                                        </p:attrNameLst>
                                      </p:cBhvr>
                                      <p:tavLst>
                                        <p:tav tm="0">
                                          <p:val>
                                            <p:fltVal val="0"/>
                                          </p:val>
                                        </p:tav>
                                        <p:tav tm="100000">
                                          <p:val>
                                            <p:strVal val="#ppt_w"/>
                                          </p:val>
                                        </p:tav>
                                      </p:tavLst>
                                    </p:anim>
                                    <p:anim calcmode="lin" valueType="num">
                                      <p:cBhvr>
                                        <p:cTn id="23" dur="500" fill="hold"/>
                                        <p:tgtEl>
                                          <p:spTgt spid="6190"/>
                                        </p:tgtEl>
                                        <p:attrNameLst>
                                          <p:attrName>ppt_h</p:attrName>
                                        </p:attrNameLst>
                                      </p:cBhvr>
                                      <p:tavLst>
                                        <p:tav tm="0">
                                          <p:val>
                                            <p:fltVal val="0"/>
                                          </p:val>
                                        </p:tav>
                                        <p:tav tm="100000">
                                          <p:val>
                                            <p:strVal val="#ppt_h"/>
                                          </p:val>
                                        </p:tav>
                                      </p:tavLst>
                                    </p:anim>
                                    <p:animEffect transition="in" filter="fade">
                                      <p:cBhvr>
                                        <p:cTn id="24" dur="500"/>
                                        <p:tgtEl>
                                          <p:spTgt spid="619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nodeType="withEffect">
                                  <p:stCondLst>
                                    <p:cond delay="0"/>
                                  </p:stCondLst>
                                  <p:childTnLst>
                                    <p:set>
                                      <p:cBhvr>
                                        <p:cTn id="31" dur="1" fill="hold">
                                          <p:stCondLst>
                                            <p:cond delay="0"/>
                                          </p:stCondLst>
                                        </p:cTn>
                                        <p:tgtEl>
                                          <p:spTgt spid="6192"/>
                                        </p:tgtEl>
                                        <p:attrNameLst>
                                          <p:attrName>style.visibility</p:attrName>
                                        </p:attrNameLst>
                                      </p:cBhvr>
                                      <p:to>
                                        <p:strVal val="visible"/>
                                      </p:to>
                                    </p:set>
                                    <p:anim calcmode="lin" valueType="num">
                                      <p:cBhvr>
                                        <p:cTn id="32" dur="500" fill="hold"/>
                                        <p:tgtEl>
                                          <p:spTgt spid="6192"/>
                                        </p:tgtEl>
                                        <p:attrNameLst>
                                          <p:attrName>ppt_w</p:attrName>
                                        </p:attrNameLst>
                                      </p:cBhvr>
                                      <p:tavLst>
                                        <p:tav tm="0">
                                          <p:val>
                                            <p:fltVal val="0"/>
                                          </p:val>
                                        </p:tav>
                                        <p:tav tm="100000">
                                          <p:val>
                                            <p:strVal val="#ppt_w"/>
                                          </p:val>
                                        </p:tav>
                                      </p:tavLst>
                                    </p:anim>
                                    <p:anim calcmode="lin" valueType="num">
                                      <p:cBhvr>
                                        <p:cTn id="33" dur="500" fill="hold"/>
                                        <p:tgtEl>
                                          <p:spTgt spid="6192"/>
                                        </p:tgtEl>
                                        <p:attrNameLst>
                                          <p:attrName>ppt_h</p:attrName>
                                        </p:attrNameLst>
                                      </p:cBhvr>
                                      <p:tavLst>
                                        <p:tav tm="0">
                                          <p:val>
                                            <p:fltVal val="0"/>
                                          </p:val>
                                        </p:tav>
                                        <p:tav tm="100000">
                                          <p:val>
                                            <p:strVal val="#ppt_h"/>
                                          </p:val>
                                        </p:tav>
                                      </p:tavLst>
                                    </p:anim>
                                    <p:animEffect transition="in" filter="fade">
                                      <p:cBhvr>
                                        <p:cTn id="34" dur="500"/>
                                        <p:tgtEl>
                                          <p:spTgt spid="6192"/>
                                        </p:tgtEl>
                                      </p:cBhvr>
                                    </p:animEffect>
                                  </p:childTnLst>
                                </p:cTn>
                              </p:par>
                              <p:par>
                                <p:cTn id="35" presetID="53" presetClass="entr" presetSubtype="16" fill="hold" nodeType="withEffect">
                                  <p:stCondLst>
                                    <p:cond delay="0"/>
                                  </p:stCondLst>
                                  <p:childTnLst>
                                    <p:set>
                                      <p:cBhvr>
                                        <p:cTn id="36" dur="1" fill="hold">
                                          <p:stCondLst>
                                            <p:cond delay="0"/>
                                          </p:stCondLst>
                                        </p:cTn>
                                        <p:tgtEl>
                                          <p:spTgt spid="6193"/>
                                        </p:tgtEl>
                                        <p:attrNameLst>
                                          <p:attrName>style.visibility</p:attrName>
                                        </p:attrNameLst>
                                      </p:cBhvr>
                                      <p:to>
                                        <p:strVal val="visible"/>
                                      </p:to>
                                    </p:set>
                                    <p:anim calcmode="lin" valueType="num">
                                      <p:cBhvr>
                                        <p:cTn id="37" dur="500" fill="hold"/>
                                        <p:tgtEl>
                                          <p:spTgt spid="6193"/>
                                        </p:tgtEl>
                                        <p:attrNameLst>
                                          <p:attrName>ppt_w</p:attrName>
                                        </p:attrNameLst>
                                      </p:cBhvr>
                                      <p:tavLst>
                                        <p:tav tm="0">
                                          <p:val>
                                            <p:fltVal val="0"/>
                                          </p:val>
                                        </p:tav>
                                        <p:tav tm="100000">
                                          <p:val>
                                            <p:strVal val="#ppt_w"/>
                                          </p:val>
                                        </p:tav>
                                      </p:tavLst>
                                    </p:anim>
                                    <p:anim calcmode="lin" valueType="num">
                                      <p:cBhvr>
                                        <p:cTn id="38" dur="500" fill="hold"/>
                                        <p:tgtEl>
                                          <p:spTgt spid="6193"/>
                                        </p:tgtEl>
                                        <p:attrNameLst>
                                          <p:attrName>ppt_h</p:attrName>
                                        </p:attrNameLst>
                                      </p:cBhvr>
                                      <p:tavLst>
                                        <p:tav tm="0">
                                          <p:val>
                                            <p:fltVal val="0"/>
                                          </p:val>
                                        </p:tav>
                                        <p:tav tm="100000">
                                          <p:val>
                                            <p:strVal val="#ppt_h"/>
                                          </p:val>
                                        </p:tav>
                                      </p:tavLst>
                                    </p:anim>
                                    <p:animEffect transition="in" filter="fade">
                                      <p:cBhvr>
                                        <p:cTn id="39" dur="500"/>
                                        <p:tgtEl>
                                          <p:spTgt spid="619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6195"/>
                                        </p:tgtEl>
                                        <p:attrNameLst>
                                          <p:attrName>style.visibility</p:attrName>
                                        </p:attrNameLst>
                                      </p:cBhvr>
                                      <p:to>
                                        <p:strVal val="visible"/>
                                      </p:to>
                                    </p:set>
                                    <p:anim calcmode="lin" valueType="num">
                                      <p:cBhvr>
                                        <p:cTn id="47" dur="500" fill="hold"/>
                                        <p:tgtEl>
                                          <p:spTgt spid="6195"/>
                                        </p:tgtEl>
                                        <p:attrNameLst>
                                          <p:attrName>ppt_w</p:attrName>
                                        </p:attrNameLst>
                                      </p:cBhvr>
                                      <p:tavLst>
                                        <p:tav tm="0">
                                          <p:val>
                                            <p:fltVal val="0"/>
                                          </p:val>
                                        </p:tav>
                                        <p:tav tm="100000">
                                          <p:val>
                                            <p:strVal val="#ppt_w"/>
                                          </p:val>
                                        </p:tav>
                                      </p:tavLst>
                                    </p:anim>
                                    <p:anim calcmode="lin" valueType="num">
                                      <p:cBhvr>
                                        <p:cTn id="48" dur="500" fill="hold"/>
                                        <p:tgtEl>
                                          <p:spTgt spid="6195"/>
                                        </p:tgtEl>
                                        <p:attrNameLst>
                                          <p:attrName>ppt_h</p:attrName>
                                        </p:attrNameLst>
                                      </p:cBhvr>
                                      <p:tavLst>
                                        <p:tav tm="0">
                                          <p:val>
                                            <p:fltVal val="0"/>
                                          </p:val>
                                        </p:tav>
                                        <p:tav tm="100000">
                                          <p:val>
                                            <p:strVal val="#ppt_h"/>
                                          </p:val>
                                        </p:tav>
                                      </p:tavLst>
                                    </p:anim>
                                    <p:animEffect transition="in" filter="fade">
                                      <p:cBhvr>
                                        <p:cTn id="49" dur="500"/>
                                        <p:tgtEl>
                                          <p:spTgt spid="619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Effect transition="in" filter="fade">
                                      <p:cBhvr>
                                        <p:cTn id="54" dur="500"/>
                                        <p:tgtEl>
                                          <p:spTgt spid="5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500" fill="hold"/>
                                        <p:tgtEl>
                                          <p:spTgt spid="59"/>
                                        </p:tgtEl>
                                        <p:attrNameLst>
                                          <p:attrName>ppt_w</p:attrName>
                                        </p:attrNameLst>
                                      </p:cBhvr>
                                      <p:tavLst>
                                        <p:tav tm="0">
                                          <p:val>
                                            <p:fltVal val="0"/>
                                          </p:val>
                                        </p:tav>
                                        <p:tav tm="100000">
                                          <p:val>
                                            <p:strVal val="#ppt_w"/>
                                          </p:val>
                                        </p:tav>
                                      </p:tavLst>
                                    </p:anim>
                                    <p:anim calcmode="lin" valueType="num">
                                      <p:cBhvr>
                                        <p:cTn id="58" dur="500" fill="hold"/>
                                        <p:tgtEl>
                                          <p:spTgt spid="59"/>
                                        </p:tgtEl>
                                        <p:attrNameLst>
                                          <p:attrName>ppt_h</p:attrName>
                                        </p:attrNameLst>
                                      </p:cBhvr>
                                      <p:tavLst>
                                        <p:tav tm="0">
                                          <p:val>
                                            <p:fltVal val="0"/>
                                          </p:val>
                                        </p:tav>
                                        <p:tav tm="100000">
                                          <p:val>
                                            <p:strVal val="#ppt_h"/>
                                          </p:val>
                                        </p:tav>
                                      </p:tavLst>
                                    </p:anim>
                                    <p:animEffect transition="in" filter="fade">
                                      <p:cBhvr>
                                        <p:cTn id="59" dur="500"/>
                                        <p:tgtEl>
                                          <p:spTgt spid="59"/>
                                        </p:tgtEl>
                                      </p:cBhvr>
                                    </p:animEffect>
                                  </p:childTnLst>
                                </p:cTn>
                              </p:par>
                              <p:par>
                                <p:cTn id="60" presetID="53" presetClass="entr" presetSubtype="16" fill="hold" nodeType="withEffect">
                                  <p:stCondLst>
                                    <p:cond delay="0"/>
                                  </p:stCondLst>
                                  <p:childTnLst>
                                    <p:set>
                                      <p:cBhvr>
                                        <p:cTn id="61" dur="1" fill="hold">
                                          <p:stCondLst>
                                            <p:cond delay="0"/>
                                          </p:stCondLst>
                                        </p:cTn>
                                        <p:tgtEl>
                                          <p:spTgt spid="6198"/>
                                        </p:tgtEl>
                                        <p:attrNameLst>
                                          <p:attrName>style.visibility</p:attrName>
                                        </p:attrNameLst>
                                      </p:cBhvr>
                                      <p:to>
                                        <p:strVal val="visible"/>
                                      </p:to>
                                    </p:set>
                                    <p:anim calcmode="lin" valueType="num">
                                      <p:cBhvr>
                                        <p:cTn id="62" dur="500" fill="hold"/>
                                        <p:tgtEl>
                                          <p:spTgt spid="6198"/>
                                        </p:tgtEl>
                                        <p:attrNameLst>
                                          <p:attrName>ppt_w</p:attrName>
                                        </p:attrNameLst>
                                      </p:cBhvr>
                                      <p:tavLst>
                                        <p:tav tm="0">
                                          <p:val>
                                            <p:fltVal val="0"/>
                                          </p:val>
                                        </p:tav>
                                        <p:tav tm="100000">
                                          <p:val>
                                            <p:strVal val="#ppt_w"/>
                                          </p:val>
                                        </p:tav>
                                      </p:tavLst>
                                    </p:anim>
                                    <p:anim calcmode="lin" valueType="num">
                                      <p:cBhvr>
                                        <p:cTn id="63" dur="500" fill="hold"/>
                                        <p:tgtEl>
                                          <p:spTgt spid="6198"/>
                                        </p:tgtEl>
                                        <p:attrNameLst>
                                          <p:attrName>ppt_h</p:attrName>
                                        </p:attrNameLst>
                                      </p:cBhvr>
                                      <p:tavLst>
                                        <p:tav tm="0">
                                          <p:val>
                                            <p:fltVal val="0"/>
                                          </p:val>
                                        </p:tav>
                                        <p:tav tm="100000">
                                          <p:val>
                                            <p:strVal val="#ppt_h"/>
                                          </p:val>
                                        </p:tav>
                                      </p:tavLst>
                                    </p:anim>
                                    <p:animEffect transition="in" filter="fade">
                                      <p:cBhvr>
                                        <p:cTn id="64" dur="500"/>
                                        <p:tgtEl>
                                          <p:spTgt spid="6198"/>
                                        </p:tgtEl>
                                      </p:cBhvr>
                                    </p:animEffect>
                                  </p:childTnLst>
                                </p:cTn>
                              </p:par>
                              <p:par>
                                <p:cTn id="65" presetID="53" presetClass="entr" presetSubtype="16" fill="hold" nodeType="withEffect">
                                  <p:stCondLst>
                                    <p:cond delay="0"/>
                                  </p:stCondLst>
                                  <p:childTnLst>
                                    <p:set>
                                      <p:cBhvr>
                                        <p:cTn id="66" dur="1" fill="hold">
                                          <p:stCondLst>
                                            <p:cond delay="0"/>
                                          </p:stCondLst>
                                        </p:cTn>
                                        <p:tgtEl>
                                          <p:spTgt spid="6199"/>
                                        </p:tgtEl>
                                        <p:attrNameLst>
                                          <p:attrName>style.visibility</p:attrName>
                                        </p:attrNameLst>
                                      </p:cBhvr>
                                      <p:to>
                                        <p:strVal val="visible"/>
                                      </p:to>
                                    </p:set>
                                    <p:anim calcmode="lin" valueType="num">
                                      <p:cBhvr>
                                        <p:cTn id="67" dur="500" fill="hold"/>
                                        <p:tgtEl>
                                          <p:spTgt spid="6199"/>
                                        </p:tgtEl>
                                        <p:attrNameLst>
                                          <p:attrName>ppt_w</p:attrName>
                                        </p:attrNameLst>
                                      </p:cBhvr>
                                      <p:tavLst>
                                        <p:tav tm="0">
                                          <p:val>
                                            <p:fltVal val="0"/>
                                          </p:val>
                                        </p:tav>
                                        <p:tav tm="100000">
                                          <p:val>
                                            <p:strVal val="#ppt_w"/>
                                          </p:val>
                                        </p:tav>
                                      </p:tavLst>
                                    </p:anim>
                                    <p:anim calcmode="lin" valueType="num">
                                      <p:cBhvr>
                                        <p:cTn id="68" dur="500" fill="hold"/>
                                        <p:tgtEl>
                                          <p:spTgt spid="6199"/>
                                        </p:tgtEl>
                                        <p:attrNameLst>
                                          <p:attrName>ppt_h</p:attrName>
                                        </p:attrNameLst>
                                      </p:cBhvr>
                                      <p:tavLst>
                                        <p:tav tm="0">
                                          <p:val>
                                            <p:fltVal val="0"/>
                                          </p:val>
                                        </p:tav>
                                        <p:tav tm="100000">
                                          <p:val>
                                            <p:strVal val="#ppt_h"/>
                                          </p:val>
                                        </p:tav>
                                      </p:tavLst>
                                    </p:anim>
                                    <p:animEffect transition="in" filter="fade">
                                      <p:cBhvr>
                                        <p:cTn id="69" dur="500"/>
                                        <p:tgtEl>
                                          <p:spTgt spid="619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animEffect transition="in" filter="fade">
                                      <p:cBhvr>
                                        <p:cTn id="74" dur="500"/>
                                        <p:tgtEl>
                                          <p:spTgt spid="6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par>
                                <p:cTn id="80" presetID="53" presetClass="entr" presetSubtype="16" fill="hold" nodeType="withEffect">
                                  <p:stCondLst>
                                    <p:cond delay="0"/>
                                  </p:stCondLst>
                                  <p:childTnLst>
                                    <p:set>
                                      <p:cBhvr>
                                        <p:cTn id="81" dur="1" fill="hold">
                                          <p:stCondLst>
                                            <p:cond delay="0"/>
                                          </p:stCondLst>
                                        </p:cTn>
                                        <p:tgtEl>
                                          <p:spTgt spid="6202"/>
                                        </p:tgtEl>
                                        <p:attrNameLst>
                                          <p:attrName>style.visibility</p:attrName>
                                        </p:attrNameLst>
                                      </p:cBhvr>
                                      <p:to>
                                        <p:strVal val="visible"/>
                                      </p:to>
                                    </p:set>
                                    <p:anim calcmode="lin" valueType="num">
                                      <p:cBhvr>
                                        <p:cTn id="82" dur="500" fill="hold"/>
                                        <p:tgtEl>
                                          <p:spTgt spid="6202"/>
                                        </p:tgtEl>
                                        <p:attrNameLst>
                                          <p:attrName>ppt_w</p:attrName>
                                        </p:attrNameLst>
                                      </p:cBhvr>
                                      <p:tavLst>
                                        <p:tav tm="0">
                                          <p:val>
                                            <p:fltVal val="0"/>
                                          </p:val>
                                        </p:tav>
                                        <p:tav tm="100000">
                                          <p:val>
                                            <p:strVal val="#ppt_w"/>
                                          </p:val>
                                        </p:tav>
                                      </p:tavLst>
                                    </p:anim>
                                    <p:anim calcmode="lin" valueType="num">
                                      <p:cBhvr>
                                        <p:cTn id="83" dur="500" fill="hold"/>
                                        <p:tgtEl>
                                          <p:spTgt spid="6202"/>
                                        </p:tgtEl>
                                        <p:attrNameLst>
                                          <p:attrName>ppt_h</p:attrName>
                                        </p:attrNameLst>
                                      </p:cBhvr>
                                      <p:tavLst>
                                        <p:tav tm="0">
                                          <p:val>
                                            <p:fltVal val="0"/>
                                          </p:val>
                                        </p:tav>
                                        <p:tav tm="100000">
                                          <p:val>
                                            <p:strVal val="#ppt_h"/>
                                          </p:val>
                                        </p:tav>
                                      </p:tavLst>
                                    </p:anim>
                                    <p:animEffect transition="in" filter="fade">
                                      <p:cBhvr>
                                        <p:cTn id="84" dur="500"/>
                                        <p:tgtEl>
                                          <p:spTgt spid="6202"/>
                                        </p:tgtEl>
                                      </p:cBhvr>
                                    </p:animEffect>
                                  </p:childTnLst>
                                </p:cTn>
                              </p:par>
                              <p:par>
                                <p:cTn id="85" presetID="53" presetClass="entr" presetSubtype="16" fill="hold" nodeType="withEffect">
                                  <p:stCondLst>
                                    <p:cond delay="0"/>
                                  </p:stCondLst>
                                  <p:childTnLst>
                                    <p:set>
                                      <p:cBhvr>
                                        <p:cTn id="86" dur="1" fill="hold">
                                          <p:stCondLst>
                                            <p:cond delay="0"/>
                                          </p:stCondLst>
                                        </p:cTn>
                                        <p:tgtEl>
                                          <p:spTgt spid="6203"/>
                                        </p:tgtEl>
                                        <p:attrNameLst>
                                          <p:attrName>style.visibility</p:attrName>
                                        </p:attrNameLst>
                                      </p:cBhvr>
                                      <p:to>
                                        <p:strVal val="visible"/>
                                      </p:to>
                                    </p:set>
                                    <p:anim calcmode="lin" valueType="num">
                                      <p:cBhvr>
                                        <p:cTn id="87" dur="500" fill="hold"/>
                                        <p:tgtEl>
                                          <p:spTgt spid="6203"/>
                                        </p:tgtEl>
                                        <p:attrNameLst>
                                          <p:attrName>ppt_w</p:attrName>
                                        </p:attrNameLst>
                                      </p:cBhvr>
                                      <p:tavLst>
                                        <p:tav tm="0">
                                          <p:val>
                                            <p:fltVal val="0"/>
                                          </p:val>
                                        </p:tav>
                                        <p:tav tm="100000">
                                          <p:val>
                                            <p:strVal val="#ppt_w"/>
                                          </p:val>
                                        </p:tav>
                                      </p:tavLst>
                                    </p:anim>
                                    <p:anim calcmode="lin" valueType="num">
                                      <p:cBhvr>
                                        <p:cTn id="88" dur="500" fill="hold"/>
                                        <p:tgtEl>
                                          <p:spTgt spid="6203"/>
                                        </p:tgtEl>
                                        <p:attrNameLst>
                                          <p:attrName>ppt_h</p:attrName>
                                        </p:attrNameLst>
                                      </p:cBhvr>
                                      <p:tavLst>
                                        <p:tav tm="0">
                                          <p:val>
                                            <p:fltVal val="0"/>
                                          </p:val>
                                        </p:tav>
                                        <p:tav tm="100000">
                                          <p:val>
                                            <p:strVal val="#ppt_h"/>
                                          </p:val>
                                        </p:tav>
                                      </p:tavLst>
                                    </p:anim>
                                    <p:animEffect transition="in" filter="fade">
                                      <p:cBhvr>
                                        <p:cTn id="89" dur="500"/>
                                        <p:tgtEl>
                                          <p:spTgt spid="6203"/>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500" fill="hold"/>
                                        <p:tgtEl>
                                          <p:spTgt spid="62"/>
                                        </p:tgtEl>
                                        <p:attrNameLst>
                                          <p:attrName>ppt_w</p:attrName>
                                        </p:attrNameLst>
                                      </p:cBhvr>
                                      <p:tavLst>
                                        <p:tav tm="0">
                                          <p:val>
                                            <p:fltVal val="0"/>
                                          </p:val>
                                        </p:tav>
                                        <p:tav tm="100000">
                                          <p:val>
                                            <p:strVal val="#ppt_w"/>
                                          </p:val>
                                        </p:tav>
                                      </p:tavLst>
                                    </p:anim>
                                    <p:anim calcmode="lin" valueType="num">
                                      <p:cBhvr>
                                        <p:cTn id="93" dur="500" fill="hold"/>
                                        <p:tgtEl>
                                          <p:spTgt spid="62"/>
                                        </p:tgtEl>
                                        <p:attrNameLst>
                                          <p:attrName>ppt_h</p:attrName>
                                        </p:attrNameLst>
                                      </p:cBhvr>
                                      <p:tavLst>
                                        <p:tav tm="0">
                                          <p:val>
                                            <p:fltVal val="0"/>
                                          </p:val>
                                        </p:tav>
                                        <p:tav tm="100000">
                                          <p:val>
                                            <p:strVal val="#ppt_h"/>
                                          </p:val>
                                        </p:tav>
                                      </p:tavLst>
                                    </p:anim>
                                    <p:animEffect transition="in" filter="fade">
                                      <p:cBhvr>
                                        <p:cTn id="94" dur="500"/>
                                        <p:tgtEl>
                                          <p:spTgt spid="62"/>
                                        </p:tgtEl>
                                      </p:cBhvr>
                                    </p:animEffect>
                                  </p:childTnLst>
                                </p:cTn>
                              </p:par>
                              <p:par>
                                <p:cTn id="95" presetID="53" presetClass="entr" presetSubtype="16" fill="hold" nodeType="withEffect">
                                  <p:stCondLst>
                                    <p:cond delay="0"/>
                                  </p:stCondLst>
                                  <p:childTnLst>
                                    <p:set>
                                      <p:cBhvr>
                                        <p:cTn id="96" dur="1" fill="hold">
                                          <p:stCondLst>
                                            <p:cond delay="0"/>
                                          </p:stCondLst>
                                        </p:cTn>
                                        <p:tgtEl>
                                          <p:spTgt spid="6205"/>
                                        </p:tgtEl>
                                        <p:attrNameLst>
                                          <p:attrName>style.visibility</p:attrName>
                                        </p:attrNameLst>
                                      </p:cBhvr>
                                      <p:to>
                                        <p:strVal val="visible"/>
                                      </p:to>
                                    </p:set>
                                    <p:anim calcmode="lin" valueType="num">
                                      <p:cBhvr>
                                        <p:cTn id="97" dur="500" fill="hold"/>
                                        <p:tgtEl>
                                          <p:spTgt spid="6205"/>
                                        </p:tgtEl>
                                        <p:attrNameLst>
                                          <p:attrName>ppt_w</p:attrName>
                                        </p:attrNameLst>
                                      </p:cBhvr>
                                      <p:tavLst>
                                        <p:tav tm="0">
                                          <p:val>
                                            <p:fltVal val="0"/>
                                          </p:val>
                                        </p:tav>
                                        <p:tav tm="100000">
                                          <p:val>
                                            <p:strVal val="#ppt_w"/>
                                          </p:val>
                                        </p:tav>
                                      </p:tavLst>
                                    </p:anim>
                                    <p:anim calcmode="lin" valueType="num">
                                      <p:cBhvr>
                                        <p:cTn id="98" dur="500" fill="hold"/>
                                        <p:tgtEl>
                                          <p:spTgt spid="6205"/>
                                        </p:tgtEl>
                                        <p:attrNameLst>
                                          <p:attrName>ppt_h</p:attrName>
                                        </p:attrNameLst>
                                      </p:cBhvr>
                                      <p:tavLst>
                                        <p:tav tm="0">
                                          <p:val>
                                            <p:fltVal val="0"/>
                                          </p:val>
                                        </p:tav>
                                        <p:tav tm="100000">
                                          <p:val>
                                            <p:strVal val="#ppt_h"/>
                                          </p:val>
                                        </p:tav>
                                      </p:tavLst>
                                    </p:anim>
                                    <p:animEffect transition="in" filter="fade">
                                      <p:cBhvr>
                                        <p:cTn id="99" dur="500"/>
                                        <p:tgtEl>
                                          <p:spTgt spid="6205"/>
                                        </p:tgtEl>
                                      </p:cBhvr>
                                    </p:animEffect>
                                  </p:childTnLst>
                                </p:cTn>
                              </p:par>
                              <p:par>
                                <p:cTn id="100" presetID="53" presetClass="entr" presetSubtype="16" fill="hold" nodeType="withEffect">
                                  <p:stCondLst>
                                    <p:cond delay="0"/>
                                  </p:stCondLst>
                                  <p:childTnLst>
                                    <p:set>
                                      <p:cBhvr>
                                        <p:cTn id="101" dur="1" fill="hold">
                                          <p:stCondLst>
                                            <p:cond delay="0"/>
                                          </p:stCondLst>
                                        </p:cTn>
                                        <p:tgtEl>
                                          <p:spTgt spid="6206"/>
                                        </p:tgtEl>
                                        <p:attrNameLst>
                                          <p:attrName>style.visibility</p:attrName>
                                        </p:attrNameLst>
                                      </p:cBhvr>
                                      <p:to>
                                        <p:strVal val="visible"/>
                                      </p:to>
                                    </p:set>
                                    <p:anim calcmode="lin" valueType="num">
                                      <p:cBhvr>
                                        <p:cTn id="102" dur="500" fill="hold"/>
                                        <p:tgtEl>
                                          <p:spTgt spid="6206"/>
                                        </p:tgtEl>
                                        <p:attrNameLst>
                                          <p:attrName>ppt_w</p:attrName>
                                        </p:attrNameLst>
                                      </p:cBhvr>
                                      <p:tavLst>
                                        <p:tav tm="0">
                                          <p:val>
                                            <p:fltVal val="0"/>
                                          </p:val>
                                        </p:tav>
                                        <p:tav tm="100000">
                                          <p:val>
                                            <p:strVal val="#ppt_w"/>
                                          </p:val>
                                        </p:tav>
                                      </p:tavLst>
                                    </p:anim>
                                    <p:anim calcmode="lin" valueType="num">
                                      <p:cBhvr>
                                        <p:cTn id="103" dur="500" fill="hold"/>
                                        <p:tgtEl>
                                          <p:spTgt spid="6206"/>
                                        </p:tgtEl>
                                        <p:attrNameLst>
                                          <p:attrName>ppt_h</p:attrName>
                                        </p:attrNameLst>
                                      </p:cBhvr>
                                      <p:tavLst>
                                        <p:tav tm="0">
                                          <p:val>
                                            <p:fltVal val="0"/>
                                          </p:val>
                                        </p:tav>
                                        <p:tav tm="100000">
                                          <p:val>
                                            <p:strVal val="#ppt_h"/>
                                          </p:val>
                                        </p:tav>
                                      </p:tavLst>
                                    </p:anim>
                                    <p:animEffect transition="in" filter="fade">
                                      <p:cBhvr>
                                        <p:cTn id="104" dur="500"/>
                                        <p:tgtEl>
                                          <p:spTgt spid="620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500" fill="hold"/>
                                        <p:tgtEl>
                                          <p:spTgt spid="63"/>
                                        </p:tgtEl>
                                        <p:attrNameLst>
                                          <p:attrName>ppt_w</p:attrName>
                                        </p:attrNameLst>
                                      </p:cBhvr>
                                      <p:tavLst>
                                        <p:tav tm="0">
                                          <p:val>
                                            <p:fltVal val="0"/>
                                          </p:val>
                                        </p:tav>
                                        <p:tav tm="100000">
                                          <p:val>
                                            <p:strVal val="#ppt_w"/>
                                          </p:val>
                                        </p:tav>
                                      </p:tavLst>
                                    </p:anim>
                                    <p:anim calcmode="lin" valueType="num">
                                      <p:cBhvr>
                                        <p:cTn id="108" dur="500" fill="hold"/>
                                        <p:tgtEl>
                                          <p:spTgt spid="63"/>
                                        </p:tgtEl>
                                        <p:attrNameLst>
                                          <p:attrName>ppt_h</p:attrName>
                                        </p:attrNameLst>
                                      </p:cBhvr>
                                      <p:tavLst>
                                        <p:tav tm="0">
                                          <p:val>
                                            <p:fltVal val="0"/>
                                          </p:val>
                                        </p:tav>
                                        <p:tav tm="100000">
                                          <p:val>
                                            <p:strVal val="#ppt_h"/>
                                          </p:val>
                                        </p:tav>
                                      </p:tavLst>
                                    </p:anim>
                                    <p:animEffect transition="in" filter="fade">
                                      <p:cBhvr>
                                        <p:cTn id="109" dur="500"/>
                                        <p:tgtEl>
                                          <p:spTgt spid="6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144"/>
                                        </p:tgtEl>
                                        <p:attrNameLst>
                                          <p:attrName>style.visibility</p:attrName>
                                        </p:attrNameLst>
                                      </p:cBhvr>
                                      <p:to>
                                        <p:strVal val="visible"/>
                                      </p:to>
                                    </p:set>
                                    <p:anim calcmode="lin" valueType="num">
                                      <p:cBhvr>
                                        <p:cTn id="112" dur="500" fill="hold"/>
                                        <p:tgtEl>
                                          <p:spTgt spid="6144"/>
                                        </p:tgtEl>
                                        <p:attrNameLst>
                                          <p:attrName>ppt_w</p:attrName>
                                        </p:attrNameLst>
                                      </p:cBhvr>
                                      <p:tavLst>
                                        <p:tav tm="0">
                                          <p:val>
                                            <p:fltVal val="0"/>
                                          </p:val>
                                        </p:tav>
                                        <p:tav tm="100000">
                                          <p:val>
                                            <p:strVal val="#ppt_w"/>
                                          </p:val>
                                        </p:tav>
                                      </p:tavLst>
                                    </p:anim>
                                    <p:anim calcmode="lin" valueType="num">
                                      <p:cBhvr>
                                        <p:cTn id="113" dur="500" fill="hold"/>
                                        <p:tgtEl>
                                          <p:spTgt spid="6144"/>
                                        </p:tgtEl>
                                        <p:attrNameLst>
                                          <p:attrName>ppt_h</p:attrName>
                                        </p:attrNameLst>
                                      </p:cBhvr>
                                      <p:tavLst>
                                        <p:tav tm="0">
                                          <p:val>
                                            <p:fltVal val="0"/>
                                          </p:val>
                                        </p:tav>
                                        <p:tav tm="100000">
                                          <p:val>
                                            <p:strVal val="#ppt_h"/>
                                          </p:val>
                                        </p:tav>
                                      </p:tavLst>
                                    </p:anim>
                                    <p:animEffect transition="in" filter="fade">
                                      <p:cBhvr>
                                        <p:cTn id="114" dur="500"/>
                                        <p:tgtEl>
                                          <p:spTgt spid="6144"/>
                                        </p:tgtEl>
                                      </p:cBhvr>
                                    </p:animEffect>
                                  </p:childTnLst>
                                </p:cTn>
                              </p:par>
                              <p:par>
                                <p:cTn id="115" presetID="53" presetClass="entr" presetSubtype="16" fill="hold" nodeType="withEffect">
                                  <p:stCondLst>
                                    <p:cond delay="0"/>
                                  </p:stCondLst>
                                  <p:childTnLst>
                                    <p:set>
                                      <p:cBhvr>
                                        <p:cTn id="116" dur="1" fill="hold">
                                          <p:stCondLst>
                                            <p:cond delay="0"/>
                                          </p:stCondLst>
                                        </p:cTn>
                                        <p:tgtEl>
                                          <p:spTgt spid="6209"/>
                                        </p:tgtEl>
                                        <p:attrNameLst>
                                          <p:attrName>style.visibility</p:attrName>
                                        </p:attrNameLst>
                                      </p:cBhvr>
                                      <p:to>
                                        <p:strVal val="visible"/>
                                      </p:to>
                                    </p:set>
                                    <p:anim calcmode="lin" valueType="num">
                                      <p:cBhvr>
                                        <p:cTn id="117" dur="500" fill="hold"/>
                                        <p:tgtEl>
                                          <p:spTgt spid="6209"/>
                                        </p:tgtEl>
                                        <p:attrNameLst>
                                          <p:attrName>ppt_w</p:attrName>
                                        </p:attrNameLst>
                                      </p:cBhvr>
                                      <p:tavLst>
                                        <p:tav tm="0">
                                          <p:val>
                                            <p:fltVal val="0"/>
                                          </p:val>
                                        </p:tav>
                                        <p:tav tm="100000">
                                          <p:val>
                                            <p:strVal val="#ppt_w"/>
                                          </p:val>
                                        </p:tav>
                                      </p:tavLst>
                                    </p:anim>
                                    <p:anim calcmode="lin" valueType="num">
                                      <p:cBhvr>
                                        <p:cTn id="118" dur="500" fill="hold"/>
                                        <p:tgtEl>
                                          <p:spTgt spid="6209"/>
                                        </p:tgtEl>
                                        <p:attrNameLst>
                                          <p:attrName>ppt_h</p:attrName>
                                        </p:attrNameLst>
                                      </p:cBhvr>
                                      <p:tavLst>
                                        <p:tav tm="0">
                                          <p:val>
                                            <p:fltVal val="0"/>
                                          </p:val>
                                        </p:tav>
                                        <p:tav tm="100000">
                                          <p:val>
                                            <p:strVal val="#ppt_h"/>
                                          </p:val>
                                        </p:tav>
                                      </p:tavLst>
                                    </p:anim>
                                    <p:animEffect transition="in" filter="fade">
                                      <p:cBhvr>
                                        <p:cTn id="119" dur="500"/>
                                        <p:tgtEl>
                                          <p:spTgt spid="6209"/>
                                        </p:tgtEl>
                                      </p:cBhvr>
                                    </p:animEffect>
                                  </p:childTnLst>
                                </p:cTn>
                              </p:par>
                              <p:par>
                                <p:cTn id="120" presetID="53" presetClass="entr" presetSubtype="16" fill="hold" nodeType="withEffect">
                                  <p:stCondLst>
                                    <p:cond delay="0"/>
                                  </p:stCondLst>
                                  <p:childTnLst>
                                    <p:set>
                                      <p:cBhvr>
                                        <p:cTn id="121" dur="1" fill="hold">
                                          <p:stCondLst>
                                            <p:cond delay="0"/>
                                          </p:stCondLst>
                                        </p:cTn>
                                        <p:tgtEl>
                                          <p:spTgt spid="6210"/>
                                        </p:tgtEl>
                                        <p:attrNameLst>
                                          <p:attrName>style.visibility</p:attrName>
                                        </p:attrNameLst>
                                      </p:cBhvr>
                                      <p:to>
                                        <p:strVal val="visible"/>
                                      </p:to>
                                    </p:set>
                                    <p:anim calcmode="lin" valueType="num">
                                      <p:cBhvr>
                                        <p:cTn id="122" dur="500" fill="hold"/>
                                        <p:tgtEl>
                                          <p:spTgt spid="6210"/>
                                        </p:tgtEl>
                                        <p:attrNameLst>
                                          <p:attrName>ppt_w</p:attrName>
                                        </p:attrNameLst>
                                      </p:cBhvr>
                                      <p:tavLst>
                                        <p:tav tm="0">
                                          <p:val>
                                            <p:fltVal val="0"/>
                                          </p:val>
                                        </p:tav>
                                        <p:tav tm="100000">
                                          <p:val>
                                            <p:strVal val="#ppt_w"/>
                                          </p:val>
                                        </p:tav>
                                      </p:tavLst>
                                    </p:anim>
                                    <p:anim calcmode="lin" valueType="num">
                                      <p:cBhvr>
                                        <p:cTn id="123" dur="500" fill="hold"/>
                                        <p:tgtEl>
                                          <p:spTgt spid="6210"/>
                                        </p:tgtEl>
                                        <p:attrNameLst>
                                          <p:attrName>ppt_h</p:attrName>
                                        </p:attrNameLst>
                                      </p:cBhvr>
                                      <p:tavLst>
                                        <p:tav tm="0">
                                          <p:val>
                                            <p:fltVal val="0"/>
                                          </p:val>
                                        </p:tav>
                                        <p:tav tm="100000">
                                          <p:val>
                                            <p:strVal val="#ppt_h"/>
                                          </p:val>
                                        </p:tav>
                                      </p:tavLst>
                                    </p:anim>
                                    <p:animEffect transition="in" filter="fade">
                                      <p:cBhvr>
                                        <p:cTn id="124" dur="500"/>
                                        <p:tgtEl>
                                          <p:spTgt spid="6210"/>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145"/>
                                        </p:tgtEl>
                                        <p:attrNameLst>
                                          <p:attrName>style.visibility</p:attrName>
                                        </p:attrNameLst>
                                      </p:cBhvr>
                                      <p:to>
                                        <p:strVal val="visible"/>
                                      </p:to>
                                    </p:set>
                                    <p:anim calcmode="lin" valueType="num">
                                      <p:cBhvr>
                                        <p:cTn id="127" dur="500" fill="hold"/>
                                        <p:tgtEl>
                                          <p:spTgt spid="6145"/>
                                        </p:tgtEl>
                                        <p:attrNameLst>
                                          <p:attrName>ppt_w</p:attrName>
                                        </p:attrNameLst>
                                      </p:cBhvr>
                                      <p:tavLst>
                                        <p:tav tm="0">
                                          <p:val>
                                            <p:fltVal val="0"/>
                                          </p:val>
                                        </p:tav>
                                        <p:tav tm="100000">
                                          <p:val>
                                            <p:strVal val="#ppt_w"/>
                                          </p:val>
                                        </p:tav>
                                      </p:tavLst>
                                    </p:anim>
                                    <p:anim calcmode="lin" valueType="num">
                                      <p:cBhvr>
                                        <p:cTn id="128" dur="500" fill="hold"/>
                                        <p:tgtEl>
                                          <p:spTgt spid="6145"/>
                                        </p:tgtEl>
                                        <p:attrNameLst>
                                          <p:attrName>ppt_h</p:attrName>
                                        </p:attrNameLst>
                                      </p:cBhvr>
                                      <p:tavLst>
                                        <p:tav tm="0">
                                          <p:val>
                                            <p:fltVal val="0"/>
                                          </p:val>
                                        </p:tav>
                                        <p:tav tm="100000">
                                          <p:val>
                                            <p:strVal val="#ppt_h"/>
                                          </p:val>
                                        </p:tav>
                                      </p:tavLst>
                                    </p:anim>
                                    <p:animEffect transition="in" filter="fade">
                                      <p:cBhvr>
                                        <p:cTn id="129" dur="500"/>
                                        <p:tgtEl>
                                          <p:spTgt spid="6145"/>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146"/>
                                        </p:tgtEl>
                                        <p:attrNameLst>
                                          <p:attrName>style.visibility</p:attrName>
                                        </p:attrNameLst>
                                      </p:cBhvr>
                                      <p:to>
                                        <p:strVal val="visible"/>
                                      </p:to>
                                    </p:set>
                                    <p:anim calcmode="lin" valueType="num">
                                      <p:cBhvr>
                                        <p:cTn id="132" dur="500" fill="hold"/>
                                        <p:tgtEl>
                                          <p:spTgt spid="6146"/>
                                        </p:tgtEl>
                                        <p:attrNameLst>
                                          <p:attrName>ppt_w</p:attrName>
                                        </p:attrNameLst>
                                      </p:cBhvr>
                                      <p:tavLst>
                                        <p:tav tm="0">
                                          <p:val>
                                            <p:fltVal val="0"/>
                                          </p:val>
                                        </p:tav>
                                        <p:tav tm="100000">
                                          <p:val>
                                            <p:strVal val="#ppt_w"/>
                                          </p:val>
                                        </p:tav>
                                      </p:tavLst>
                                    </p:anim>
                                    <p:anim calcmode="lin" valueType="num">
                                      <p:cBhvr>
                                        <p:cTn id="133" dur="500" fill="hold"/>
                                        <p:tgtEl>
                                          <p:spTgt spid="6146"/>
                                        </p:tgtEl>
                                        <p:attrNameLst>
                                          <p:attrName>ppt_h</p:attrName>
                                        </p:attrNameLst>
                                      </p:cBhvr>
                                      <p:tavLst>
                                        <p:tav tm="0">
                                          <p:val>
                                            <p:fltVal val="0"/>
                                          </p:val>
                                        </p:tav>
                                        <p:tav tm="100000">
                                          <p:val>
                                            <p:strVal val="#ppt_h"/>
                                          </p:val>
                                        </p:tav>
                                      </p:tavLst>
                                    </p:anim>
                                    <p:animEffect transition="in" filter="fade">
                                      <p:cBhvr>
                                        <p:cTn id="134" dur="500"/>
                                        <p:tgtEl>
                                          <p:spTgt spid="6146"/>
                                        </p:tgtEl>
                                      </p:cBhvr>
                                    </p:animEffect>
                                  </p:childTnLst>
                                </p:cTn>
                              </p:par>
                              <p:par>
                                <p:cTn id="135" presetID="53" presetClass="entr" presetSubtype="16" fill="hold" nodeType="withEffect">
                                  <p:stCondLst>
                                    <p:cond delay="0"/>
                                  </p:stCondLst>
                                  <p:childTnLst>
                                    <p:set>
                                      <p:cBhvr>
                                        <p:cTn id="136" dur="1" fill="hold">
                                          <p:stCondLst>
                                            <p:cond delay="0"/>
                                          </p:stCondLst>
                                        </p:cTn>
                                        <p:tgtEl>
                                          <p:spTgt spid="6213"/>
                                        </p:tgtEl>
                                        <p:attrNameLst>
                                          <p:attrName>style.visibility</p:attrName>
                                        </p:attrNameLst>
                                      </p:cBhvr>
                                      <p:to>
                                        <p:strVal val="visible"/>
                                      </p:to>
                                    </p:set>
                                    <p:anim calcmode="lin" valueType="num">
                                      <p:cBhvr>
                                        <p:cTn id="137" dur="500" fill="hold"/>
                                        <p:tgtEl>
                                          <p:spTgt spid="6213"/>
                                        </p:tgtEl>
                                        <p:attrNameLst>
                                          <p:attrName>ppt_w</p:attrName>
                                        </p:attrNameLst>
                                      </p:cBhvr>
                                      <p:tavLst>
                                        <p:tav tm="0">
                                          <p:val>
                                            <p:fltVal val="0"/>
                                          </p:val>
                                        </p:tav>
                                        <p:tav tm="100000">
                                          <p:val>
                                            <p:strVal val="#ppt_w"/>
                                          </p:val>
                                        </p:tav>
                                      </p:tavLst>
                                    </p:anim>
                                    <p:anim calcmode="lin" valueType="num">
                                      <p:cBhvr>
                                        <p:cTn id="138" dur="500" fill="hold"/>
                                        <p:tgtEl>
                                          <p:spTgt spid="6213"/>
                                        </p:tgtEl>
                                        <p:attrNameLst>
                                          <p:attrName>ppt_h</p:attrName>
                                        </p:attrNameLst>
                                      </p:cBhvr>
                                      <p:tavLst>
                                        <p:tav tm="0">
                                          <p:val>
                                            <p:fltVal val="0"/>
                                          </p:val>
                                        </p:tav>
                                        <p:tav tm="100000">
                                          <p:val>
                                            <p:strVal val="#ppt_h"/>
                                          </p:val>
                                        </p:tav>
                                      </p:tavLst>
                                    </p:anim>
                                    <p:animEffect transition="in" filter="fade">
                                      <p:cBhvr>
                                        <p:cTn id="139" dur="500"/>
                                        <p:tgtEl>
                                          <p:spTgt spid="6213"/>
                                        </p:tgtEl>
                                      </p:cBhvr>
                                    </p:animEffect>
                                  </p:childTnLst>
                                </p:cTn>
                              </p:par>
                              <p:par>
                                <p:cTn id="140" presetID="53" presetClass="entr" presetSubtype="16" fill="hold" nodeType="withEffect">
                                  <p:stCondLst>
                                    <p:cond delay="0"/>
                                  </p:stCondLst>
                                  <p:childTnLst>
                                    <p:set>
                                      <p:cBhvr>
                                        <p:cTn id="141" dur="1" fill="hold">
                                          <p:stCondLst>
                                            <p:cond delay="0"/>
                                          </p:stCondLst>
                                        </p:cTn>
                                        <p:tgtEl>
                                          <p:spTgt spid="6214"/>
                                        </p:tgtEl>
                                        <p:attrNameLst>
                                          <p:attrName>style.visibility</p:attrName>
                                        </p:attrNameLst>
                                      </p:cBhvr>
                                      <p:to>
                                        <p:strVal val="visible"/>
                                      </p:to>
                                    </p:set>
                                    <p:anim calcmode="lin" valueType="num">
                                      <p:cBhvr>
                                        <p:cTn id="142" dur="500" fill="hold"/>
                                        <p:tgtEl>
                                          <p:spTgt spid="6214"/>
                                        </p:tgtEl>
                                        <p:attrNameLst>
                                          <p:attrName>ppt_w</p:attrName>
                                        </p:attrNameLst>
                                      </p:cBhvr>
                                      <p:tavLst>
                                        <p:tav tm="0">
                                          <p:val>
                                            <p:fltVal val="0"/>
                                          </p:val>
                                        </p:tav>
                                        <p:tav tm="100000">
                                          <p:val>
                                            <p:strVal val="#ppt_w"/>
                                          </p:val>
                                        </p:tav>
                                      </p:tavLst>
                                    </p:anim>
                                    <p:anim calcmode="lin" valueType="num">
                                      <p:cBhvr>
                                        <p:cTn id="143" dur="500" fill="hold"/>
                                        <p:tgtEl>
                                          <p:spTgt spid="6214"/>
                                        </p:tgtEl>
                                        <p:attrNameLst>
                                          <p:attrName>ppt_h</p:attrName>
                                        </p:attrNameLst>
                                      </p:cBhvr>
                                      <p:tavLst>
                                        <p:tav tm="0">
                                          <p:val>
                                            <p:fltVal val="0"/>
                                          </p:val>
                                        </p:tav>
                                        <p:tav tm="100000">
                                          <p:val>
                                            <p:strVal val="#ppt_h"/>
                                          </p:val>
                                        </p:tav>
                                      </p:tavLst>
                                    </p:anim>
                                    <p:animEffect transition="in" filter="fade">
                                      <p:cBhvr>
                                        <p:cTn id="144" dur="500"/>
                                        <p:tgtEl>
                                          <p:spTgt spid="6214"/>
                                        </p:tgtEl>
                                      </p:cBhvr>
                                    </p:animEffect>
                                  </p:childTnLst>
                                </p:cTn>
                              </p:par>
                              <p:par>
                                <p:cTn id="145" presetID="53" presetClass="entr" presetSubtype="16" fill="hold" nodeType="withEffect">
                                  <p:stCondLst>
                                    <p:cond delay="0"/>
                                  </p:stCondLst>
                                  <p:childTnLst>
                                    <p:set>
                                      <p:cBhvr>
                                        <p:cTn id="146" dur="1" fill="hold">
                                          <p:stCondLst>
                                            <p:cond delay="0"/>
                                          </p:stCondLst>
                                        </p:cTn>
                                        <p:tgtEl>
                                          <p:spTgt spid="6215"/>
                                        </p:tgtEl>
                                        <p:attrNameLst>
                                          <p:attrName>style.visibility</p:attrName>
                                        </p:attrNameLst>
                                      </p:cBhvr>
                                      <p:to>
                                        <p:strVal val="visible"/>
                                      </p:to>
                                    </p:set>
                                    <p:anim calcmode="lin" valueType="num">
                                      <p:cBhvr>
                                        <p:cTn id="147" dur="500" fill="hold"/>
                                        <p:tgtEl>
                                          <p:spTgt spid="6215"/>
                                        </p:tgtEl>
                                        <p:attrNameLst>
                                          <p:attrName>ppt_w</p:attrName>
                                        </p:attrNameLst>
                                      </p:cBhvr>
                                      <p:tavLst>
                                        <p:tav tm="0">
                                          <p:val>
                                            <p:fltVal val="0"/>
                                          </p:val>
                                        </p:tav>
                                        <p:tav tm="100000">
                                          <p:val>
                                            <p:strVal val="#ppt_w"/>
                                          </p:val>
                                        </p:tav>
                                      </p:tavLst>
                                    </p:anim>
                                    <p:anim calcmode="lin" valueType="num">
                                      <p:cBhvr>
                                        <p:cTn id="148" dur="500" fill="hold"/>
                                        <p:tgtEl>
                                          <p:spTgt spid="6215"/>
                                        </p:tgtEl>
                                        <p:attrNameLst>
                                          <p:attrName>ppt_h</p:attrName>
                                        </p:attrNameLst>
                                      </p:cBhvr>
                                      <p:tavLst>
                                        <p:tav tm="0">
                                          <p:val>
                                            <p:fltVal val="0"/>
                                          </p:val>
                                        </p:tav>
                                        <p:tav tm="100000">
                                          <p:val>
                                            <p:strVal val="#ppt_h"/>
                                          </p:val>
                                        </p:tav>
                                      </p:tavLst>
                                    </p:anim>
                                    <p:animEffect transition="in" filter="fade">
                                      <p:cBhvr>
                                        <p:cTn id="149" dur="500"/>
                                        <p:tgtEl>
                                          <p:spTgt spid="6215"/>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147"/>
                                        </p:tgtEl>
                                        <p:attrNameLst>
                                          <p:attrName>style.visibility</p:attrName>
                                        </p:attrNameLst>
                                      </p:cBhvr>
                                      <p:to>
                                        <p:strVal val="visible"/>
                                      </p:to>
                                    </p:set>
                                    <p:anim calcmode="lin" valueType="num">
                                      <p:cBhvr>
                                        <p:cTn id="152" dur="500" fill="hold"/>
                                        <p:tgtEl>
                                          <p:spTgt spid="6147"/>
                                        </p:tgtEl>
                                        <p:attrNameLst>
                                          <p:attrName>ppt_w</p:attrName>
                                        </p:attrNameLst>
                                      </p:cBhvr>
                                      <p:tavLst>
                                        <p:tav tm="0">
                                          <p:val>
                                            <p:fltVal val="0"/>
                                          </p:val>
                                        </p:tav>
                                        <p:tav tm="100000">
                                          <p:val>
                                            <p:strVal val="#ppt_w"/>
                                          </p:val>
                                        </p:tav>
                                      </p:tavLst>
                                    </p:anim>
                                    <p:anim calcmode="lin" valueType="num">
                                      <p:cBhvr>
                                        <p:cTn id="153" dur="500" fill="hold"/>
                                        <p:tgtEl>
                                          <p:spTgt spid="6147"/>
                                        </p:tgtEl>
                                        <p:attrNameLst>
                                          <p:attrName>ppt_h</p:attrName>
                                        </p:attrNameLst>
                                      </p:cBhvr>
                                      <p:tavLst>
                                        <p:tav tm="0">
                                          <p:val>
                                            <p:fltVal val="0"/>
                                          </p:val>
                                        </p:tav>
                                        <p:tav tm="100000">
                                          <p:val>
                                            <p:strVal val="#ppt_h"/>
                                          </p:val>
                                        </p:tav>
                                      </p:tavLst>
                                    </p:anim>
                                    <p:animEffect transition="in" filter="fade">
                                      <p:cBhvr>
                                        <p:cTn id="154" dur="500"/>
                                        <p:tgtEl>
                                          <p:spTgt spid="6147"/>
                                        </p:tgtEl>
                                      </p:cBhvr>
                                    </p:animEffect>
                                  </p:childTnLst>
                                </p:cTn>
                              </p:par>
                              <p:par>
                                <p:cTn id="155" presetID="53" presetClass="entr" presetSubtype="16" fill="hold" nodeType="withEffect">
                                  <p:stCondLst>
                                    <p:cond delay="0"/>
                                  </p:stCondLst>
                                  <p:childTnLst>
                                    <p:set>
                                      <p:cBhvr>
                                        <p:cTn id="156" dur="1" fill="hold">
                                          <p:stCondLst>
                                            <p:cond delay="0"/>
                                          </p:stCondLst>
                                        </p:cTn>
                                        <p:tgtEl>
                                          <p:spTgt spid="6217"/>
                                        </p:tgtEl>
                                        <p:attrNameLst>
                                          <p:attrName>style.visibility</p:attrName>
                                        </p:attrNameLst>
                                      </p:cBhvr>
                                      <p:to>
                                        <p:strVal val="visible"/>
                                      </p:to>
                                    </p:set>
                                    <p:anim calcmode="lin" valueType="num">
                                      <p:cBhvr>
                                        <p:cTn id="157" dur="500" fill="hold"/>
                                        <p:tgtEl>
                                          <p:spTgt spid="6217"/>
                                        </p:tgtEl>
                                        <p:attrNameLst>
                                          <p:attrName>ppt_w</p:attrName>
                                        </p:attrNameLst>
                                      </p:cBhvr>
                                      <p:tavLst>
                                        <p:tav tm="0">
                                          <p:val>
                                            <p:fltVal val="0"/>
                                          </p:val>
                                        </p:tav>
                                        <p:tav tm="100000">
                                          <p:val>
                                            <p:strVal val="#ppt_w"/>
                                          </p:val>
                                        </p:tav>
                                      </p:tavLst>
                                    </p:anim>
                                    <p:anim calcmode="lin" valueType="num">
                                      <p:cBhvr>
                                        <p:cTn id="158" dur="500" fill="hold"/>
                                        <p:tgtEl>
                                          <p:spTgt spid="6217"/>
                                        </p:tgtEl>
                                        <p:attrNameLst>
                                          <p:attrName>ppt_h</p:attrName>
                                        </p:attrNameLst>
                                      </p:cBhvr>
                                      <p:tavLst>
                                        <p:tav tm="0">
                                          <p:val>
                                            <p:fltVal val="0"/>
                                          </p:val>
                                        </p:tav>
                                        <p:tav tm="100000">
                                          <p:val>
                                            <p:strVal val="#ppt_h"/>
                                          </p:val>
                                        </p:tav>
                                      </p:tavLst>
                                    </p:anim>
                                    <p:animEffect transition="in" filter="fade">
                                      <p:cBhvr>
                                        <p:cTn id="159" dur="500"/>
                                        <p:tgtEl>
                                          <p:spTgt spid="6217"/>
                                        </p:tgtEl>
                                      </p:cBhvr>
                                    </p:animEffect>
                                  </p:childTnLst>
                                </p:cTn>
                              </p:par>
                              <p:par>
                                <p:cTn id="160" presetID="53" presetClass="entr" presetSubtype="16" fill="hold" nodeType="withEffect">
                                  <p:stCondLst>
                                    <p:cond delay="0"/>
                                  </p:stCondLst>
                                  <p:childTnLst>
                                    <p:set>
                                      <p:cBhvr>
                                        <p:cTn id="161" dur="1" fill="hold">
                                          <p:stCondLst>
                                            <p:cond delay="0"/>
                                          </p:stCondLst>
                                        </p:cTn>
                                        <p:tgtEl>
                                          <p:spTgt spid="6218"/>
                                        </p:tgtEl>
                                        <p:attrNameLst>
                                          <p:attrName>style.visibility</p:attrName>
                                        </p:attrNameLst>
                                      </p:cBhvr>
                                      <p:to>
                                        <p:strVal val="visible"/>
                                      </p:to>
                                    </p:set>
                                    <p:anim calcmode="lin" valueType="num">
                                      <p:cBhvr>
                                        <p:cTn id="162" dur="500" fill="hold"/>
                                        <p:tgtEl>
                                          <p:spTgt spid="6218"/>
                                        </p:tgtEl>
                                        <p:attrNameLst>
                                          <p:attrName>ppt_w</p:attrName>
                                        </p:attrNameLst>
                                      </p:cBhvr>
                                      <p:tavLst>
                                        <p:tav tm="0">
                                          <p:val>
                                            <p:fltVal val="0"/>
                                          </p:val>
                                        </p:tav>
                                        <p:tav tm="100000">
                                          <p:val>
                                            <p:strVal val="#ppt_w"/>
                                          </p:val>
                                        </p:tav>
                                      </p:tavLst>
                                    </p:anim>
                                    <p:anim calcmode="lin" valueType="num">
                                      <p:cBhvr>
                                        <p:cTn id="163" dur="500" fill="hold"/>
                                        <p:tgtEl>
                                          <p:spTgt spid="6218"/>
                                        </p:tgtEl>
                                        <p:attrNameLst>
                                          <p:attrName>ppt_h</p:attrName>
                                        </p:attrNameLst>
                                      </p:cBhvr>
                                      <p:tavLst>
                                        <p:tav tm="0">
                                          <p:val>
                                            <p:fltVal val="0"/>
                                          </p:val>
                                        </p:tav>
                                        <p:tav tm="100000">
                                          <p:val>
                                            <p:strVal val="#ppt_h"/>
                                          </p:val>
                                        </p:tav>
                                      </p:tavLst>
                                    </p:anim>
                                    <p:animEffect transition="in" filter="fade">
                                      <p:cBhvr>
                                        <p:cTn id="164" dur="500"/>
                                        <p:tgtEl>
                                          <p:spTgt spid="6218"/>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6150"/>
                                        </p:tgtEl>
                                        <p:attrNameLst>
                                          <p:attrName>style.visibility</p:attrName>
                                        </p:attrNameLst>
                                      </p:cBhvr>
                                      <p:to>
                                        <p:strVal val="visible"/>
                                      </p:to>
                                    </p:set>
                                    <p:anim calcmode="lin" valueType="num">
                                      <p:cBhvr>
                                        <p:cTn id="167" dur="500" fill="hold"/>
                                        <p:tgtEl>
                                          <p:spTgt spid="6150"/>
                                        </p:tgtEl>
                                        <p:attrNameLst>
                                          <p:attrName>ppt_w</p:attrName>
                                        </p:attrNameLst>
                                      </p:cBhvr>
                                      <p:tavLst>
                                        <p:tav tm="0">
                                          <p:val>
                                            <p:fltVal val="0"/>
                                          </p:val>
                                        </p:tav>
                                        <p:tav tm="100000">
                                          <p:val>
                                            <p:strVal val="#ppt_w"/>
                                          </p:val>
                                        </p:tav>
                                      </p:tavLst>
                                    </p:anim>
                                    <p:anim calcmode="lin" valueType="num">
                                      <p:cBhvr>
                                        <p:cTn id="168" dur="500" fill="hold"/>
                                        <p:tgtEl>
                                          <p:spTgt spid="6150"/>
                                        </p:tgtEl>
                                        <p:attrNameLst>
                                          <p:attrName>ppt_h</p:attrName>
                                        </p:attrNameLst>
                                      </p:cBhvr>
                                      <p:tavLst>
                                        <p:tav tm="0">
                                          <p:val>
                                            <p:fltVal val="0"/>
                                          </p:val>
                                        </p:tav>
                                        <p:tav tm="100000">
                                          <p:val>
                                            <p:strVal val="#ppt_h"/>
                                          </p:val>
                                        </p:tav>
                                      </p:tavLst>
                                    </p:anim>
                                    <p:animEffect transition="in" filter="fade">
                                      <p:cBhvr>
                                        <p:cTn id="169" dur="500"/>
                                        <p:tgtEl>
                                          <p:spTgt spid="6150"/>
                                        </p:tgtEl>
                                      </p:cBhvr>
                                    </p:animEffect>
                                  </p:childTnLst>
                                </p:cTn>
                              </p:par>
                              <p:par>
                                <p:cTn id="170" presetID="53" presetClass="entr" presetSubtype="16" fill="hold" nodeType="withEffect">
                                  <p:stCondLst>
                                    <p:cond delay="0"/>
                                  </p:stCondLst>
                                  <p:childTnLst>
                                    <p:set>
                                      <p:cBhvr>
                                        <p:cTn id="171" dur="1" fill="hold">
                                          <p:stCondLst>
                                            <p:cond delay="0"/>
                                          </p:stCondLst>
                                        </p:cTn>
                                        <p:tgtEl>
                                          <p:spTgt spid="6220"/>
                                        </p:tgtEl>
                                        <p:attrNameLst>
                                          <p:attrName>style.visibility</p:attrName>
                                        </p:attrNameLst>
                                      </p:cBhvr>
                                      <p:to>
                                        <p:strVal val="visible"/>
                                      </p:to>
                                    </p:set>
                                    <p:anim calcmode="lin" valueType="num">
                                      <p:cBhvr>
                                        <p:cTn id="172" dur="500" fill="hold"/>
                                        <p:tgtEl>
                                          <p:spTgt spid="6220"/>
                                        </p:tgtEl>
                                        <p:attrNameLst>
                                          <p:attrName>ppt_w</p:attrName>
                                        </p:attrNameLst>
                                      </p:cBhvr>
                                      <p:tavLst>
                                        <p:tav tm="0">
                                          <p:val>
                                            <p:fltVal val="0"/>
                                          </p:val>
                                        </p:tav>
                                        <p:tav tm="100000">
                                          <p:val>
                                            <p:strVal val="#ppt_w"/>
                                          </p:val>
                                        </p:tav>
                                      </p:tavLst>
                                    </p:anim>
                                    <p:anim calcmode="lin" valueType="num">
                                      <p:cBhvr>
                                        <p:cTn id="173" dur="500" fill="hold"/>
                                        <p:tgtEl>
                                          <p:spTgt spid="6220"/>
                                        </p:tgtEl>
                                        <p:attrNameLst>
                                          <p:attrName>ppt_h</p:attrName>
                                        </p:attrNameLst>
                                      </p:cBhvr>
                                      <p:tavLst>
                                        <p:tav tm="0">
                                          <p:val>
                                            <p:fltVal val="0"/>
                                          </p:val>
                                        </p:tav>
                                        <p:tav tm="100000">
                                          <p:val>
                                            <p:strVal val="#ppt_h"/>
                                          </p:val>
                                        </p:tav>
                                      </p:tavLst>
                                    </p:anim>
                                    <p:animEffect transition="in" filter="fade">
                                      <p:cBhvr>
                                        <p:cTn id="174" dur="500"/>
                                        <p:tgtEl>
                                          <p:spTgt spid="6220"/>
                                        </p:tgtEl>
                                      </p:cBhvr>
                                    </p:animEffect>
                                  </p:childTnLst>
                                </p:cTn>
                              </p:par>
                              <p:par>
                                <p:cTn id="175" presetID="53" presetClass="entr" presetSubtype="16" fill="hold" nodeType="withEffect">
                                  <p:stCondLst>
                                    <p:cond delay="0"/>
                                  </p:stCondLst>
                                  <p:childTnLst>
                                    <p:set>
                                      <p:cBhvr>
                                        <p:cTn id="176" dur="1" fill="hold">
                                          <p:stCondLst>
                                            <p:cond delay="0"/>
                                          </p:stCondLst>
                                        </p:cTn>
                                        <p:tgtEl>
                                          <p:spTgt spid="6221"/>
                                        </p:tgtEl>
                                        <p:attrNameLst>
                                          <p:attrName>style.visibility</p:attrName>
                                        </p:attrNameLst>
                                      </p:cBhvr>
                                      <p:to>
                                        <p:strVal val="visible"/>
                                      </p:to>
                                    </p:set>
                                    <p:anim calcmode="lin" valueType="num">
                                      <p:cBhvr>
                                        <p:cTn id="177" dur="500" fill="hold"/>
                                        <p:tgtEl>
                                          <p:spTgt spid="6221"/>
                                        </p:tgtEl>
                                        <p:attrNameLst>
                                          <p:attrName>ppt_w</p:attrName>
                                        </p:attrNameLst>
                                      </p:cBhvr>
                                      <p:tavLst>
                                        <p:tav tm="0">
                                          <p:val>
                                            <p:fltVal val="0"/>
                                          </p:val>
                                        </p:tav>
                                        <p:tav tm="100000">
                                          <p:val>
                                            <p:strVal val="#ppt_w"/>
                                          </p:val>
                                        </p:tav>
                                      </p:tavLst>
                                    </p:anim>
                                    <p:anim calcmode="lin" valueType="num">
                                      <p:cBhvr>
                                        <p:cTn id="178" dur="500" fill="hold"/>
                                        <p:tgtEl>
                                          <p:spTgt spid="6221"/>
                                        </p:tgtEl>
                                        <p:attrNameLst>
                                          <p:attrName>ppt_h</p:attrName>
                                        </p:attrNameLst>
                                      </p:cBhvr>
                                      <p:tavLst>
                                        <p:tav tm="0">
                                          <p:val>
                                            <p:fltVal val="0"/>
                                          </p:val>
                                        </p:tav>
                                        <p:tav tm="100000">
                                          <p:val>
                                            <p:strVal val="#ppt_h"/>
                                          </p:val>
                                        </p:tav>
                                      </p:tavLst>
                                    </p:anim>
                                    <p:animEffect transition="in" filter="fade">
                                      <p:cBhvr>
                                        <p:cTn id="179" dur="500"/>
                                        <p:tgtEl>
                                          <p:spTgt spid="6221"/>
                                        </p:tgtEl>
                                      </p:cBhvr>
                                    </p:animEffect>
                                  </p:childTnLst>
                                </p:cTn>
                              </p:par>
                              <p:par>
                                <p:cTn id="180" presetID="53" presetClass="entr" presetSubtype="16" fill="hold" nodeType="withEffect">
                                  <p:stCondLst>
                                    <p:cond delay="0"/>
                                  </p:stCondLst>
                                  <p:childTnLst>
                                    <p:set>
                                      <p:cBhvr>
                                        <p:cTn id="181" dur="1" fill="hold">
                                          <p:stCondLst>
                                            <p:cond delay="0"/>
                                          </p:stCondLst>
                                        </p:cTn>
                                        <p:tgtEl>
                                          <p:spTgt spid="6222"/>
                                        </p:tgtEl>
                                        <p:attrNameLst>
                                          <p:attrName>style.visibility</p:attrName>
                                        </p:attrNameLst>
                                      </p:cBhvr>
                                      <p:to>
                                        <p:strVal val="visible"/>
                                      </p:to>
                                    </p:set>
                                    <p:anim calcmode="lin" valueType="num">
                                      <p:cBhvr>
                                        <p:cTn id="182" dur="500" fill="hold"/>
                                        <p:tgtEl>
                                          <p:spTgt spid="6222"/>
                                        </p:tgtEl>
                                        <p:attrNameLst>
                                          <p:attrName>ppt_w</p:attrName>
                                        </p:attrNameLst>
                                      </p:cBhvr>
                                      <p:tavLst>
                                        <p:tav tm="0">
                                          <p:val>
                                            <p:fltVal val="0"/>
                                          </p:val>
                                        </p:tav>
                                        <p:tav tm="100000">
                                          <p:val>
                                            <p:strVal val="#ppt_w"/>
                                          </p:val>
                                        </p:tav>
                                      </p:tavLst>
                                    </p:anim>
                                    <p:anim calcmode="lin" valueType="num">
                                      <p:cBhvr>
                                        <p:cTn id="183" dur="500" fill="hold"/>
                                        <p:tgtEl>
                                          <p:spTgt spid="6222"/>
                                        </p:tgtEl>
                                        <p:attrNameLst>
                                          <p:attrName>ppt_h</p:attrName>
                                        </p:attrNameLst>
                                      </p:cBhvr>
                                      <p:tavLst>
                                        <p:tav tm="0">
                                          <p:val>
                                            <p:fltVal val="0"/>
                                          </p:val>
                                        </p:tav>
                                        <p:tav tm="100000">
                                          <p:val>
                                            <p:strVal val="#ppt_h"/>
                                          </p:val>
                                        </p:tav>
                                      </p:tavLst>
                                    </p:anim>
                                    <p:animEffect transition="in" filter="fade">
                                      <p:cBhvr>
                                        <p:cTn id="184" dur="500"/>
                                        <p:tgtEl>
                                          <p:spTgt spid="6222"/>
                                        </p:tgtEl>
                                      </p:cBhvr>
                                    </p:animEffect>
                                  </p:childTnLst>
                                </p:cTn>
                              </p:par>
                              <p:par>
                                <p:cTn id="185" presetID="53" presetClass="entr" presetSubtype="16" fill="hold" nodeType="withEffect">
                                  <p:stCondLst>
                                    <p:cond delay="0"/>
                                  </p:stCondLst>
                                  <p:childTnLst>
                                    <p:set>
                                      <p:cBhvr>
                                        <p:cTn id="186" dur="1" fill="hold">
                                          <p:stCondLst>
                                            <p:cond delay="0"/>
                                          </p:stCondLst>
                                        </p:cTn>
                                        <p:tgtEl>
                                          <p:spTgt spid="6223"/>
                                        </p:tgtEl>
                                        <p:attrNameLst>
                                          <p:attrName>style.visibility</p:attrName>
                                        </p:attrNameLst>
                                      </p:cBhvr>
                                      <p:to>
                                        <p:strVal val="visible"/>
                                      </p:to>
                                    </p:set>
                                    <p:anim calcmode="lin" valueType="num">
                                      <p:cBhvr>
                                        <p:cTn id="187" dur="500" fill="hold"/>
                                        <p:tgtEl>
                                          <p:spTgt spid="6223"/>
                                        </p:tgtEl>
                                        <p:attrNameLst>
                                          <p:attrName>ppt_w</p:attrName>
                                        </p:attrNameLst>
                                      </p:cBhvr>
                                      <p:tavLst>
                                        <p:tav tm="0">
                                          <p:val>
                                            <p:fltVal val="0"/>
                                          </p:val>
                                        </p:tav>
                                        <p:tav tm="100000">
                                          <p:val>
                                            <p:strVal val="#ppt_w"/>
                                          </p:val>
                                        </p:tav>
                                      </p:tavLst>
                                    </p:anim>
                                    <p:anim calcmode="lin" valueType="num">
                                      <p:cBhvr>
                                        <p:cTn id="188" dur="500" fill="hold"/>
                                        <p:tgtEl>
                                          <p:spTgt spid="6223"/>
                                        </p:tgtEl>
                                        <p:attrNameLst>
                                          <p:attrName>ppt_h</p:attrName>
                                        </p:attrNameLst>
                                      </p:cBhvr>
                                      <p:tavLst>
                                        <p:tav tm="0">
                                          <p:val>
                                            <p:fltVal val="0"/>
                                          </p:val>
                                        </p:tav>
                                        <p:tav tm="100000">
                                          <p:val>
                                            <p:strVal val="#ppt_h"/>
                                          </p:val>
                                        </p:tav>
                                      </p:tavLst>
                                    </p:anim>
                                    <p:animEffect transition="in" filter="fade">
                                      <p:cBhvr>
                                        <p:cTn id="189" dur="500"/>
                                        <p:tgtEl>
                                          <p:spTgt spid="6223"/>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6152"/>
                                        </p:tgtEl>
                                        <p:attrNameLst>
                                          <p:attrName>style.visibility</p:attrName>
                                        </p:attrNameLst>
                                      </p:cBhvr>
                                      <p:to>
                                        <p:strVal val="visible"/>
                                      </p:to>
                                    </p:set>
                                    <p:anim calcmode="lin" valueType="num">
                                      <p:cBhvr>
                                        <p:cTn id="192" dur="500" fill="hold"/>
                                        <p:tgtEl>
                                          <p:spTgt spid="6152"/>
                                        </p:tgtEl>
                                        <p:attrNameLst>
                                          <p:attrName>ppt_w</p:attrName>
                                        </p:attrNameLst>
                                      </p:cBhvr>
                                      <p:tavLst>
                                        <p:tav tm="0">
                                          <p:val>
                                            <p:fltVal val="0"/>
                                          </p:val>
                                        </p:tav>
                                        <p:tav tm="100000">
                                          <p:val>
                                            <p:strVal val="#ppt_w"/>
                                          </p:val>
                                        </p:tav>
                                      </p:tavLst>
                                    </p:anim>
                                    <p:anim calcmode="lin" valueType="num">
                                      <p:cBhvr>
                                        <p:cTn id="193" dur="500" fill="hold"/>
                                        <p:tgtEl>
                                          <p:spTgt spid="6152"/>
                                        </p:tgtEl>
                                        <p:attrNameLst>
                                          <p:attrName>ppt_h</p:attrName>
                                        </p:attrNameLst>
                                      </p:cBhvr>
                                      <p:tavLst>
                                        <p:tav tm="0">
                                          <p:val>
                                            <p:fltVal val="0"/>
                                          </p:val>
                                        </p:tav>
                                        <p:tav tm="100000">
                                          <p:val>
                                            <p:strVal val="#ppt_h"/>
                                          </p:val>
                                        </p:tav>
                                      </p:tavLst>
                                    </p:anim>
                                    <p:animEffect transition="in" filter="fade">
                                      <p:cBhvr>
                                        <p:cTn id="194" dur="500"/>
                                        <p:tgtEl>
                                          <p:spTgt spid="6152"/>
                                        </p:tgtEl>
                                      </p:cBhvr>
                                    </p:animEffect>
                                  </p:childTnLst>
                                </p:cTn>
                              </p:par>
                              <p:par>
                                <p:cTn id="195" presetID="53" presetClass="entr" presetSubtype="16" fill="hold" nodeType="withEffect">
                                  <p:stCondLst>
                                    <p:cond delay="0"/>
                                  </p:stCondLst>
                                  <p:childTnLst>
                                    <p:set>
                                      <p:cBhvr>
                                        <p:cTn id="196" dur="1" fill="hold">
                                          <p:stCondLst>
                                            <p:cond delay="0"/>
                                          </p:stCondLst>
                                        </p:cTn>
                                        <p:tgtEl>
                                          <p:spTgt spid="6225"/>
                                        </p:tgtEl>
                                        <p:attrNameLst>
                                          <p:attrName>style.visibility</p:attrName>
                                        </p:attrNameLst>
                                      </p:cBhvr>
                                      <p:to>
                                        <p:strVal val="visible"/>
                                      </p:to>
                                    </p:set>
                                    <p:anim calcmode="lin" valueType="num">
                                      <p:cBhvr>
                                        <p:cTn id="197" dur="500" fill="hold"/>
                                        <p:tgtEl>
                                          <p:spTgt spid="6225"/>
                                        </p:tgtEl>
                                        <p:attrNameLst>
                                          <p:attrName>ppt_w</p:attrName>
                                        </p:attrNameLst>
                                      </p:cBhvr>
                                      <p:tavLst>
                                        <p:tav tm="0">
                                          <p:val>
                                            <p:fltVal val="0"/>
                                          </p:val>
                                        </p:tav>
                                        <p:tav tm="100000">
                                          <p:val>
                                            <p:strVal val="#ppt_w"/>
                                          </p:val>
                                        </p:tav>
                                      </p:tavLst>
                                    </p:anim>
                                    <p:anim calcmode="lin" valueType="num">
                                      <p:cBhvr>
                                        <p:cTn id="198" dur="500" fill="hold"/>
                                        <p:tgtEl>
                                          <p:spTgt spid="6225"/>
                                        </p:tgtEl>
                                        <p:attrNameLst>
                                          <p:attrName>ppt_h</p:attrName>
                                        </p:attrNameLst>
                                      </p:cBhvr>
                                      <p:tavLst>
                                        <p:tav tm="0">
                                          <p:val>
                                            <p:fltVal val="0"/>
                                          </p:val>
                                        </p:tav>
                                        <p:tav tm="100000">
                                          <p:val>
                                            <p:strVal val="#ppt_h"/>
                                          </p:val>
                                        </p:tav>
                                      </p:tavLst>
                                    </p:anim>
                                    <p:animEffect transition="in" filter="fade">
                                      <p:cBhvr>
                                        <p:cTn id="199" dur="500"/>
                                        <p:tgtEl>
                                          <p:spTgt spid="6225"/>
                                        </p:tgtEl>
                                      </p:cBhvr>
                                    </p:animEffect>
                                  </p:childTnLst>
                                </p:cTn>
                              </p:par>
                              <p:par>
                                <p:cTn id="200" presetID="53" presetClass="entr" presetSubtype="16" fill="hold" nodeType="withEffect">
                                  <p:stCondLst>
                                    <p:cond delay="0"/>
                                  </p:stCondLst>
                                  <p:childTnLst>
                                    <p:set>
                                      <p:cBhvr>
                                        <p:cTn id="201" dur="1" fill="hold">
                                          <p:stCondLst>
                                            <p:cond delay="0"/>
                                          </p:stCondLst>
                                        </p:cTn>
                                        <p:tgtEl>
                                          <p:spTgt spid="6226"/>
                                        </p:tgtEl>
                                        <p:attrNameLst>
                                          <p:attrName>style.visibility</p:attrName>
                                        </p:attrNameLst>
                                      </p:cBhvr>
                                      <p:to>
                                        <p:strVal val="visible"/>
                                      </p:to>
                                    </p:set>
                                    <p:anim calcmode="lin" valueType="num">
                                      <p:cBhvr>
                                        <p:cTn id="202" dur="500" fill="hold"/>
                                        <p:tgtEl>
                                          <p:spTgt spid="6226"/>
                                        </p:tgtEl>
                                        <p:attrNameLst>
                                          <p:attrName>ppt_w</p:attrName>
                                        </p:attrNameLst>
                                      </p:cBhvr>
                                      <p:tavLst>
                                        <p:tav tm="0">
                                          <p:val>
                                            <p:fltVal val="0"/>
                                          </p:val>
                                        </p:tav>
                                        <p:tav tm="100000">
                                          <p:val>
                                            <p:strVal val="#ppt_w"/>
                                          </p:val>
                                        </p:tav>
                                      </p:tavLst>
                                    </p:anim>
                                    <p:anim calcmode="lin" valueType="num">
                                      <p:cBhvr>
                                        <p:cTn id="203" dur="500" fill="hold"/>
                                        <p:tgtEl>
                                          <p:spTgt spid="6226"/>
                                        </p:tgtEl>
                                        <p:attrNameLst>
                                          <p:attrName>ppt_h</p:attrName>
                                        </p:attrNameLst>
                                      </p:cBhvr>
                                      <p:tavLst>
                                        <p:tav tm="0">
                                          <p:val>
                                            <p:fltVal val="0"/>
                                          </p:val>
                                        </p:tav>
                                        <p:tav tm="100000">
                                          <p:val>
                                            <p:strVal val="#ppt_h"/>
                                          </p:val>
                                        </p:tav>
                                      </p:tavLst>
                                    </p:anim>
                                    <p:animEffect transition="in" filter="fade">
                                      <p:cBhvr>
                                        <p:cTn id="204" dur="500"/>
                                        <p:tgtEl>
                                          <p:spTgt spid="6226"/>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6153"/>
                                        </p:tgtEl>
                                        <p:attrNameLst>
                                          <p:attrName>style.visibility</p:attrName>
                                        </p:attrNameLst>
                                      </p:cBhvr>
                                      <p:to>
                                        <p:strVal val="visible"/>
                                      </p:to>
                                    </p:set>
                                    <p:anim calcmode="lin" valueType="num">
                                      <p:cBhvr>
                                        <p:cTn id="207" dur="500" fill="hold"/>
                                        <p:tgtEl>
                                          <p:spTgt spid="6153"/>
                                        </p:tgtEl>
                                        <p:attrNameLst>
                                          <p:attrName>ppt_w</p:attrName>
                                        </p:attrNameLst>
                                      </p:cBhvr>
                                      <p:tavLst>
                                        <p:tav tm="0">
                                          <p:val>
                                            <p:fltVal val="0"/>
                                          </p:val>
                                        </p:tav>
                                        <p:tav tm="100000">
                                          <p:val>
                                            <p:strVal val="#ppt_w"/>
                                          </p:val>
                                        </p:tav>
                                      </p:tavLst>
                                    </p:anim>
                                    <p:anim calcmode="lin" valueType="num">
                                      <p:cBhvr>
                                        <p:cTn id="208" dur="500" fill="hold"/>
                                        <p:tgtEl>
                                          <p:spTgt spid="6153"/>
                                        </p:tgtEl>
                                        <p:attrNameLst>
                                          <p:attrName>ppt_h</p:attrName>
                                        </p:attrNameLst>
                                      </p:cBhvr>
                                      <p:tavLst>
                                        <p:tav tm="0">
                                          <p:val>
                                            <p:fltVal val="0"/>
                                          </p:val>
                                        </p:tav>
                                        <p:tav tm="100000">
                                          <p:val>
                                            <p:strVal val="#ppt_h"/>
                                          </p:val>
                                        </p:tav>
                                      </p:tavLst>
                                    </p:anim>
                                    <p:animEffect transition="in" filter="fade">
                                      <p:cBhvr>
                                        <p:cTn id="209" dur="500"/>
                                        <p:tgtEl>
                                          <p:spTgt spid="6153"/>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6154"/>
                                        </p:tgtEl>
                                        <p:attrNameLst>
                                          <p:attrName>style.visibility</p:attrName>
                                        </p:attrNameLst>
                                      </p:cBhvr>
                                      <p:to>
                                        <p:strVal val="visible"/>
                                      </p:to>
                                    </p:set>
                                    <p:anim calcmode="lin" valueType="num">
                                      <p:cBhvr>
                                        <p:cTn id="212" dur="500" fill="hold"/>
                                        <p:tgtEl>
                                          <p:spTgt spid="6154"/>
                                        </p:tgtEl>
                                        <p:attrNameLst>
                                          <p:attrName>ppt_w</p:attrName>
                                        </p:attrNameLst>
                                      </p:cBhvr>
                                      <p:tavLst>
                                        <p:tav tm="0">
                                          <p:val>
                                            <p:fltVal val="0"/>
                                          </p:val>
                                        </p:tav>
                                        <p:tav tm="100000">
                                          <p:val>
                                            <p:strVal val="#ppt_w"/>
                                          </p:val>
                                        </p:tav>
                                      </p:tavLst>
                                    </p:anim>
                                    <p:anim calcmode="lin" valueType="num">
                                      <p:cBhvr>
                                        <p:cTn id="213" dur="500" fill="hold"/>
                                        <p:tgtEl>
                                          <p:spTgt spid="6154"/>
                                        </p:tgtEl>
                                        <p:attrNameLst>
                                          <p:attrName>ppt_h</p:attrName>
                                        </p:attrNameLst>
                                      </p:cBhvr>
                                      <p:tavLst>
                                        <p:tav tm="0">
                                          <p:val>
                                            <p:fltVal val="0"/>
                                          </p:val>
                                        </p:tav>
                                        <p:tav tm="100000">
                                          <p:val>
                                            <p:strVal val="#ppt_h"/>
                                          </p:val>
                                        </p:tav>
                                      </p:tavLst>
                                    </p:anim>
                                    <p:animEffect transition="in" filter="fade">
                                      <p:cBhvr>
                                        <p:cTn id="214" dur="500"/>
                                        <p:tgtEl>
                                          <p:spTgt spid="6154"/>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6157"/>
                                        </p:tgtEl>
                                        <p:attrNameLst>
                                          <p:attrName>style.visibility</p:attrName>
                                        </p:attrNameLst>
                                      </p:cBhvr>
                                      <p:to>
                                        <p:strVal val="visible"/>
                                      </p:to>
                                    </p:set>
                                    <p:anim calcmode="lin" valueType="num">
                                      <p:cBhvr>
                                        <p:cTn id="217" dur="500" fill="hold"/>
                                        <p:tgtEl>
                                          <p:spTgt spid="6157"/>
                                        </p:tgtEl>
                                        <p:attrNameLst>
                                          <p:attrName>ppt_w</p:attrName>
                                        </p:attrNameLst>
                                      </p:cBhvr>
                                      <p:tavLst>
                                        <p:tav tm="0">
                                          <p:val>
                                            <p:fltVal val="0"/>
                                          </p:val>
                                        </p:tav>
                                        <p:tav tm="100000">
                                          <p:val>
                                            <p:strVal val="#ppt_w"/>
                                          </p:val>
                                        </p:tav>
                                      </p:tavLst>
                                    </p:anim>
                                    <p:anim calcmode="lin" valueType="num">
                                      <p:cBhvr>
                                        <p:cTn id="218" dur="500" fill="hold"/>
                                        <p:tgtEl>
                                          <p:spTgt spid="6157"/>
                                        </p:tgtEl>
                                        <p:attrNameLst>
                                          <p:attrName>ppt_h</p:attrName>
                                        </p:attrNameLst>
                                      </p:cBhvr>
                                      <p:tavLst>
                                        <p:tav tm="0">
                                          <p:val>
                                            <p:fltVal val="0"/>
                                          </p:val>
                                        </p:tav>
                                        <p:tav tm="100000">
                                          <p:val>
                                            <p:strVal val="#ppt_h"/>
                                          </p:val>
                                        </p:tav>
                                      </p:tavLst>
                                    </p:anim>
                                    <p:animEffect transition="in" filter="fade">
                                      <p:cBhvr>
                                        <p:cTn id="219" dur="500"/>
                                        <p:tgtEl>
                                          <p:spTgt spid="6157"/>
                                        </p:tgtEl>
                                      </p:cBhvr>
                                    </p:animEffect>
                                  </p:childTnLst>
                                </p:cTn>
                              </p:par>
                              <p:par>
                                <p:cTn id="220" presetID="53" presetClass="entr" presetSubtype="16" fill="hold" nodeType="withEffect">
                                  <p:stCondLst>
                                    <p:cond delay="0"/>
                                  </p:stCondLst>
                                  <p:childTnLst>
                                    <p:set>
                                      <p:cBhvr>
                                        <p:cTn id="221" dur="1" fill="hold">
                                          <p:stCondLst>
                                            <p:cond delay="0"/>
                                          </p:stCondLst>
                                        </p:cTn>
                                        <p:tgtEl>
                                          <p:spTgt spid="6168"/>
                                        </p:tgtEl>
                                        <p:attrNameLst>
                                          <p:attrName>style.visibility</p:attrName>
                                        </p:attrNameLst>
                                      </p:cBhvr>
                                      <p:to>
                                        <p:strVal val="visible"/>
                                      </p:to>
                                    </p:set>
                                    <p:anim calcmode="lin" valueType="num">
                                      <p:cBhvr>
                                        <p:cTn id="222" dur="500" fill="hold"/>
                                        <p:tgtEl>
                                          <p:spTgt spid="6168"/>
                                        </p:tgtEl>
                                        <p:attrNameLst>
                                          <p:attrName>ppt_w</p:attrName>
                                        </p:attrNameLst>
                                      </p:cBhvr>
                                      <p:tavLst>
                                        <p:tav tm="0">
                                          <p:val>
                                            <p:fltVal val="0"/>
                                          </p:val>
                                        </p:tav>
                                        <p:tav tm="100000">
                                          <p:val>
                                            <p:strVal val="#ppt_w"/>
                                          </p:val>
                                        </p:tav>
                                      </p:tavLst>
                                    </p:anim>
                                    <p:anim calcmode="lin" valueType="num">
                                      <p:cBhvr>
                                        <p:cTn id="223" dur="500" fill="hold"/>
                                        <p:tgtEl>
                                          <p:spTgt spid="6168"/>
                                        </p:tgtEl>
                                        <p:attrNameLst>
                                          <p:attrName>ppt_h</p:attrName>
                                        </p:attrNameLst>
                                      </p:cBhvr>
                                      <p:tavLst>
                                        <p:tav tm="0">
                                          <p:val>
                                            <p:fltVal val="0"/>
                                          </p:val>
                                        </p:tav>
                                        <p:tav tm="100000">
                                          <p:val>
                                            <p:strVal val="#ppt_h"/>
                                          </p:val>
                                        </p:tav>
                                      </p:tavLst>
                                    </p:anim>
                                    <p:animEffect transition="in" filter="fade">
                                      <p:cBhvr>
                                        <p:cTn id="224" dur="500"/>
                                        <p:tgtEl>
                                          <p:spTgt spid="6168"/>
                                        </p:tgtEl>
                                      </p:cBhvr>
                                    </p:animEffect>
                                  </p:childTnLst>
                                </p:cTn>
                              </p:par>
                              <p:par>
                                <p:cTn id="225" presetID="53" presetClass="entr" presetSubtype="16" fill="hold" nodeType="withEffect">
                                  <p:stCondLst>
                                    <p:cond delay="0"/>
                                  </p:stCondLst>
                                  <p:childTnLst>
                                    <p:set>
                                      <p:cBhvr>
                                        <p:cTn id="226" dur="1" fill="hold">
                                          <p:stCondLst>
                                            <p:cond delay="0"/>
                                          </p:stCondLst>
                                        </p:cTn>
                                        <p:tgtEl>
                                          <p:spTgt spid="128"/>
                                        </p:tgtEl>
                                        <p:attrNameLst>
                                          <p:attrName>style.visibility</p:attrName>
                                        </p:attrNameLst>
                                      </p:cBhvr>
                                      <p:to>
                                        <p:strVal val="visible"/>
                                      </p:to>
                                    </p:set>
                                    <p:anim calcmode="lin" valueType="num">
                                      <p:cBhvr>
                                        <p:cTn id="227" dur="500" fill="hold"/>
                                        <p:tgtEl>
                                          <p:spTgt spid="128"/>
                                        </p:tgtEl>
                                        <p:attrNameLst>
                                          <p:attrName>ppt_w</p:attrName>
                                        </p:attrNameLst>
                                      </p:cBhvr>
                                      <p:tavLst>
                                        <p:tav tm="0">
                                          <p:val>
                                            <p:fltVal val="0"/>
                                          </p:val>
                                        </p:tav>
                                        <p:tav tm="100000">
                                          <p:val>
                                            <p:strVal val="#ppt_w"/>
                                          </p:val>
                                        </p:tav>
                                      </p:tavLst>
                                    </p:anim>
                                    <p:anim calcmode="lin" valueType="num">
                                      <p:cBhvr>
                                        <p:cTn id="228" dur="500" fill="hold"/>
                                        <p:tgtEl>
                                          <p:spTgt spid="128"/>
                                        </p:tgtEl>
                                        <p:attrNameLst>
                                          <p:attrName>ppt_h</p:attrName>
                                        </p:attrNameLst>
                                      </p:cBhvr>
                                      <p:tavLst>
                                        <p:tav tm="0">
                                          <p:val>
                                            <p:fltVal val="0"/>
                                          </p:val>
                                        </p:tav>
                                        <p:tav tm="100000">
                                          <p:val>
                                            <p:strVal val="#ppt_h"/>
                                          </p:val>
                                        </p:tav>
                                      </p:tavLst>
                                    </p:anim>
                                    <p:animEffect transition="in" filter="fade">
                                      <p:cBhvr>
                                        <p:cTn id="229" dur="500"/>
                                        <p:tgtEl>
                                          <p:spTgt spid="128"/>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02"/>
                                        </p:tgtEl>
                                        <p:attrNameLst>
                                          <p:attrName>style.visibility</p:attrName>
                                        </p:attrNameLst>
                                      </p:cBhvr>
                                      <p:to>
                                        <p:strVal val="visible"/>
                                      </p:to>
                                    </p:set>
                                    <p:anim calcmode="lin" valueType="num">
                                      <p:cBhvr>
                                        <p:cTn id="232" dur="500" fill="hold"/>
                                        <p:tgtEl>
                                          <p:spTgt spid="102"/>
                                        </p:tgtEl>
                                        <p:attrNameLst>
                                          <p:attrName>ppt_w</p:attrName>
                                        </p:attrNameLst>
                                      </p:cBhvr>
                                      <p:tavLst>
                                        <p:tav tm="0">
                                          <p:val>
                                            <p:fltVal val="0"/>
                                          </p:val>
                                        </p:tav>
                                        <p:tav tm="100000">
                                          <p:val>
                                            <p:strVal val="#ppt_w"/>
                                          </p:val>
                                        </p:tav>
                                      </p:tavLst>
                                    </p:anim>
                                    <p:anim calcmode="lin" valueType="num">
                                      <p:cBhvr>
                                        <p:cTn id="233" dur="500" fill="hold"/>
                                        <p:tgtEl>
                                          <p:spTgt spid="102"/>
                                        </p:tgtEl>
                                        <p:attrNameLst>
                                          <p:attrName>ppt_h</p:attrName>
                                        </p:attrNameLst>
                                      </p:cBhvr>
                                      <p:tavLst>
                                        <p:tav tm="0">
                                          <p:val>
                                            <p:fltVal val="0"/>
                                          </p:val>
                                        </p:tav>
                                        <p:tav tm="100000">
                                          <p:val>
                                            <p:strVal val="#ppt_h"/>
                                          </p:val>
                                        </p:tav>
                                      </p:tavLst>
                                    </p:anim>
                                    <p:animEffect transition="in" filter="fade">
                                      <p:cBhvr>
                                        <p:cTn id="234" dur="500"/>
                                        <p:tgtEl>
                                          <p:spTgt spid="10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03"/>
                                        </p:tgtEl>
                                        <p:attrNameLst>
                                          <p:attrName>style.visibility</p:attrName>
                                        </p:attrNameLst>
                                      </p:cBhvr>
                                      <p:to>
                                        <p:strVal val="visible"/>
                                      </p:to>
                                    </p:set>
                                    <p:anim calcmode="lin" valueType="num">
                                      <p:cBhvr>
                                        <p:cTn id="237" dur="500" fill="hold"/>
                                        <p:tgtEl>
                                          <p:spTgt spid="103"/>
                                        </p:tgtEl>
                                        <p:attrNameLst>
                                          <p:attrName>ppt_w</p:attrName>
                                        </p:attrNameLst>
                                      </p:cBhvr>
                                      <p:tavLst>
                                        <p:tav tm="0">
                                          <p:val>
                                            <p:fltVal val="0"/>
                                          </p:val>
                                        </p:tav>
                                        <p:tav tm="100000">
                                          <p:val>
                                            <p:strVal val="#ppt_w"/>
                                          </p:val>
                                        </p:tav>
                                      </p:tavLst>
                                    </p:anim>
                                    <p:anim calcmode="lin" valueType="num">
                                      <p:cBhvr>
                                        <p:cTn id="238" dur="500" fill="hold"/>
                                        <p:tgtEl>
                                          <p:spTgt spid="103"/>
                                        </p:tgtEl>
                                        <p:attrNameLst>
                                          <p:attrName>ppt_h</p:attrName>
                                        </p:attrNameLst>
                                      </p:cBhvr>
                                      <p:tavLst>
                                        <p:tav tm="0">
                                          <p:val>
                                            <p:fltVal val="0"/>
                                          </p:val>
                                        </p:tav>
                                        <p:tav tm="100000">
                                          <p:val>
                                            <p:strVal val="#ppt_h"/>
                                          </p:val>
                                        </p:tav>
                                      </p:tavLst>
                                    </p:anim>
                                    <p:animEffect transition="in" filter="fade">
                                      <p:cBhvr>
                                        <p:cTn id="23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56" grpId="0"/>
      <p:bldP spid="57" grpId="0"/>
      <p:bldP spid="58" grpId="0"/>
      <p:bldP spid="59" grpId="0"/>
      <p:bldP spid="60" grpId="0"/>
      <p:bldP spid="61" grpId="0"/>
      <p:bldP spid="62" grpId="0"/>
      <p:bldP spid="63" grpId="0"/>
      <p:bldP spid="6144" grpId="0" animBg="1"/>
      <p:bldP spid="6145" grpId="0"/>
      <p:bldP spid="6146" grpId="0"/>
      <p:bldP spid="6147" grpId="0"/>
      <p:bldP spid="6150" grpId="0"/>
      <p:bldP spid="6152" grpId="0"/>
      <p:bldP spid="6153" grpId="0"/>
      <p:bldP spid="6154" grpId="0"/>
      <p:bldP spid="6157" grpId="0" animBg="1"/>
      <p:bldP spid="102" grpId="0"/>
      <p:bldP spid="1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c689f6af02f0ee850f6b636130b4ce7a[1]">
            <a:extLst>
              <a:ext uri="{FF2B5EF4-FFF2-40B4-BE49-F238E27FC236}">
                <a16:creationId xmlns:a16="http://schemas.microsoft.com/office/drawing/2014/main" id="{5A90F31B-90D1-4358-93A1-E9A338BB03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4CD263BC-6997-41D1-BECD-BCCA7D3BE31E}"/>
              </a:ext>
            </a:extLst>
          </p:cNvPr>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12</a:t>
            </a:fld>
            <a:endParaRPr lang="en-US">
              <a:solidFill>
                <a:srgbClr val="FFFFFF"/>
              </a:solidFill>
            </a:endParaRPr>
          </a:p>
        </p:txBody>
      </p:sp>
      <p:sp>
        <p:nvSpPr>
          <p:cNvPr id="3" name="Rectangle 2">
            <a:extLst>
              <a:ext uri="{FF2B5EF4-FFF2-40B4-BE49-F238E27FC236}">
                <a16:creationId xmlns:a16="http://schemas.microsoft.com/office/drawing/2014/main" id="{C26A6CD7-9536-499F-868C-0902127FFB0A}"/>
              </a:ext>
            </a:extLst>
          </p:cNvPr>
          <p:cNvSpPr/>
          <p:nvPr/>
        </p:nvSpPr>
        <p:spPr>
          <a:xfrm>
            <a:off x="2918724" y="4142064"/>
            <a:ext cx="1359661" cy="461665"/>
          </a:xfrm>
          <a:prstGeom prst="rect">
            <a:avLst/>
          </a:prstGeom>
          <a:noFill/>
        </p:spPr>
        <p:txBody>
          <a:bodyPr wrap="square" lIns="91440" tIns="45720" rIns="91440" bIns="45720">
            <a:spAutoFit/>
          </a:bodyPr>
          <a:lstStyle/>
          <a:p>
            <a:pPr algn="ctr"/>
            <a:r>
              <a:rPr lang="en-US" sz="2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Rounded MT Bold" panose="020F0704030504030204" pitchFamily="34" charset="0"/>
              </a:rPr>
              <a:t>14 days</a:t>
            </a:r>
          </a:p>
        </p:txBody>
      </p:sp>
    </p:spTree>
    <p:extLst>
      <p:ext uri="{BB962C8B-B14F-4D97-AF65-F5344CB8AC3E}">
        <p14:creationId xmlns:p14="http://schemas.microsoft.com/office/powerpoint/2010/main" val="178493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52B80-E940-4BEA-AE8F-DC95E6E47E36}"/>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3" name="TextBox 2">
            <a:extLst>
              <a:ext uri="{FF2B5EF4-FFF2-40B4-BE49-F238E27FC236}">
                <a16:creationId xmlns:a16="http://schemas.microsoft.com/office/drawing/2014/main" id="{51084B21-10F0-4296-AF3F-F0B10E79FD03}"/>
              </a:ext>
            </a:extLst>
          </p:cNvPr>
          <p:cNvSpPr txBox="1"/>
          <p:nvPr/>
        </p:nvSpPr>
        <p:spPr>
          <a:xfrm>
            <a:off x="604007" y="1680708"/>
            <a:ext cx="5997429" cy="3600986"/>
          </a:xfrm>
          <a:prstGeom prst="rect">
            <a:avLst/>
          </a:prstGeom>
          <a:noFill/>
        </p:spPr>
        <p:txBody>
          <a:bodyPr wrap="square" rtlCol="0">
            <a:spAutoFit/>
          </a:bodyPr>
          <a:lstStyle/>
          <a:p>
            <a:r>
              <a:rPr lang="en-US" sz="1400" dirty="0">
                <a:latin typeface="Arial Narrow" panose="020B0606020202030204" pitchFamily="34" charset="0"/>
              </a:rPr>
              <a:t>Now they’re going through a period of time were they’re more and more afraid that there is no hope. Ellen White says in this history that those people on board the ship or those other than the few Christians, they lost all hope of survival.</a:t>
            </a:r>
          </a:p>
          <a:p>
            <a:br>
              <a:rPr lang="en-US" sz="1400" dirty="0">
                <a:latin typeface="Arial Narrow" panose="020B0606020202030204" pitchFamily="34" charset="0"/>
              </a:rPr>
            </a:br>
            <a:r>
              <a:rPr lang="en-US" sz="1400" dirty="0">
                <a:latin typeface="Arial Narrow" panose="020B0606020202030204" pitchFamily="34" charset="0"/>
              </a:rPr>
              <a:t>Will now read verse 21 to 24</a:t>
            </a:r>
          </a:p>
          <a:p>
            <a:r>
              <a:rPr lang="en-US" sz="1400" dirty="0">
                <a:latin typeface="Arial Narrow" panose="020B0606020202030204" pitchFamily="34" charset="0"/>
              </a:rPr>
              <a:t>27:21	But after long abstinence Paul stood forth in the midst of them, and said, Sirs, ye should have hearkened unto me, and not have loosed from Crete, and to have gained this harm and loss.  </a:t>
            </a:r>
          </a:p>
          <a:p>
            <a:r>
              <a:rPr lang="en-US" sz="1400" dirty="0">
                <a:latin typeface="Arial Narrow" panose="020B0606020202030204" pitchFamily="34" charset="0"/>
              </a:rPr>
              <a:t>27:22	And now I exhort you to be of good cheer: for there shall be no loss of [any man's] life among you, but of the ship.  </a:t>
            </a:r>
          </a:p>
          <a:p>
            <a:r>
              <a:rPr lang="en-US" sz="1400" dirty="0">
                <a:latin typeface="Arial Narrow" panose="020B0606020202030204" pitchFamily="34" charset="0"/>
              </a:rPr>
              <a:t>27:23	For there stood by me this night the angel of God, whose I am, and whom I serve,  </a:t>
            </a:r>
          </a:p>
          <a:p>
            <a:r>
              <a:rPr lang="en-US" sz="1400" dirty="0">
                <a:latin typeface="Arial Narrow" panose="020B0606020202030204" pitchFamily="34" charset="0"/>
              </a:rPr>
              <a:t>27:24	Saying, Fear not, Paul; thou must be brought before Caesar: and, lo, God hath given thee all them that sail with thee.  </a:t>
            </a:r>
          </a:p>
          <a:p>
            <a:r>
              <a:rPr lang="en-US" sz="1400" dirty="0">
                <a:latin typeface="Arial Narrow" panose="020B0606020202030204" pitchFamily="34" charset="0"/>
              </a:rPr>
              <a:t> </a:t>
            </a:r>
          </a:p>
          <a:p>
            <a:r>
              <a:rPr lang="en-US" dirty="0"/>
              <a:t> </a:t>
            </a:r>
          </a:p>
        </p:txBody>
      </p:sp>
      <p:pic>
        <p:nvPicPr>
          <p:cNvPr id="8194" name="Picture 2" descr="ship[2]">
            <a:extLst>
              <a:ext uri="{FF2B5EF4-FFF2-40B4-BE49-F238E27FC236}">
                <a16:creationId xmlns:a16="http://schemas.microsoft.com/office/drawing/2014/main" id="{2B96D2F2-E188-4B0C-9BD1-F9657446F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768" y="1680708"/>
            <a:ext cx="4848225" cy="2971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11752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500" fill="hold"/>
                                        <p:tgtEl>
                                          <p:spTgt spid="8194"/>
                                        </p:tgtEl>
                                        <p:attrNameLst>
                                          <p:attrName>ppt_w</p:attrName>
                                        </p:attrNameLst>
                                      </p:cBhvr>
                                      <p:tavLst>
                                        <p:tav tm="0">
                                          <p:val>
                                            <p:fltVal val="0"/>
                                          </p:val>
                                        </p:tav>
                                        <p:tav tm="100000">
                                          <p:val>
                                            <p:strVal val="#ppt_w"/>
                                          </p:val>
                                        </p:tav>
                                      </p:tavLst>
                                    </p:anim>
                                    <p:anim calcmode="lin" valueType="num">
                                      <p:cBhvr>
                                        <p:cTn id="18" dur="500" fill="hold"/>
                                        <p:tgtEl>
                                          <p:spTgt spid="8194"/>
                                        </p:tgtEl>
                                        <p:attrNameLst>
                                          <p:attrName>ppt_h</p:attrName>
                                        </p:attrNameLst>
                                      </p:cBhvr>
                                      <p:tavLst>
                                        <p:tav tm="0">
                                          <p:val>
                                            <p:fltVal val="0"/>
                                          </p:val>
                                        </p:tav>
                                        <p:tav tm="100000">
                                          <p:val>
                                            <p:strVal val="#ppt_h"/>
                                          </p:val>
                                        </p:tav>
                                      </p:tavLst>
                                    </p:anim>
                                    <p:animEffect transition="in" filter="fade">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1BF0E2-4AB1-469B-A7D9-A0DFF42791C8}"/>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3" name="TextBox 2">
            <a:extLst>
              <a:ext uri="{FF2B5EF4-FFF2-40B4-BE49-F238E27FC236}">
                <a16:creationId xmlns:a16="http://schemas.microsoft.com/office/drawing/2014/main" id="{5DE325AC-23E1-48BF-9971-178170AE8B5C}"/>
              </a:ext>
            </a:extLst>
          </p:cNvPr>
          <p:cNvSpPr txBox="1"/>
          <p:nvPr/>
        </p:nvSpPr>
        <p:spPr>
          <a:xfrm>
            <a:off x="1048139" y="1119673"/>
            <a:ext cx="10095722" cy="4462760"/>
          </a:xfrm>
          <a:custGeom>
            <a:avLst/>
            <a:gdLst>
              <a:gd name="connsiteX0" fmla="*/ 0 w 10095722"/>
              <a:gd name="connsiteY0" fmla="*/ 0 h 4462760"/>
              <a:gd name="connsiteX1" fmla="*/ 492909 w 10095722"/>
              <a:gd name="connsiteY1" fmla="*/ 0 h 4462760"/>
              <a:gd name="connsiteX2" fmla="*/ 783903 w 10095722"/>
              <a:gd name="connsiteY2" fmla="*/ 0 h 4462760"/>
              <a:gd name="connsiteX3" fmla="*/ 1579684 w 10095722"/>
              <a:gd name="connsiteY3" fmla="*/ 0 h 4462760"/>
              <a:gd name="connsiteX4" fmla="*/ 2072592 w 10095722"/>
              <a:gd name="connsiteY4" fmla="*/ 0 h 4462760"/>
              <a:gd name="connsiteX5" fmla="*/ 2565501 w 10095722"/>
              <a:gd name="connsiteY5" fmla="*/ 0 h 4462760"/>
              <a:gd name="connsiteX6" fmla="*/ 3361282 w 10095722"/>
              <a:gd name="connsiteY6" fmla="*/ 0 h 4462760"/>
              <a:gd name="connsiteX7" fmla="*/ 3753233 w 10095722"/>
              <a:gd name="connsiteY7" fmla="*/ 0 h 4462760"/>
              <a:gd name="connsiteX8" fmla="*/ 4549014 w 10095722"/>
              <a:gd name="connsiteY8" fmla="*/ 0 h 4462760"/>
              <a:gd name="connsiteX9" fmla="*/ 5344794 w 10095722"/>
              <a:gd name="connsiteY9" fmla="*/ 0 h 4462760"/>
              <a:gd name="connsiteX10" fmla="*/ 5938660 w 10095722"/>
              <a:gd name="connsiteY10" fmla="*/ 0 h 4462760"/>
              <a:gd name="connsiteX11" fmla="*/ 6734440 w 10095722"/>
              <a:gd name="connsiteY11" fmla="*/ 0 h 4462760"/>
              <a:gd name="connsiteX12" fmla="*/ 7227349 w 10095722"/>
              <a:gd name="connsiteY12" fmla="*/ 0 h 4462760"/>
              <a:gd name="connsiteX13" fmla="*/ 7720258 w 10095722"/>
              <a:gd name="connsiteY13" fmla="*/ 0 h 4462760"/>
              <a:gd name="connsiteX14" fmla="*/ 8415081 w 10095722"/>
              <a:gd name="connsiteY14" fmla="*/ 0 h 4462760"/>
              <a:gd name="connsiteX15" fmla="*/ 8907990 w 10095722"/>
              <a:gd name="connsiteY15" fmla="*/ 0 h 4462760"/>
              <a:gd name="connsiteX16" fmla="*/ 10095722 w 10095722"/>
              <a:gd name="connsiteY16" fmla="*/ 0 h 4462760"/>
              <a:gd name="connsiteX17" fmla="*/ 10095722 w 10095722"/>
              <a:gd name="connsiteY17" fmla="*/ 647100 h 4462760"/>
              <a:gd name="connsiteX18" fmla="*/ 10095722 w 10095722"/>
              <a:gd name="connsiteY18" fmla="*/ 1249573 h 4462760"/>
              <a:gd name="connsiteX19" fmla="*/ 10095722 w 10095722"/>
              <a:gd name="connsiteY19" fmla="*/ 1852045 h 4462760"/>
              <a:gd name="connsiteX20" fmla="*/ 10095722 w 10095722"/>
              <a:gd name="connsiteY20" fmla="*/ 2276008 h 4462760"/>
              <a:gd name="connsiteX21" fmla="*/ 10095722 w 10095722"/>
              <a:gd name="connsiteY21" fmla="*/ 2744597 h 4462760"/>
              <a:gd name="connsiteX22" fmla="*/ 10095722 w 10095722"/>
              <a:gd name="connsiteY22" fmla="*/ 3347070 h 4462760"/>
              <a:gd name="connsiteX23" fmla="*/ 10095722 w 10095722"/>
              <a:gd name="connsiteY23" fmla="*/ 3860287 h 4462760"/>
              <a:gd name="connsiteX24" fmla="*/ 10095722 w 10095722"/>
              <a:gd name="connsiteY24" fmla="*/ 4462760 h 4462760"/>
              <a:gd name="connsiteX25" fmla="*/ 9400899 w 10095722"/>
              <a:gd name="connsiteY25" fmla="*/ 4462760 h 4462760"/>
              <a:gd name="connsiteX26" fmla="*/ 9109904 w 10095722"/>
              <a:gd name="connsiteY26" fmla="*/ 4462760 h 4462760"/>
              <a:gd name="connsiteX27" fmla="*/ 8516038 w 10095722"/>
              <a:gd name="connsiteY27" fmla="*/ 4462760 h 4462760"/>
              <a:gd name="connsiteX28" fmla="*/ 8124087 w 10095722"/>
              <a:gd name="connsiteY28" fmla="*/ 4462760 h 4462760"/>
              <a:gd name="connsiteX29" fmla="*/ 7429264 w 10095722"/>
              <a:gd name="connsiteY29" fmla="*/ 4462760 h 4462760"/>
              <a:gd name="connsiteX30" fmla="*/ 7037312 w 10095722"/>
              <a:gd name="connsiteY30" fmla="*/ 4462760 h 4462760"/>
              <a:gd name="connsiteX31" fmla="*/ 6342489 w 10095722"/>
              <a:gd name="connsiteY31" fmla="*/ 4462760 h 4462760"/>
              <a:gd name="connsiteX32" fmla="*/ 6051495 w 10095722"/>
              <a:gd name="connsiteY32" fmla="*/ 4462760 h 4462760"/>
              <a:gd name="connsiteX33" fmla="*/ 5356671 w 10095722"/>
              <a:gd name="connsiteY33" fmla="*/ 4462760 h 4462760"/>
              <a:gd name="connsiteX34" fmla="*/ 4964720 w 10095722"/>
              <a:gd name="connsiteY34" fmla="*/ 4462760 h 4462760"/>
              <a:gd name="connsiteX35" fmla="*/ 4673725 w 10095722"/>
              <a:gd name="connsiteY35" fmla="*/ 4462760 h 4462760"/>
              <a:gd name="connsiteX36" fmla="*/ 4281774 w 10095722"/>
              <a:gd name="connsiteY36" fmla="*/ 4462760 h 4462760"/>
              <a:gd name="connsiteX37" fmla="*/ 3586951 w 10095722"/>
              <a:gd name="connsiteY37" fmla="*/ 4462760 h 4462760"/>
              <a:gd name="connsiteX38" fmla="*/ 3194999 w 10095722"/>
              <a:gd name="connsiteY38" fmla="*/ 4462760 h 4462760"/>
              <a:gd name="connsiteX39" fmla="*/ 2904005 w 10095722"/>
              <a:gd name="connsiteY39" fmla="*/ 4462760 h 4462760"/>
              <a:gd name="connsiteX40" fmla="*/ 2512053 w 10095722"/>
              <a:gd name="connsiteY40" fmla="*/ 4462760 h 4462760"/>
              <a:gd name="connsiteX41" fmla="*/ 2019144 w 10095722"/>
              <a:gd name="connsiteY41" fmla="*/ 4462760 h 4462760"/>
              <a:gd name="connsiteX42" fmla="*/ 1425278 w 10095722"/>
              <a:gd name="connsiteY42" fmla="*/ 4462760 h 4462760"/>
              <a:gd name="connsiteX43" fmla="*/ 1033327 w 10095722"/>
              <a:gd name="connsiteY43" fmla="*/ 4462760 h 4462760"/>
              <a:gd name="connsiteX44" fmla="*/ 0 w 10095722"/>
              <a:gd name="connsiteY44" fmla="*/ 4462760 h 4462760"/>
              <a:gd name="connsiteX45" fmla="*/ 0 w 10095722"/>
              <a:gd name="connsiteY45" fmla="*/ 3904915 h 4462760"/>
              <a:gd name="connsiteX46" fmla="*/ 0 w 10095722"/>
              <a:gd name="connsiteY46" fmla="*/ 3347070 h 4462760"/>
              <a:gd name="connsiteX47" fmla="*/ 0 w 10095722"/>
              <a:gd name="connsiteY47" fmla="*/ 2789225 h 4462760"/>
              <a:gd name="connsiteX48" fmla="*/ 0 w 10095722"/>
              <a:gd name="connsiteY48" fmla="*/ 2231380 h 4462760"/>
              <a:gd name="connsiteX49" fmla="*/ 0 w 10095722"/>
              <a:gd name="connsiteY49" fmla="*/ 1718163 h 4462760"/>
              <a:gd name="connsiteX50" fmla="*/ 0 w 10095722"/>
              <a:gd name="connsiteY50" fmla="*/ 1115690 h 4462760"/>
              <a:gd name="connsiteX51" fmla="*/ 0 w 10095722"/>
              <a:gd name="connsiteY51" fmla="*/ 557845 h 4462760"/>
              <a:gd name="connsiteX52" fmla="*/ 0 w 10095722"/>
              <a:gd name="connsiteY52" fmla="*/ 0 h 446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095722" h="4462760" extrusionOk="0">
                <a:moveTo>
                  <a:pt x="0" y="0"/>
                </a:moveTo>
                <a:cubicBezTo>
                  <a:pt x="236820" y="-35260"/>
                  <a:pt x="262694" y="18937"/>
                  <a:pt x="492909" y="0"/>
                </a:cubicBezTo>
                <a:cubicBezTo>
                  <a:pt x="723124" y="-18937"/>
                  <a:pt x="676781" y="12729"/>
                  <a:pt x="783903" y="0"/>
                </a:cubicBezTo>
                <a:cubicBezTo>
                  <a:pt x="891025" y="-12729"/>
                  <a:pt x="1365185" y="63181"/>
                  <a:pt x="1579684" y="0"/>
                </a:cubicBezTo>
                <a:cubicBezTo>
                  <a:pt x="1794183" y="-63181"/>
                  <a:pt x="1954172" y="43000"/>
                  <a:pt x="2072592" y="0"/>
                </a:cubicBezTo>
                <a:cubicBezTo>
                  <a:pt x="2191012" y="-43000"/>
                  <a:pt x="2332921" y="42464"/>
                  <a:pt x="2565501" y="0"/>
                </a:cubicBezTo>
                <a:cubicBezTo>
                  <a:pt x="2798081" y="-42464"/>
                  <a:pt x="3022339" y="4217"/>
                  <a:pt x="3361282" y="0"/>
                </a:cubicBezTo>
                <a:cubicBezTo>
                  <a:pt x="3700225" y="-4217"/>
                  <a:pt x="3620774" y="29932"/>
                  <a:pt x="3753233" y="0"/>
                </a:cubicBezTo>
                <a:cubicBezTo>
                  <a:pt x="3885692" y="-29932"/>
                  <a:pt x="4261211" y="35680"/>
                  <a:pt x="4549014" y="0"/>
                </a:cubicBezTo>
                <a:cubicBezTo>
                  <a:pt x="4836817" y="-35680"/>
                  <a:pt x="5062599" y="67887"/>
                  <a:pt x="5344794" y="0"/>
                </a:cubicBezTo>
                <a:cubicBezTo>
                  <a:pt x="5626989" y="-67887"/>
                  <a:pt x="5765732" y="16289"/>
                  <a:pt x="5938660" y="0"/>
                </a:cubicBezTo>
                <a:cubicBezTo>
                  <a:pt x="6111588" y="-16289"/>
                  <a:pt x="6393223" y="22420"/>
                  <a:pt x="6734440" y="0"/>
                </a:cubicBezTo>
                <a:cubicBezTo>
                  <a:pt x="7075657" y="-22420"/>
                  <a:pt x="7127992" y="49371"/>
                  <a:pt x="7227349" y="0"/>
                </a:cubicBezTo>
                <a:cubicBezTo>
                  <a:pt x="7326706" y="-49371"/>
                  <a:pt x="7568887" y="32519"/>
                  <a:pt x="7720258" y="0"/>
                </a:cubicBezTo>
                <a:cubicBezTo>
                  <a:pt x="7871629" y="-32519"/>
                  <a:pt x="8215196" y="81742"/>
                  <a:pt x="8415081" y="0"/>
                </a:cubicBezTo>
                <a:cubicBezTo>
                  <a:pt x="8614966" y="-81742"/>
                  <a:pt x="8670425" y="21283"/>
                  <a:pt x="8907990" y="0"/>
                </a:cubicBezTo>
                <a:cubicBezTo>
                  <a:pt x="9145555" y="-21283"/>
                  <a:pt x="9514235" y="128745"/>
                  <a:pt x="10095722" y="0"/>
                </a:cubicBezTo>
                <a:cubicBezTo>
                  <a:pt x="10105438" y="244443"/>
                  <a:pt x="10025901" y="333969"/>
                  <a:pt x="10095722" y="647100"/>
                </a:cubicBezTo>
                <a:cubicBezTo>
                  <a:pt x="10165543" y="960231"/>
                  <a:pt x="10073617" y="950333"/>
                  <a:pt x="10095722" y="1249573"/>
                </a:cubicBezTo>
                <a:cubicBezTo>
                  <a:pt x="10117827" y="1548813"/>
                  <a:pt x="10063651" y="1581075"/>
                  <a:pt x="10095722" y="1852045"/>
                </a:cubicBezTo>
                <a:cubicBezTo>
                  <a:pt x="10127793" y="2123015"/>
                  <a:pt x="10069626" y="2140281"/>
                  <a:pt x="10095722" y="2276008"/>
                </a:cubicBezTo>
                <a:cubicBezTo>
                  <a:pt x="10121818" y="2411735"/>
                  <a:pt x="10058434" y="2534212"/>
                  <a:pt x="10095722" y="2744597"/>
                </a:cubicBezTo>
                <a:cubicBezTo>
                  <a:pt x="10133010" y="2954982"/>
                  <a:pt x="10026628" y="3058714"/>
                  <a:pt x="10095722" y="3347070"/>
                </a:cubicBezTo>
                <a:cubicBezTo>
                  <a:pt x="10164816" y="3635426"/>
                  <a:pt x="10091047" y="3705204"/>
                  <a:pt x="10095722" y="3860287"/>
                </a:cubicBezTo>
                <a:cubicBezTo>
                  <a:pt x="10100397" y="4015370"/>
                  <a:pt x="10068039" y="4286201"/>
                  <a:pt x="10095722" y="4462760"/>
                </a:cubicBezTo>
                <a:cubicBezTo>
                  <a:pt x="9799804" y="4511089"/>
                  <a:pt x="9642216" y="4396379"/>
                  <a:pt x="9400899" y="4462760"/>
                </a:cubicBezTo>
                <a:cubicBezTo>
                  <a:pt x="9159582" y="4529141"/>
                  <a:pt x="9181465" y="4460188"/>
                  <a:pt x="9109904" y="4462760"/>
                </a:cubicBezTo>
                <a:cubicBezTo>
                  <a:pt x="9038343" y="4465332"/>
                  <a:pt x="8808231" y="4401664"/>
                  <a:pt x="8516038" y="4462760"/>
                </a:cubicBezTo>
                <a:cubicBezTo>
                  <a:pt x="8223845" y="4523856"/>
                  <a:pt x="8215495" y="4451056"/>
                  <a:pt x="8124087" y="4462760"/>
                </a:cubicBezTo>
                <a:cubicBezTo>
                  <a:pt x="8032679" y="4474464"/>
                  <a:pt x="7693131" y="4461430"/>
                  <a:pt x="7429264" y="4462760"/>
                </a:cubicBezTo>
                <a:cubicBezTo>
                  <a:pt x="7165397" y="4464090"/>
                  <a:pt x="7179890" y="4431904"/>
                  <a:pt x="7037312" y="4462760"/>
                </a:cubicBezTo>
                <a:cubicBezTo>
                  <a:pt x="6894734" y="4493616"/>
                  <a:pt x="6544005" y="4428922"/>
                  <a:pt x="6342489" y="4462760"/>
                </a:cubicBezTo>
                <a:cubicBezTo>
                  <a:pt x="6140973" y="4496598"/>
                  <a:pt x="6151454" y="4450138"/>
                  <a:pt x="6051495" y="4462760"/>
                </a:cubicBezTo>
                <a:cubicBezTo>
                  <a:pt x="5951536" y="4475382"/>
                  <a:pt x="5583255" y="4444025"/>
                  <a:pt x="5356671" y="4462760"/>
                </a:cubicBezTo>
                <a:cubicBezTo>
                  <a:pt x="5130087" y="4481495"/>
                  <a:pt x="5070083" y="4435845"/>
                  <a:pt x="4964720" y="4462760"/>
                </a:cubicBezTo>
                <a:cubicBezTo>
                  <a:pt x="4859357" y="4489675"/>
                  <a:pt x="4813010" y="4434699"/>
                  <a:pt x="4673725" y="4462760"/>
                </a:cubicBezTo>
                <a:cubicBezTo>
                  <a:pt x="4534440" y="4490821"/>
                  <a:pt x="4370807" y="4417854"/>
                  <a:pt x="4281774" y="4462760"/>
                </a:cubicBezTo>
                <a:cubicBezTo>
                  <a:pt x="4192741" y="4507666"/>
                  <a:pt x="3738739" y="4437547"/>
                  <a:pt x="3586951" y="4462760"/>
                </a:cubicBezTo>
                <a:cubicBezTo>
                  <a:pt x="3435163" y="4487973"/>
                  <a:pt x="3373638" y="4418820"/>
                  <a:pt x="3194999" y="4462760"/>
                </a:cubicBezTo>
                <a:cubicBezTo>
                  <a:pt x="3016360" y="4506700"/>
                  <a:pt x="3041764" y="4451989"/>
                  <a:pt x="2904005" y="4462760"/>
                </a:cubicBezTo>
                <a:cubicBezTo>
                  <a:pt x="2766246" y="4473531"/>
                  <a:pt x="2654558" y="4427305"/>
                  <a:pt x="2512053" y="4462760"/>
                </a:cubicBezTo>
                <a:cubicBezTo>
                  <a:pt x="2369548" y="4498215"/>
                  <a:pt x="2208911" y="4442529"/>
                  <a:pt x="2019144" y="4462760"/>
                </a:cubicBezTo>
                <a:cubicBezTo>
                  <a:pt x="1829377" y="4482991"/>
                  <a:pt x="1661933" y="4412018"/>
                  <a:pt x="1425278" y="4462760"/>
                </a:cubicBezTo>
                <a:cubicBezTo>
                  <a:pt x="1188623" y="4513502"/>
                  <a:pt x="1185652" y="4426364"/>
                  <a:pt x="1033327" y="4462760"/>
                </a:cubicBezTo>
                <a:cubicBezTo>
                  <a:pt x="881002" y="4499156"/>
                  <a:pt x="430195" y="4411412"/>
                  <a:pt x="0" y="4462760"/>
                </a:cubicBezTo>
                <a:cubicBezTo>
                  <a:pt x="-16706" y="4216421"/>
                  <a:pt x="1474" y="4086659"/>
                  <a:pt x="0" y="3904915"/>
                </a:cubicBezTo>
                <a:cubicBezTo>
                  <a:pt x="-1474" y="3723172"/>
                  <a:pt x="31775" y="3556976"/>
                  <a:pt x="0" y="3347070"/>
                </a:cubicBezTo>
                <a:cubicBezTo>
                  <a:pt x="-31775" y="3137165"/>
                  <a:pt x="52041" y="2927608"/>
                  <a:pt x="0" y="2789225"/>
                </a:cubicBezTo>
                <a:cubicBezTo>
                  <a:pt x="-52041" y="2650843"/>
                  <a:pt x="47859" y="2373144"/>
                  <a:pt x="0" y="2231380"/>
                </a:cubicBezTo>
                <a:cubicBezTo>
                  <a:pt x="-47859" y="2089616"/>
                  <a:pt x="583" y="1839037"/>
                  <a:pt x="0" y="1718163"/>
                </a:cubicBezTo>
                <a:cubicBezTo>
                  <a:pt x="-583" y="1597289"/>
                  <a:pt x="50018" y="1253301"/>
                  <a:pt x="0" y="1115690"/>
                </a:cubicBezTo>
                <a:cubicBezTo>
                  <a:pt x="-50018" y="978079"/>
                  <a:pt x="10209" y="765665"/>
                  <a:pt x="0" y="557845"/>
                </a:cubicBezTo>
                <a:cubicBezTo>
                  <a:pt x="-10209" y="350025"/>
                  <a:pt x="11923" y="171633"/>
                  <a:pt x="0" y="0"/>
                </a:cubicBezTo>
                <a:close/>
              </a:path>
            </a:pathLst>
          </a:custGeom>
          <a:noFill/>
          <a:ln w="254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dirty="0"/>
              <a:t> </a:t>
            </a:r>
            <a:r>
              <a:rPr lang="en-US" sz="1400" dirty="0">
                <a:latin typeface="Arial Narrow" panose="020B0606020202030204" pitchFamily="34" charset="0"/>
              </a:rPr>
              <a:t>After a time they neared the small island of </a:t>
            </a:r>
            <a:r>
              <a:rPr lang="en-US" sz="1400" dirty="0" err="1">
                <a:latin typeface="Arial Narrow" panose="020B0606020202030204" pitchFamily="34" charset="0"/>
              </a:rPr>
              <a:t>Clauda</a:t>
            </a:r>
            <a:r>
              <a:rPr lang="en-US" sz="1400" dirty="0">
                <a:latin typeface="Arial Narrow" panose="020B0606020202030204" pitchFamily="34" charset="0"/>
              </a:rPr>
              <a:t>, and while under its shelter they did all in their power to make ready for the worst. The boat would be their only means of escape, in case the ship should founder; but while in tow it was every moment likely to be dashed to pieces. The first work was to hoist it on board the ship. This was no easy task; for it was with the utmost difficulty that the seamen could perform the simplest duty. All possible precaution was taken to render the ship firm and secure, and then there was nothing left to do but to drift at the mercy of wind and wave. There was no place into which they could run for shelter, the wind was driving them, and even the poor protection afforded by the little island would not avail them long. Such was the disastrous ending of the day which had begun with soft breezes and high hopes.  {LP 265.1}  </a:t>
            </a:r>
          </a:p>
          <a:p>
            <a:r>
              <a:rPr lang="en-US" sz="1400" dirty="0">
                <a:latin typeface="Arial Narrow" panose="020B0606020202030204" pitchFamily="34" charset="0"/>
              </a:rPr>
              <a:t>     All night the tempest raged, and the ship leaked. The next day, all on board--soldiers, sailors, passengers, and prisoners--united in throwing overboard everything that could be spared. Night came again, but the wind did not abate. The storm-beaten ship, with its shattered mast and rent sails, was tossed hither and thither by the fury of the gale. Every moment it seemed that the groaning timbers must give way as the vessel reeled and quivered under the tempest's shock. The leak rapidly increased, and passengers and crew worked constantly at the pumps. There was not a moment's rest for one on board. "The third day," says Luke, "we cast out with our own hands the tackling of the ship; and when neither sun nor stars in many days appeared, and no small tempest lay on us, all hope that we should be saved was then taken away." A gloomy apathy settled upon those three hundred souls, </a:t>
            </a:r>
            <a:r>
              <a:rPr lang="en-US" sz="1400" b="1" dirty="0">
                <a:latin typeface="Arial Narrow" panose="020B0606020202030204" pitchFamily="34" charset="0"/>
              </a:rPr>
              <a:t>as for fourteen days they drifted</a:t>
            </a:r>
            <a:r>
              <a:rPr lang="en-US" sz="1400" dirty="0">
                <a:latin typeface="Arial Narrow" panose="020B0606020202030204" pitchFamily="34" charset="0"/>
              </a:rPr>
              <a:t>, helpless and hopeless, under a sunless and starless heaven. They had no means of cooking; no fire could be lighted, the utensils had been washed overboard, and most of the provisions were water-soaked and spoiled. In fact while their good ship was wrestling with the tempest, and the waves talked with death, no one desired food.  {LP 265.2}  </a:t>
            </a:r>
          </a:p>
          <a:p>
            <a:r>
              <a:rPr lang="en-US" sz="1400" b="1" dirty="0">
                <a:latin typeface="Arial Narrow" panose="020B0606020202030204" pitchFamily="34" charset="0"/>
              </a:rPr>
              <a:t>     In the midst of that terrible scene, the apostle retained his calmness and courage. Notwithstanding he was physically the greatest sufferer of them all, he had words of hope for the darkest hour, a helping hand in every emergency. In this time of trial, he grasped by faith the arm of infinite power, his heart was stayed upon God, and amid the surrounding gloom his courage and nobility of soul shone forth with the brightest luster. While all around were looking only for swift destruction, this man of God, in the serenity of a blameless conscience, was pouring forth his earnest supplications in their behalf.  </a:t>
            </a:r>
            <a:r>
              <a:rPr lang="en-US" sz="1400" dirty="0">
                <a:latin typeface="Arial Narrow" panose="020B0606020202030204" pitchFamily="34" charset="0"/>
              </a:rPr>
              <a:t>{LP 266.1} </a:t>
            </a:r>
          </a:p>
        </p:txBody>
      </p:sp>
    </p:spTree>
    <p:extLst>
      <p:ext uri="{BB962C8B-B14F-4D97-AF65-F5344CB8AC3E}">
        <p14:creationId xmlns:p14="http://schemas.microsoft.com/office/powerpoint/2010/main" val="337115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B35D0-6D2B-4881-A349-1559D4594626}"/>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3" name="TextBox 2">
            <a:extLst>
              <a:ext uri="{FF2B5EF4-FFF2-40B4-BE49-F238E27FC236}">
                <a16:creationId xmlns:a16="http://schemas.microsoft.com/office/drawing/2014/main" id="{79D1927E-7702-4D61-9AD3-0A81654C3317}"/>
              </a:ext>
            </a:extLst>
          </p:cNvPr>
          <p:cNvSpPr txBox="1"/>
          <p:nvPr/>
        </p:nvSpPr>
        <p:spPr>
          <a:xfrm>
            <a:off x="783771" y="765110"/>
            <a:ext cx="10570029" cy="5324535"/>
          </a:xfrm>
          <a:custGeom>
            <a:avLst/>
            <a:gdLst>
              <a:gd name="connsiteX0" fmla="*/ 0 w 10570029"/>
              <a:gd name="connsiteY0" fmla="*/ 0 h 5324535"/>
              <a:gd name="connsiteX1" fmla="*/ 481524 w 10570029"/>
              <a:gd name="connsiteY1" fmla="*/ 0 h 5324535"/>
              <a:gd name="connsiteX2" fmla="*/ 751647 w 10570029"/>
              <a:gd name="connsiteY2" fmla="*/ 0 h 5324535"/>
              <a:gd name="connsiteX3" fmla="*/ 1550271 w 10570029"/>
              <a:gd name="connsiteY3" fmla="*/ 0 h 5324535"/>
              <a:gd name="connsiteX4" fmla="*/ 2031794 w 10570029"/>
              <a:gd name="connsiteY4" fmla="*/ 0 h 5324535"/>
              <a:gd name="connsiteX5" fmla="*/ 2513318 w 10570029"/>
              <a:gd name="connsiteY5" fmla="*/ 0 h 5324535"/>
              <a:gd name="connsiteX6" fmla="*/ 3311942 w 10570029"/>
              <a:gd name="connsiteY6" fmla="*/ 0 h 5324535"/>
              <a:gd name="connsiteX7" fmla="*/ 3687766 w 10570029"/>
              <a:gd name="connsiteY7" fmla="*/ 0 h 5324535"/>
              <a:gd name="connsiteX8" fmla="*/ 4486390 w 10570029"/>
              <a:gd name="connsiteY8" fmla="*/ 0 h 5324535"/>
              <a:gd name="connsiteX9" fmla="*/ 5285014 w 10570029"/>
              <a:gd name="connsiteY9" fmla="*/ 0 h 5324535"/>
              <a:gd name="connsiteX10" fmla="*/ 5872238 w 10570029"/>
              <a:gd name="connsiteY10" fmla="*/ 0 h 5324535"/>
              <a:gd name="connsiteX11" fmla="*/ 6670863 w 10570029"/>
              <a:gd name="connsiteY11" fmla="*/ 0 h 5324535"/>
              <a:gd name="connsiteX12" fmla="*/ 7152386 w 10570029"/>
              <a:gd name="connsiteY12" fmla="*/ 0 h 5324535"/>
              <a:gd name="connsiteX13" fmla="*/ 7633910 w 10570029"/>
              <a:gd name="connsiteY13" fmla="*/ 0 h 5324535"/>
              <a:gd name="connsiteX14" fmla="*/ 8326834 w 10570029"/>
              <a:gd name="connsiteY14" fmla="*/ 0 h 5324535"/>
              <a:gd name="connsiteX15" fmla="*/ 8808358 w 10570029"/>
              <a:gd name="connsiteY15" fmla="*/ 0 h 5324535"/>
              <a:gd name="connsiteX16" fmla="*/ 9606982 w 10570029"/>
              <a:gd name="connsiteY16" fmla="*/ 0 h 5324535"/>
              <a:gd name="connsiteX17" fmla="*/ 10570029 w 10570029"/>
              <a:gd name="connsiteY17" fmla="*/ 0 h 5324535"/>
              <a:gd name="connsiteX18" fmla="*/ 10570029 w 10570029"/>
              <a:gd name="connsiteY18" fmla="*/ 591615 h 5324535"/>
              <a:gd name="connsiteX19" fmla="*/ 10570029 w 10570029"/>
              <a:gd name="connsiteY19" fmla="*/ 1236475 h 5324535"/>
              <a:gd name="connsiteX20" fmla="*/ 10570029 w 10570029"/>
              <a:gd name="connsiteY20" fmla="*/ 1668354 h 5324535"/>
              <a:gd name="connsiteX21" fmla="*/ 10570029 w 10570029"/>
              <a:gd name="connsiteY21" fmla="*/ 2153479 h 5324535"/>
              <a:gd name="connsiteX22" fmla="*/ 10570029 w 10570029"/>
              <a:gd name="connsiteY22" fmla="*/ 2798339 h 5324535"/>
              <a:gd name="connsiteX23" fmla="*/ 10570029 w 10570029"/>
              <a:gd name="connsiteY23" fmla="*/ 3336709 h 5324535"/>
              <a:gd name="connsiteX24" fmla="*/ 10570029 w 10570029"/>
              <a:gd name="connsiteY24" fmla="*/ 3821833 h 5324535"/>
              <a:gd name="connsiteX25" fmla="*/ 10570029 w 10570029"/>
              <a:gd name="connsiteY25" fmla="*/ 4466693 h 5324535"/>
              <a:gd name="connsiteX26" fmla="*/ 10570029 w 10570029"/>
              <a:gd name="connsiteY26" fmla="*/ 5324535 h 5324535"/>
              <a:gd name="connsiteX27" fmla="*/ 9982805 w 10570029"/>
              <a:gd name="connsiteY27" fmla="*/ 5324535 h 5324535"/>
              <a:gd name="connsiteX28" fmla="*/ 9606982 w 10570029"/>
              <a:gd name="connsiteY28" fmla="*/ 5324535 h 5324535"/>
              <a:gd name="connsiteX29" fmla="*/ 8914058 w 10570029"/>
              <a:gd name="connsiteY29" fmla="*/ 5324535 h 5324535"/>
              <a:gd name="connsiteX30" fmla="*/ 8538235 w 10570029"/>
              <a:gd name="connsiteY30" fmla="*/ 5324535 h 5324535"/>
              <a:gd name="connsiteX31" fmla="*/ 7845310 w 10570029"/>
              <a:gd name="connsiteY31" fmla="*/ 5324535 h 5324535"/>
              <a:gd name="connsiteX32" fmla="*/ 7575187 w 10570029"/>
              <a:gd name="connsiteY32" fmla="*/ 5324535 h 5324535"/>
              <a:gd name="connsiteX33" fmla="*/ 6882263 w 10570029"/>
              <a:gd name="connsiteY33" fmla="*/ 5324535 h 5324535"/>
              <a:gd name="connsiteX34" fmla="*/ 6506440 w 10570029"/>
              <a:gd name="connsiteY34" fmla="*/ 5324535 h 5324535"/>
              <a:gd name="connsiteX35" fmla="*/ 6236317 w 10570029"/>
              <a:gd name="connsiteY35" fmla="*/ 5324535 h 5324535"/>
              <a:gd name="connsiteX36" fmla="*/ 5860494 w 10570029"/>
              <a:gd name="connsiteY36" fmla="*/ 5324535 h 5324535"/>
              <a:gd name="connsiteX37" fmla="*/ 5167570 w 10570029"/>
              <a:gd name="connsiteY37" fmla="*/ 5324535 h 5324535"/>
              <a:gd name="connsiteX38" fmla="*/ 4791746 w 10570029"/>
              <a:gd name="connsiteY38" fmla="*/ 5324535 h 5324535"/>
              <a:gd name="connsiteX39" fmla="*/ 4521624 w 10570029"/>
              <a:gd name="connsiteY39" fmla="*/ 5324535 h 5324535"/>
              <a:gd name="connsiteX40" fmla="*/ 4145800 w 10570029"/>
              <a:gd name="connsiteY40" fmla="*/ 5324535 h 5324535"/>
              <a:gd name="connsiteX41" fmla="*/ 3664277 w 10570029"/>
              <a:gd name="connsiteY41" fmla="*/ 5324535 h 5324535"/>
              <a:gd name="connsiteX42" fmla="*/ 3077053 w 10570029"/>
              <a:gd name="connsiteY42" fmla="*/ 5324535 h 5324535"/>
              <a:gd name="connsiteX43" fmla="*/ 2701230 w 10570029"/>
              <a:gd name="connsiteY43" fmla="*/ 5324535 h 5324535"/>
              <a:gd name="connsiteX44" fmla="*/ 1902605 w 10570029"/>
              <a:gd name="connsiteY44" fmla="*/ 5324535 h 5324535"/>
              <a:gd name="connsiteX45" fmla="*/ 1315381 w 10570029"/>
              <a:gd name="connsiteY45" fmla="*/ 5324535 h 5324535"/>
              <a:gd name="connsiteX46" fmla="*/ 516757 w 10570029"/>
              <a:gd name="connsiteY46" fmla="*/ 5324535 h 5324535"/>
              <a:gd name="connsiteX47" fmla="*/ 0 w 10570029"/>
              <a:gd name="connsiteY47" fmla="*/ 5324535 h 5324535"/>
              <a:gd name="connsiteX48" fmla="*/ 0 w 10570029"/>
              <a:gd name="connsiteY48" fmla="*/ 4786165 h 5324535"/>
              <a:gd name="connsiteX49" fmla="*/ 0 w 10570029"/>
              <a:gd name="connsiteY49" fmla="*/ 4247796 h 5324535"/>
              <a:gd name="connsiteX50" fmla="*/ 0 w 10570029"/>
              <a:gd name="connsiteY50" fmla="*/ 3602935 h 5324535"/>
              <a:gd name="connsiteX51" fmla="*/ 0 w 10570029"/>
              <a:gd name="connsiteY51" fmla="*/ 3011320 h 5324535"/>
              <a:gd name="connsiteX52" fmla="*/ 0 w 10570029"/>
              <a:gd name="connsiteY52" fmla="*/ 2313215 h 5324535"/>
              <a:gd name="connsiteX53" fmla="*/ 0 w 10570029"/>
              <a:gd name="connsiteY53" fmla="*/ 1615109 h 5324535"/>
              <a:gd name="connsiteX54" fmla="*/ 0 w 10570029"/>
              <a:gd name="connsiteY54" fmla="*/ 970249 h 5324535"/>
              <a:gd name="connsiteX55" fmla="*/ 0 w 10570029"/>
              <a:gd name="connsiteY55" fmla="*/ 0 h 532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570029" h="5324535" extrusionOk="0">
                <a:moveTo>
                  <a:pt x="0" y="0"/>
                </a:moveTo>
                <a:cubicBezTo>
                  <a:pt x="159476" y="-25844"/>
                  <a:pt x="366018" y="20246"/>
                  <a:pt x="481524" y="0"/>
                </a:cubicBezTo>
                <a:cubicBezTo>
                  <a:pt x="597030" y="-20246"/>
                  <a:pt x="645154" y="16985"/>
                  <a:pt x="751647" y="0"/>
                </a:cubicBezTo>
                <a:cubicBezTo>
                  <a:pt x="858140" y="-16985"/>
                  <a:pt x="1376937" y="9797"/>
                  <a:pt x="1550271" y="0"/>
                </a:cubicBezTo>
                <a:cubicBezTo>
                  <a:pt x="1723605" y="-9797"/>
                  <a:pt x="1851423" y="2"/>
                  <a:pt x="2031794" y="0"/>
                </a:cubicBezTo>
                <a:cubicBezTo>
                  <a:pt x="2212165" y="-2"/>
                  <a:pt x="2330602" y="5202"/>
                  <a:pt x="2513318" y="0"/>
                </a:cubicBezTo>
                <a:cubicBezTo>
                  <a:pt x="2696034" y="-5202"/>
                  <a:pt x="3122970" y="87112"/>
                  <a:pt x="3311942" y="0"/>
                </a:cubicBezTo>
                <a:cubicBezTo>
                  <a:pt x="3500914" y="-87112"/>
                  <a:pt x="3556336" y="39867"/>
                  <a:pt x="3687766" y="0"/>
                </a:cubicBezTo>
                <a:cubicBezTo>
                  <a:pt x="3819196" y="-39867"/>
                  <a:pt x="4134241" y="94298"/>
                  <a:pt x="4486390" y="0"/>
                </a:cubicBezTo>
                <a:cubicBezTo>
                  <a:pt x="4838539" y="-94298"/>
                  <a:pt x="5092029" y="759"/>
                  <a:pt x="5285014" y="0"/>
                </a:cubicBezTo>
                <a:cubicBezTo>
                  <a:pt x="5477999" y="-759"/>
                  <a:pt x="5725776" y="14394"/>
                  <a:pt x="5872238" y="0"/>
                </a:cubicBezTo>
                <a:cubicBezTo>
                  <a:pt x="6018700" y="-14394"/>
                  <a:pt x="6490222" y="49899"/>
                  <a:pt x="6670863" y="0"/>
                </a:cubicBezTo>
                <a:cubicBezTo>
                  <a:pt x="6851504" y="-49899"/>
                  <a:pt x="6929477" y="10130"/>
                  <a:pt x="7152386" y="0"/>
                </a:cubicBezTo>
                <a:cubicBezTo>
                  <a:pt x="7375295" y="-10130"/>
                  <a:pt x="7482856" y="15043"/>
                  <a:pt x="7633910" y="0"/>
                </a:cubicBezTo>
                <a:cubicBezTo>
                  <a:pt x="7784964" y="-15043"/>
                  <a:pt x="8095656" y="68702"/>
                  <a:pt x="8326834" y="0"/>
                </a:cubicBezTo>
                <a:cubicBezTo>
                  <a:pt x="8558012" y="-68702"/>
                  <a:pt x="8569410" y="18687"/>
                  <a:pt x="8808358" y="0"/>
                </a:cubicBezTo>
                <a:cubicBezTo>
                  <a:pt x="9047306" y="-18687"/>
                  <a:pt x="9361701" y="57545"/>
                  <a:pt x="9606982" y="0"/>
                </a:cubicBezTo>
                <a:cubicBezTo>
                  <a:pt x="9852263" y="-57545"/>
                  <a:pt x="10217322" y="81307"/>
                  <a:pt x="10570029" y="0"/>
                </a:cubicBezTo>
                <a:cubicBezTo>
                  <a:pt x="10590191" y="216739"/>
                  <a:pt x="10506425" y="385146"/>
                  <a:pt x="10570029" y="591615"/>
                </a:cubicBezTo>
                <a:cubicBezTo>
                  <a:pt x="10633633" y="798085"/>
                  <a:pt x="10544375" y="940478"/>
                  <a:pt x="10570029" y="1236475"/>
                </a:cubicBezTo>
                <a:cubicBezTo>
                  <a:pt x="10595683" y="1532472"/>
                  <a:pt x="10549027" y="1493168"/>
                  <a:pt x="10570029" y="1668354"/>
                </a:cubicBezTo>
                <a:cubicBezTo>
                  <a:pt x="10591031" y="1843540"/>
                  <a:pt x="10519096" y="1976804"/>
                  <a:pt x="10570029" y="2153479"/>
                </a:cubicBezTo>
                <a:cubicBezTo>
                  <a:pt x="10620962" y="2330155"/>
                  <a:pt x="10535653" y="2528474"/>
                  <a:pt x="10570029" y="2798339"/>
                </a:cubicBezTo>
                <a:cubicBezTo>
                  <a:pt x="10604405" y="3068204"/>
                  <a:pt x="10545640" y="3205999"/>
                  <a:pt x="10570029" y="3336709"/>
                </a:cubicBezTo>
                <a:cubicBezTo>
                  <a:pt x="10594418" y="3467419"/>
                  <a:pt x="10565680" y="3631098"/>
                  <a:pt x="10570029" y="3821833"/>
                </a:cubicBezTo>
                <a:cubicBezTo>
                  <a:pt x="10574378" y="4012568"/>
                  <a:pt x="10520267" y="4151228"/>
                  <a:pt x="10570029" y="4466693"/>
                </a:cubicBezTo>
                <a:cubicBezTo>
                  <a:pt x="10619791" y="4782158"/>
                  <a:pt x="10559879" y="5081891"/>
                  <a:pt x="10570029" y="5324535"/>
                </a:cubicBezTo>
                <a:cubicBezTo>
                  <a:pt x="10293771" y="5333820"/>
                  <a:pt x="10174320" y="5300446"/>
                  <a:pt x="9982805" y="5324535"/>
                </a:cubicBezTo>
                <a:cubicBezTo>
                  <a:pt x="9791290" y="5348624"/>
                  <a:pt x="9773890" y="5305868"/>
                  <a:pt x="9606982" y="5324535"/>
                </a:cubicBezTo>
                <a:cubicBezTo>
                  <a:pt x="9440074" y="5343202"/>
                  <a:pt x="9078614" y="5253651"/>
                  <a:pt x="8914058" y="5324535"/>
                </a:cubicBezTo>
                <a:cubicBezTo>
                  <a:pt x="8749502" y="5395419"/>
                  <a:pt x="8677173" y="5307216"/>
                  <a:pt x="8538235" y="5324535"/>
                </a:cubicBezTo>
                <a:cubicBezTo>
                  <a:pt x="8399297" y="5341854"/>
                  <a:pt x="8173661" y="5265765"/>
                  <a:pt x="7845310" y="5324535"/>
                </a:cubicBezTo>
                <a:cubicBezTo>
                  <a:pt x="7516960" y="5383305"/>
                  <a:pt x="7654633" y="5305946"/>
                  <a:pt x="7575187" y="5324535"/>
                </a:cubicBezTo>
                <a:cubicBezTo>
                  <a:pt x="7495741" y="5343124"/>
                  <a:pt x="7191109" y="5320079"/>
                  <a:pt x="6882263" y="5324535"/>
                </a:cubicBezTo>
                <a:cubicBezTo>
                  <a:pt x="6573417" y="5328991"/>
                  <a:pt x="6627981" y="5314606"/>
                  <a:pt x="6506440" y="5324535"/>
                </a:cubicBezTo>
                <a:cubicBezTo>
                  <a:pt x="6384899" y="5334464"/>
                  <a:pt x="6352649" y="5311926"/>
                  <a:pt x="6236317" y="5324535"/>
                </a:cubicBezTo>
                <a:cubicBezTo>
                  <a:pt x="6119985" y="5337144"/>
                  <a:pt x="5945170" y="5297452"/>
                  <a:pt x="5860494" y="5324535"/>
                </a:cubicBezTo>
                <a:cubicBezTo>
                  <a:pt x="5775818" y="5351618"/>
                  <a:pt x="5465712" y="5244226"/>
                  <a:pt x="5167570" y="5324535"/>
                </a:cubicBezTo>
                <a:cubicBezTo>
                  <a:pt x="4869428" y="5404844"/>
                  <a:pt x="4923873" y="5301650"/>
                  <a:pt x="4791746" y="5324535"/>
                </a:cubicBezTo>
                <a:cubicBezTo>
                  <a:pt x="4659619" y="5347420"/>
                  <a:pt x="4644809" y="5308421"/>
                  <a:pt x="4521624" y="5324535"/>
                </a:cubicBezTo>
                <a:cubicBezTo>
                  <a:pt x="4398439" y="5340649"/>
                  <a:pt x="4284154" y="5315165"/>
                  <a:pt x="4145800" y="5324535"/>
                </a:cubicBezTo>
                <a:cubicBezTo>
                  <a:pt x="4007446" y="5333905"/>
                  <a:pt x="3889753" y="5282255"/>
                  <a:pt x="3664277" y="5324535"/>
                </a:cubicBezTo>
                <a:cubicBezTo>
                  <a:pt x="3438801" y="5366815"/>
                  <a:pt x="3322567" y="5254708"/>
                  <a:pt x="3077053" y="5324535"/>
                </a:cubicBezTo>
                <a:cubicBezTo>
                  <a:pt x="2831539" y="5394362"/>
                  <a:pt x="2833869" y="5324274"/>
                  <a:pt x="2701230" y="5324535"/>
                </a:cubicBezTo>
                <a:cubicBezTo>
                  <a:pt x="2568591" y="5324796"/>
                  <a:pt x="2153097" y="5303849"/>
                  <a:pt x="1902605" y="5324535"/>
                </a:cubicBezTo>
                <a:cubicBezTo>
                  <a:pt x="1652113" y="5345221"/>
                  <a:pt x="1492544" y="5255375"/>
                  <a:pt x="1315381" y="5324535"/>
                </a:cubicBezTo>
                <a:cubicBezTo>
                  <a:pt x="1138218" y="5393695"/>
                  <a:pt x="776563" y="5231947"/>
                  <a:pt x="516757" y="5324535"/>
                </a:cubicBezTo>
                <a:cubicBezTo>
                  <a:pt x="256951" y="5417123"/>
                  <a:pt x="205128" y="5312286"/>
                  <a:pt x="0" y="5324535"/>
                </a:cubicBezTo>
                <a:cubicBezTo>
                  <a:pt x="-28808" y="5108506"/>
                  <a:pt x="45038" y="5017456"/>
                  <a:pt x="0" y="4786165"/>
                </a:cubicBezTo>
                <a:cubicBezTo>
                  <a:pt x="-45038" y="4554874"/>
                  <a:pt x="25128" y="4420642"/>
                  <a:pt x="0" y="4247796"/>
                </a:cubicBezTo>
                <a:cubicBezTo>
                  <a:pt x="-25128" y="4074950"/>
                  <a:pt x="47668" y="3821546"/>
                  <a:pt x="0" y="3602935"/>
                </a:cubicBezTo>
                <a:cubicBezTo>
                  <a:pt x="-47668" y="3384324"/>
                  <a:pt x="28864" y="3136443"/>
                  <a:pt x="0" y="3011320"/>
                </a:cubicBezTo>
                <a:cubicBezTo>
                  <a:pt x="-28864" y="2886197"/>
                  <a:pt x="8661" y="2615600"/>
                  <a:pt x="0" y="2313215"/>
                </a:cubicBezTo>
                <a:cubicBezTo>
                  <a:pt x="-8661" y="2010830"/>
                  <a:pt x="40534" y="1926399"/>
                  <a:pt x="0" y="1615109"/>
                </a:cubicBezTo>
                <a:cubicBezTo>
                  <a:pt x="-40534" y="1303819"/>
                  <a:pt x="22309" y="1285476"/>
                  <a:pt x="0" y="970249"/>
                </a:cubicBezTo>
                <a:cubicBezTo>
                  <a:pt x="-22309" y="655022"/>
                  <a:pt x="7995" y="453272"/>
                  <a:pt x="0" y="0"/>
                </a:cubicBezTo>
                <a:close/>
              </a:path>
            </a:pathLst>
          </a:custGeom>
          <a:noFill/>
          <a:ln w="28575" cmpd="tri">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b="1" dirty="0"/>
              <a:t> </a:t>
            </a:r>
            <a:r>
              <a:rPr lang="en-US" sz="1400" b="1" dirty="0">
                <a:latin typeface="Arial Narrow" panose="020B0606020202030204" pitchFamily="34" charset="0"/>
              </a:rPr>
              <a:t>Paul had no fears for himself; he felt assured that he would not be swallowed up by the hungry waters. God would preserve his life, that he might witness for the truth at Rome. But his human heart yearned with pity for the poor souls around him. Sinful and degraded as they were, they were unprepared to die, and he earnestly pleaded with God to spare their lives. It was revealed to him that his prayer was granted</a:t>
            </a:r>
            <a:r>
              <a:rPr lang="en-US" sz="1400" dirty="0">
                <a:latin typeface="Arial Narrow" panose="020B0606020202030204" pitchFamily="34" charset="0"/>
              </a:rPr>
              <a:t>. When there was a lull in the tempest, so that his voice could be heard, he stood forth on the deck and said:--  {LP 266.2}  </a:t>
            </a:r>
          </a:p>
          <a:p>
            <a:r>
              <a:rPr lang="en-US" sz="1400" dirty="0">
                <a:latin typeface="Arial Narrow" panose="020B0606020202030204" pitchFamily="34" charset="0"/>
              </a:rPr>
              <a:t>     "Sirs, ye should have hearkened unto me, and not have loosed from Crete, and to have gained this harm and loss. And now I exhort you to be of good cheer; for there shall be no loss of any man's life among you, but of the ship. For there stood by me this night the angel of God, whose I am, and whom I serve, saying, Fear not, Paul; thou must be brought before Caesar; and, lo, God hath given thee all them that sail with thee. Wherefore, sirs, be of good cheer; for I believe God, that it shall be even as it was told me. Howbeit we must be cast upon a certain island."  {LP 266.3}  </a:t>
            </a:r>
          </a:p>
          <a:p>
            <a:r>
              <a:rPr lang="en-US" sz="1400" b="1" dirty="0">
                <a:latin typeface="Arial Narrow" panose="020B0606020202030204" pitchFamily="34" charset="0"/>
              </a:rPr>
              <a:t>     At these words hope revived</a:t>
            </a:r>
            <a:r>
              <a:rPr lang="en-US" sz="1400" dirty="0">
                <a:latin typeface="Arial Narrow" panose="020B0606020202030204" pitchFamily="34" charset="0"/>
              </a:rPr>
              <a:t>. Passengers and crew roused from their apathy, and put forth all possible exertion to save their lives. There was much yet to be done. Every effort within their power must be put forth to avert destruction; for God helps those only who help themselves.  {LP 267.1}  </a:t>
            </a:r>
          </a:p>
          <a:p>
            <a:r>
              <a:rPr lang="en-US" sz="1400" dirty="0">
                <a:latin typeface="Arial Narrow" panose="020B0606020202030204" pitchFamily="34" charset="0"/>
              </a:rPr>
              <a:t>     It was the fourteenth night that they had been tossed up and down on the black, heaving billows, when, amid the sound of the storm, the sailors distinguished the roar of breakers, and reported that they were near some land. They "sounded, and found it twenty fathoms; and when they had gone a little further, they sounded again, and found it fifteen fathoms." They were now threatened by a new danger, of having their ship driven upon some rock-bound coast. They immediately cast out four anchors, which was the only thing that could be done. All through the remaining hours of that night they waited, knowing that any moment might be their last. The leak was constantly increasing, and the ship might sink at any time, even if the anchors held.  {LP 267.2}  </a:t>
            </a:r>
          </a:p>
          <a:p>
            <a:r>
              <a:rPr lang="en-US" sz="1400" dirty="0">
                <a:latin typeface="Arial Narrow" panose="020B0606020202030204" pitchFamily="34" charset="0"/>
              </a:rPr>
              <a:t>     At last through rain and tempest the gray light fell upon their haggard and ghastly faces. The outlines of the stormy coast could be dimly seen, but not a single familiar landmark was visible. The selfish heathen sailors determined to abandon the ship and crew, and save themselves in the boat which they had with so much difficulty hoisted on board. Pretending that they could do something more to secure the safety of the ship, they unloosed the boat, and began to lower it into the sea. Had they succeeded, they would have been dashed in pieces upon the rocks, while all on board would have perished from their inability to handle the sinking vessel.  {LP 267.3}  </a:t>
            </a:r>
          </a:p>
          <a:p>
            <a:r>
              <a:rPr lang="en-US" sz="1400" dirty="0">
                <a:latin typeface="Arial Narrow" panose="020B0606020202030204" pitchFamily="34" charset="0"/>
              </a:rPr>
              <a:t>     At this moment, Paul perceived the base design, and averted the danger. With his usual prompt energy and courage he said to the centurion and soldiers, "Except these abide in the ship, ye cannot be saved." The apostle's faith in God did not waver; </a:t>
            </a:r>
            <a:r>
              <a:rPr lang="en-US" sz="1400" b="1" dirty="0">
                <a:latin typeface="Arial Narrow" panose="020B0606020202030204" pitchFamily="34" charset="0"/>
              </a:rPr>
              <a:t>he had no doubt concerning his own preservation, but the promise of safety to the crew had been conditional upon their performance of duty</a:t>
            </a:r>
            <a:r>
              <a:rPr lang="en-US" sz="1400" dirty="0">
                <a:latin typeface="Arial Narrow" panose="020B0606020202030204" pitchFamily="34" charset="0"/>
              </a:rPr>
              <a:t>. The soldiers, on hearing Paul's words, immediately cut off the ropes of the boat, letting her fall off into the sea.  {LP 268.1} </a:t>
            </a:r>
          </a:p>
        </p:txBody>
      </p:sp>
    </p:spTree>
    <p:extLst>
      <p:ext uri="{BB962C8B-B14F-4D97-AF65-F5344CB8AC3E}">
        <p14:creationId xmlns:p14="http://schemas.microsoft.com/office/powerpoint/2010/main" val="1867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7F18F0-481E-44F2-8B8B-A676073EEEBF}"/>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15" name="TextBox 14">
            <a:extLst>
              <a:ext uri="{FF2B5EF4-FFF2-40B4-BE49-F238E27FC236}">
                <a16:creationId xmlns:a16="http://schemas.microsoft.com/office/drawing/2014/main" id="{7BE8F314-C090-4A9B-9B2D-E3045DC64D0D}"/>
              </a:ext>
            </a:extLst>
          </p:cNvPr>
          <p:cNvSpPr txBox="1"/>
          <p:nvPr/>
        </p:nvSpPr>
        <p:spPr>
          <a:xfrm>
            <a:off x="5873032" y="786036"/>
            <a:ext cx="4688600" cy="3539430"/>
          </a:xfrm>
          <a:prstGeom prst="rect">
            <a:avLst/>
          </a:prstGeom>
          <a:noFill/>
        </p:spPr>
        <p:txBody>
          <a:bodyPr wrap="square" rtlCol="0">
            <a:spAutoFit/>
          </a:bodyPr>
          <a:lstStyle/>
          <a:p>
            <a:r>
              <a:rPr lang="en-US" sz="1400" dirty="0">
                <a:latin typeface="Arial Narrow" panose="020B0606020202030204" pitchFamily="34" charset="0"/>
              </a:rPr>
              <a:t>So you come to a point we're Paul is giving a message of hope and he's told that they're going to make land but they're going to be shipwrecked. They will see land, the ship is going to be lost, but those on board will survive. Ellen White says that that depended on their performance of duty. She’s saying there's no hope for this ship, it's going to be wrecked. But if those on board the ship put forward every possible effort they will survive and make it through that history. This is the message that Paul is giving</a:t>
            </a:r>
          </a:p>
          <a:p>
            <a:br>
              <a:rPr lang="en-US" sz="1400" dirty="0">
                <a:latin typeface="Arial Narrow" panose="020B0606020202030204" pitchFamily="34" charset="0"/>
              </a:rPr>
            </a:br>
            <a:r>
              <a:rPr lang="en-US" sz="1400" dirty="0">
                <a:latin typeface="Arial Narrow" panose="020B0606020202030204" pitchFamily="34" charset="0"/>
              </a:rPr>
              <a:t>So he gives this message to those on board the ship and those that believe are filled with hope. What did they begin to do? They have people standing watch, like watchmen. What are they looking for? Land, they need to see it in a distance. Because they've been told this ship is going to be shipwrecked and shipwreck is their only hope of survival. That's what we read in verse 27.</a:t>
            </a:r>
          </a:p>
          <a:p>
            <a:r>
              <a:rPr lang="en-US" sz="1400" dirty="0">
                <a:latin typeface="Arial Narrow" panose="020B0606020202030204" pitchFamily="34" charset="0"/>
              </a:rPr>
              <a:t> </a:t>
            </a:r>
          </a:p>
        </p:txBody>
      </p:sp>
      <p:sp>
        <p:nvSpPr>
          <p:cNvPr id="22" name="TextBox 21">
            <a:extLst>
              <a:ext uri="{FF2B5EF4-FFF2-40B4-BE49-F238E27FC236}">
                <a16:creationId xmlns:a16="http://schemas.microsoft.com/office/drawing/2014/main" id="{60AEF159-5387-4060-972D-1E43DC0BDFBF}"/>
              </a:ext>
            </a:extLst>
          </p:cNvPr>
          <p:cNvSpPr txBox="1"/>
          <p:nvPr/>
        </p:nvSpPr>
        <p:spPr>
          <a:xfrm>
            <a:off x="838200" y="4698989"/>
            <a:ext cx="10920444" cy="1600438"/>
          </a:xfrm>
          <a:prstGeom prst="rect">
            <a:avLst/>
          </a:prstGeom>
          <a:noFill/>
        </p:spPr>
        <p:txBody>
          <a:bodyPr wrap="square" rtlCol="0">
            <a:spAutoFit/>
          </a:bodyPr>
          <a:lstStyle/>
          <a:p>
            <a:r>
              <a:rPr lang="en-US" sz="1600" dirty="0">
                <a:latin typeface="Arial Narrow" panose="020B0606020202030204" pitchFamily="34" charset="0"/>
              </a:rPr>
              <a:t>Next we’ll read 25 to 27</a:t>
            </a:r>
          </a:p>
          <a:p>
            <a:r>
              <a:rPr lang="en-US" sz="1600" dirty="0">
                <a:latin typeface="Arial Narrow" panose="020B0606020202030204" pitchFamily="34" charset="0"/>
              </a:rPr>
              <a:t>27:25	Wherefore, sirs, be of good cheer: for I believe God, that it shall be even as it was told me.  </a:t>
            </a:r>
          </a:p>
          <a:p>
            <a:r>
              <a:rPr lang="en-US" sz="1600" dirty="0">
                <a:latin typeface="Arial Narrow" panose="020B0606020202030204" pitchFamily="34" charset="0"/>
              </a:rPr>
              <a:t>27:26	Howbeit we must be cast upon a certain island.  </a:t>
            </a:r>
          </a:p>
          <a:p>
            <a:r>
              <a:rPr lang="en-US" sz="1600" dirty="0">
                <a:latin typeface="Arial Narrow" panose="020B0606020202030204" pitchFamily="34" charset="0"/>
              </a:rPr>
              <a:t>27:27	But when the fourteenth night was come, as we were driven up and down in Adria, about midnight the shipmen deemed that they drew near to some country;  </a:t>
            </a:r>
          </a:p>
          <a:p>
            <a:r>
              <a:rPr lang="en-US" dirty="0"/>
              <a:t> </a:t>
            </a:r>
          </a:p>
        </p:txBody>
      </p:sp>
      <p:pic>
        <p:nvPicPr>
          <p:cNvPr id="25" name="Picture 24" descr="A small boat in a body of water&#10;&#10;Description automatically generated">
            <a:extLst>
              <a:ext uri="{FF2B5EF4-FFF2-40B4-BE49-F238E27FC236}">
                <a16:creationId xmlns:a16="http://schemas.microsoft.com/office/drawing/2014/main" id="{79941AC2-6B0B-4290-8190-9FF0E5055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841" y="558573"/>
            <a:ext cx="4448175" cy="33242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505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C8E1E-E005-4660-95D8-0F2AC8132EB3}"/>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45" name="Text Box 2">
            <a:extLst>
              <a:ext uri="{FF2B5EF4-FFF2-40B4-BE49-F238E27FC236}">
                <a16:creationId xmlns:a16="http://schemas.microsoft.com/office/drawing/2014/main" id="{24F8323A-64A9-4A0B-A943-9FF158652393}"/>
              </a:ext>
            </a:extLst>
          </p:cNvPr>
          <p:cNvSpPr txBox="1">
            <a:spLocks noChangeArrowheads="1"/>
          </p:cNvSpPr>
          <p:nvPr/>
        </p:nvSpPr>
        <p:spPr bwMode="auto">
          <a:xfrm>
            <a:off x="5020064" y="987457"/>
            <a:ext cx="6848475" cy="238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43" name="AutoShape 3">
            <a:extLst>
              <a:ext uri="{FF2B5EF4-FFF2-40B4-BE49-F238E27FC236}">
                <a16:creationId xmlns:a16="http://schemas.microsoft.com/office/drawing/2014/main" id="{2AB2DBD0-6D36-4EDA-81DB-170742765E54}"/>
              </a:ext>
            </a:extLst>
          </p:cNvPr>
          <p:cNvCxnSpPr>
            <a:cxnSpLocks noChangeShapeType="1"/>
          </p:cNvCxnSpPr>
          <p:nvPr/>
        </p:nvCxnSpPr>
        <p:spPr bwMode="auto">
          <a:xfrm>
            <a:off x="6361502" y="2490820"/>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44" name="AutoShape 4">
            <a:extLst>
              <a:ext uri="{FF2B5EF4-FFF2-40B4-BE49-F238E27FC236}">
                <a16:creationId xmlns:a16="http://schemas.microsoft.com/office/drawing/2014/main" id="{8F80E64B-6794-4C54-BB57-EB94AA8C27D2}"/>
              </a:ext>
            </a:extLst>
          </p:cNvPr>
          <p:cNvCxnSpPr>
            <a:cxnSpLocks noChangeShapeType="1"/>
          </p:cNvCxnSpPr>
          <p:nvPr/>
        </p:nvCxnSpPr>
        <p:spPr bwMode="auto">
          <a:xfrm>
            <a:off x="6437702" y="20621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5">
            <a:extLst>
              <a:ext uri="{FF2B5EF4-FFF2-40B4-BE49-F238E27FC236}">
                <a16:creationId xmlns:a16="http://schemas.microsoft.com/office/drawing/2014/main" id="{A862B8BE-4BA2-4A79-87DE-94ED7338F235}"/>
              </a:ext>
            </a:extLst>
          </p:cNvPr>
          <p:cNvSpPr txBox="1">
            <a:spLocks noChangeArrowheads="1"/>
          </p:cNvSpPr>
          <p:nvPr/>
        </p:nvSpPr>
        <p:spPr bwMode="auto">
          <a:xfrm>
            <a:off x="5072452" y="1054133"/>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46" name="AutoShape 6">
            <a:extLst>
              <a:ext uri="{FF2B5EF4-FFF2-40B4-BE49-F238E27FC236}">
                <a16:creationId xmlns:a16="http://schemas.microsoft.com/office/drawing/2014/main" id="{AC760214-AFBB-4F6A-B697-3CFC3BFC1B55}"/>
              </a:ext>
            </a:extLst>
          </p:cNvPr>
          <p:cNvCxnSpPr>
            <a:cxnSpLocks noChangeShapeType="1"/>
          </p:cNvCxnSpPr>
          <p:nvPr/>
        </p:nvCxnSpPr>
        <p:spPr bwMode="auto">
          <a:xfrm>
            <a:off x="6277364" y="204314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7">
            <a:extLst>
              <a:ext uri="{FF2B5EF4-FFF2-40B4-BE49-F238E27FC236}">
                <a16:creationId xmlns:a16="http://schemas.microsoft.com/office/drawing/2014/main" id="{547E856F-23DF-4FE0-A219-08049FBCEF9F}"/>
              </a:ext>
            </a:extLst>
          </p:cNvPr>
          <p:cNvSpPr txBox="1">
            <a:spLocks noChangeArrowheads="1"/>
          </p:cNvSpPr>
          <p:nvPr/>
        </p:nvSpPr>
        <p:spPr bwMode="auto">
          <a:xfrm>
            <a:off x="6140839" y="1566895"/>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8">
            <a:extLst>
              <a:ext uri="{FF2B5EF4-FFF2-40B4-BE49-F238E27FC236}">
                <a16:creationId xmlns:a16="http://schemas.microsoft.com/office/drawing/2014/main" id="{4F38BD11-E6E8-4B13-BCFC-FE9BF8B07EC1}"/>
              </a:ext>
            </a:extLst>
          </p:cNvPr>
          <p:cNvSpPr txBox="1">
            <a:spLocks noChangeArrowheads="1"/>
          </p:cNvSpPr>
          <p:nvPr/>
        </p:nvSpPr>
        <p:spPr bwMode="auto">
          <a:xfrm>
            <a:off x="6155127" y="996983"/>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9">
            <a:extLst>
              <a:ext uri="{FF2B5EF4-FFF2-40B4-BE49-F238E27FC236}">
                <a16:creationId xmlns:a16="http://schemas.microsoft.com/office/drawing/2014/main" id="{56E97292-675F-4C59-B4F8-B66DD60FCD88}"/>
              </a:ext>
            </a:extLst>
          </p:cNvPr>
          <p:cNvSpPr txBox="1">
            <a:spLocks noChangeArrowheads="1"/>
          </p:cNvSpPr>
          <p:nvPr/>
        </p:nvSpPr>
        <p:spPr bwMode="auto">
          <a:xfrm>
            <a:off x="5759839" y="2538445"/>
            <a:ext cx="11509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50" name="AutoShape 10">
            <a:extLst>
              <a:ext uri="{FF2B5EF4-FFF2-40B4-BE49-F238E27FC236}">
                <a16:creationId xmlns:a16="http://schemas.microsoft.com/office/drawing/2014/main" id="{41FA4F09-7EF2-48B4-984A-C067813ACB4C}"/>
              </a:ext>
            </a:extLst>
          </p:cNvPr>
          <p:cNvCxnSpPr>
            <a:cxnSpLocks noChangeShapeType="1"/>
          </p:cNvCxnSpPr>
          <p:nvPr/>
        </p:nvCxnSpPr>
        <p:spPr bwMode="auto">
          <a:xfrm>
            <a:off x="7572764" y="20748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1" name="AutoShape 11">
            <a:extLst>
              <a:ext uri="{FF2B5EF4-FFF2-40B4-BE49-F238E27FC236}">
                <a16:creationId xmlns:a16="http://schemas.microsoft.com/office/drawing/2014/main" id="{B898A4E5-5EB6-4424-AF02-CAA8811871E1}"/>
              </a:ext>
            </a:extLst>
          </p:cNvPr>
          <p:cNvCxnSpPr>
            <a:cxnSpLocks noChangeShapeType="1"/>
          </p:cNvCxnSpPr>
          <p:nvPr/>
        </p:nvCxnSpPr>
        <p:spPr bwMode="auto">
          <a:xfrm>
            <a:off x="7414014" y="205743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12">
            <a:extLst>
              <a:ext uri="{FF2B5EF4-FFF2-40B4-BE49-F238E27FC236}">
                <a16:creationId xmlns:a16="http://schemas.microsoft.com/office/drawing/2014/main" id="{8B6183B7-BF14-42EF-9598-B8468B46E0CF}"/>
              </a:ext>
            </a:extLst>
          </p:cNvPr>
          <p:cNvSpPr txBox="1">
            <a:spLocks noChangeArrowheads="1"/>
          </p:cNvSpPr>
          <p:nvPr/>
        </p:nvSpPr>
        <p:spPr bwMode="auto">
          <a:xfrm>
            <a:off x="7275902" y="1579595"/>
            <a:ext cx="63341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53" name="AutoShape 13">
            <a:extLst>
              <a:ext uri="{FF2B5EF4-FFF2-40B4-BE49-F238E27FC236}">
                <a16:creationId xmlns:a16="http://schemas.microsoft.com/office/drawing/2014/main" id="{5687B3A4-42B1-4FF3-A533-C4211128B831}"/>
              </a:ext>
            </a:extLst>
          </p:cNvPr>
          <p:cNvCxnSpPr>
            <a:cxnSpLocks noChangeShapeType="1"/>
          </p:cNvCxnSpPr>
          <p:nvPr/>
        </p:nvCxnSpPr>
        <p:spPr bwMode="auto">
          <a:xfrm flipH="1">
            <a:off x="7677539" y="212728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4" name="AutoShape 14">
            <a:extLst>
              <a:ext uri="{FF2B5EF4-FFF2-40B4-BE49-F238E27FC236}">
                <a16:creationId xmlns:a16="http://schemas.microsoft.com/office/drawing/2014/main" id="{62173622-73ED-47B8-A0C6-BF43FD658B8A}"/>
              </a:ext>
            </a:extLst>
          </p:cNvPr>
          <p:cNvCxnSpPr>
            <a:cxnSpLocks noChangeShapeType="1"/>
          </p:cNvCxnSpPr>
          <p:nvPr/>
        </p:nvCxnSpPr>
        <p:spPr bwMode="auto">
          <a:xfrm flipH="1">
            <a:off x="7628327" y="209077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5" name="AutoShape 15">
            <a:extLst>
              <a:ext uri="{FF2B5EF4-FFF2-40B4-BE49-F238E27FC236}">
                <a16:creationId xmlns:a16="http://schemas.microsoft.com/office/drawing/2014/main" id="{E67D97DF-1B32-48A6-B25A-BC21613AEA25}"/>
              </a:ext>
            </a:extLst>
          </p:cNvPr>
          <p:cNvCxnSpPr>
            <a:cxnSpLocks noChangeShapeType="1"/>
          </p:cNvCxnSpPr>
          <p:nvPr/>
        </p:nvCxnSpPr>
        <p:spPr bwMode="auto">
          <a:xfrm flipH="1">
            <a:off x="7912489" y="220983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6" name="AutoShape 16">
            <a:extLst>
              <a:ext uri="{FF2B5EF4-FFF2-40B4-BE49-F238E27FC236}">
                <a16:creationId xmlns:a16="http://schemas.microsoft.com/office/drawing/2014/main" id="{66200EC0-6298-4445-AF66-E2256F007ABA}"/>
              </a:ext>
            </a:extLst>
          </p:cNvPr>
          <p:cNvCxnSpPr>
            <a:cxnSpLocks noChangeShapeType="1"/>
          </p:cNvCxnSpPr>
          <p:nvPr/>
        </p:nvCxnSpPr>
        <p:spPr bwMode="auto">
          <a:xfrm flipH="1">
            <a:off x="7648964" y="235588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7" name="AutoShape 17">
            <a:extLst>
              <a:ext uri="{FF2B5EF4-FFF2-40B4-BE49-F238E27FC236}">
                <a16:creationId xmlns:a16="http://schemas.microsoft.com/office/drawing/2014/main" id="{4A30E129-D188-4BDC-9046-89045E5F2486}"/>
              </a:ext>
            </a:extLst>
          </p:cNvPr>
          <p:cNvCxnSpPr>
            <a:cxnSpLocks noChangeShapeType="1"/>
          </p:cNvCxnSpPr>
          <p:nvPr/>
        </p:nvCxnSpPr>
        <p:spPr bwMode="auto">
          <a:xfrm flipH="1">
            <a:off x="7639439" y="224158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8" name="AutoShape 18">
            <a:extLst>
              <a:ext uri="{FF2B5EF4-FFF2-40B4-BE49-F238E27FC236}">
                <a16:creationId xmlns:a16="http://schemas.microsoft.com/office/drawing/2014/main" id="{5C97BD55-83A1-426D-BB86-AB9E112732B0}"/>
              </a:ext>
            </a:extLst>
          </p:cNvPr>
          <p:cNvCxnSpPr>
            <a:cxnSpLocks noChangeShapeType="1"/>
          </p:cNvCxnSpPr>
          <p:nvPr/>
        </p:nvCxnSpPr>
        <p:spPr bwMode="auto">
          <a:xfrm flipH="1">
            <a:off x="7912489" y="201933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9" name="AutoShape 19">
            <a:extLst>
              <a:ext uri="{FF2B5EF4-FFF2-40B4-BE49-F238E27FC236}">
                <a16:creationId xmlns:a16="http://schemas.microsoft.com/office/drawing/2014/main" id="{514698B4-3924-4F2D-9C84-B25C9CD3038A}"/>
              </a:ext>
            </a:extLst>
          </p:cNvPr>
          <p:cNvCxnSpPr>
            <a:cxnSpLocks noChangeShapeType="1"/>
          </p:cNvCxnSpPr>
          <p:nvPr/>
        </p:nvCxnSpPr>
        <p:spPr bwMode="auto">
          <a:xfrm flipH="1">
            <a:off x="7852164" y="230825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0" name="AutoShape 20">
            <a:extLst>
              <a:ext uri="{FF2B5EF4-FFF2-40B4-BE49-F238E27FC236}">
                <a16:creationId xmlns:a16="http://schemas.microsoft.com/office/drawing/2014/main" id="{9F641AFF-E122-4FB7-BB3B-E9C59DDB32DB}"/>
              </a:ext>
            </a:extLst>
          </p:cNvPr>
          <p:cNvCxnSpPr>
            <a:cxnSpLocks noChangeShapeType="1"/>
          </p:cNvCxnSpPr>
          <p:nvPr/>
        </p:nvCxnSpPr>
        <p:spPr bwMode="auto">
          <a:xfrm flipH="1">
            <a:off x="7823589" y="223364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1" name="AutoShape 21">
            <a:extLst>
              <a:ext uri="{FF2B5EF4-FFF2-40B4-BE49-F238E27FC236}">
                <a16:creationId xmlns:a16="http://schemas.microsoft.com/office/drawing/2014/main" id="{FA40684F-A402-4863-889B-37E9C0CBCF96}"/>
              </a:ext>
            </a:extLst>
          </p:cNvPr>
          <p:cNvCxnSpPr>
            <a:cxnSpLocks noChangeShapeType="1"/>
          </p:cNvCxnSpPr>
          <p:nvPr/>
        </p:nvCxnSpPr>
        <p:spPr bwMode="auto">
          <a:xfrm flipH="1">
            <a:off x="7795014" y="211775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2" name="AutoShape 22">
            <a:extLst>
              <a:ext uri="{FF2B5EF4-FFF2-40B4-BE49-F238E27FC236}">
                <a16:creationId xmlns:a16="http://schemas.microsoft.com/office/drawing/2014/main" id="{B2684A5A-BA72-47D4-BE8C-AB09B77FDE0C}"/>
              </a:ext>
            </a:extLst>
          </p:cNvPr>
          <p:cNvCxnSpPr>
            <a:cxnSpLocks noChangeShapeType="1"/>
          </p:cNvCxnSpPr>
          <p:nvPr/>
        </p:nvCxnSpPr>
        <p:spPr bwMode="auto">
          <a:xfrm flipH="1">
            <a:off x="7747389" y="230825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23">
            <a:extLst>
              <a:ext uri="{FF2B5EF4-FFF2-40B4-BE49-F238E27FC236}">
                <a16:creationId xmlns:a16="http://schemas.microsoft.com/office/drawing/2014/main" id="{BD42C42F-CDE7-4FE6-969A-C33AAE167BB0}"/>
              </a:ext>
            </a:extLst>
          </p:cNvPr>
          <p:cNvSpPr txBox="1">
            <a:spLocks noChangeArrowheads="1"/>
          </p:cNvSpPr>
          <p:nvPr/>
        </p:nvSpPr>
        <p:spPr bwMode="auto">
          <a:xfrm>
            <a:off x="6404364" y="2241583"/>
            <a:ext cx="300038"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24">
            <a:extLst>
              <a:ext uri="{FF2B5EF4-FFF2-40B4-BE49-F238E27FC236}">
                <a16:creationId xmlns:a16="http://schemas.microsoft.com/office/drawing/2014/main" id="{7AA9CD7C-7A87-4461-926A-3701388E819C}"/>
              </a:ext>
            </a:extLst>
          </p:cNvPr>
          <p:cNvSpPr txBox="1">
            <a:spLocks noChangeArrowheads="1"/>
          </p:cNvSpPr>
          <p:nvPr/>
        </p:nvSpPr>
        <p:spPr bwMode="auto">
          <a:xfrm>
            <a:off x="7547364" y="2460658"/>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65" name="AutoShape 25">
            <a:extLst>
              <a:ext uri="{FF2B5EF4-FFF2-40B4-BE49-F238E27FC236}">
                <a16:creationId xmlns:a16="http://schemas.microsoft.com/office/drawing/2014/main" id="{04C8FC4F-DFED-479D-86A4-7582B9A259BA}"/>
              </a:ext>
            </a:extLst>
          </p:cNvPr>
          <p:cNvCxnSpPr>
            <a:cxnSpLocks noChangeShapeType="1"/>
          </p:cNvCxnSpPr>
          <p:nvPr/>
        </p:nvCxnSpPr>
        <p:spPr bwMode="auto">
          <a:xfrm>
            <a:off x="8736402" y="20621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6" name="AutoShape 26">
            <a:extLst>
              <a:ext uri="{FF2B5EF4-FFF2-40B4-BE49-F238E27FC236}">
                <a16:creationId xmlns:a16="http://schemas.microsoft.com/office/drawing/2014/main" id="{5ADFB375-3977-4699-9F91-6BF400DB3DC6}"/>
              </a:ext>
            </a:extLst>
          </p:cNvPr>
          <p:cNvCxnSpPr>
            <a:cxnSpLocks noChangeShapeType="1"/>
          </p:cNvCxnSpPr>
          <p:nvPr/>
        </p:nvCxnSpPr>
        <p:spPr bwMode="auto">
          <a:xfrm>
            <a:off x="8577652" y="204314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27">
            <a:extLst>
              <a:ext uri="{FF2B5EF4-FFF2-40B4-BE49-F238E27FC236}">
                <a16:creationId xmlns:a16="http://schemas.microsoft.com/office/drawing/2014/main" id="{74FFAF6D-54EB-4A32-89F3-AFA8A7771875}"/>
              </a:ext>
            </a:extLst>
          </p:cNvPr>
          <p:cNvSpPr txBox="1">
            <a:spLocks noChangeArrowheads="1"/>
          </p:cNvSpPr>
          <p:nvPr/>
        </p:nvSpPr>
        <p:spPr bwMode="auto">
          <a:xfrm>
            <a:off x="8439539" y="1374808"/>
            <a:ext cx="633413"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28">
            <a:extLst>
              <a:ext uri="{FF2B5EF4-FFF2-40B4-BE49-F238E27FC236}">
                <a16:creationId xmlns:a16="http://schemas.microsoft.com/office/drawing/2014/main" id="{E4C6777E-BA72-4326-BA73-F39E5C9B4A97}"/>
              </a:ext>
            </a:extLst>
          </p:cNvPr>
          <p:cNvSpPr txBox="1">
            <a:spLocks noChangeArrowheads="1"/>
          </p:cNvSpPr>
          <p:nvPr/>
        </p:nvSpPr>
        <p:spPr bwMode="auto">
          <a:xfrm>
            <a:off x="8666552" y="2527333"/>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69" name="AutoShape 29">
            <a:extLst>
              <a:ext uri="{FF2B5EF4-FFF2-40B4-BE49-F238E27FC236}">
                <a16:creationId xmlns:a16="http://schemas.microsoft.com/office/drawing/2014/main" id="{1C881F41-DAD9-4731-9D81-A7179C142A15}"/>
              </a:ext>
            </a:extLst>
          </p:cNvPr>
          <p:cNvCxnSpPr>
            <a:cxnSpLocks noChangeShapeType="1"/>
          </p:cNvCxnSpPr>
          <p:nvPr/>
        </p:nvCxnSpPr>
        <p:spPr bwMode="auto">
          <a:xfrm>
            <a:off x="10863652" y="208124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0" name="AutoShape 30">
            <a:extLst>
              <a:ext uri="{FF2B5EF4-FFF2-40B4-BE49-F238E27FC236}">
                <a16:creationId xmlns:a16="http://schemas.microsoft.com/office/drawing/2014/main" id="{8318C5B4-E47E-4A3A-B7D1-4A5883226806}"/>
              </a:ext>
            </a:extLst>
          </p:cNvPr>
          <p:cNvCxnSpPr>
            <a:cxnSpLocks noChangeShapeType="1"/>
          </p:cNvCxnSpPr>
          <p:nvPr/>
        </p:nvCxnSpPr>
        <p:spPr bwMode="auto">
          <a:xfrm>
            <a:off x="10704902" y="206219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31">
            <a:extLst>
              <a:ext uri="{FF2B5EF4-FFF2-40B4-BE49-F238E27FC236}">
                <a16:creationId xmlns:a16="http://schemas.microsoft.com/office/drawing/2014/main" id="{D852205A-F2B1-47B0-B54F-DA9F66A8A19E}"/>
              </a:ext>
            </a:extLst>
          </p:cNvPr>
          <p:cNvSpPr txBox="1">
            <a:spLocks noChangeArrowheads="1"/>
          </p:cNvSpPr>
          <p:nvPr/>
        </p:nvSpPr>
        <p:spPr bwMode="auto">
          <a:xfrm>
            <a:off x="10566789" y="1431958"/>
            <a:ext cx="633413"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32">
            <a:extLst>
              <a:ext uri="{FF2B5EF4-FFF2-40B4-BE49-F238E27FC236}">
                <a16:creationId xmlns:a16="http://schemas.microsoft.com/office/drawing/2014/main" id="{12B9672F-E203-4EC7-9226-910F25DA9B8B}"/>
              </a:ext>
            </a:extLst>
          </p:cNvPr>
          <p:cNvSpPr txBox="1">
            <a:spLocks noChangeArrowheads="1"/>
          </p:cNvSpPr>
          <p:nvPr/>
        </p:nvSpPr>
        <p:spPr bwMode="auto">
          <a:xfrm>
            <a:off x="8812602" y="2089183"/>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33">
            <a:extLst>
              <a:ext uri="{FF2B5EF4-FFF2-40B4-BE49-F238E27FC236}">
                <a16:creationId xmlns:a16="http://schemas.microsoft.com/office/drawing/2014/main" id="{A5AD8A2C-A172-43BA-8302-D0962A202BDC}"/>
              </a:ext>
            </a:extLst>
          </p:cNvPr>
          <p:cNvSpPr txBox="1">
            <a:spLocks noChangeArrowheads="1"/>
          </p:cNvSpPr>
          <p:nvPr/>
        </p:nvSpPr>
        <p:spPr bwMode="auto">
          <a:xfrm>
            <a:off x="8441127" y="103190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34">
            <a:extLst>
              <a:ext uri="{FF2B5EF4-FFF2-40B4-BE49-F238E27FC236}">
                <a16:creationId xmlns:a16="http://schemas.microsoft.com/office/drawing/2014/main" id="{A8903FA1-EFD8-4380-9927-A1F9AD95D7C5}"/>
              </a:ext>
            </a:extLst>
          </p:cNvPr>
          <p:cNvSpPr txBox="1">
            <a:spLocks noChangeArrowheads="1"/>
          </p:cNvSpPr>
          <p:nvPr/>
        </p:nvSpPr>
        <p:spPr bwMode="auto">
          <a:xfrm>
            <a:off x="9817489" y="1774858"/>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35">
            <a:extLst>
              <a:ext uri="{FF2B5EF4-FFF2-40B4-BE49-F238E27FC236}">
                <a16:creationId xmlns:a16="http://schemas.microsoft.com/office/drawing/2014/main" id="{C647EC05-0B24-48E6-B40D-69E430A03853}"/>
              </a:ext>
            </a:extLst>
          </p:cNvPr>
          <p:cNvSpPr>
            <a:spLocks noChangeShapeType="1"/>
          </p:cNvSpPr>
          <p:nvPr/>
        </p:nvSpPr>
        <p:spPr bwMode="auto">
          <a:xfrm flipV="1">
            <a:off x="9049139" y="1952658"/>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36">
            <a:extLst>
              <a:ext uri="{FF2B5EF4-FFF2-40B4-BE49-F238E27FC236}">
                <a16:creationId xmlns:a16="http://schemas.microsoft.com/office/drawing/2014/main" id="{0EFA4414-2823-4F03-B6A9-0B390BE631AD}"/>
              </a:ext>
            </a:extLst>
          </p:cNvPr>
          <p:cNvSpPr>
            <a:spLocks noChangeShapeType="1"/>
          </p:cNvSpPr>
          <p:nvPr/>
        </p:nvSpPr>
        <p:spPr bwMode="auto">
          <a:xfrm flipV="1">
            <a:off x="9293614" y="2213008"/>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277" name="AutoShape 37">
            <a:extLst>
              <a:ext uri="{FF2B5EF4-FFF2-40B4-BE49-F238E27FC236}">
                <a16:creationId xmlns:a16="http://schemas.microsoft.com/office/drawing/2014/main" id="{3E85048D-B180-4910-BE96-15596F4B7097}"/>
              </a:ext>
            </a:extLst>
          </p:cNvPr>
          <p:cNvCxnSpPr>
            <a:cxnSpLocks noChangeShapeType="1"/>
          </p:cNvCxnSpPr>
          <p:nvPr/>
        </p:nvCxnSpPr>
        <p:spPr bwMode="auto">
          <a:xfrm>
            <a:off x="8831652" y="2555908"/>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8" name="AutoShape 38">
            <a:extLst>
              <a:ext uri="{FF2B5EF4-FFF2-40B4-BE49-F238E27FC236}">
                <a16:creationId xmlns:a16="http://schemas.microsoft.com/office/drawing/2014/main" id="{8524F1F4-C39A-4B56-B27E-8877F2ED6638}"/>
              </a:ext>
            </a:extLst>
          </p:cNvPr>
          <p:cNvCxnSpPr>
            <a:cxnSpLocks noChangeShapeType="1"/>
          </p:cNvCxnSpPr>
          <p:nvPr/>
        </p:nvCxnSpPr>
        <p:spPr bwMode="auto">
          <a:xfrm flipV="1">
            <a:off x="8841177" y="2574958"/>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39">
            <a:extLst>
              <a:ext uri="{FF2B5EF4-FFF2-40B4-BE49-F238E27FC236}">
                <a16:creationId xmlns:a16="http://schemas.microsoft.com/office/drawing/2014/main" id="{1CFA74DA-92F3-4608-8E67-93E8EFF3E760}"/>
              </a:ext>
            </a:extLst>
          </p:cNvPr>
          <p:cNvSpPr txBox="1">
            <a:spLocks noChangeArrowheads="1"/>
          </p:cNvSpPr>
          <p:nvPr/>
        </p:nvSpPr>
        <p:spPr bwMode="auto">
          <a:xfrm>
            <a:off x="10441377" y="2584483"/>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0" name="AutoShape 40">
            <a:extLst>
              <a:ext uri="{FF2B5EF4-FFF2-40B4-BE49-F238E27FC236}">
                <a16:creationId xmlns:a16="http://schemas.microsoft.com/office/drawing/2014/main" id="{CFC3F5D8-DD68-4671-AA63-E850249286F9}"/>
              </a:ext>
            </a:extLst>
          </p:cNvPr>
          <p:cNvCxnSpPr>
            <a:cxnSpLocks noChangeShapeType="1"/>
          </p:cNvCxnSpPr>
          <p:nvPr/>
        </p:nvCxnSpPr>
        <p:spPr bwMode="auto">
          <a:xfrm>
            <a:off x="10860477" y="2517808"/>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41">
            <a:extLst>
              <a:ext uri="{FF2B5EF4-FFF2-40B4-BE49-F238E27FC236}">
                <a16:creationId xmlns:a16="http://schemas.microsoft.com/office/drawing/2014/main" id="{A5003D23-F18F-49CB-A2AA-A81C98F90DCD}"/>
              </a:ext>
            </a:extLst>
          </p:cNvPr>
          <p:cNvSpPr txBox="1">
            <a:spLocks noChangeArrowheads="1"/>
          </p:cNvSpPr>
          <p:nvPr/>
        </p:nvSpPr>
        <p:spPr bwMode="auto">
          <a:xfrm>
            <a:off x="10946202" y="2574958"/>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0" name="Text Box 42">
            <a:extLst>
              <a:ext uri="{FF2B5EF4-FFF2-40B4-BE49-F238E27FC236}">
                <a16:creationId xmlns:a16="http://schemas.microsoft.com/office/drawing/2014/main" id="{F0E8C3F9-E945-4FC1-BCBE-FE6CA1AC91CF}"/>
              </a:ext>
            </a:extLst>
          </p:cNvPr>
          <p:cNvSpPr txBox="1">
            <a:spLocks noChangeArrowheads="1"/>
          </p:cNvSpPr>
          <p:nvPr/>
        </p:nvSpPr>
        <p:spPr bwMode="auto">
          <a:xfrm>
            <a:off x="7390202" y="2746408"/>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1" name="Text Box 43">
            <a:extLst>
              <a:ext uri="{FF2B5EF4-FFF2-40B4-BE49-F238E27FC236}">
                <a16:creationId xmlns:a16="http://schemas.microsoft.com/office/drawing/2014/main" id="{480DBE51-B333-4D77-BC47-51C84ABC15DE}"/>
              </a:ext>
            </a:extLst>
          </p:cNvPr>
          <p:cNvSpPr txBox="1">
            <a:spLocks noChangeArrowheads="1"/>
          </p:cNvSpPr>
          <p:nvPr/>
        </p:nvSpPr>
        <p:spPr bwMode="auto">
          <a:xfrm>
            <a:off x="11200202" y="1182720"/>
            <a:ext cx="6985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2" name="Text Box 44">
            <a:extLst>
              <a:ext uri="{FF2B5EF4-FFF2-40B4-BE49-F238E27FC236}">
                <a16:creationId xmlns:a16="http://schemas.microsoft.com/office/drawing/2014/main" id="{2231DC80-7CB4-4911-BB24-C154FCB5A0B2}"/>
              </a:ext>
            </a:extLst>
          </p:cNvPr>
          <p:cNvSpPr txBox="1">
            <a:spLocks noChangeArrowheads="1"/>
          </p:cNvSpPr>
          <p:nvPr/>
        </p:nvSpPr>
        <p:spPr bwMode="auto">
          <a:xfrm>
            <a:off x="11457377" y="2130458"/>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5" name="AutoShape 45">
            <a:extLst>
              <a:ext uri="{FF2B5EF4-FFF2-40B4-BE49-F238E27FC236}">
                <a16:creationId xmlns:a16="http://schemas.microsoft.com/office/drawing/2014/main" id="{285C7096-93CD-484F-8122-C6CF8C30D5B7}"/>
              </a:ext>
            </a:extLst>
          </p:cNvPr>
          <p:cNvCxnSpPr>
            <a:cxnSpLocks noChangeShapeType="1"/>
          </p:cNvCxnSpPr>
          <p:nvPr/>
        </p:nvCxnSpPr>
        <p:spPr bwMode="auto">
          <a:xfrm>
            <a:off x="7860102" y="2679733"/>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45" name="Text Box 46">
            <a:extLst>
              <a:ext uri="{FF2B5EF4-FFF2-40B4-BE49-F238E27FC236}">
                <a16:creationId xmlns:a16="http://schemas.microsoft.com/office/drawing/2014/main" id="{AA27DCA9-7C6F-4BB8-A843-815A2C0EEC1F}"/>
              </a:ext>
            </a:extLst>
          </p:cNvPr>
          <p:cNvSpPr txBox="1">
            <a:spLocks noChangeArrowheads="1"/>
          </p:cNvSpPr>
          <p:nvPr/>
        </p:nvSpPr>
        <p:spPr bwMode="auto">
          <a:xfrm>
            <a:off x="5016889" y="3375058"/>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7" name="AutoShape 47">
            <a:extLst>
              <a:ext uri="{FF2B5EF4-FFF2-40B4-BE49-F238E27FC236}">
                <a16:creationId xmlns:a16="http://schemas.microsoft.com/office/drawing/2014/main" id="{FD72A97F-9E72-4385-A393-AF05AEAA1181}"/>
              </a:ext>
            </a:extLst>
          </p:cNvPr>
          <p:cNvCxnSpPr>
            <a:cxnSpLocks noChangeShapeType="1"/>
          </p:cNvCxnSpPr>
          <p:nvPr/>
        </p:nvCxnSpPr>
        <p:spPr bwMode="auto">
          <a:xfrm>
            <a:off x="6434527" y="42211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47" name="Text Box 48">
            <a:extLst>
              <a:ext uri="{FF2B5EF4-FFF2-40B4-BE49-F238E27FC236}">
                <a16:creationId xmlns:a16="http://schemas.microsoft.com/office/drawing/2014/main" id="{259FB3B7-F920-4E6F-B5DC-CCD6C56AC5DF}"/>
              </a:ext>
            </a:extLst>
          </p:cNvPr>
          <p:cNvSpPr txBox="1">
            <a:spLocks noChangeArrowheads="1"/>
          </p:cNvSpPr>
          <p:nvPr/>
        </p:nvSpPr>
        <p:spPr bwMode="auto">
          <a:xfrm>
            <a:off x="5021652" y="3405220"/>
            <a:ext cx="106838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9" name="AutoShape 49">
            <a:extLst>
              <a:ext uri="{FF2B5EF4-FFF2-40B4-BE49-F238E27FC236}">
                <a16:creationId xmlns:a16="http://schemas.microsoft.com/office/drawing/2014/main" id="{5087A53A-E33A-4A59-9BB2-34149740469E}"/>
              </a:ext>
            </a:extLst>
          </p:cNvPr>
          <p:cNvCxnSpPr>
            <a:cxnSpLocks noChangeShapeType="1"/>
          </p:cNvCxnSpPr>
          <p:nvPr/>
        </p:nvCxnSpPr>
        <p:spPr bwMode="auto">
          <a:xfrm>
            <a:off x="6274189" y="420373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48" name="Text Box 50">
            <a:extLst>
              <a:ext uri="{FF2B5EF4-FFF2-40B4-BE49-F238E27FC236}">
                <a16:creationId xmlns:a16="http://schemas.microsoft.com/office/drawing/2014/main" id="{2242E7DB-446F-443E-878D-93989BAF44EA}"/>
              </a:ext>
            </a:extLst>
          </p:cNvPr>
          <p:cNvSpPr txBox="1">
            <a:spLocks noChangeArrowheads="1"/>
          </p:cNvSpPr>
          <p:nvPr/>
        </p:nvSpPr>
        <p:spPr bwMode="auto">
          <a:xfrm>
            <a:off x="6137664" y="3725895"/>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9" name="Text Box 51">
            <a:extLst>
              <a:ext uri="{FF2B5EF4-FFF2-40B4-BE49-F238E27FC236}">
                <a16:creationId xmlns:a16="http://schemas.microsoft.com/office/drawing/2014/main" id="{67B28FC5-BC7C-49A4-ADFD-2187040258BA}"/>
              </a:ext>
            </a:extLst>
          </p:cNvPr>
          <p:cNvSpPr txBox="1">
            <a:spLocks noChangeArrowheads="1"/>
          </p:cNvSpPr>
          <p:nvPr/>
        </p:nvSpPr>
        <p:spPr bwMode="auto">
          <a:xfrm>
            <a:off x="6051939" y="4697445"/>
            <a:ext cx="85566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2" name="AutoShape 52">
            <a:extLst>
              <a:ext uri="{FF2B5EF4-FFF2-40B4-BE49-F238E27FC236}">
                <a16:creationId xmlns:a16="http://schemas.microsoft.com/office/drawing/2014/main" id="{090E779B-574C-42AA-A116-BF3ED74F598E}"/>
              </a:ext>
            </a:extLst>
          </p:cNvPr>
          <p:cNvCxnSpPr>
            <a:cxnSpLocks noChangeShapeType="1"/>
          </p:cNvCxnSpPr>
          <p:nvPr/>
        </p:nvCxnSpPr>
        <p:spPr bwMode="auto">
          <a:xfrm>
            <a:off x="8774502" y="422595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3" name="AutoShape 53">
            <a:extLst>
              <a:ext uri="{FF2B5EF4-FFF2-40B4-BE49-F238E27FC236}">
                <a16:creationId xmlns:a16="http://schemas.microsoft.com/office/drawing/2014/main" id="{FAB798D3-1056-446D-A506-EFB3A7F5A5FD}"/>
              </a:ext>
            </a:extLst>
          </p:cNvPr>
          <p:cNvCxnSpPr>
            <a:cxnSpLocks noChangeShapeType="1"/>
          </p:cNvCxnSpPr>
          <p:nvPr/>
        </p:nvCxnSpPr>
        <p:spPr bwMode="auto">
          <a:xfrm>
            <a:off x="8614164" y="420849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52" name="Text Box 54">
            <a:extLst>
              <a:ext uri="{FF2B5EF4-FFF2-40B4-BE49-F238E27FC236}">
                <a16:creationId xmlns:a16="http://schemas.microsoft.com/office/drawing/2014/main" id="{CE12F949-C253-4606-9E0A-DE1A605644FB}"/>
              </a:ext>
            </a:extLst>
          </p:cNvPr>
          <p:cNvSpPr txBox="1">
            <a:spLocks noChangeArrowheads="1"/>
          </p:cNvSpPr>
          <p:nvPr/>
        </p:nvSpPr>
        <p:spPr bwMode="auto">
          <a:xfrm>
            <a:off x="8345877" y="3443320"/>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63" name="Text Box 55">
            <a:extLst>
              <a:ext uri="{FF2B5EF4-FFF2-40B4-BE49-F238E27FC236}">
                <a16:creationId xmlns:a16="http://schemas.microsoft.com/office/drawing/2014/main" id="{4B0663D1-F9DB-4635-A3EF-50A03B2BDE0F}"/>
              </a:ext>
            </a:extLst>
          </p:cNvPr>
          <p:cNvSpPr txBox="1">
            <a:spLocks noChangeArrowheads="1"/>
          </p:cNvSpPr>
          <p:nvPr/>
        </p:nvSpPr>
        <p:spPr bwMode="auto">
          <a:xfrm>
            <a:off x="7753739" y="4697445"/>
            <a:ext cx="477838"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6" name="AutoShape 56">
            <a:extLst>
              <a:ext uri="{FF2B5EF4-FFF2-40B4-BE49-F238E27FC236}">
                <a16:creationId xmlns:a16="http://schemas.microsoft.com/office/drawing/2014/main" id="{15E407BF-381C-4392-8259-A24A3EC5FBFA}"/>
              </a:ext>
            </a:extLst>
          </p:cNvPr>
          <p:cNvCxnSpPr>
            <a:cxnSpLocks noChangeShapeType="1"/>
          </p:cNvCxnSpPr>
          <p:nvPr/>
        </p:nvCxnSpPr>
        <p:spPr bwMode="auto">
          <a:xfrm>
            <a:off x="8014089" y="424818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7" name="AutoShape 57">
            <a:extLst>
              <a:ext uri="{FF2B5EF4-FFF2-40B4-BE49-F238E27FC236}">
                <a16:creationId xmlns:a16="http://schemas.microsoft.com/office/drawing/2014/main" id="{18A83E15-BE32-4705-8FFF-FC984BE24BE5}"/>
              </a:ext>
            </a:extLst>
          </p:cNvPr>
          <p:cNvCxnSpPr>
            <a:cxnSpLocks noChangeShapeType="1"/>
          </p:cNvCxnSpPr>
          <p:nvPr/>
        </p:nvCxnSpPr>
        <p:spPr bwMode="auto">
          <a:xfrm>
            <a:off x="7853752" y="422913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64" name="Text Box 58">
            <a:extLst>
              <a:ext uri="{FF2B5EF4-FFF2-40B4-BE49-F238E27FC236}">
                <a16:creationId xmlns:a16="http://schemas.microsoft.com/office/drawing/2014/main" id="{A702FDEC-850A-4944-A636-3246348833D3}"/>
              </a:ext>
            </a:extLst>
          </p:cNvPr>
          <p:cNvSpPr txBox="1">
            <a:spLocks noChangeArrowheads="1"/>
          </p:cNvSpPr>
          <p:nvPr/>
        </p:nvSpPr>
        <p:spPr bwMode="auto">
          <a:xfrm>
            <a:off x="7823589" y="3619533"/>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9" name="AutoShape 59">
            <a:extLst>
              <a:ext uri="{FF2B5EF4-FFF2-40B4-BE49-F238E27FC236}">
                <a16:creationId xmlns:a16="http://schemas.microsoft.com/office/drawing/2014/main" id="{A92F9D9C-D5D8-4BC0-A4F4-A2FA6130B2BC}"/>
              </a:ext>
            </a:extLst>
          </p:cNvPr>
          <p:cNvCxnSpPr>
            <a:cxnSpLocks noChangeShapeType="1"/>
          </p:cNvCxnSpPr>
          <p:nvPr/>
        </p:nvCxnSpPr>
        <p:spPr bwMode="auto">
          <a:xfrm>
            <a:off x="7050477" y="4449795"/>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0" name="AutoShape 60">
            <a:extLst>
              <a:ext uri="{FF2B5EF4-FFF2-40B4-BE49-F238E27FC236}">
                <a16:creationId xmlns:a16="http://schemas.microsoft.com/office/drawing/2014/main" id="{CD147EF4-B268-4CD5-8854-01E47D2DA413}"/>
              </a:ext>
            </a:extLst>
          </p:cNvPr>
          <p:cNvCxnSpPr>
            <a:cxnSpLocks noChangeShapeType="1"/>
          </p:cNvCxnSpPr>
          <p:nvPr/>
        </p:nvCxnSpPr>
        <p:spPr bwMode="auto">
          <a:xfrm>
            <a:off x="6891727" y="443233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67" name="Text Box 61">
            <a:extLst>
              <a:ext uri="{FF2B5EF4-FFF2-40B4-BE49-F238E27FC236}">
                <a16:creationId xmlns:a16="http://schemas.microsoft.com/office/drawing/2014/main" id="{17D0C57C-A9BF-464D-B103-3F065B56CF65}"/>
              </a:ext>
            </a:extLst>
          </p:cNvPr>
          <p:cNvSpPr txBox="1">
            <a:spLocks noChangeArrowheads="1"/>
          </p:cNvSpPr>
          <p:nvPr/>
        </p:nvSpPr>
        <p:spPr bwMode="auto">
          <a:xfrm>
            <a:off x="6852039" y="3962433"/>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68" name="Freeform 62">
            <a:extLst>
              <a:ext uri="{FF2B5EF4-FFF2-40B4-BE49-F238E27FC236}">
                <a16:creationId xmlns:a16="http://schemas.microsoft.com/office/drawing/2014/main" id="{DDFA3734-00E0-4B47-B272-8388D566E6D4}"/>
              </a:ext>
            </a:extLst>
          </p:cNvPr>
          <p:cNvSpPr>
            <a:spLocks/>
          </p:cNvSpPr>
          <p:nvPr/>
        </p:nvSpPr>
        <p:spPr bwMode="auto">
          <a:xfrm>
            <a:off x="5551877" y="5207033"/>
            <a:ext cx="1570037"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303" name="AutoShape 63">
            <a:extLst>
              <a:ext uri="{FF2B5EF4-FFF2-40B4-BE49-F238E27FC236}">
                <a16:creationId xmlns:a16="http://schemas.microsoft.com/office/drawing/2014/main" id="{735EE697-D7B4-4294-9B34-084FA2BD32D7}"/>
              </a:ext>
            </a:extLst>
          </p:cNvPr>
          <p:cNvCxnSpPr>
            <a:cxnSpLocks noChangeShapeType="1"/>
          </p:cNvCxnSpPr>
          <p:nvPr/>
        </p:nvCxnSpPr>
        <p:spPr bwMode="auto">
          <a:xfrm>
            <a:off x="7098102" y="555945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4" name="AutoShape 64">
            <a:extLst>
              <a:ext uri="{FF2B5EF4-FFF2-40B4-BE49-F238E27FC236}">
                <a16:creationId xmlns:a16="http://schemas.microsoft.com/office/drawing/2014/main" id="{A4D42A4D-E9FC-4645-AB75-B5732C4D2455}"/>
              </a:ext>
            </a:extLst>
          </p:cNvPr>
          <p:cNvCxnSpPr>
            <a:cxnSpLocks noChangeShapeType="1"/>
          </p:cNvCxnSpPr>
          <p:nvPr/>
        </p:nvCxnSpPr>
        <p:spPr bwMode="auto">
          <a:xfrm>
            <a:off x="5491552" y="447995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71" name="Text Box 65">
            <a:extLst>
              <a:ext uri="{FF2B5EF4-FFF2-40B4-BE49-F238E27FC236}">
                <a16:creationId xmlns:a16="http://schemas.microsoft.com/office/drawing/2014/main" id="{ECDC8D19-0C51-4101-984B-1C68DA7E9C79}"/>
              </a:ext>
            </a:extLst>
          </p:cNvPr>
          <p:cNvSpPr txBox="1">
            <a:spLocks noChangeArrowheads="1"/>
          </p:cNvSpPr>
          <p:nvPr/>
        </p:nvSpPr>
        <p:spPr bwMode="auto">
          <a:xfrm>
            <a:off x="5253427" y="4211670"/>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72" name="Text Box 66">
            <a:extLst>
              <a:ext uri="{FF2B5EF4-FFF2-40B4-BE49-F238E27FC236}">
                <a16:creationId xmlns:a16="http://schemas.microsoft.com/office/drawing/2014/main" id="{07E71DA9-B7C2-4053-832D-230B32296B77}"/>
              </a:ext>
            </a:extLst>
          </p:cNvPr>
          <p:cNvSpPr txBox="1">
            <a:spLocks noChangeArrowheads="1"/>
          </p:cNvSpPr>
          <p:nvPr/>
        </p:nvSpPr>
        <p:spPr bwMode="auto">
          <a:xfrm>
            <a:off x="5253427" y="4687920"/>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07" name="AutoShape 67">
            <a:extLst>
              <a:ext uri="{FF2B5EF4-FFF2-40B4-BE49-F238E27FC236}">
                <a16:creationId xmlns:a16="http://schemas.microsoft.com/office/drawing/2014/main" id="{2D25F93B-A48D-43F4-8FC9-12B30432D12A}"/>
              </a:ext>
            </a:extLst>
          </p:cNvPr>
          <p:cNvCxnSpPr>
            <a:cxnSpLocks noChangeShapeType="1"/>
          </p:cNvCxnSpPr>
          <p:nvPr/>
        </p:nvCxnSpPr>
        <p:spPr bwMode="auto">
          <a:xfrm>
            <a:off x="5664589" y="4489483"/>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8" name="AutoShape 68">
            <a:extLst>
              <a:ext uri="{FF2B5EF4-FFF2-40B4-BE49-F238E27FC236}">
                <a16:creationId xmlns:a16="http://schemas.microsoft.com/office/drawing/2014/main" id="{C6C42642-57CD-4883-844D-123E4C00B2F8}"/>
              </a:ext>
            </a:extLst>
          </p:cNvPr>
          <p:cNvCxnSpPr>
            <a:cxnSpLocks noChangeShapeType="1"/>
          </p:cNvCxnSpPr>
          <p:nvPr/>
        </p:nvCxnSpPr>
        <p:spPr bwMode="auto">
          <a:xfrm>
            <a:off x="6753614" y="452599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9" name="AutoShape 69">
            <a:extLst>
              <a:ext uri="{FF2B5EF4-FFF2-40B4-BE49-F238E27FC236}">
                <a16:creationId xmlns:a16="http://schemas.microsoft.com/office/drawing/2014/main" id="{9D53640F-F55A-4A8E-823D-E584FE42BA75}"/>
              </a:ext>
            </a:extLst>
          </p:cNvPr>
          <p:cNvCxnSpPr>
            <a:cxnSpLocks noChangeShapeType="1"/>
          </p:cNvCxnSpPr>
          <p:nvPr/>
        </p:nvCxnSpPr>
        <p:spPr bwMode="auto">
          <a:xfrm>
            <a:off x="6647252" y="450694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73" name="Text Box 70">
            <a:extLst>
              <a:ext uri="{FF2B5EF4-FFF2-40B4-BE49-F238E27FC236}">
                <a16:creationId xmlns:a16="http://schemas.microsoft.com/office/drawing/2014/main" id="{E333B0FB-E9F6-4C7C-86BB-150D1AB5381F}"/>
              </a:ext>
            </a:extLst>
          </p:cNvPr>
          <p:cNvSpPr txBox="1">
            <a:spLocks noChangeArrowheads="1"/>
          </p:cNvSpPr>
          <p:nvPr/>
        </p:nvSpPr>
        <p:spPr bwMode="auto">
          <a:xfrm>
            <a:off x="6639314" y="4276758"/>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1" name="AutoShape 71">
            <a:extLst>
              <a:ext uri="{FF2B5EF4-FFF2-40B4-BE49-F238E27FC236}">
                <a16:creationId xmlns:a16="http://schemas.microsoft.com/office/drawing/2014/main" id="{9245F593-A7E6-450B-95F2-26553DDFD275}"/>
              </a:ext>
            </a:extLst>
          </p:cNvPr>
          <p:cNvCxnSpPr>
            <a:cxnSpLocks noChangeShapeType="1"/>
          </p:cNvCxnSpPr>
          <p:nvPr/>
        </p:nvCxnSpPr>
        <p:spPr bwMode="auto">
          <a:xfrm>
            <a:off x="7461639" y="4497420"/>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2" name="AutoShape 72">
            <a:extLst>
              <a:ext uri="{FF2B5EF4-FFF2-40B4-BE49-F238E27FC236}">
                <a16:creationId xmlns:a16="http://schemas.microsoft.com/office/drawing/2014/main" id="{025C00B2-5A3A-4CCC-8368-78D160213159}"/>
              </a:ext>
            </a:extLst>
          </p:cNvPr>
          <p:cNvCxnSpPr>
            <a:cxnSpLocks noChangeShapeType="1"/>
          </p:cNvCxnSpPr>
          <p:nvPr/>
        </p:nvCxnSpPr>
        <p:spPr bwMode="auto">
          <a:xfrm>
            <a:off x="7353689" y="4479958"/>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74" name="Text Box 73">
            <a:extLst>
              <a:ext uri="{FF2B5EF4-FFF2-40B4-BE49-F238E27FC236}">
                <a16:creationId xmlns:a16="http://schemas.microsoft.com/office/drawing/2014/main" id="{18FD5231-C578-4367-B230-23CB7E78A9AC}"/>
              </a:ext>
            </a:extLst>
          </p:cNvPr>
          <p:cNvSpPr txBox="1">
            <a:spLocks noChangeArrowheads="1"/>
          </p:cNvSpPr>
          <p:nvPr/>
        </p:nvSpPr>
        <p:spPr bwMode="auto">
          <a:xfrm>
            <a:off x="7337814" y="4276758"/>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4" name="AutoShape 74">
            <a:extLst>
              <a:ext uri="{FF2B5EF4-FFF2-40B4-BE49-F238E27FC236}">
                <a16:creationId xmlns:a16="http://schemas.microsoft.com/office/drawing/2014/main" id="{CD33FB60-877A-4039-BE81-2F9CE0582F57}"/>
              </a:ext>
            </a:extLst>
          </p:cNvPr>
          <p:cNvCxnSpPr>
            <a:cxnSpLocks noChangeShapeType="1"/>
            <a:stCxn id="10245" idx="0"/>
          </p:cNvCxnSpPr>
          <p:nvPr/>
        </p:nvCxnSpPr>
        <p:spPr bwMode="auto">
          <a:xfrm rot="5400000" flipV="1">
            <a:off x="8441127" y="3375058"/>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5" name="AutoShape 75">
            <a:extLst>
              <a:ext uri="{FF2B5EF4-FFF2-40B4-BE49-F238E27FC236}">
                <a16:creationId xmlns:a16="http://schemas.microsoft.com/office/drawing/2014/main" id="{6C268497-D12A-44DB-A522-3EA5D2056A19}"/>
              </a:ext>
            </a:extLst>
          </p:cNvPr>
          <p:cNvCxnSpPr>
            <a:cxnSpLocks noChangeShapeType="1"/>
          </p:cNvCxnSpPr>
          <p:nvPr/>
        </p:nvCxnSpPr>
        <p:spPr bwMode="auto">
          <a:xfrm flipV="1">
            <a:off x="7064764" y="3432208"/>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6" name="AutoShape 76">
            <a:extLst>
              <a:ext uri="{FF2B5EF4-FFF2-40B4-BE49-F238E27FC236}">
                <a16:creationId xmlns:a16="http://schemas.microsoft.com/office/drawing/2014/main" id="{B8F90C12-3A24-4552-B4B7-DCB7FA7DA895}"/>
              </a:ext>
            </a:extLst>
          </p:cNvPr>
          <p:cNvCxnSpPr>
            <a:cxnSpLocks noChangeShapeType="1"/>
          </p:cNvCxnSpPr>
          <p:nvPr/>
        </p:nvCxnSpPr>
        <p:spPr bwMode="auto">
          <a:xfrm>
            <a:off x="8045839" y="3413158"/>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7" name="AutoShape 77">
            <a:extLst>
              <a:ext uri="{FF2B5EF4-FFF2-40B4-BE49-F238E27FC236}">
                <a16:creationId xmlns:a16="http://schemas.microsoft.com/office/drawing/2014/main" id="{01961422-65C4-4DF8-8771-BDA60D759238}"/>
              </a:ext>
            </a:extLst>
          </p:cNvPr>
          <p:cNvCxnSpPr>
            <a:cxnSpLocks noChangeShapeType="1"/>
          </p:cNvCxnSpPr>
          <p:nvPr/>
        </p:nvCxnSpPr>
        <p:spPr bwMode="auto">
          <a:xfrm>
            <a:off x="7083814" y="3441733"/>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75" name="Text Box 78">
            <a:extLst>
              <a:ext uri="{FF2B5EF4-FFF2-40B4-BE49-F238E27FC236}">
                <a16:creationId xmlns:a16="http://schemas.microsoft.com/office/drawing/2014/main" id="{BF484101-ED0D-4945-A038-D7A8BB8A4013}"/>
              </a:ext>
            </a:extLst>
          </p:cNvPr>
          <p:cNvSpPr txBox="1">
            <a:spLocks noChangeArrowheads="1"/>
          </p:cNvSpPr>
          <p:nvPr/>
        </p:nvSpPr>
        <p:spPr bwMode="auto">
          <a:xfrm>
            <a:off x="7261614" y="3438558"/>
            <a:ext cx="4079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9" name="AutoShape 79">
            <a:extLst>
              <a:ext uri="{FF2B5EF4-FFF2-40B4-BE49-F238E27FC236}">
                <a16:creationId xmlns:a16="http://schemas.microsoft.com/office/drawing/2014/main" id="{A1644D48-F9C3-47B9-939F-8FB83E82993F}"/>
              </a:ext>
            </a:extLst>
          </p:cNvPr>
          <p:cNvCxnSpPr>
            <a:cxnSpLocks noChangeShapeType="1"/>
          </p:cNvCxnSpPr>
          <p:nvPr/>
        </p:nvCxnSpPr>
        <p:spPr bwMode="auto">
          <a:xfrm>
            <a:off x="8188714" y="4499008"/>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20" name="AutoShape 80">
            <a:extLst>
              <a:ext uri="{FF2B5EF4-FFF2-40B4-BE49-F238E27FC236}">
                <a16:creationId xmlns:a16="http://schemas.microsoft.com/office/drawing/2014/main" id="{CA2DEF31-2839-47B2-B5BA-716DECD5AAD3}"/>
              </a:ext>
            </a:extLst>
          </p:cNvPr>
          <p:cNvCxnSpPr>
            <a:cxnSpLocks noChangeShapeType="1"/>
          </p:cNvCxnSpPr>
          <p:nvPr/>
        </p:nvCxnSpPr>
        <p:spPr bwMode="auto">
          <a:xfrm>
            <a:off x="8080764" y="4479958"/>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76" name="Text Box 81">
            <a:extLst>
              <a:ext uri="{FF2B5EF4-FFF2-40B4-BE49-F238E27FC236}">
                <a16:creationId xmlns:a16="http://schemas.microsoft.com/office/drawing/2014/main" id="{B00E346E-E2C7-4A67-9379-E9F39CE000E2}"/>
              </a:ext>
            </a:extLst>
          </p:cNvPr>
          <p:cNvSpPr txBox="1">
            <a:spLocks noChangeArrowheads="1"/>
          </p:cNvSpPr>
          <p:nvPr/>
        </p:nvSpPr>
        <p:spPr bwMode="auto">
          <a:xfrm>
            <a:off x="8064889" y="4278345"/>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79" name="Text Box 82">
            <a:extLst>
              <a:ext uri="{FF2B5EF4-FFF2-40B4-BE49-F238E27FC236}">
                <a16:creationId xmlns:a16="http://schemas.microsoft.com/office/drawing/2014/main" id="{26B63F3E-50B9-4A44-8D27-59EDCD40611F}"/>
              </a:ext>
            </a:extLst>
          </p:cNvPr>
          <p:cNvSpPr txBox="1">
            <a:spLocks noChangeArrowheads="1"/>
          </p:cNvSpPr>
          <p:nvPr/>
        </p:nvSpPr>
        <p:spPr bwMode="auto">
          <a:xfrm>
            <a:off x="8314127" y="4181508"/>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281" name="Group 83">
            <a:extLst>
              <a:ext uri="{FF2B5EF4-FFF2-40B4-BE49-F238E27FC236}">
                <a16:creationId xmlns:a16="http://schemas.microsoft.com/office/drawing/2014/main" id="{688F7308-DB6A-4213-8357-E2C7EFB0A4AA}"/>
              </a:ext>
            </a:extLst>
          </p:cNvPr>
          <p:cNvGrpSpPr>
            <a:grpSpLocks/>
          </p:cNvGrpSpPr>
          <p:nvPr/>
        </p:nvGrpSpPr>
        <p:grpSpPr bwMode="auto">
          <a:xfrm rot="16200000">
            <a:off x="8812602" y="4245008"/>
            <a:ext cx="342900" cy="342900"/>
            <a:chOff x="110642400" y="108985050"/>
            <a:chExt cx="285750" cy="514350"/>
          </a:xfrm>
        </p:grpSpPr>
        <p:sp>
          <p:nvSpPr>
            <p:cNvPr id="10282" name="AutoShape 84">
              <a:extLst>
                <a:ext uri="{FF2B5EF4-FFF2-40B4-BE49-F238E27FC236}">
                  <a16:creationId xmlns:a16="http://schemas.microsoft.com/office/drawing/2014/main" id="{F2C2CCF9-0CB0-43B7-A3D0-373A24CC674B}"/>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83" name="AutoShape 85">
              <a:extLst>
                <a:ext uri="{FF2B5EF4-FFF2-40B4-BE49-F238E27FC236}">
                  <a16:creationId xmlns:a16="http://schemas.microsoft.com/office/drawing/2014/main" id="{309444C1-0AB9-4236-866B-DEA6C5EC217B}"/>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84" name="AutoShape 86">
              <a:extLst>
                <a:ext uri="{FF2B5EF4-FFF2-40B4-BE49-F238E27FC236}">
                  <a16:creationId xmlns:a16="http://schemas.microsoft.com/office/drawing/2014/main" id="{E1227300-848C-4E05-A2CC-8D90FA1E7494}"/>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86" name="AutoShape 87">
              <a:extLst>
                <a:ext uri="{FF2B5EF4-FFF2-40B4-BE49-F238E27FC236}">
                  <a16:creationId xmlns:a16="http://schemas.microsoft.com/office/drawing/2014/main" id="{ADA862CA-665B-4EB7-A19D-DFBEDEEC574C}"/>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88" name="AutoShape 88">
              <a:extLst>
                <a:ext uri="{FF2B5EF4-FFF2-40B4-BE49-F238E27FC236}">
                  <a16:creationId xmlns:a16="http://schemas.microsoft.com/office/drawing/2014/main" id="{3D0F2CEA-49EE-4223-A936-DBA61221CD8C}"/>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90" name="AutoShape 89">
              <a:extLst>
                <a:ext uri="{FF2B5EF4-FFF2-40B4-BE49-F238E27FC236}">
                  <a16:creationId xmlns:a16="http://schemas.microsoft.com/office/drawing/2014/main" id="{977CB224-834A-4F03-A4A1-46E9C7BBF869}"/>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91" name="AutoShape 90">
              <a:extLst>
                <a:ext uri="{FF2B5EF4-FFF2-40B4-BE49-F238E27FC236}">
                  <a16:creationId xmlns:a16="http://schemas.microsoft.com/office/drawing/2014/main" id="{6932C712-AA85-435A-8ABA-35E980E07067}"/>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94" name="AutoShape 91">
              <a:extLst>
                <a:ext uri="{FF2B5EF4-FFF2-40B4-BE49-F238E27FC236}">
                  <a16:creationId xmlns:a16="http://schemas.microsoft.com/office/drawing/2014/main" id="{207CD2D9-56B1-46A4-A545-17AA3221A4D0}"/>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95" name="AutoShape 92">
              <a:extLst>
                <a:ext uri="{FF2B5EF4-FFF2-40B4-BE49-F238E27FC236}">
                  <a16:creationId xmlns:a16="http://schemas.microsoft.com/office/drawing/2014/main" id="{49012E08-666A-4CE2-8905-13DB6F7E83E6}"/>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0298" name="Line 93">
            <a:extLst>
              <a:ext uri="{FF2B5EF4-FFF2-40B4-BE49-F238E27FC236}">
                <a16:creationId xmlns:a16="http://schemas.microsoft.com/office/drawing/2014/main" id="{69583452-0504-461B-B723-B780CE1F4B37}"/>
              </a:ext>
            </a:extLst>
          </p:cNvPr>
          <p:cNvSpPr>
            <a:spLocks noChangeShapeType="1"/>
          </p:cNvSpPr>
          <p:nvPr/>
        </p:nvSpPr>
        <p:spPr bwMode="auto">
          <a:xfrm>
            <a:off x="5040702" y="4645058"/>
            <a:ext cx="6858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1" name="Line 94">
            <a:extLst>
              <a:ext uri="{FF2B5EF4-FFF2-40B4-BE49-F238E27FC236}">
                <a16:creationId xmlns:a16="http://schemas.microsoft.com/office/drawing/2014/main" id="{A9CD915A-36A6-455D-825C-09347EE9F734}"/>
              </a:ext>
            </a:extLst>
          </p:cNvPr>
          <p:cNvSpPr>
            <a:spLocks noChangeShapeType="1"/>
          </p:cNvSpPr>
          <p:nvPr/>
        </p:nvSpPr>
        <p:spPr bwMode="auto">
          <a:xfrm>
            <a:off x="10870002" y="4245008"/>
            <a:ext cx="0" cy="4000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2" name="Line 95">
            <a:extLst>
              <a:ext uri="{FF2B5EF4-FFF2-40B4-BE49-F238E27FC236}">
                <a16:creationId xmlns:a16="http://schemas.microsoft.com/office/drawing/2014/main" id="{00DF2696-8FB8-40D8-BA06-2A69C2F887DF}"/>
              </a:ext>
            </a:extLst>
          </p:cNvPr>
          <p:cNvSpPr>
            <a:spLocks noChangeShapeType="1"/>
          </p:cNvSpPr>
          <p:nvPr/>
        </p:nvSpPr>
        <p:spPr bwMode="auto">
          <a:xfrm>
            <a:off x="10698552" y="4245008"/>
            <a:ext cx="3429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5" name="Line 96">
            <a:extLst>
              <a:ext uri="{FF2B5EF4-FFF2-40B4-BE49-F238E27FC236}">
                <a16:creationId xmlns:a16="http://schemas.microsoft.com/office/drawing/2014/main" id="{4564EB7F-DB10-474C-980B-094B6C45165F}"/>
              </a:ext>
            </a:extLst>
          </p:cNvPr>
          <p:cNvSpPr>
            <a:spLocks noChangeShapeType="1"/>
          </p:cNvSpPr>
          <p:nvPr/>
        </p:nvSpPr>
        <p:spPr bwMode="auto">
          <a:xfrm>
            <a:off x="9955602" y="4359308"/>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6" name="Line 97">
            <a:extLst>
              <a:ext uri="{FF2B5EF4-FFF2-40B4-BE49-F238E27FC236}">
                <a16:creationId xmlns:a16="http://schemas.microsoft.com/office/drawing/2014/main" id="{9AA3F094-EC08-4DC3-A083-C9A44E4FFDC1}"/>
              </a:ext>
            </a:extLst>
          </p:cNvPr>
          <p:cNvSpPr>
            <a:spLocks noChangeShapeType="1"/>
          </p:cNvSpPr>
          <p:nvPr/>
        </p:nvSpPr>
        <p:spPr bwMode="auto">
          <a:xfrm>
            <a:off x="9784152" y="435930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10" name="Line 98">
            <a:extLst>
              <a:ext uri="{FF2B5EF4-FFF2-40B4-BE49-F238E27FC236}">
                <a16:creationId xmlns:a16="http://schemas.microsoft.com/office/drawing/2014/main" id="{2233565B-2A3A-4E29-ADEC-964550C41E67}"/>
              </a:ext>
            </a:extLst>
          </p:cNvPr>
          <p:cNvSpPr>
            <a:spLocks noChangeShapeType="1"/>
          </p:cNvSpPr>
          <p:nvPr/>
        </p:nvSpPr>
        <p:spPr bwMode="auto">
          <a:xfrm>
            <a:off x="11612952" y="424500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13" name="Line 99">
            <a:extLst>
              <a:ext uri="{FF2B5EF4-FFF2-40B4-BE49-F238E27FC236}">
                <a16:creationId xmlns:a16="http://schemas.microsoft.com/office/drawing/2014/main" id="{39C34681-4B10-4E7A-9805-3171F0008124}"/>
              </a:ext>
            </a:extLst>
          </p:cNvPr>
          <p:cNvSpPr>
            <a:spLocks noChangeShapeType="1"/>
          </p:cNvSpPr>
          <p:nvPr/>
        </p:nvSpPr>
        <p:spPr bwMode="auto">
          <a:xfrm>
            <a:off x="11441502" y="424500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18" name="Text Box 100">
            <a:extLst>
              <a:ext uri="{FF2B5EF4-FFF2-40B4-BE49-F238E27FC236}">
                <a16:creationId xmlns:a16="http://schemas.microsoft.com/office/drawing/2014/main" id="{C85964E0-DBB4-4633-AF96-8132F44092F4}"/>
              </a:ext>
            </a:extLst>
          </p:cNvPr>
          <p:cNvSpPr txBox="1">
            <a:spLocks noChangeArrowheads="1"/>
          </p:cNvSpPr>
          <p:nvPr/>
        </p:nvSpPr>
        <p:spPr bwMode="auto">
          <a:xfrm>
            <a:off x="10584252" y="367350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1" name="Text Box 101">
            <a:extLst>
              <a:ext uri="{FF2B5EF4-FFF2-40B4-BE49-F238E27FC236}">
                <a16:creationId xmlns:a16="http://schemas.microsoft.com/office/drawing/2014/main" id="{9C3E219D-F36E-4501-858E-FCBB2DC54BD9}"/>
              </a:ext>
            </a:extLst>
          </p:cNvPr>
          <p:cNvSpPr txBox="1">
            <a:spLocks noChangeArrowheads="1"/>
          </p:cNvSpPr>
          <p:nvPr/>
        </p:nvSpPr>
        <p:spPr bwMode="auto">
          <a:xfrm>
            <a:off x="10527102" y="4702208"/>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2" name="Text Box 102">
            <a:extLst>
              <a:ext uri="{FF2B5EF4-FFF2-40B4-BE49-F238E27FC236}">
                <a16:creationId xmlns:a16="http://schemas.microsoft.com/office/drawing/2014/main" id="{C52E1EF0-BBF7-4243-948C-6707B905C6F5}"/>
              </a:ext>
            </a:extLst>
          </p:cNvPr>
          <p:cNvSpPr txBox="1">
            <a:spLocks noChangeArrowheads="1"/>
          </p:cNvSpPr>
          <p:nvPr/>
        </p:nvSpPr>
        <p:spPr bwMode="auto">
          <a:xfrm>
            <a:off x="11327202" y="367350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3" name="Text Box 103">
            <a:extLst>
              <a:ext uri="{FF2B5EF4-FFF2-40B4-BE49-F238E27FC236}">
                <a16:creationId xmlns:a16="http://schemas.microsoft.com/office/drawing/2014/main" id="{28C72315-9631-41EC-8EFC-5654B434C95B}"/>
              </a:ext>
            </a:extLst>
          </p:cNvPr>
          <p:cNvSpPr txBox="1">
            <a:spLocks noChangeArrowheads="1"/>
          </p:cNvSpPr>
          <p:nvPr/>
        </p:nvSpPr>
        <p:spPr bwMode="auto">
          <a:xfrm>
            <a:off x="11670102" y="4359308"/>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4" name="Text Box 104">
            <a:extLst>
              <a:ext uri="{FF2B5EF4-FFF2-40B4-BE49-F238E27FC236}">
                <a16:creationId xmlns:a16="http://schemas.microsoft.com/office/drawing/2014/main" id="{645FE693-FC5C-4C88-87CC-2DA3C068BB77}"/>
              </a:ext>
            </a:extLst>
          </p:cNvPr>
          <p:cNvSpPr txBox="1">
            <a:spLocks noChangeArrowheads="1"/>
          </p:cNvSpPr>
          <p:nvPr/>
        </p:nvSpPr>
        <p:spPr bwMode="auto">
          <a:xfrm>
            <a:off x="10927152" y="2130458"/>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6" name="TextBox 10325">
            <a:extLst>
              <a:ext uri="{FF2B5EF4-FFF2-40B4-BE49-F238E27FC236}">
                <a16:creationId xmlns:a16="http://schemas.microsoft.com/office/drawing/2014/main" id="{20A2D310-C664-4963-A235-5B2E28F0FC59}"/>
              </a:ext>
            </a:extLst>
          </p:cNvPr>
          <p:cNvSpPr txBox="1"/>
          <p:nvPr/>
        </p:nvSpPr>
        <p:spPr>
          <a:xfrm>
            <a:off x="578498" y="522514"/>
            <a:ext cx="4122480" cy="5755422"/>
          </a:xfrm>
          <a:prstGeom prst="rect">
            <a:avLst/>
          </a:prstGeom>
          <a:noFill/>
        </p:spPr>
        <p:txBody>
          <a:bodyPr wrap="square" rtlCol="0">
            <a:spAutoFit/>
          </a:bodyPr>
          <a:lstStyle/>
          <a:p>
            <a:r>
              <a:rPr lang="en-US" sz="1400" dirty="0">
                <a:latin typeface="Arial Narrow" panose="020B0606020202030204" pitchFamily="34" charset="0"/>
              </a:rPr>
              <a:t>So their only hope is shipwreck. And then on this night, like every night before they're watching for land. Verse 27 is when they spot that land and what night is it? It's the 14th night. What's symbology is connected to the 14th night? If we went into </a:t>
            </a:r>
            <a:r>
              <a:rPr lang="en-US" sz="1400" dirty="0" err="1">
                <a:latin typeface="Arial Narrow" panose="020B0606020202030204" pitchFamily="34" charset="0"/>
              </a:rPr>
              <a:t>Millerite</a:t>
            </a:r>
            <a:r>
              <a:rPr lang="en-US" sz="1400" dirty="0">
                <a:latin typeface="Arial Narrow" panose="020B0606020202030204" pitchFamily="34" charset="0"/>
              </a:rPr>
              <a:t> history and we spoke of the 14th night, what waymark are we considering? The midnight cry.  And it isn't any time on the 14th night, it says on the 14th night at midnight.  When we mark the midnight cry we're talking about Exeter, and when was Exeter, what date? August 14</a:t>
            </a:r>
            <a:r>
              <a:rPr lang="en-US" sz="1400" baseline="30000" dirty="0">
                <a:latin typeface="Arial Narrow" panose="020B0606020202030204" pitchFamily="34" charset="0"/>
              </a:rPr>
              <a:t>th </a:t>
            </a:r>
            <a:r>
              <a:rPr lang="en-US" sz="1400" dirty="0">
                <a:latin typeface="Arial Narrow" panose="020B0606020202030204" pitchFamily="34" charset="0"/>
              </a:rPr>
              <a:t>where the message was first given.  Samuel Snow arrived on the 14</a:t>
            </a:r>
            <a:r>
              <a:rPr lang="en-US" sz="1400" baseline="30000" dirty="0">
                <a:latin typeface="Arial Narrow" panose="020B0606020202030204" pitchFamily="34" charset="0"/>
              </a:rPr>
              <a:t>th</a:t>
            </a:r>
            <a:r>
              <a:rPr lang="en-US" sz="1400" dirty="0">
                <a:latin typeface="Arial Narrow" panose="020B0606020202030204" pitchFamily="34" charset="0"/>
              </a:rPr>
              <a:t>night, and gave the M/C, and what did he say?  He said right in front of you is a shut door, this is Oct 22, 1844 and it’s a warning message. What they are being warned about in this history is shipwreck. </a:t>
            </a:r>
          </a:p>
          <a:p>
            <a:r>
              <a:rPr lang="en-US" sz="1400" dirty="0">
                <a:latin typeface="Arial Narrow" panose="020B0606020202030204" pitchFamily="34" charset="0"/>
              </a:rPr>
              <a:t> </a:t>
            </a:r>
          </a:p>
          <a:p>
            <a:r>
              <a:rPr lang="en-US" sz="1400" dirty="0">
                <a:latin typeface="Arial Narrow" panose="020B0606020202030204" pitchFamily="34" charset="0"/>
              </a:rPr>
              <a:t>When is comes to the ship in our first line, what is S/L? It's a shut door, its the end of their journey.  When we bring that down to the second ship we find the same end at shipwreck S/L and a shut door, but prior to that the warning is given. And </a:t>
            </a:r>
            <a:r>
              <a:rPr lang="en-US" sz="1400" b="1" dirty="0">
                <a:latin typeface="Arial Narrow" panose="020B0606020202030204" pitchFamily="34" charset="0"/>
              </a:rPr>
              <a:t>they’re told that this is right in front of you, and now you can see it, </a:t>
            </a:r>
            <a:r>
              <a:rPr lang="en-US" sz="1400" b="1" u="sng" dirty="0">
                <a:latin typeface="Arial Narrow" panose="020B0606020202030204" pitchFamily="34" charset="0"/>
              </a:rPr>
              <a:t>it’s visible</a:t>
            </a:r>
            <a:r>
              <a:rPr lang="en-US" sz="1400" dirty="0">
                <a:latin typeface="Arial Narrow" panose="020B0606020202030204" pitchFamily="34" charset="0"/>
              </a:rPr>
              <a:t>.  This is Acts 27:27 a doubling, and it is on the 14</a:t>
            </a:r>
            <a:r>
              <a:rPr lang="en-US" sz="1400" baseline="30000" dirty="0">
                <a:latin typeface="Arial Narrow" panose="020B0606020202030204" pitchFamily="34" charset="0"/>
              </a:rPr>
              <a:t>th</a:t>
            </a:r>
            <a:r>
              <a:rPr lang="en-US" sz="1400" dirty="0">
                <a:latin typeface="Arial Narrow" panose="020B0606020202030204" pitchFamily="34" charset="0"/>
              </a:rPr>
              <a:t>night at Midnight, when they are giving the M/C.  It wouldn’t be stretching the story to say there would be a cry go up over the boat when they spotted land....</a:t>
            </a:r>
          </a:p>
          <a:p>
            <a:r>
              <a:rPr lang="en-US" dirty="0"/>
              <a:t> </a:t>
            </a:r>
          </a:p>
        </p:txBody>
      </p:sp>
      <p:grpSp>
        <p:nvGrpSpPr>
          <p:cNvPr id="151" name="Group 150">
            <a:extLst>
              <a:ext uri="{FF2B5EF4-FFF2-40B4-BE49-F238E27FC236}">
                <a16:creationId xmlns:a16="http://schemas.microsoft.com/office/drawing/2014/main" id="{13C2B162-0F01-496D-80F0-737AAF4F01E2}"/>
              </a:ext>
            </a:extLst>
          </p:cNvPr>
          <p:cNvGrpSpPr/>
          <p:nvPr/>
        </p:nvGrpSpPr>
        <p:grpSpPr>
          <a:xfrm>
            <a:off x="7101673" y="5561839"/>
            <a:ext cx="1897856" cy="229394"/>
            <a:chOff x="7028658" y="5441168"/>
            <a:chExt cx="1897856" cy="229394"/>
          </a:xfrm>
        </p:grpSpPr>
        <p:cxnSp>
          <p:nvCxnSpPr>
            <p:cNvPr id="152" name="AutoShape 64">
              <a:extLst>
                <a:ext uri="{FF2B5EF4-FFF2-40B4-BE49-F238E27FC236}">
                  <a16:creationId xmlns:a16="http://schemas.microsoft.com/office/drawing/2014/main" id="{0E0A68B7-3F26-4FA2-BFD0-625F70FDEB06}"/>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3" name="Freeform 108">
              <a:extLst>
                <a:ext uri="{FF2B5EF4-FFF2-40B4-BE49-F238E27FC236}">
                  <a16:creationId xmlns:a16="http://schemas.microsoft.com/office/drawing/2014/main" id="{F322C450-E0A4-475F-B810-32171643336F}"/>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109">
              <a:extLst>
                <a:ext uri="{FF2B5EF4-FFF2-40B4-BE49-F238E27FC236}">
                  <a16:creationId xmlns:a16="http://schemas.microsoft.com/office/drawing/2014/main" id="{FBEB1EC2-BFC3-4E72-A83D-DEC940E0B463}"/>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11" name="Text Box 118">
            <a:extLst>
              <a:ext uri="{FF2B5EF4-FFF2-40B4-BE49-F238E27FC236}">
                <a16:creationId xmlns:a16="http://schemas.microsoft.com/office/drawing/2014/main" id="{CDB084F2-6EA8-4913-87C2-01FA0A3B1BF5}"/>
              </a:ext>
            </a:extLst>
          </p:cNvPr>
          <p:cNvSpPr txBox="1">
            <a:spLocks noChangeArrowheads="1"/>
          </p:cNvSpPr>
          <p:nvPr/>
        </p:nvSpPr>
        <p:spPr bwMode="auto">
          <a:xfrm>
            <a:off x="7213989" y="478298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Line 119">
            <a:extLst>
              <a:ext uri="{FF2B5EF4-FFF2-40B4-BE49-F238E27FC236}">
                <a16:creationId xmlns:a16="http://schemas.microsoft.com/office/drawing/2014/main" id="{12872928-4230-44AC-8174-9F37FFACD683}"/>
              </a:ext>
            </a:extLst>
          </p:cNvPr>
          <p:cNvSpPr>
            <a:spLocks noChangeShapeType="1"/>
          </p:cNvSpPr>
          <p:nvPr/>
        </p:nvSpPr>
        <p:spPr bwMode="auto">
          <a:xfrm>
            <a:off x="7442589" y="4725835"/>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2175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nodeType="withEffect">
                                  <p:stCondLst>
                                    <p:cond delay="0"/>
                                  </p:stCondLst>
                                  <p:childTnLst>
                                    <p:set>
                                      <p:cBhvr>
                                        <p:cTn id="16" dur="1" fill="hold">
                                          <p:stCondLst>
                                            <p:cond delay="0"/>
                                          </p:stCondLst>
                                        </p:cTn>
                                        <p:tgtEl>
                                          <p:spTgt spid="10243"/>
                                        </p:tgtEl>
                                        <p:attrNameLst>
                                          <p:attrName>style.visibility</p:attrName>
                                        </p:attrNameLst>
                                      </p:cBhvr>
                                      <p:to>
                                        <p:strVal val="visible"/>
                                      </p:to>
                                    </p:set>
                                    <p:anim calcmode="lin" valueType="num">
                                      <p:cBhvr>
                                        <p:cTn id="17" dur="500" fill="hold"/>
                                        <p:tgtEl>
                                          <p:spTgt spid="10243"/>
                                        </p:tgtEl>
                                        <p:attrNameLst>
                                          <p:attrName>ppt_w</p:attrName>
                                        </p:attrNameLst>
                                      </p:cBhvr>
                                      <p:tavLst>
                                        <p:tav tm="0">
                                          <p:val>
                                            <p:fltVal val="0"/>
                                          </p:val>
                                        </p:tav>
                                        <p:tav tm="100000">
                                          <p:val>
                                            <p:strVal val="#ppt_w"/>
                                          </p:val>
                                        </p:tav>
                                      </p:tavLst>
                                    </p:anim>
                                    <p:anim calcmode="lin" valueType="num">
                                      <p:cBhvr>
                                        <p:cTn id="18" dur="500" fill="hold"/>
                                        <p:tgtEl>
                                          <p:spTgt spid="10243"/>
                                        </p:tgtEl>
                                        <p:attrNameLst>
                                          <p:attrName>ppt_h</p:attrName>
                                        </p:attrNameLst>
                                      </p:cBhvr>
                                      <p:tavLst>
                                        <p:tav tm="0">
                                          <p:val>
                                            <p:fltVal val="0"/>
                                          </p:val>
                                        </p:tav>
                                        <p:tav tm="100000">
                                          <p:val>
                                            <p:strVal val="#ppt_h"/>
                                          </p:val>
                                        </p:tav>
                                      </p:tavLst>
                                    </p:anim>
                                    <p:animEffect transition="in" filter="fade">
                                      <p:cBhvr>
                                        <p:cTn id="19" dur="500"/>
                                        <p:tgtEl>
                                          <p:spTgt spid="10243"/>
                                        </p:tgtEl>
                                      </p:cBhvr>
                                    </p:animEffect>
                                  </p:childTnLst>
                                </p:cTn>
                              </p:par>
                              <p:par>
                                <p:cTn id="20" presetID="53" presetClass="entr" presetSubtype="16" fill="hold" nodeType="withEffect">
                                  <p:stCondLst>
                                    <p:cond delay="0"/>
                                  </p:stCondLst>
                                  <p:childTnLst>
                                    <p:set>
                                      <p:cBhvr>
                                        <p:cTn id="21" dur="1" fill="hold">
                                          <p:stCondLst>
                                            <p:cond delay="0"/>
                                          </p:stCondLst>
                                        </p:cTn>
                                        <p:tgtEl>
                                          <p:spTgt spid="10244"/>
                                        </p:tgtEl>
                                        <p:attrNameLst>
                                          <p:attrName>style.visibility</p:attrName>
                                        </p:attrNameLst>
                                      </p:cBhvr>
                                      <p:to>
                                        <p:strVal val="visible"/>
                                      </p:to>
                                    </p:set>
                                    <p:anim calcmode="lin" valueType="num">
                                      <p:cBhvr>
                                        <p:cTn id="22" dur="500" fill="hold"/>
                                        <p:tgtEl>
                                          <p:spTgt spid="10244"/>
                                        </p:tgtEl>
                                        <p:attrNameLst>
                                          <p:attrName>ppt_w</p:attrName>
                                        </p:attrNameLst>
                                      </p:cBhvr>
                                      <p:tavLst>
                                        <p:tav tm="0">
                                          <p:val>
                                            <p:fltVal val="0"/>
                                          </p:val>
                                        </p:tav>
                                        <p:tav tm="100000">
                                          <p:val>
                                            <p:strVal val="#ppt_w"/>
                                          </p:val>
                                        </p:tav>
                                      </p:tavLst>
                                    </p:anim>
                                    <p:anim calcmode="lin" valueType="num">
                                      <p:cBhvr>
                                        <p:cTn id="23" dur="500" fill="hold"/>
                                        <p:tgtEl>
                                          <p:spTgt spid="10244"/>
                                        </p:tgtEl>
                                        <p:attrNameLst>
                                          <p:attrName>ppt_h</p:attrName>
                                        </p:attrNameLst>
                                      </p:cBhvr>
                                      <p:tavLst>
                                        <p:tav tm="0">
                                          <p:val>
                                            <p:fltVal val="0"/>
                                          </p:val>
                                        </p:tav>
                                        <p:tav tm="100000">
                                          <p:val>
                                            <p:strVal val="#ppt_h"/>
                                          </p:val>
                                        </p:tav>
                                      </p:tavLst>
                                    </p:anim>
                                    <p:animEffect transition="in" filter="fade">
                                      <p:cBhvr>
                                        <p:cTn id="24" dur="500"/>
                                        <p:tgtEl>
                                          <p:spTgt spid="1024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nodeType="withEffect">
                                  <p:stCondLst>
                                    <p:cond delay="0"/>
                                  </p:stCondLst>
                                  <p:childTnLst>
                                    <p:set>
                                      <p:cBhvr>
                                        <p:cTn id="31" dur="1" fill="hold">
                                          <p:stCondLst>
                                            <p:cond delay="0"/>
                                          </p:stCondLst>
                                        </p:cTn>
                                        <p:tgtEl>
                                          <p:spTgt spid="10246"/>
                                        </p:tgtEl>
                                        <p:attrNameLst>
                                          <p:attrName>style.visibility</p:attrName>
                                        </p:attrNameLst>
                                      </p:cBhvr>
                                      <p:to>
                                        <p:strVal val="visible"/>
                                      </p:to>
                                    </p:set>
                                    <p:anim calcmode="lin" valueType="num">
                                      <p:cBhvr>
                                        <p:cTn id="32" dur="500" fill="hold"/>
                                        <p:tgtEl>
                                          <p:spTgt spid="10246"/>
                                        </p:tgtEl>
                                        <p:attrNameLst>
                                          <p:attrName>ppt_w</p:attrName>
                                        </p:attrNameLst>
                                      </p:cBhvr>
                                      <p:tavLst>
                                        <p:tav tm="0">
                                          <p:val>
                                            <p:fltVal val="0"/>
                                          </p:val>
                                        </p:tav>
                                        <p:tav tm="100000">
                                          <p:val>
                                            <p:strVal val="#ppt_w"/>
                                          </p:val>
                                        </p:tav>
                                      </p:tavLst>
                                    </p:anim>
                                    <p:anim calcmode="lin" valueType="num">
                                      <p:cBhvr>
                                        <p:cTn id="33" dur="500" fill="hold"/>
                                        <p:tgtEl>
                                          <p:spTgt spid="10246"/>
                                        </p:tgtEl>
                                        <p:attrNameLst>
                                          <p:attrName>ppt_h</p:attrName>
                                        </p:attrNameLst>
                                      </p:cBhvr>
                                      <p:tavLst>
                                        <p:tav tm="0">
                                          <p:val>
                                            <p:fltVal val="0"/>
                                          </p:val>
                                        </p:tav>
                                        <p:tav tm="100000">
                                          <p:val>
                                            <p:strVal val="#ppt_h"/>
                                          </p:val>
                                        </p:tav>
                                      </p:tavLst>
                                    </p:anim>
                                    <p:animEffect transition="in" filter="fade">
                                      <p:cBhvr>
                                        <p:cTn id="34" dur="500"/>
                                        <p:tgtEl>
                                          <p:spTgt spid="1024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nodeType="withEffect">
                                  <p:stCondLst>
                                    <p:cond delay="0"/>
                                  </p:stCondLst>
                                  <p:childTnLst>
                                    <p:set>
                                      <p:cBhvr>
                                        <p:cTn id="51" dur="1" fill="hold">
                                          <p:stCondLst>
                                            <p:cond delay="0"/>
                                          </p:stCondLst>
                                        </p:cTn>
                                        <p:tgtEl>
                                          <p:spTgt spid="10250"/>
                                        </p:tgtEl>
                                        <p:attrNameLst>
                                          <p:attrName>style.visibility</p:attrName>
                                        </p:attrNameLst>
                                      </p:cBhvr>
                                      <p:to>
                                        <p:strVal val="visible"/>
                                      </p:to>
                                    </p:set>
                                    <p:anim calcmode="lin" valueType="num">
                                      <p:cBhvr>
                                        <p:cTn id="52" dur="500" fill="hold"/>
                                        <p:tgtEl>
                                          <p:spTgt spid="10250"/>
                                        </p:tgtEl>
                                        <p:attrNameLst>
                                          <p:attrName>ppt_w</p:attrName>
                                        </p:attrNameLst>
                                      </p:cBhvr>
                                      <p:tavLst>
                                        <p:tav tm="0">
                                          <p:val>
                                            <p:fltVal val="0"/>
                                          </p:val>
                                        </p:tav>
                                        <p:tav tm="100000">
                                          <p:val>
                                            <p:strVal val="#ppt_w"/>
                                          </p:val>
                                        </p:tav>
                                      </p:tavLst>
                                    </p:anim>
                                    <p:anim calcmode="lin" valueType="num">
                                      <p:cBhvr>
                                        <p:cTn id="53" dur="500" fill="hold"/>
                                        <p:tgtEl>
                                          <p:spTgt spid="10250"/>
                                        </p:tgtEl>
                                        <p:attrNameLst>
                                          <p:attrName>ppt_h</p:attrName>
                                        </p:attrNameLst>
                                      </p:cBhvr>
                                      <p:tavLst>
                                        <p:tav tm="0">
                                          <p:val>
                                            <p:fltVal val="0"/>
                                          </p:val>
                                        </p:tav>
                                        <p:tav tm="100000">
                                          <p:val>
                                            <p:strVal val="#ppt_h"/>
                                          </p:val>
                                        </p:tav>
                                      </p:tavLst>
                                    </p:anim>
                                    <p:animEffect transition="in" filter="fade">
                                      <p:cBhvr>
                                        <p:cTn id="54" dur="500"/>
                                        <p:tgtEl>
                                          <p:spTgt spid="10250"/>
                                        </p:tgtEl>
                                      </p:cBhvr>
                                    </p:animEffect>
                                  </p:childTnLst>
                                </p:cTn>
                              </p:par>
                              <p:par>
                                <p:cTn id="55" presetID="53" presetClass="entr" presetSubtype="16" fill="hold" nodeType="withEffect">
                                  <p:stCondLst>
                                    <p:cond delay="0"/>
                                  </p:stCondLst>
                                  <p:childTnLst>
                                    <p:set>
                                      <p:cBhvr>
                                        <p:cTn id="56" dur="1" fill="hold">
                                          <p:stCondLst>
                                            <p:cond delay="0"/>
                                          </p:stCondLst>
                                        </p:cTn>
                                        <p:tgtEl>
                                          <p:spTgt spid="10251"/>
                                        </p:tgtEl>
                                        <p:attrNameLst>
                                          <p:attrName>style.visibility</p:attrName>
                                        </p:attrNameLst>
                                      </p:cBhvr>
                                      <p:to>
                                        <p:strVal val="visible"/>
                                      </p:to>
                                    </p:set>
                                    <p:anim calcmode="lin" valueType="num">
                                      <p:cBhvr>
                                        <p:cTn id="57" dur="500" fill="hold"/>
                                        <p:tgtEl>
                                          <p:spTgt spid="10251"/>
                                        </p:tgtEl>
                                        <p:attrNameLst>
                                          <p:attrName>ppt_w</p:attrName>
                                        </p:attrNameLst>
                                      </p:cBhvr>
                                      <p:tavLst>
                                        <p:tav tm="0">
                                          <p:val>
                                            <p:fltVal val="0"/>
                                          </p:val>
                                        </p:tav>
                                        <p:tav tm="100000">
                                          <p:val>
                                            <p:strVal val="#ppt_w"/>
                                          </p:val>
                                        </p:tav>
                                      </p:tavLst>
                                    </p:anim>
                                    <p:anim calcmode="lin" valueType="num">
                                      <p:cBhvr>
                                        <p:cTn id="58" dur="500" fill="hold"/>
                                        <p:tgtEl>
                                          <p:spTgt spid="10251"/>
                                        </p:tgtEl>
                                        <p:attrNameLst>
                                          <p:attrName>ppt_h</p:attrName>
                                        </p:attrNameLst>
                                      </p:cBhvr>
                                      <p:tavLst>
                                        <p:tav tm="0">
                                          <p:val>
                                            <p:fltVal val="0"/>
                                          </p:val>
                                        </p:tav>
                                        <p:tav tm="100000">
                                          <p:val>
                                            <p:strVal val="#ppt_h"/>
                                          </p:val>
                                        </p:tav>
                                      </p:tavLst>
                                    </p:anim>
                                    <p:animEffect transition="in" filter="fade">
                                      <p:cBhvr>
                                        <p:cTn id="59" dur="500"/>
                                        <p:tgtEl>
                                          <p:spTgt spid="1025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500" fill="hold"/>
                                        <p:tgtEl>
                                          <p:spTgt spid="51"/>
                                        </p:tgtEl>
                                        <p:attrNameLst>
                                          <p:attrName>ppt_w</p:attrName>
                                        </p:attrNameLst>
                                      </p:cBhvr>
                                      <p:tavLst>
                                        <p:tav tm="0">
                                          <p:val>
                                            <p:fltVal val="0"/>
                                          </p:val>
                                        </p:tav>
                                        <p:tav tm="100000">
                                          <p:val>
                                            <p:strVal val="#ppt_w"/>
                                          </p:val>
                                        </p:tav>
                                      </p:tavLst>
                                    </p:anim>
                                    <p:anim calcmode="lin" valueType="num">
                                      <p:cBhvr>
                                        <p:cTn id="63" dur="500" fill="hold"/>
                                        <p:tgtEl>
                                          <p:spTgt spid="51"/>
                                        </p:tgtEl>
                                        <p:attrNameLst>
                                          <p:attrName>ppt_h</p:attrName>
                                        </p:attrNameLst>
                                      </p:cBhvr>
                                      <p:tavLst>
                                        <p:tav tm="0">
                                          <p:val>
                                            <p:fltVal val="0"/>
                                          </p:val>
                                        </p:tav>
                                        <p:tav tm="100000">
                                          <p:val>
                                            <p:strVal val="#ppt_h"/>
                                          </p:val>
                                        </p:tav>
                                      </p:tavLst>
                                    </p:anim>
                                    <p:animEffect transition="in" filter="fade">
                                      <p:cBhvr>
                                        <p:cTn id="64" dur="500"/>
                                        <p:tgtEl>
                                          <p:spTgt spid="51"/>
                                        </p:tgtEl>
                                      </p:cBhvr>
                                    </p:animEffect>
                                  </p:childTnLst>
                                </p:cTn>
                              </p:par>
                              <p:par>
                                <p:cTn id="65" presetID="53" presetClass="entr" presetSubtype="16" fill="hold" nodeType="withEffect">
                                  <p:stCondLst>
                                    <p:cond delay="0"/>
                                  </p:stCondLst>
                                  <p:childTnLst>
                                    <p:set>
                                      <p:cBhvr>
                                        <p:cTn id="66" dur="1" fill="hold">
                                          <p:stCondLst>
                                            <p:cond delay="0"/>
                                          </p:stCondLst>
                                        </p:cTn>
                                        <p:tgtEl>
                                          <p:spTgt spid="10253"/>
                                        </p:tgtEl>
                                        <p:attrNameLst>
                                          <p:attrName>style.visibility</p:attrName>
                                        </p:attrNameLst>
                                      </p:cBhvr>
                                      <p:to>
                                        <p:strVal val="visible"/>
                                      </p:to>
                                    </p:set>
                                    <p:anim calcmode="lin" valueType="num">
                                      <p:cBhvr>
                                        <p:cTn id="67" dur="500" fill="hold"/>
                                        <p:tgtEl>
                                          <p:spTgt spid="10253"/>
                                        </p:tgtEl>
                                        <p:attrNameLst>
                                          <p:attrName>ppt_w</p:attrName>
                                        </p:attrNameLst>
                                      </p:cBhvr>
                                      <p:tavLst>
                                        <p:tav tm="0">
                                          <p:val>
                                            <p:fltVal val="0"/>
                                          </p:val>
                                        </p:tav>
                                        <p:tav tm="100000">
                                          <p:val>
                                            <p:strVal val="#ppt_w"/>
                                          </p:val>
                                        </p:tav>
                                      </p:tavLst>
                                    </p:anim>
                                    <p:anim calcmode="lin" valueType="num">
                                      <p:cBhvr>
                                        <p:cTn id="68" dur="500" fill="hold"/>
                                        <p:tgtEl>
                                          <p:spTgt spid="10253"/>
                                        </p:tgtEl>
                                        <p:attrNameLst>
                                          <p:attrName>ppt_h</p:attrName>
                                        </p:attrNameLst>
                                      </p:cBhvr>
                                      <p:tavLst>
                                        <p:tav tm="0">
                                          <p:val>
                                            <p:fltVal val="0"/>
                                          </p:val>
                                        </p:tav>
                                        <p:tav tm="100000">
                                          <p:val>
                                            <p:strVal val="#ppt_h"/>
                                          </p:val>
                                        </p:tav>
                                      </p:tavLst>
                                    </p:anim>
                                    <p:animEffect transition="in" filter="fade">
                                      <p:cBhvr>
                                        <p:cTn id="69" dur="500"/>
                                        <p:tgtEl>
                                          <p:spTgt spid="10253"/>
                                        </p:tgtEl>
                                      </p:cBhvr>
                                    </p:animEffect>
                                  </p:childTnLst>
                                </p:cTn>
                              </p:par>
                              <p:par>
                                <p:cTn id="70" presetID="53" presetClass="entr" presetSubtype="16" fill="hold" nodeType="withEffect">
                                  <p:stCondLst>
                                    <p:cond delay="0"/>
                                  </p:stCondLst>
                                  <p:childTnLst>
                                    <p:set>
                                      <p:cBhvr>
                                        <p:cTn id="71" dur="1" fill="hold">
                                          <p:stCondLst>
                                            <p:cond delay="0"/>
                                          </p:stCondLst>
                                        </p:cTn>
                                        <p:tgtEl>
                                          <p:spTgt spid="10254"/>
                                        </p:tgtEl>
                                        <p:attrNameLst>
                                          <p:attrName>style.visibility</p:attrName>
                                        </p:attrNameLst>
                                      </p:cBhvr>
                                      <p:to>
                                        <p:strVal val="visible"/>
                                      </p:to>
                                    </p:set>
                                    <p:anim calcmode="lin" valueType="num">
                                      <p:cBhvr>
                                        <p:cTn id="72" dur="500" fill="hold"/>
                                        <p:tgtEl>
                                          <p:spTgt spid="10254"/>
                                        </p:tgtEl>
                                        <p:attrNameLst>
                                          <p:attrName>ppt_w</p:attrName>
                                        </p:attrNameLst>
                                      </p:cBhvr>
                                      <p:tavLst>
                                        <p:tav tm="0">
                                          <p:val>
                                            <p:fltVal val="0"/>
                                          </p:val>
                                        </p:tav>
                                        <p:tav tm="100000">
                                          <p:val>
                                            <p:strVal val="#ppt_w"/>
                                          </p:val>
                                        </p:tav>
                                      </p:tavLst>
                                    </p:anim>
                                    <p:anim calcmode="lin" valueType="num">
                                      <p:cBhvr>
                                        <p:cTn id="73" dur="500" fill="hold"/>
                                        <p:tgtEl>
                                          <p:spTgt spid="10254"/>
                                        </p:tgtEl>
                                        <p:attrNameLst>
                                          <p:attrName>ppt_h</p:attrName>
                                        </p:attrNameLst>
                                      </p:cBhvr>
                                      <p:tavLst>
                                        <p:tav tm="0">
                                          <p:val>
                                            <p:fltVal val="0"/>
                                          </p:val>
                                        </p:tav>
                                        <p:tav tm="100000">
                                          <p:val>
                                            <p:strVal val="#ppt_h"/>
                                          </p:val>
                                        </p:tav>
                                      </p:tavLst>
                                    </p:anim>
                                    <p:animEffect transition="in" filter="fade">
                                      <p:cBhvr>
                                        <p:cTn id="74" dur="500"/>
                                        <p:tgtEl>
                                          <p:spTgt spid="10254"/>
                                        </p:tgtEl>
                                      </p:cBhvr>
                                    </p:animEffect>
                                  </p:childTnLst>
                                </p:cTn>
                              </p:par>
                              <p:par>
                                <p:cTn id="75" presetID="53" presetClass="entr" presetSubtype="16" fill="hold" nodeType="withEffect">
                                  <p:stCondLst>
                                    <p:cond delay="0"/>
                                  </p:stCondLst>
                                  <p:childTnLst>
                                    <p:set>
                                      <p:cBhvr>
                                        <p:cTn id="76" dur="1" fill="hold">
                                          <p:stCondLst>
                                            <p:cond delay="0"/>
                                          </p:stCondLst>
                                        </p:cTn>
                                        <p:tgtEl>
                                          <p:spTgt spid="10255"/>
                                        </p:tgtEl>
                                        <p:attrNameLst>
                                          <p:attrName>style.visibility</p:attrName>
                                        </p:attrNameLst>
                                      </p:cBhvr>
                                      <p:to>
                                        <p:strVal val="visible"/>
                                      </p:to>
                                    </p:set>
                                    <p:anim calcmode="lin" valueType="num">
                                      <p:cBhvr>
                                        <p:cTn id="77" dur="500" fill="hold"/>
                                        <p:tgtEl>
                                          <p:spTgt spid="10255"/>
                                        </p:tgtEl>
                                        <p:attrNameLst>
                                          <p:attrName>ppt_w</p:attrName>
                                        </p:attrNameLst>
                                      </p:cBhvr>
                                      <p:tavLst>
                                        <p:tav tm="0">
                                          <p:val>
                                            <p:fltVal val="0"/>
                                          </p:val>
                                        </p:tav>
                                        <p:tav tm="100000">
                                          <p:val>
                                            <p:strVal val="#ppt_w"/>
                                          </p:val>
                                        </p:tav>
                                      </p:tavLst>
                                    </p:anim>
                                    <p:anim calcmode="lin" valueType="num">
                                      <p:cBhvr>
                                        <p:cTn id="78" dur="500" fill="hold"/>
                                        <p:tgtEl>
                                          <p:spTgt spid="10255"/>
                                        </p:tgtEl>
                                        <p:attrNameLst>
                                          <p:attrName>ppt_h</p:attrName>
                                        </p:attrNameLst>
                                      </p:cBhvr>
                                      <p:tavLst>
                                        <p:tav tm="0">
                                          <p:val>
                                            <p:fltVal val="0"/>
                                          </p:val>
                                        </p:tav>
                                        <p:tav tm="100000">
                                          <p:val>
                                            <p:strVal val="#ppt_h"/>
                                          </p:val>
                                        </p:tav>
                                      </p:tavLst>
                                    </p:anim>
                                    <p:animEffect transition="in" filter="fade">
                                      <p:cBhvr>
                                        <p:cTn id="79" dur="500"/>
                                        <p:tgtEl>
                                          <p:spTgt spid="10255"/>
                                        </p:tgtEl>
                                      </p:cBhvr>
                                    </p:animEffect>
                                  </p:childTnLst>
                                </p:cTn>
                              </p:par>
                              <p:par>
                                <p:cTn id="80" presetID="53" presetClass="entr" presetSubtype="16" fill="hold" nodeType="withEffect">
                                  <p:stCondLst>
                                    <p:cond delay="0"/>
                                  </p:stCondLst>
                                  <p:childTnLst>
                                    <p:set>
                                      <p:cBhvr>
                                        <p:cTn id="81" dur="1" fill="hold">
                                          <p:stCondLst>
                                            <p:cond delay="0"/>
                                          </p:stCondLst>
                                        </p:cTn>
                                        <p:tgtEl>
                                          <p:spTgt spid="10256"/>
                                        </p:tgtEl>
                                        <p:attrNameLst>
                                          <p:attrName>style.visibility</p:attrName>
                                        </p:attrNameLst>
                                      </p:cBhvr>
                                      <p:to>
                                        <p:strVal val="visible"/>
                                      </p:to>
                                    </p:set>
                                    <p:anim calcmode="lin" valueType="num">
                                      <p:cBhvr>
                                        <p:cTn id="82" dur="500" fill="hold"/>
                                        <p:tgtEl>
                                          <p:spTgt spid="10256"/>
                                        </p:tgtEl>
                                        <p:attrNameLst>
                                          <p:attrName>ppt_w</p:attrName>
                                        </p:attrNameLst>
                                      </p:cBhvr>
                                      <p:tavLst>
                                        <p:tav tm="0">
                                          <p:val>
                                            <p:fltVal val="0"/>
                                          </p:val>
                                        </p:tav>
                                        <p:tav tm="100000">
                                          <p:val>
                                            <p:strVal val="#ppt_w"/>
                                          </p:val>
                                        </p:tav>
                                      </p:tavLst>
                                    </p:anim>
                                    <p:anim calcmode="lin" valueType="num">
                                      <p:cBhvr>
                                        <p:cTn id="83" dur="500" fill="hold"/>
                                        <p:tgtEl>
                                          <p:spTgt spid="10256"/>
                                        </p:tgtEl>
                                        <p:attrNameLst>
                                          <p:attrName>ppt_h</p:attrName>
                                        </p:attrNameLst>
                                      </p:cBhvr>
                                      <p:tavLst>
                                        <p:tav tm="0">
                                          <p:val>
                                            <p:fltVal val="0"/>
                                          </p:val>
                                        </p:tav>
                                        <p:tav tm="100000">
                                          <p:val>
                                            <p:strVal val="#ppt_h"/>
                                          </p:val>
                                        </p:tav>
                                      </p:tavLst>
                                    </p:anim>
                                    <p:animEffect transition="in" filter="fade">
                                      <p:cBhvr>
                                        <p:cTn id="84" dur="500"/>
                                        <p:tgtEl>
                                          <p:spTgt spid="10256"/>
                                        </p:tgtEl>
                                      </p:cBhvr>
                                    </p:animEffect>
                                  </p:childTnLst>
                                </p:cTn>
                              </p:par>
                              <p:par>
                                <p:cTn id="85" presetID="53" presetClass="entr" presetSubtype="16" fill="hold" nodeType="withEffect">
                                  <p:stCondLst>
                                    <p:cond delay="0"/>
                                  </p:stCondLst>
                                  <p:childTnLst>
                                    <p:set>
                                      <p:cBhvr>
                                        <p:cTn id="86" dur="1" fill="hold">
                                          <p:stCondLst>
                                            <p:cond delay="0"/>
                                          </p:stCondLst>
                                        </p:cTn>
                                        <p:tgtEl>
                                          <p:spTgt spid="10257"/>
                                        </p:tgtEl>
                                        <p:attrNameLst>
                                          <p:attrName>style.visibility</p:attrName>
                                        </p:attrNameLst>
                                      </p:cBhvr>
                                      <p:to>
                                        <p:strVal val="visible"/>
                                      </p:to>
                                    </p:set>
                                    <p:anim calcmode="lin" valueType="num">
                                      <p:cBhvr>
                                        <p:cTn id="87" dur="500" fill="hold"/>
                                        <p:tgtEl>
                                          <p:spTgt spid="10257"/>
                                        </p:tgtEl>
                                        <p:attrNameLst>
                                          <p:attrName>ppt_w</p:attrName>
                                        </p:attrNameLst>
                                      </p:cBhvr>
                                      <p:tavLst>
                                        <p:tav tm="0">
                                          <p:val>
                                            <p:fltVal val="0"/>
                                          </p:val>
                                        </p:tav>
                                        <p:tav tm="100000">
                                          <p:val>
                                            <p:strVal val="#ppt_w"/>
                                          </p:val>
                                        </p:tav>
                                      </p:tavLst>
                                    </p:anim>
                                    <p:anim calcmode="lin" valueType="num">
                                      <p:cBhvr>
                                        <p:cTn id="88" dur="500" fill="hold"/>
                                        <p:tgtEl>
                                          <p:spTgt spid="10257"/>
                                        </p:tgtEl>
                                        <p:attrNameLst>
                                          <p:attrName>ppt_h</p:attrName>
                                        </p:attrNameLst>
                                      </p:cBhvr>
                                      <p:tavLst>
                                        <p:tav tm="0">
                                          <p:val>
                                            <p:fltVal val="0"/>
                                          </p:val>
                                        </p:tav>
                                        <p:tav tm="100000">
                                          <p:val>
                                            <p:strVal val="#ppt_h"/>
                                          </p:val>
                                        </p:tav>
                                      </p:tavLst>
                                    </p:anim>
                                    <p:animEffect transition="in" filter="fade">
                                      <p:cBhvr>
                                        <p:cTn id="89" dur="500"/>
                                        <p:tgtEl>
                                          <p:spTgt spid="10257"/>
                                        </p:tgtEl>
                                      </p:cBhvr>
                                    </p:animEffect>
                                  </p:childTnLst>
                                </p:cTn>
                              </p:par>
                              <p:par>
                                <p:cTn id="90" presetID="53" presetClass="entr" presetSubtype="16" fill="hold" nodeType="withEffect">
                                  <p:stCondLst>
                                    <p:cond delay="0"/>
                                  </p:stCondLst>
                                  <p:childTnLst>
                                    <p:set>
                                      <p:cBhvr>
                                        <p:cTn id="91" dur="1" fill="hold">
                                          <p:stCondLst>
                                            <p:cond delay="0"/>
                                          </p:stCondLst>
                                        </p:cTn>
                                        <p:tgtEl>
                                          <p:spTgt spid="10258"/>
                                        </p:tgtEl>
                                        <p:attrNameLst>
                                          <p:attrName>style.visibility</p:attrName>
                                        </p:attrNameLst>
                                      </p:cBhvr>
                                      <p:to>
                                        <p:strVal val="visible"/>
                                      </p:to>
                                    </p:set>
                                    <p:anim calcmode="lin" valueType="num">
                                      <p:cBhvr>
                                        <p:cTn id="92" dur="500" fill="hold"/>
                                        <p:tgtEl>
                                          <p:spTgt spid="10258"/>
                                        </p:tgtEl>
                                        <p:attrNameLst>
                                          <p:attrName>ppt_w</p:attrName>
                                        </p:attrNameLst>
                                      </p:cBhvr>
                                      <p:tavLst>
                                        <p:tav tm="0">
                                          <p:val>
                                            <p:fltVal val="0"/>
                                          </p:val>
                                        </p:tav>
                                        <p:tav tm="100000">
                                          <p:val>
                                            <p:strVal val="#ppt_w"/>
                                          </p:val>
                                        </p:tav>
                                      </p:tavLst>
                                    </p:anim>
                                    <p:anim calcmode="lin" valueType="num">
                                      <p:cBhvr>
                                        <p:cTn id="93" dur="500" fill="hold"/>
                                        <p:tgtEl>
                                          <p:spTgt spid="10258"/>
                                        </p:tgtEl>
                                        <p:attrNameLst>
                                          <p:attrName>ppt_h</p:attrName>
                                        </p:attrNameLst>
                                      </p:cBhvr>
                                      <p:tavLst>
                                        <p:tav tm="0">
                                          <p:val>
                                            <p:fltVal val="0"/>
                                          </p:val>
                                        </p:tav>
                                        <p:tav tm="100000">
                                          <p:val>
                                            <p:strVal val="#ppt_h"/>
                                          </p:val>
                                        </p:tav>
                                      </p:tavLst>
                                    </p:anim>
                                    <p:animEffect transition="in" filter="fade">
                                      <p:cBhvr>
                                        <p:cTn id="94" dur="500"/>
                                        <p:tgtEl>
                                          <p:spTgt spid="10258"/>
                                        </p:tgtEl>
                                      </p:cBhvr>
                                    </p:animEffect>
                                  </p:childTnLst>
                                </p:cTn>
                              </p:par>
                              <p:par>
                                <p:cTn id="95" presetID="53" presetClass="entr" presetSubtype="16" fill="hold" nodeType="withEffect">
                                  <p:stCondLst>
                                    <p:cond delay="0"/>
                                  </p:stCondLst>
                                  <p:childTnLst>
                                    <p:set>
                                      <p:cBhvr>
                                        <p:cTn id="96" dur="1" fill="hold">
                                          <p:stCondLst>
                                            <p:cond delay="0"/>
                                          </p:stCondLst>
                                        </p:cTn>
                                        <p:tgtEl>
                                          <p:spTgt spid="10259"/>
                                        </p:tgtEl>
                                        <p:attrNameLst>
                                          <p:attrName>style.visibility</p:attrName>
                                        </p:attrNameLst>
                                      </p:cBhvr>
                                      <p:to>
                                        <p:strVal val="visible"/>
                                      </p:to>
                                    </p:set>
                                    <p:anim calcmode="lin" valueType="num">
                                      <p:cBhvr>
                                        <p:cTn id="97" dur="500" fill="hold"/>
                                        <p:tgtEl>
                                          <p:spTgt spid="10259"/>
                                        </p:tgtEl>
                                        <p:attrNameLst>
                                          <p:attrName>ppt_w</p:attrName>
                                        </p:attrNameLst>
                                      </p:cBhvr>
                                      <p:tavLst>
                                        <p:tav tm="0">
                                          <p:val>
                                            <p:fltVal val="0"/>
                                          </p:val>
                                        </p:tav>
                                        <p:tav tm="100000">
                                          <p:val>
                                            <p:strVal val="#ppt_w"/>
                                          </p:val>
                                        </p:tav>
                                      </p:tavLst>
                                    </p:anim>
                                    <p:anim calcmode="lin" valueType="num">
                                      <p:cBhvr>
                                        <p:cTn id="98" dur="500" fill="hold"/>
                                        <p:tgtEl>
                                          <p:spTgt spid="10259"/>
                                        </p:tgtEl>
                                        <p:attrNameLst>
                                          <p:attrName>ppt_h</p:attrName>
                                        </p:attrNameLst>
                                      </p:cBhvr>
                                      <p:tavLst>
                                        <p:tav tm="0">
                                          <p:val>
                                            <p:fltVal val="0"/>
                                          </p:val>
                                        </p:tav>
                                        <p:tav tm="100000">
                                          <p:val>
                                            <p:strVal val="#ppt_h"/>
                                          </p:val>
                                        </p:tav>
                                      </p:tavLst>
                                    </p:anim>
                                    <p:animEffect transition="in" filter="fade">
                                      <p:cBhvr>
                                        <p:cTn id="99" dur="500"/>
                                        <p:tgtEl>
                                          <p:spTgt spid="10259"/>
                                        </p:tgtEl>
                                      </p:cBhvr>
                                    </p:animEffect>
                                  </p:childTnLst>
                                </p:cTn>
                              </p:par>
                              <p:par>
                                <p:cTn id="100" presetID="53" presetClass="entr" presetSubtype="16" fill="hold" nodeType="withEffect">
                                  <p:stCondLst>
                                    <p:cond delay="0"/>
                                  </p:stCondLst>
                                  <p:childTnLst>
                                    <p:set>
                                      <p:cBhvr>
                                        <p:cTn id="101" dur="1" fill="hold">
                                          <p:stCondLst>
                                            <p:cond delay="0"/>
                                          </p:stCondLst>
                                        </p:cTn>
                                        <p:tgtEl>
                                          <p:spTgt spid="10260"/>
                                        </p:tgtEl>
                                        <p:attrNameLst>
                                          <p:attrName>style.visibility</p:attrName>
                                        </p:attrNameLst>
                                      </p:cBhvr>
                                      <p:to>
                                        <p:strVal val="visible"/>
                                      </p:to>
                                    </p:set>
                                    <p:anim calcmode="lin" valueType="num">
                                      <p:cBhvr>
                                        <p:cTn id="102" dur="500" fill="hold"/>
                                        <p:tgtEl>
                                          <p:spTgt spid="10260"/>
                                        </p:tgtEl>
                                        <p:attrNameLst>
                                          <p:attrName>ppt_w</p:attrName>
                                        </p:attrNameLst>
                                      </p:cBhvr>
                                      <p:tavLst>
                                        <p:tav tm="0">
                                          <p:val>
                                            <p:fltVal val="0"/>
                                          </p:val>
                                        </p:tav>
                                        <p:tav tm="100000">
                                          <p:val>
                                            <p:strVal val="#ppt_w"/>
                                          </p:val>
                                        </p:tav>
                                      </p:tavLst>
                                    </p:anim>
                                    <p:anim calcmode="lin" valueType="num">
                                      <p:cBhvr>
                                        <p:cTn id="103" dur="500" fill="hold"/>
                                        <p:tgtEl>
                                          <p:spTgt spid="10260"/>
                                        </p:tgtEl>
                                        <p:attrNameLst>
                                          <p:attrName>ppt_h</p:attrName>
                                        </p:attrNameLst>
                                      </p:cBhvr>
                                      <p:tavLst>
                                        <p:tav tm="0">
                                          <p:val>
                                            <p:fltVal val="0"/>
                                          </p:val>
                                        </p:tav>
                                        <p:tav tm="100000">
                                          <p:val>
                                            <p:strVal val="#ppt_h"/>
                                          </p:val>
                                        </p:tav>
                                      </p:tavLst>
                                    </p:anim>
                                    <p:animEffect transition="in" filter="fade">
                                      <p:cBhvr>
                                        <p:cTn id="104" dur="500"/>
                                        <p:tgtEl>
                                          <p:spTgt spid="10260"/>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261"/>
                                        </p:tgtEl>
                                        <p:attrNameLst>
                                          <p:attrName>style.visibility</p:attrName>
                                        </p:attrNameLst>
                                      </p:cBhvr>
                                      <p:to>
                                        <p:strVal val="visible"/>
                                      </p:to>
                                    </p:set>
                                    <p:anim calcmode="lin" valueType="num">
                                      <p:cBhvr>
                                        <p:cTn id="107" dur="500" fill="hold"/>
                                        <p:tgtEl>
                                          <p:spTgt spid="10261"/>
                                        </p:tgtEl>
                                        <p:attrNameLst>
                                          <p:attrName>ppt_w</p:attrName>
                                        </p:attrNameLst>
                                      </p:cBhvr>
                                      <p:tavLst>
                                        <p:tav tm="0">
                                          <p:val>
                                            <p:fltVal val="0"/>
                                          </p:val>
                                        </p:tav>
                                        <p:tav tm="100000">
                                          <p:val>
                                            <p:strVal val="#ppt_w"/>
                                          </p:val>
                                        </p:tav>
                                      </p:tavLst>
                                    </p:anim>
                                    <p:anim calcmode="lin" valueType="num">
                                      <p:cBhvr>
                                        <p:cTn id="108" dur="500" fill="hold"/>
                                        <p:tgtEl>
                                          <p:spTgt spid="10261"/>
                                        </p:tgtEl>
                                        <p:attrNameLst>
                                          <p:attrName>ppt_h</p:attrName>
                                        </p:attrNameLst>
                                      </p:cBhvr>
                                      <p:tavLst>
                                        <p:tav tm="0">
                                          <p:val>
                                            <p:fltVal val="0"/>
                                          </p:val>
                                        </p:tav>
                                        <p:tav tm="100000">
                                          <p:val>
                                            <p:strVal val="#ppt_h"/>
                                          </p:val>
                                        </p:tav>
                                      </p:tavLst>
                                    </p:anim>
                                    <p:animEffect transition="in" filter="fade">
                                      <p:cBhvr>
                                        <p:cTn id="109" dur="500"/>
                                        <p:tgtEl>
                                          <p:spTgt spid="10261"/>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262"/>
                                        </p:tgtEl>
                                        <p:attrNameLst>
                                          <p:attrName>style.visibility</p:attrName>
                                        </p:attrNameLst>
                                      </p:cBhvr>
                                      <p:to>
                                        <p:strVal val="visible"/>
                                      </p:to>
                                    </p:set>
                                    <p:anim calcmode="lin" valueType="num">
                                      <p:cBhvr>
                                        <p:cTn id="112" dur="500" fill="hold"/>
                                        <p:tgtEl>
                                          <p:spTgt spid="10262"/>
                                        </p:tgtEl>
                                        <p:attrNameLst>
                                          <p:attrName>ppt_w</p:attrName>
                                        </p:attrNameLst>
                                      </p:cBhvr>
                                      <p:tavLst>
                                        <p:tav tm="0">
                                          <p:val>
                                            <p:fltVal val="0"/>
                                          </p:val>
                                        </p:tav>
                                        <p:tav tm="100000">
                                          <p:val>
                                            <p:strVal val="#ppt_w"/>
                                          </p:val>
                                        </p:tav>
                                      </p:tavLst>
                                    </p:anim>
                                    <p:anim calcmode="lin" valueType="num">
                                      <p:cBhvr>
                                        <p:cTn id="113" dur="500" fill="hold"/>
                                        <p:tgtEl>
                                          <p:spTgt spid="10262"/>
                                        </p:tgtEl>
                                        <p:attrNameLst>
                                          <p:attrName>ppt_h</p:attrName>
                                        </p:attrNameLst>
                                      </p:cBhvr>
                                      <p:tavLst>
                                        <p:tav tm="0">
                                          <p:val>
                                            <p:fltVal val="0"/>
                                          </p:val>
                                        </p:tav>
                                        <p:tav tm="100000">
                                          <p:val>
                                            <p:strVal val="#ppt_h"/>
                                          </p:val>
                                        </p:tav>
                                      </p:tavLst>
                                    </p:anim>
                                    <p:animEffect transition="in" filter="fade">
                                      <p:cBhvr>
                                        <p:cTn id="114" dur="500"/>
                                        <p:tgtEl>
                                          <p:spTgt spid="10262"/>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nodeType="withEffect">
                                  <p:stCondLst>
                                    <p:cond delay="0"/>
                                  </p:stCondLst>
                                  <p:childTnLst>
                                    <p:set>
                                      <p:cBhvr>
                                        <p:cTn id="126" dur="1" fill="hold">
                                          <p:stCondLst>
                                            <p:cond delay="0"/>
                                          </p:stCondLst>
                                        </p:cTn>
                                        <p:tgtEl>
                                          <p:spTgt spid="10265"/>
                                        </p:tgtEl>
                                        <p:attrNameLst>
                                          <p:attrName>style.visibility</p:attrName>
                                        </p:attrNameLst>
                                      </p:cBhvr>
                                      <p:to>
                                        <p:strVal val="visible"/>
                                      </p:to>
                                    </p:set>
                                    <p:anim calcmode="lin" valueType="num">
                                      <p:cBhvr>
                                        <p:cTn id="127" dur="500" fill="hold"/>
                                        <p:tgtEl>
                                          <p:spTgt spid="10265"/>
                                        </p:tgtEl>
                                        <p:attrNameLst>
                                          <p:attrName>ppt_w</p:attrName>
                                        </p:attrNameLst>
                                      </p:cBhvr>
                                      <p:tavLst>
                                        <p:tav tm="0">
                                          <p:val>
                                            <p:fltVal val="0"/>
                                          </p:val>
                                        </p:tav>
                                        <p:tav tm="100000">
                                          <p:val>
                                            <p:strVal val="#ppt_w"/>
                                          </p:val>
                                        </p:tav>
                                      </p:tavLst>
                                    </p:anim>
                                    <p:anim calcmode="lin" valueType="num">
                                      <p:cBhvr>
                                        <p:cTn id="128" dur="500" fill="hold"/>
                                        <p:tgtEl>
                                          <p:spTgt spid="10265"/>
                                        </p:tgtEl>
                                        <p:attrNameLst>
                                          <p:attrName>ppt_h</p:attrName>
                                        </p:attrNameLst>
                                      </p:cBhvr>
                                      <p:tavLst>
                                        <p:tav tm="0">
                                          <p:val>
                                            <p:fltVal val="0"/>
                                          </p:val>
                                        </p:tav>
                                        <p:tav tm="100000">
                                          <p:val>
                                            <p:strVal val="#ppt_h"/>
                                          </p:val>
                                        </p:tav>
                                      </p:tavLst>
                                    </p:anim>
                                    <p:animEffect transition="in" filter="fade">
                                      <p:cBhvr>
                                        <p:cTn id="129" dur="500"/>
                                        <p:tgtEl>
                                          <p:spTgt spid="10265"/>
                                        </p:tgtEl>
                                      </p:cBhvr>
                                    </p:animEffect>
                                  </p:childTnLst>
                                </p:cTn>
                              </p:par>
                              <p:par>
                                <p:cTn id="130" presetID="53" presetClass="entr" presetSubtype="16" fill="hold" nodeType="withEffect">
                                  <p:stCondLst>
                                    <p:cond delay="0"/>
                                  </p:stCondLst>
                                  <p:childTnLst>
                                    <p:set>
                                      <p:cBhvr>
                                        <p:cTn id="131" dur="1" fill="hold">
                                          <p:stCondLst>
                                            <p:cond delay="0"/>
                                          </p:stCondLst>
                                        </p:cTn>
                                        <p:tgtEl>
                                          <p:spTgt spid="10266"/>
                                        </p:tgtEl>
                                        <p:attrNameLst>
                                          <p:attrName>style.visibility</p:attrName>
                                        </p:attrNameLst>
                                      </p:cBhvr>
                                      <p:to>
                                        <p:strVal val="visible"/>
                                      </p:to>
                                    </p:set>
                                    <p:anim calcmode="lin" valueType="num">
                                      <p:cBhvr>
                                        <p:cTn id="132" dur="500" fill="hold"/>
                                        <p:tgtEl>
                                          <p:spTgt spid="10266"/>
                                        </p:tgtEl>
                                        <p:attrNameLst>
                                          <p:attrName>ppt_w</p:attrName>
                                        </p:attrNameLst>
                                      </p:cBhvr>
                                      <p:tavLst>
                                        <p:tav tm="0">
                                          <p:val>
                                            <p:fltVal val="0"/>
                                          </p:val>
                                        </p:tav>
                                        <p:tav tm="100000">
                                          <p:val>
                                            <p:strVal val="#ppt_w"/>
                                          </p:val>
                                        </p:tav>
                                      </p:tavLst>
                                    </p:anim>
                                    <p:anim calcmode="lin" valueType="num">
                                      <p:cBhvr>
                                        <p:cTn id="133" dur="500" fill="hold"/>
                                        <p:tgtEl>
                                          <p:spTgt spid="10266"/>
                                        </p:tgtEl>
                                        <p:attrNameLst>
                                          <p:attrName>ppt_h</p:attrName>
                                        </p:attrNameLst>
                                      </p:cBhvr>
                                      <p:tavLst>
                                        <p:tav tm="0">
                                          <p:val>
                                            <p:fltVal val="0"/>
                                          </p:val>
                                        </p:tav>
                                        <p:tav tm="100000">
                                          <p:val>
                                            <p:strVal val="#ppt_h"/>
                                          </p:val>
                                        </p:tav>
                                      </p:tavLst>
                                    </p:anim>
                                    <p:animEffect transition="in" filter="fade">
                                      <p:cBhvr>
                                        <p:cTn id="134" dur="500"/>
                                        <p:tgtEl>
                                          <p:spTgt spid="10266"/>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anim calcmode="lin" valueType="num">
                                      <p:cBhvr>
                                        <p:cTn id="137" dur="500" fill="hold"/>
                                        <p:tgtEl>
                                          <p:spTgt spid="54"/>
                                        </p:tgtEl>
                                        <p:attrNameLst>
                                          <p:attrName>ppt_w</p:attrName>
                                        </p:attrNameLst>
                                      </p:cBhvr>
                                      <p:tavLst>
                                        <p:tav tm="0">
                                          <p:val>
                                            <p:fltVal val="0"/>
                                          </p:val>
                                        </p:tav>
                                        <p:tav tm="100000">
                                          <p:val>
                                            <p:strVal val="#ppt_w"/>
                                          </p:val>
                                        </p:tav>
                                      </p:tavLst>
                                    </p:anim>
                                    <p:anim calcmode="lin" valueType="num">
                                      <p:cBhvr>
                                        <p:cTn id="138" dur="500" fill="hold"/>
                                        <p:tgtEl>
                                          <p:spTgt spid="54"/>
                                        </p:tgtEl>
                                        <p:attrNameLst>
                                          <p:attrName>ppt_h</p:attrName>
                                        </p:attrNameLst>
                                      </p:cBhvr>
                                      <p:tavLst>
                                        <p:tav tm="0">
                                          <p:val>
                                            <p:fltVal val="0"/>
                                          </p:val>
                                        </p:tav>
                                        <p:tav tm="100000">
                                          <p:val>
                                            <p:strVal val="#ppt_h"/>
                                          </p:val>
                                        </p:tav>
                                      </p:tavLst>
                                    </p:anim>
                                    <p:animEffect transition="in" filter="fade">
                                      <p:cBhvr>
                                        <p:cTn id="139" dur="500"/>
                                        <p:tgtEl>
                                          <p:spTgt spid="54"/>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5"/>
                                        </p:tgtEl>
                                        <p:attrNameLst>
                                          <p:attrName>style.visibility</p:attrName>
                                        </p:attrNameLst>
                                      </p:cBhvr>
                                      <p:to>
                                        <p:strVal val="visible"/>
                                      </p:to>
                                    </p:set>
                                    <p:anim calcmode="lin" valueType="num">
                                      <p:cBhvr>
                                        <p:cTn id="142" dur="500" fill="hold"/>
                                        <p:tgtEl>
                                          <p:spTgt spid="55"/>
                                        </p:tgtEl>
                                        <p:attrNameLst>
                                          <p:attrName>ppt_w</p:attrName>
                                        </p:attrNameLst>
                                      </p:cBhvr>
                                      <p:tavLst>
                                        <p:tav tm="0">
                                          <p:val>
                                            <p:fltVal val="0"/>
                                          </p:val>
                                        </p:tav>
                                        <p:tav tm="100000">
                                          <p:val>
                                            <p:strVal val="#ppt_w"/>
                                          </p:val>
                                        </p:tav>
                                      </p:tavLst>
                                    </p:anim>
                                    <p:anim calcmode="lin" valueType="num">
                                      <p:cBhvr>
                                        <p:cTn id="143" dur="500" fill="hold"/>
                                        <p:tgtEl>
                                          <p:spTgt spid="55"/>
                                        </p:tgtEl>
                                        <p:attrNameLst>
                                          <p:attrName>ppt_h</p:attrName>
                                        </p:attrNameLst>
                                      </p:cBhvr>
                                      <p:tavLst>
                                        <p:tav tm="0">
                                          <p:val>
                                            <p:fltVal val="0"/>
                                          </p:val>
                                        </p:tav>
                                        <p:tav tm="100000">
                                          <p:val>
                                            <p:strVal val="#ppt_h"/>
                                          </p:val>
                                        </p:tav>
                                      </p:tavLst>
                                    </p:anim>
                                    <p:animEffect transition="in" filter="fade">
                                      <p:cBhvr>
                                        <p:cTn id="144" dur="500"/>
                                        <p:tgtEl>
                                          <p:spTgt spid="55"/>
                                        </p:tgtEl>
                                      </p:cBhvr>
                                    </p:animEffect>
                                  </p:childTnLst>
                                </p:cTn>
                              </p:par>
                              <p:par>
                                <p:cTn id="145" presetID="53" presetClass="entr" presetSubtype="16" fill="hold" nodeType="withEffect">
                                  <p:stCondLst>
                                    <p:cond delay="0"/>
                                  </p:stCondLst>
                                  <p:childTnLst>
                                    <p:set>
                                      <p:cBhvr>
                                        <p:cTn id="146" dur="1" fill="hold">
                                          <p:stCondLst>
                                            <p:cond delay="0"/>
                                          </p:stCondLst>
                                        </p:cTn>
                                        <p:tgtEl>
                                          <p:spTgt spid="10269"/>
                                        </p:tgtEl>
                                        <p:attrNameLst>
                                          <p:attrName>style.visibility</p:attrName>
                                        </p:attrNameLst>
                                      </p:cBhvr>
                                      <p:to>
                                        <p:strVal val="visible"/>
                                      </p:to>
                                    </p:set>
                                    <p:anim calcmode="lin" valueType="num">
                                      <p:cBhvr>
                                        <p:cTn id="147" dur="500" fill="hold"/>
                                        <p:tgtEl>
                                          <p:spTgt spid="10269"/>
                                        </p:tgtEl>
                                        <p:attrNameLst>
                                          <p:attrName>ppt_w</p:attrName>
                                        </p:attrNameLst>
                                      </p:cBhvr>
                                      <p:tavLst>
                                        <p:tav tm="0">
                                          <p:val>
                                            <p:fltVal val="0"/>
                                          </p:val>
                                        </p:tav>
                                        <p:tav tm="100000">
                                          <p:val>
                                            <p:strVal val="#ppt_w"/>
                                          </p:val>
                                        </p:tav>
                                      </p:tavLst>
                                    </p:anim>
                                    <p:anim calcmode="lin" valueType="num">
                                      <p:cBhvr>
                                        <p:cTn id="148" dur="500" fill="hold"/>
                                        <p:tgtEl>
                                          <p:spTgt spid="10269"/>
                                        </p:tgtEl>
                                        <p:attrNameLst>
                                          <p:attrName>ppt_h</p:attrName>
                                        </p:attrNameLst>
                                      </p:cBhvr>
                                      <p:tavLst>
                                        <p:tav tm="0">
                                          <p:val>
                                            <p:fltVal val="0"/>
                                          </p:val>
                                        </p:tav>
                                        <p:tav tm="100000">
                                          <p:val>
                                            <p:strVal val="#ppt_h"/>
                                          </p:val>
                                        </p:tav>
                                      </p:tavLst>
                                    </p:anim>
                                    <p:animEffect transition="in" filter="fade">
                                      <p:cBhvr>
                                        <p:cTn id="149" dur="500"/>
                                        <p:tgtEl>
                                          <p:spTgt spid="10269"/>
                                        </p:tgtEl>
                                      </p:cBhvr>
                                    </p:animEffect>
                                  </p:childTnLst>
                                </p:cTn>
                              </p:par>
                              <p:par>
                                <p:cTn id="150" presetID="53" presetClass="entr" presetSubtype="16" fill="hold" nodeType="withEffect">
                                  <p:stCondLst>
                                    <p:cond delay="0"/>
                                  </p:stCondLst>
                                  <p:childTnLst>
                                    <p:set>
                                      <p:cBhvr>
                                        <p:cTn id="151" dur="1" fill="hold">
                                          <p:stCondLst>
                                            <p:cond delay="0"/>
                                          </p:stCondLst>
                                        </p:cTn>
                                        <p:tgtEl>
                                          <p:spTgt spid="10270"/>
                                        </p:tgtEl>
                                        <p:attrNameLst>
                                          <p:attrName>style.visibility</p:attrName>
                                        </p:attrNameLst>
                                      </p:cBhvr>
                                      <p:to>
                                        <p:strVal val="visible"/>
                                      </p:to>
                                    </p:set>
                                    <p:anim calcmode="lin" valueType="num">
                                      <p:cBhvr>
                                        <p:cTn id="152" dur="500" fill="hold"/>
                                        <p:tgtEl>
                                          <p:spTgt spid="10270"/>
                                        </p:tgtEl>
                                        <p:attrNameLst>
                                          <p:attrName>ppt_w</p:attrName>
                                        </p:attrNameLst>
                                      </p:cBhvr>
                                      <p:tavLst>
                                        <p:tav tm="0">
                                          <p:val>
                                            <p:fltVal val="0"/>
                                          </p:val>
                                        </p:tav>
                                        <p:tav tm="100000">
                                          <p:val>
                                            <p:strVal val="#ppt_w"/>
                                          </p:val>
                                        </p:tav>
                                      </p:tavLst>
                                    </p:anim>
                                    <p:anim calcmode="lin" valueType="num">
                                      <p:cBhvr>
                                        <p:cTn id="153" dur="500" fill="hold"/>
                                        <p:tgtEl>
                                          <p:spTgt spid="10270"/>
                                        </p:tgtEl>
                                        <p:attrNameLst>
                                          <p:attrName>ppt_h</p:attrName>
                                        </p:attrNameLst>
                                      </p:cBhvr>
                                      <p:tavLst>
                                        <p:tav tm="0">
                                          <p:val>
                                            <p:fltVal val="0"/>
                                          </p:val>
                                        </p:tav>
                                        <p:tav tm="100000">
                                          <p:val>
                                            <p:strVal val="#ppt_h"/>
                                          </p:val>
                                        </p:tav>
                                      </p:tavLst>
                                    </p:anim>
                                    <p:animEffect transition="in" filter="fade">
                                      <p:cBhvr>
                                        <p:cTn id="154" dur="500"/>
                                        <p:tgtEl>
                                          <p:spTgt spid="10270"/>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p:cTn id="157" dur="500" fill="hold"/>
                                        <p:tgtEl>
                                          <p:spTgt spid="56"/>
                                        </p:tgtEl>
                                        <p:attrNameLst>
                                          <p:attrName>ppt_w</p:attrName>
                                        </p:attrNameLst>
                                      </p:cBhvr>
                                      <p:tavLst>
                                        <p:tav tm="0">
                                          <p:val>
                                            <p:fltVal val="0"/>
                                          </p:val>
                                        </p:tav>
                                        <p:tav tm="100000">
                                          <p:val>
                                            <p:strVal val="#ppt_w"/>
                                          </p:val>
                                        </p:tav>
                                      </p:tavLst>
                                    </p:anim>
                                    <p:anim calcmode="lin" valueType="num">
                                      <p:cBhvr>
                                        <p:cTn id="158" dur="500" fill="hold"/>
                                        <p:tgtEl>
                                          <p:spTgt spid="56"/>
                                        </p:tgtEl>
                                        <p:attrNameLst>
                                          <p:attrName>ppt_h</p:attrName>
                                        </p:attrNameLst>
                                      </p:cBhvr>
                                      <p:tavLst>
                                        <p:tav tm="0">
                                          <p:val>
                                            <p:fltVal val="0"/>
                                          </p:val>
                                        </p:tav>
                                        <p:tav tm="100000">
                                          <p:val>
                                            <p:strVal val="#ppt_h"/>
                                          </p:val>
                                        </p:tav>
                                      </p:tavLst>
                                    </p:anim>
                                    <p:animEffect transition="in" filter="fade">
                                      <p:cBhvr>
                                        <p:cTn id="159" dur="500"/>
                                        <p:tgtEl>
                                          <p:spTgt spid="56"/>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7"/>
                                        </p:tgtEl>
                                        <p:attrNameLst>
                                          <p:attrName>style.visibility</p:attrName>
                                        </p:attrNameLst>
                                      </p:cBhvr>
                                      <p:to>
                                        <p:strVal val="visible"/>
                                      </p:to>
                                    </p:set>
                                    <p:anim calcmode="lin" valueType="num">
                                      <p:cBhvr>
                                        <p:cTn id="162" dur="500" fill="hold"/>
                                        <p:tgtEl>
                                          <p:spTgt spid="57"/>
                                        </p:tgtEl>
                                        <p:attrNameLst>
                                          <p:attrName>ppt_w</p:attrName>
                                        </p:attrNameLst>
                                      </p:cBhvr>
                                      <p:tavLst>
                                        <p:tav tm="0">
                                          <p:val>
                                            <p:fltVal val="0"/>
                                          </p:val>
                                        </p:tav>
                                        <p:tav tm="100000">
                                          <p:val>
                                            <p:strVal val="#ppt_w"/>
                                          </p:val>
                                        </p:tav>
                                      </p:tavLst>
                                    </p:anim>
                                    <p:anim calcmode="lin" valueType="num">
                                      <p:cBhvr>
                                        <p:cTn id="163" dur="500" fill="hold"/>
                                        <p:tgtEl>
                                          <p:spTgt spid="57"/>
                                        </p:tgtEl>
                                        <p:attrNameLst>
                                          <p:attrName>ppt_h</p:attrName>
                                        </p:attrNameLst>
                                      </p:cBhvr>
                                      <p:tavLst>
                                        <p:tav tm="0">
                                          <p:val>
                                            <p:fltVal val="0"/>
                                          </p:val>
                                        </p:tav>
                                        <p:tav tm="100000">
                                          <p:val>
                                            <p:strVal val="#ppt_h"/>
                                          </p:val>
                                        </p:tav>
                                      </p:tavLst>
                                    </p:anim>
                                    <p:animEffect transition="in" filter="fade">
                                      <p:cBhvr>
                                        <p:cTn id="164" dur="500"/>
                                        <p:tgtEl>
                                          <p:spTgt spid="5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 calcmode="lin" valueType="num">
                                      <p:cBhvr>
                                        <p:cTn id="167" dur="500" fill="hold"/>
                                        <p:tgtEl>
                                          <p:spTgt spid="58"/>
                                        </p:tgtEl>
                                        <p:attrNameLst>
                                          <p:attrName>ppt_w</p:attrName>
                                        </p:attrNameLst>
                                      </p:cBhvr>
                                      <p:tavLst>
                                        <p:tav tm="0">
                                          <p:val>
                                            <p:fltVal val="0"/>
                                          </p:val>
                                        </p:tav>
                                        <p:tav tm="100000">
                                          <p:val>
                                            <p:strVal val="#ppt_w"/>
                                          </p:val>
                                        </p:tav>
                                      </p:tavLst>
                                    </p:anim>
                                    <p:anim calcmode="lin" valueType="num">
                                      <p:cBhvr>
                                        <p:cTn id="168" dur="500" fill="hold"/>
                                        <p:tgtEl>
                                          <p:spTgt spid="58"/>
                                        </p:tgtEl>
                                        <p:attrNameLst>
                                          <p:attrName>ppt_h</p:attrName>
                                        </p:attrNameLst>
                                      </p:cBhvr>
                                      <p:tavLst>
                                        <p:tav tm="0">
                                          <p:val>
                                            <p:fltVal val="0"/>
                                          </p:val>
                                        </p:tav>
                                        <p:tav tm="100000">
                                          <p:val>
                                            <p:strVal val="#ppt_h"/>
                                          </p:val>
                                        </p:tav>
                                      </p:tavLst>
                                    </p:anim>
                                    <p:animEffect transition="in" filter="fade">
                                      <p:cBhvr>
                                        <p:cTn id="169" dur="500"/>
                                        <p:tgtEl>
                                          <p:spTgt spid="58"/>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59"/>
                                        </p:tgtEl>
                                        <p:attrNameLst>
                                          <p:attrName>style.visibility</p:attrName>
                                        </p:attrNameLst>
                                      </p:cBhvr>
                                      <p:to>
                                        <p:strVal val="visible"/>
                                      </p:to>
                                    </p:set>
                                    <p:anim calcmode="lin" valueType="num">
                                      <p:cBhvr>
                                        <p:cTn id="172" dur="500" fill="hold"/>
                                        <p:tgtEl>
                                          <p:spTgt spid="59"/>
                                        </p:tgtEl>
                                        <p:attrNameLst>
                                          <p:attrName>ppt_w</p:attrName>
                                        </p:attrNameLst>
                                      </p:cBhvr>
                                      <p:tavLst>
                                        <p:tav tm="0">
                                          <p:val>
                                            <p:fltVal val="0"/>
                                          </p:val>
                                        </p:tav>
                                        <p:tav tm="100000">
                                          <p:val>
                                            <p:strVal val="#ppt_w"/>
                                          </p:val>
                                        </p:tav>
                                      </p:tavLst>
                                    </p:anim>
                                    <p:anim calcmode="lin" valueType="num">
                                      <p:cBhvr>
                                        <p:cTn id="173" dur="500" fill="hold"/>
                                        <p:tgtEl>
                                          <p:spTgt spid="59"/>
                                        </p:tgtEl>
                                        <p:attrNameLst>
                                          <p:attrName>ppt_h</p:attrName>
                                        </p:attrNameLst>
                                      </p:cBhvr>
                                      <p:tavLst>
                                        <p:tav tm="0">
                                          <p:val>
                                            <p:fltVal val="0"/>
                                          </p:val>
                                        </p:tav>
                                        <p:tav tm="100000">
                                          <p:val>
                                            <p:strVal val="#ppt_h"/>
                                          </p:val>
                                        </p:tav>
                                      </p:tavLst>
                                    </p:anim>
                                    <p:animEffect transition="in" filter="fade">
                                      <p:cBhvr>
                                        <p:cTn id="174" dur="500"/>
                                        <p:tgtEl>
                                          <p:spTgt spid="59"/>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 calcmode="lin" valueType="num">
                                      <p:cBhvr>
                                        <p:cTn id="177" dur="500" fill="hold"/>
                                        <p:tgtEl>
                                          <p:spTgt spid="60"/>
                                        </p:tgtEl>
                                        <p:attrNameLst>
                                          <p:attrName>ppt_w</p:attrName>
                                        </p:attrNameLst>
                                      </p:cBhvr>
                                      <p:tavLst>
                                        <p:tav tm="0">
                                          <p:val>
                                            <p:fltVal val="0"/>
                                          </p:val>
                                        </p:tav>
                                        <p:tav tm="100000">
                                          <p:val>
                                            <p:strVal val="#ppt_w"/>
                                          </p:val>
                                        </p:tav>
                                      </p:tavLst>
                                    </p:anim>
                                    <p:anim calcmode="lin" valueType="num">
                                      <p:cBhvr>
                                        <p:cTn id="178" dur="500" fill="hold"/>
                                        <p:tgtEl>
                                          <p:spTgt spid="60"/>
                                        </p:tgtEl>
                                        <p:attrNameLst>
                                          <p:attrName>ppt_h</p:attrName>
                                        </p:attrNameLst>
                                      </p:cBhvr>
                                      <p:tavLst>
                                        <p:tav tm="0">
                                          <p:val>
                                            <p:fltVal val="0"/>
                                          </p:val>
                                        </p:tav>
                                        <p:tav tm="100000">
                                          <p:val>
                                            <p:strVal val="#ppt_h"/>
                                          </p:val>
                                        </p:tav>
                                      </p:tavLst>
                                    </p:anim>
                                    <p:animEffect transition="in" filter="fade">
                                      <p:cBhvr>
                                        <p:cTn id="179" dur="500"/>
                                        <p:tgtEl>
                                          <p:spTgt spid="60"/>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61"/>
                                        </p:tgtEl>
                                        <p:attrNameLst>
                                          <p:attrName>style.visibility</p:attrName>
                                        </p:attrNameLst>
                                      </p:cBhvr>
                                      <p:to>
                                        <p:strVal val="visible"/>
                                      </p:to>
                                    </p:set>
                                    <p:anim calcmode="lin" valueType="num">
                                      <p:cBhvr>
                                        <p:cTn id="182" dur="500" fill="hold"/>
                                        <p:tgtEl>
                                          <p:spTgt spid="61"/>
                                        </p:tgtEl>
                                        <p:attrNameLst>
                                          <p:attrName>ppt_w</p:attrName>
                                        </p:attrNameLst>
                                      </p:cBhvr>
                                      <p:tavLst>
                                        <p:tav tm="0">
                                          <p:val>
                                            <p:fltVal val="0"/>
                                          </p:val>
                                        </p:tav>
                                        <p:tav tm="100000">
                                          <p:val>
                                            <p:strVal val="#ppt_w"/>
                                          </p:val>
                                        </p:tav>
                                      </p:tavLst>
                                    </p:anim>
                                    <p:anim calcmode="lin" valueType="num">
                                      <p:cBhvr>
                                        <p:cTn id="183" dur="500" fill="hold"/>
                                        <p:tgtEl>
                                          <p:spTgt spid="61"/>
                                        </p:tgtEl>
                                        <p:attrNameLst>
                                          <p:attrName>ppt_h</p:attrName>
                                        </p:attrNameLst>
                                      </p:cBhvr>
                                      <p:tavLst>
                                        <p:tav tm="0">
                                          <p:val>
                                            <p:fltVal val="0"/>
                                          </p:val>
                                        </p:tav>
                                        <p:tav tm="100000">
                                          <p:val>
                                            <p:strVal val="#ppt_h"/>
                                          </p:val>
                                        </p:tav>
                                      </p:tavLst>
                                    </p:anim>
                                    <p:animEffect transition="in" filter="fade">
                                      <p:cBhvr>
                                        <p:cTn id="184" dur="500"/>
                                        <p:tgtEl>
                                          <p:spTgt spid="61"/>
                                        </p:tgtEl>
                                      </p:cBhvr>
                                    </p:animEffect>
                                  </p:childTnLst>
                                </p:cTn>
                              </p:par>
                              <p:par>
                                <p:cTn id="185" presetID="53" presetClass="entr" presetSubtype="16" fill="hold" nodeType="withEffect">
                                  <p:stCondLst>
                                    <p:cond delay="0"/>
                                  </p:stCondLst>
                                  <p:childTnLst>
                                    <p:set>
                                      <p:cBhvr>
                                        <p:cTn id="186" dur="1" fill="hold">
                                          <p:stCondLst>
                                            <p:cond delay="0"/>
                                          </p:stCondLst>
                                        </p:cTn>
                                        <p:tgtEl>
                                          <p:spTgt spid="10277"/>
                                        </p:tgtEl>
                                        <p:attrNameLst>
                                          <p:attrName>style.visibility</p:attrName>
                                        </p:attrNameLst>
                                      </p:cBhvr>
                                      <p:to>
                                        <p:strVal val="visible"/>
                                      </p:to>
                                    </p:set>
                                    <p:anim calcmode="lin" valueType="num">
                                      <p:cBhvr>
                                        <p:cTn id="187" dur="500" fill="hold"/>
                                        <p:tgtEl>
                                          <p:spTgt spid="10277"/>
                                        </p:tgtEl>
                                        <p:attrNameLst>
                                          <p:attrName>ppt_w</p:attrName>
                                        </p:attrNameLst>
                                      </p:cBhvr>
                                      <p:tavLst>
                                        <p:tav tm="0">
                                          <p:val>
                                            <p:fltVal val="0"/>
                                          </p:val>
                                        </p:tav>
                                        <p:tav tm="100000">
                                          <p:val>
                                            <p:strVal val="#ppt_w"/>
                                          </p:val>
                                        </p:tav>
                                      </p:tavLst>
                                    </p:anim>
                                    <p:anim calcmode="lin" valueType="num">
                                      <p:cBhvr>
                                        <p:cTn id="188" dur="500" fill="hold"/>
                                        <p:tgtEl>
                                          <p:spTgt spid="10277"/>
                                        </p:tgtEl>
                                        <p:attrNameLst>
                                          <p:attrName>ppt_h</p:attrName>
                                        </p:attrNameLst>
                                      </p:cBhvr>
                                      <p:tavLst>
                                        <p:tav tm="0">
                                          <p:val>
                                            <p:fltVal val="0"/>
                                          </p:val>
                                        </p:tav>
                                        <p:tav tm="100000">
                                          <p:val>
                                            <p:strVal val="#ppt_h"/>
                                          </p:val>
                                        </p:tav>
                                      </p:tavLst>
                                    </p:anim>
                                    <p:animEffect transition="in" filter="fade">
                                      <p:cBhvr>
                                        <p:cTn id="189" dur="500"/>
                                        <p:tgtEl>
                                          <p:spTgt spid="10277"/>
                                        </p:tgtEl>
                                      </p:cBhvr>
                                    </p:animEffect>
                                  </p:childTnLst>
                                </p:cTn>
                              </p:par>
                              <p:par>
                                <p:cTn id="190" presetID="53" presetClass="entr" presetSubtype="16" fill="hold" nodeType="withEffect">
                                  <p:stCondLst>
                                    <p:cond delay="0"/>
                                  </p:stCondLst>
                                  <p:childTnLst>
                                    <p:set>
                                      <p:cBhvr>
                                        <p:cTn id="191" dur="1" fill="hold">
                                          <p:stCondLst>
                                            <p:cond delay="0"/>
                                          </p:stCondLst>
                                        </p:cTn>
                                        <p:tgtEl>
                                          <p:spTgt spid="10278"/>
                                        </p:tgtEl>
                                        <p:attrNameLst>
                                          <p:attrName>style.visibility</p:attrName>
                                        </p:attrNameLst>
                                      </p:cBhvr>
                                      <p:to>
                                        <p:strVal val="visible"/>
                                      </p:to>
                                    </p:set>
                                    <p:anim calcmode="lin" valueType="num">
                                      <p:cBhvr>
                                        <p:cTn id="192" dur="500" fill="hold"/>
                                        <p:tgtEl>
                                          <p:spTgt spid="10278"/>
                                        </p:tgtEl>
                                        <p:attrNameLst>
                                          <p:attrName>ppt_w</p:attrName>
                                        </p:attrNameLst>
                                      </p:cBhvr>
                                      <p:tavLst>
                                        <p:tav tm="0">
                                          <p:val>
                                            <p:fltVal val="0"/>
                                          </p:val>
                                        </p:tav>
                                        <p:tav tm="100000">
                                          <p:val>
                                            <p:strVal val="#ppt_w"/>
                                          </p:val>
                                        </p:tav>
                                      </p:tavLst>
                                    </p:anim>
                                    <p:anim calcmode="lin" valueType="num">
                                      <p:cBhvr>
                                        <p:cTn id="193" dur="500" fill="hold"/>
                                        <p:tgtEl>
                                          <p:spTgt spid="10278"/>
                                        </p:tgtEl>
                                        <p:attrNameLst>
                                          <p:attrName>ppt_h</p:attrName>
                                        </p:attrNameLst>
                                      </p:cBhvr>
                                      <p:tavLst>
                                        <p:tav tm="0">
                                          <p:val>
                                            <p:fltVal val="0"/>
                                          </p:val>
                                        </p:tav>
                                        <p:tav tm="100000">
                                          <p:val>
                                            <p:strVal val="#ppt_h"/>
                                          </p:val>
                                        </p:tav>
                                      </p:tavLst>
                                    </p:anim>
                                    <p:animEffect transition="in" filter="fade">
                                      <p:cBhvr>
                                        <p:cTn id="194" dur="500"/>
                                        <p:tgtEl>
                                          <p:spTgt spid="1027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62"/>
                                        </p:tgtEl>
                                        <p:attrNameLst>
                                          <p:attrName>style.visibility</p:attrName>
                                        </p:attrNameLst>
                                      </p:cBhvr>
                                      <p:to>
                                        <p:strVal val="visible"/>
                                      </p:to>
                                    </p:set>
                                    <p:anim calcmode="lin" valueType="num">
                                      <p:cBhvr>
                                        <p:cTn id="197" dur="500" fill="hold"/>
                                        <p:tgtEl>
                                          <p:spTgt spid="62"/>
                                        </p:tgtEl>
                                        <p:attrNameLst>
                                          <p:attrName>ppt_w</p:attrName>
                                        </p:attrNameLst>
                                      </p:cBhvr>
                                      <p:tavLst>
                                        <p:tav tm="0">
                                          <p:val>
                                            <p:fltVal val="0"/>
                                          </p:val>
                                        </p:tav>
                                        <p:tav tm="100000">
                                          <p:val>
                                            <p:strVal val="#ppt_w"/>
                                          </p:val>
                                        </p:tav>
                                      </p:tavLst>
                                    </p:anim>
                                    <p:anim calcmode="lin" valueType="num">
                                      <p:cBhvr>
                                        <p:cTn id="198" dur="500" fill="hold"/>
                                        <p:tgtEl>
                                          <p:spTgt spid="62"/>
                                        </p:tgtEl>
                                        <p:attrNameLst>
                                          <p:attrName>ppt_h</p:attrName>
                                        </p:attrNameLst>
                                      </p:cBhvr>
                                      <p:tavLst>
                                        <p:tav tm="0">
                                          <p:val>
                                            <p:fltVal val="0"/>
                                          </p:val>
                                        </p:tav>
                                        <p:tav tm="100000">
                                          <p:val>
                                            <p:strVal val="#ppt_h"/>
                                          </p:val>
                                        </p:tav>
                                      </p:tavLst>
                                    </p:anim>
                                    <p:animEffect transition="in" filter="fade">
                                      <p:cBhvr>
                                        <p:cTn id="199" dur="500"/>
                                        <p:tgtEl>
                                          <p:spTgt spid="62"/>
                                        </p:tgtEl>
                                      </p:cBhvr>
                                    </p:animEffect>
                                  </p:childTnLst>
                                </p:cTn>
                              </p:par>
                              <p:par>
                                <p:cTn id="200" presetID="53" presetClass="entr" presetSubtype="16" fill="hold" nodeType="withEffect">
                                  <p:stCondLst>
                                    <p:cond delay="0"/>
                                  </p:stCondLst>
                                  <p:childTnLst>
                                    <p:set>
                                      <p:cBhvr>
                                        <p:cTn id="201" dur="1" fill="hold">
                                          <p:stCondLst>
                                            <p:cond delay="0"/>
                                          </p:stCondLst>
                                        </p:cTn>
                                        <p:tgtEl>
                                          <p:spTgt spid="10280"/>
                                        </p:tgtEl>
                                        <p:attrNameLst>
                                          <p:attrName>style.visibility</p:attrName>
                                        </p:attrNameLst>
                                      </p:cBhvr>
                                      <p:to>
                                        <p:strVal val="visible"/>
                                      </p:to>
                                    </p:set>
                                    <p:anim calcmode="lin" valueType="num">
                                      <p:cBhvr>
                                        <p:cTn id="202" dur="500" fill="hold"/>
                                        <p:tgtEl>
                                          <p:spTgt spid="10280"/>
                                        </p:tgtEl>
                                        <p:attrNameLst>
                                          <p:attrName>ppt_w</p:attrName>
                                        </p:attrNameLst>
                                      </p:cBhvr>
                                      <p:tavLst>
                                        <p:tav tm="0">
                                          <p:val>
                                            <p:fltVal val="0"/>
                                          </p:val>
                                        </p:tav>
                                        <p:tav tm="100000">
                                          <p:val>
                                            <p:strVal val="#ppt_w"/>
                                          </p:val>
                                        </p:tav>
                                      </p:tavLst>
                                    </p:anim>
                                    <p:anim calcmode="lin" valueType="num">
                                      <p:cBhvr>
                                        <p:cTn id="203" dur="500" fill="hold"/>
                                        <p:tgtEl>
                                          <p:spTgt spid="10280"/>
                                        </p:tgtEl>
                                        <p:attrNameLst>
                                          <p:attrName>ppt_h</p:attrName>
                                        </p:attrNameLst>
                                      </p:cBhvr>
                                      <p:tavLst>
                                        <p:tav tm="0">
                                          <p:val>
                                            <p:fltVal val="0"/>
                                          </p:val>
                                        </p:tav>
                                        <p:tav tm="100000">
                                          <p:val>
                                            <p:strVal val="#ppt_h"/>
                                          </p:val>
                                        </p:tav>
                                      </p:tavLst>
                                    </p:anim>
                                    <p:animEffect transition="in" filter="fade">
                                      <p:cBhvr>
                                        <p:cTn id="204" dur="500"/>
                                        <p:tgtEl>
                                          <p:spTgt spid="10280"/>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63"/>
                                        </p:tgtEl>
                                        <p:attrNameLst>
                                          <p:attrName>style.visibility</p:attrName>
                                        </p:attrNameLst>
                                      </p:cBhvr>
                                      <p:to>
                                        <p:strVal val="visible"/>
                                      </p:to>
                                    </p:set>
                                    <p:anim calcmode="lin" valueType="num">
                                      <p:cBhvr>
                                        <p:cTn id="207" dur="500" fill="hold"/>
                                        <p:tgtEl>
                                          <p:spTgt spid="63"/>
                                        </p:tgtEl>
                                        <p:attrNameLst>
                                          <p:attrName>ppt_w</p:attrName>
                                        </p:attrNameLst>
                                      </p:cBhvr>
                                      <p:tavLst>
                                        <p:tav tm="0">
                                          <p:val>
                                            <p:fltVal val="0"/>
                                          </p:val>
                                        </p:tav>
                                        <p:tav tm="100000">
                                          <p:val>
                                            <p:strVal val="#ppt_w"/>
                                          </p:val>
                                        </p:tav>
                                      </p:tavLst>
                                    </p:anim>
                                    <p:anim calcmode="lin" valueType="num">
                                      <p:cBhvr>
                                        <p:cTn id="208" dur="500" fill="hold"/>
                                        <p:tgtEl>
                                          <p:spTgt spid="63"/>
                                        </p:tgtEl>
                                        <p:attrNameLst>
                                          <p:attrName>ppt_h</p:attrName>
                                        </p:attrNameLst>
                                      </p:cBhvr>
                                      <p:tavLst>
                                        <p:tav tm="0">
                                          <p:val>
                                            <p:fltVal val="0"/>
                                          </p:val>
                                        </p:tav>
                                        <p:tav tm="100000">
                                          <p:val>
                                            <p:strVal val="#ppt_h"/>
                                          </p:val>
                                        </p:tav>
                                      </p:tavLst>
                                    </p:anim>
                                    <p:animEffect transition="in" filter="fade">
                                      <p:cBhvr>
                                        <p:cTn id="209" dur="500"/>
                                        <p:tgtEl>
                                          <p:spTgt spid="63"/>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10240"/>
                                        </p:tgtEl>
                                        <p:attrNameLst>
                                          <p:attrName>style.visibility</p:attrName>
                                        </p:attrNameLst>
                                      </p:cBhvr>
                                      <p:to>
                                        <p:strVal val="visible"/>
                                      </p:to>
                                    </p:set>
                                    <p:anim calcmode="lin" valueType="num">
                                      <p:cBhvr>
                                        <p:cTn id="212" dur="500" fill="hold"/>
                                        <p:tgtEl>
                                          <p:spTgt spid="10240"/>
                                        </p:tgtEl>
                                        <p:attrNameLst>
                                          <p:attrName>ppt_w</p:attrName>
                                        </p:attrNameLst>
                                      </p:cBhvr>
                                      <p:tavLst>
                                        <p:tav tm="0">
                                          <p:val>
                                            <p:fltVal val="0"/>
                                          </p:val>
                                        </p:tav>
                                        <p:tav tm="100000">
                                          <p:val>
                                            <p:strVal val="#ppt_w"/>
                                          </p:val>
                                        </p:tav>
                                      </p:tavLst>
                                    </p:anim>
                                    <p:anim calcmode="lin" valueType="num">
                                      <p:cBhvr>
                                        <p:cTn id="213" dur="500" fill="hold"/>
                                        <p:tgtEl>
                                          <p:spTgt spid="10240"/>
                                        </p:tgtEl>
                                        <p:attrNameLst>
                                          <p:attrName>ppt_h</p:attrName>
                                        </p:attrNameLst>
                                      </p:cBhvr>
                                      <p:tavLst>
                                        <p:tav tm="0">
                                          <p:val>
                                            <p:fltVal val="0"/>
                                          </p:val>
                                        </p:tav>
                                        <p:tav tm="100000">
                                          <p:val>
                                            <p:strVal val="#ppt_h"/>
                                          </p:val>
                                        </p:tav>
                                      </p:tavLst>
                                    </p:anim>
                                    <p:animEffect transition="in" filter="fade">
                                      <p:cBhvr>
                                        <p:cTn id="214" dur="500"/>
                                        <p:tgtEl>
                                          <p:spTgt spid="1024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0241"/>
                                        </p:tgtEl>
                                        <p:attrNameLst>
                                          <p:attrName>style.visibility</p:attrName>
                                        </p:attrNameLst>
                                      </p:cBhvr>
                                      <p:to>
                                        <p:strVal val="visible"/>
                                      </p:to>
                                    </p:set>
                                    <p:anim calcmode="lin" valueType="num">
                                      <p:cBhvr>
                                        <p:cTn id="217" dur="500" fill="hold"/>
                                        <p:tgtEl>
                                          <p:spTgt spid="10241"/>
                                        </p:tgtEl>
                                        <p:attrNameLst>
                                          <p:attrName>ppt_w</p:attrName>
                                        </p:attrNameLst>
                                      </p:cBhvr>
                                      <p:tavLst>
                                        <p:tav tm="0">
                                          <p:val>
                                            <p:fltVal val="0"/>
                                          </p:val>
                                        </p:tav>
                                        <p:tav tm="100000">
                                          <p:val>
                                            <p:strVal val="#ppt_w"/>
                                          </p:val>
                                        </p:tav>
                                      </p:tavLst>
                                    </p:anim>
                                    <p:anim calcmode="lin" valueType="num">
                                      <p:cBhvr>
                                        <p:cTn id="218" dur="500" fill="hold"/>
                                        <p:tgtEl>
                                          <p:spTgt spid="10241"/>
                                        </p:tgtEl>
                                        <p:attrNameLst>
                                          <p:attrName>ppt_h</p:attrName>
                                        </p:attrNameLst>
                                      </p:cBhvr>
                                      <p:tavLst>
                                        <p:tav tm="0">
                                          <p:val>
                                            <p:fltVal val="0"/>
                                          </p:val>
                                        </p:tav>
                                        <p:tav tm="100000">
                                          <p:val>
                                            <p:strVal val="#ppt_h"/>
                                          </p:val>
                                        </p:tav>
                                      </p:tavLst>
                                    </p:anim>
                                    <p:animEffect transition="in" filter="fade">
                                      <p:cBhvr>
                                        <p:cTn id="219" dur="500"/>
                                        <p:tgtEl>
                                          <p:spTgt spid="10241"/>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0242"/>
                                        </p:tgtEl>
                                        <p:attrNameLst>
                                          <p:attrName>style.visibility</p:attrName>
                                        </p:attrNameLst>
                                      </p:cBhvr>
                                      <p:to>
                                        <p:strVal val="visible"/>
                                      </p:to>
                                    </p:set>
                                    <p:anim calcmode="lin" valueType="num">
                                      <p:cBhvr>
                                        <p:cTn id="222" dur="500" fill="hold"/>
                                        <p:tgtEl>
                                          <p:spTgt spid="10242"/>
                                        </p:tgtEl>
                                        <p:attrNameLst>
                                          <p:attrName>ppt_w</p:attrName>
                                        </p:attrNameLst>
                                      </p:cBhvr>
                                      <p:tavLst>
                                        <p:tav tm="0">
                                          <p:val>
                                            <p:fltVal val="0"/>
                                          </p:val>
                                        </p:tav>
                                        <p:tav tm="100000">
                                          <p:val>
                                            <p:strVal val="#ppt_w"/>
                                          </p:val>
                                        </p:tav>
                                      </p:tavLst>
                                    </p:anim>
                                    <p:anim calcmode="lin" valueType="num">
                                      <p:cBhvr>
                                        <p:cTn id="223" dur="500" fill="hold"/>
                                        <p:tgtEl>
                                          <p:spTgt spid="10242"/>
                                        </p:tgtEl>
                                        <p:attrNameLst>
                                          <p:attrName>ppt_h</p:attrName>
                                        </p:attrNameLst>
                                      </p:cBhvr>
                                      <p:tavLst>
                                        <p:tav tm="0">
                                          <p:val>
                                            <p:fltVal val="0"/>
                                          </p:val>
                                        </p:tav>
                                        <p:tav tm="100000">
                                          <p:val>
                                            <p:strVal val="#ppt_h"/>
                                          </p:val>
                                        </p:tav>
                                      </p:tavLst>
                                    </p:anim>
                                    <p:animEffect transition="in" filter="fade">
                                      <p:cBhvr>
                                        <p:cTn id="224" dur="500"/>
                                        <p:tgtEl>
                                          <p:spTgt spid="10242"/>
                                        </p:tgtEl>
                                      </p:cBhvr>
                                    </p:animEffect>
                                  </p:childTnLst>
                                </p:cTn>
                              </p:par>
                              <p:par>
                                <p:cTn id="225" presetID="53" presetClass="entr" presetSubtype="16" fill="hold" nodeType="withEffect">
                                  <p:stCondLst>
                                    <p:cond delay="0"/>
                                  </p:stCondLst>
                                  <p:childTnLst>
                                    <p:set>
                                      <p:cBhvr>
                                        <p:cTn id="226" dur="1" fill="hold">
                                          <p:stCondLst>
                                            <p:cond delay="0"/>
                                          </p:stCondLst>
                                        </p:cTn>
                                        <p:tgtEl>
                                          <p:spTgt spid="10285"/>
                                        </p:tgtEl>
                                        <p:attrNameLst>
                                          <p:attrName>style.visibility</p:attrName>
                                        </p:attrNameLst>
                                      </p:cBhvr>
                                      <p:to>
                                        <p:strVal val="visible"/>
                                      </p:to>
                                    </p:set>
                                    <p:anim calcmode="lin" valueType="num">
                                      <p:cBhvr>
                                        <p:cTn id="227" dur="500" fill="hold"/>
                                        <p:tgtEl>
                                          <p:spTgt spid="10285"/>
                                        </p:tgtEl>
                                        <p:attrNameLst>
                                          <p:attrName>ppt_w</p:attrName>
                                        </p:attrNameLst>
                                      </p:cBhvr>
                                      <p:tavLst>
                                        <p:tav tm="0">
                                          <p:val>
                                            <p:fltVal val="0"/>
                                          </p:val>
                                        </p:tav>
                                        <p:tav tm="100000">
                                          <p:val>
                                            <p:strVal val="#ppt_w"/>
                                          </p:val>
                                        </p:tav>
                                      </p:tavLst>
                                    </p:anim>
                                    <p:anim calcmode="lin" valueType="num">
                                      <p:cBhvr>
                                        <p:cTn id="228" dur="500" fill="hold"/>
                                        <p:tgtEl>
                                          <p:spTgt spid="10285"/>
                                        </p:tgtEl>
                                        <p:attrNameLst>
                                          <p:attrName>ppt_h</p:attrName>
                                        </p:attrNameLst>
                                      </p:cBhvr>
                                      <p:tavLst>
                                        <p:tav tm="0">
                                          <p:val>
                                            <p:fltVal val="0"/>
                                          </p:val>
                                        </p:tav>
                                        <p:tav tm="100000">
                                          <p:val>
                                            <p:strVal val="#ppt_h"/>
                                          </p:val>
                                        </p:tav>
                                      </p:tavLst>
                                    </p:anim>
                                    <p:animEffect transition="in" filter="fade">
                                      <p:cBhvr>
                                        <p:cTn id="229" dur="500"/>
                                        <p:tgtEl>
                                          <p:spTgt spid="10285"/>
                                        </p:tgtEl>
                                      </p:cBhvr>
                                    </p:animEffect>
                                  </p:childTnLst>
                                </p:cTn>
                              </p:par>
                              <p:par>
                                <p:cTn id="230" presetID="53" presetClass="entr" presetSubtype="16" fill="hold" grpId="0" nodeType="withEffect" nodePh="1">
                                  <p:stCondLst>
                                    <p:cond delay="0"/>
                                  </p:stCondLst>
                                  <p:endCondLst>
                                    <p:cond evt="begin" delay="0">
                                      <p:tn val="230"/>
                                    </p:cond>
                                  </p:endCondLst>
                                  <p:childTnLst>
                                    <p:set>
                                      <p:cBhvr>
                                        <p:cTn id="231" dur="1" fill="hold">
                                          <p:stCondLst>
                                            <p:cond delay="0"/>
                                          </p:stCondLst>
                                        </p:cTn>
                                        <p:tgtEl>
                                          <p:spTgt spid="10245"/>
                                        </p:tgtEl>
                                        <p:attrNameLst>
                                          <p:attrName>style.visibility</p:attrName>
                                        </p:attrNameLst>
                                      </p:cBhvr>
                                      <p:to>
                                        <p:strVal val="visible"/>
                                      </p:to>
                                    </p:set>
                                    <p:anim calcmode="lin" valueType="num">
                                      <p:cBhvr>
                                        <p:cTn id="232" dur="500" fill="hold"/>
                                        <p:tgtEl>
                                          <p:spTgt spid="10245"/>
                                        </p:tgtEl>
                                        <p:attrNameLst>
                                          <p:attrName>ppt_w</p:attrName>
                                        </p:attrNameLst>
                                      </p:cBhvr>
                                      <p:tavLst>
                                        <p:tav tm="0">
                                          <p:val>
                                            <p:fltVal val="0"/>
                                          </p:val>
                                        </p:tav>
                                        <p:tav tm="100000">
                                          <p:val>
                                            <p:strVal val="#ppt_w"/>
                                          </p:val>
                                        </p:tav>
                                      </p:tavLst>
                                    </p:anim>
                                    <p:anim calcmode="lin" valueType="num">
                                      <p:cBhvr>
                                        <p:cTn id="233" dur="500" fill="hold"/>
                                        <p:tgtEl>
                                          <p:spTgt spid="10245"/>
                                        </p:tgtEl>
                                        <p:attrNameLst>
                                          <p:attrName>ppt_h</p:attrName>
                                        </p:attrNameLst>
                                      </p:cBhvr>
                                      <p:tavLst>
                                        <p:tav tm="0">
                                          <p:val>
                                            <p:fltVal val="0"/>
                                          </p:val>
                                        </p:tav>
                                        <p:tav tm="100000">
                                          <p:val>
                                            <p:strVal val="#ppt_h"/>
                                          </p:val>
                                        </p:tav>
                                      </p:tavLst>
                                    </p:anim>
                                    <p:animEffect transition="in" filter="fade">
                                      <p:cBhvr>
                                        <p:cTn id="234" dur="500"/>
                                        <p:tgtEl>
                                          <p:spTgt spid="10245"/>
                                        </p:tgtEl>
                                      </p:cBhvr>
                                    </p:animEffect>
                                  </p:childTnLst>
                                </p:cTn>
                              </p:par>
                              <p:par>
                                <p:cTn id="235" presetID="53" presetClass="entr" presetSubtype="16" fill="hold" nodeType="withEffect">
                                  <p:stCondLst>
                                    <p:cond delay="0"/>
                                  </p:stCondLst>
                                  <p:childTnLst>
                                    <p:set>
                                      <p:cBhvr>
                                        <p:cTn id="236" dur="1" fill="hold">
                                          <p:stCondLst>
                                            <p:cond delay="0"/>
                                          </p:stCondLst>
                                        </p:cTn>
                                        <p:tgtEl>
                                          <p:spTgt spid="10287"/>
                                        </p:tgtEl>
                                        <p:attrNameLst>
                                          <p:attrName>style.visibility</p:attrName>
                                        </p:attrNameLst>
                                      </p:cBhvr>
                                      <p:to>
                                        <p:strVal val="visible"/>
                                      </p:to>
                                    </p:set>
                                    <p:anim calcmode="lin" valueType="num">
                                      <p:cBhvr>
                                        <p:cTn id="237" dur="500" fill="hold"/>
                                        <p:tgtEl>
                                          <p:spTgt spid="10287"/>
                                        </p:tgtEl>
                                        <p:attrNameLst>
                                          <p:attrName>ppt_w</p:attrName>
                                        </p:attrNameLst>
                                      </p:cBhvr>
                                      <p:tavLst>
                                        <p:tav tm="0">
                                          <p:val>
                                            <p:fltVal val="0"/>
                                          </p:val>
                                        </p:tav>
                                        <p:tav tm="100000">
                                          <p:val>
                                            <p:strVal val="#ppt_w"/>
                                          </p:val>
                                        </p:tav>
                                      </p:tavLst>
                                    </p:anim>
                                    <p:anim calcmode="lin" valueType="num">
                                      <p:cBhvr>
                                        <p:cTn id="238" dur="500" fill="hold"/>
                                        <p:tgtEl>
                                          <p:spTgt spid="10287"/>
                                        </p:tgtEl>
                                        <p:attrNameLst>
                                          <p:attrName>ppt_h</p:attrName>
                                        </p:attrNameLst>
                                      </p:cBhvr>
                                      <p:tavLst>
                                        <p:tav tm="0">
                                          <p:val>
                                            <p:fltVal val="0"/>
                                          </p:val>
                                        </p:tav>
                                        <p:tav tm="100000">
                                          <p:val>
                                            <p:strVal val="#ppt_h"/>
                                          </p:val>
                                        </p:tav>
                                      </p:tavLst>
                                    </p:anim>
                                    <p:animEffect transition="in" filter="fade">
                                      <p:cBhvr>
                                        <p:cTn id="239" dur="500"/>
                                        <p:tgtEl>
                                          <p:spTgt spid="10287"/>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0247"/>
                                        </p:tgtEl>
                                        <p:attrNameLst>
                                          <p:attrName>style.visibility</p:attrName>
                                        </p:attrNameLst>
                                      </p:cBhvr>
                                      <p:to>
                                        <p:strVal val="visible"/>
                                      </p:to>
                                    </p:set>
                                    <p:anim calcmode="lin" valueType="num">
                                      <p:cBhvr>
                                        <p:cTn id="242" dur="500" fill="hold"/>
                                        <p:tgtEl>
                                          <p:spTgt spid="10247"/>
                                        </p:tgtEl>
                                        <p:attrNameLst>
                                          <p:attrName>ppt_w</p:attrName>
                                        </p:attrNameLst>
                                      </p:cBhvr>
                                      <p:tavLst>
                                        <p:tav tm="0">
                                          <p:val>
                                            <p:fltVal val="0"/>
                                          </p:val>
                                        </p:tav>
                                        <p:tav tm="100000">
                                          <p:val>
                                            <p:strVal val="#ppt_w"/>
                                          </p:val>
                                        </p:tav>
                                      </p:tavLst>
                                    </p:anim>
                                    <p:anim calcmode="lin" valueType="num">
                                      <p:cBhvr>
                                        <p:cTn id="243" dur="500" fill="hold"/>
                                        <p:tgtEl>
                                          <p:spTgt spid="10247"/>
                                        </p:tgtEl>
                                        <p:attrNameLst>
                                          <p:attrName>ppt_h</p:attrName>
                                        </p:attrNameLst>
                                      </p:cBhvr>
                                      <p:tavLst>
                                        <p:tav tm="0">
                                          <p:val>
                                            <p:fltVal val="0"/>
                                          </p:val>
                                        </p:tav>
                                        <p:tav tm="100000">
                                          <p:val>
                                            <p:strVal val="#ppt_h"/>
                                          </p:val>
                                        </p:tav>
                                      </p:tavLst>
                                    </p:anim>
                                    <p:animEffect transition="in" filter="fade">
                                      <p:cBhvr>
                                        <p:cTn id="244" dur="500"/>
                                        <p:tgtEl>
                                          <p:spTgt spid="10247"/>
                                        </p:tgtEl>
                                      </p:cBhvr>
                                    </p:animEffect>
                                  </p:childTnLst>
                                </p:cTn>
                              </p:par>
                              <p:par>
                                <p:cTn id="245" presetID="53" presetClass="entr" presetSubtype="16" fill="hold" nodeType="withEffect">
                                  <p:stCondLst>
                                    <p:cond delay="0"/>
                                  </p:stCondLst>
                                  <p:childTnLst>
                                    <p:set>
                                      <p:cBhvr>
                                        <p:cTn id="246" dur="1" fill="hold">
                                          <p:stCondLst>
                                            <p:cond delay="0"/>
                                          </p:stCondLst>
                                        </p:cTn>
                                        <p:tgtEl>
                                          <p:spTgt spid="10289"/>
                                        </p:tgtEl>
                                        <p:attrNameLst>
                                          <p:attrName>style.visibility</p:attrName>
                                        </p:attrNameLst>
                                      </p:cBhvr>
                                      <p:to>
                                        <p:strVal val="visible"/>
                                      </p:to>
                                    </p:set>
                                    <p:anim calcmode="lin" valueType="num">
                                      <p:cBhvr>
                                        <p:cTn id="247" dur="500" fill="hold"/>
                                        <p:tgtEl>
                                          <p:spTgt spid="10289"/>
                                        </p:tgtEl>
                                        <p:attrNameLst>
                                          <p:attrName>ppt_w</p:attrName>
                                        </p:attrNameLst>
                                      </p:cBhvr>
                                      <p:tavLst>
                                        <p:tav tm="0">
                                          <p:val>
                                            <p:fltVal val="0"/>
                                          </p:val>
                                        </p:tav>
                                        <p:tav tm="100000">
                                          <p:val>
                                            <p:strVal val="#ppt_w"/>
                                          </p:val>
                                        </p:tav>
                                      </p:tavLst>
                                    </p:anim>
                                    <p:anim calcmode="lin" valueType="num">
                                      <p:cBhvr>
                                        <p:cTn id="248" dur="500" fill="hold"/>
                                        <p:tgtEl>
                                          <p:spTgt spid="10289"/>
                                        </p:tgtEl>
                                        <p:attrNameLst>
                                          <p:attrName>ppt_h</p:attrName>
                                        </p:attrNameLst>
                                      </p:cBhvr>
                                      <p:tavLst>
                                        <p:tav tm="0">
                                          <p:val>
                                            <p:fltVal val="0"/>
                                          </p:val>
                                        </p:tav>
                                        <p:tav tm="100000">
                                          <p:val>
                                            <p:strVal val="#ppt_h"/>
                                          </p:val>
                                        </p:tav>
                                      </p:tavLst>
                                    </p:anim>
                                    <p:animEffect transition="in" filter="fade">
                                      <p:cBhvr>
                                        <p:cTn id="249" dur="500"/>
                                        <p:tgtEl>
                                          <p:spTgt spid="10289"/>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10248"/>
                                        </p:tgtEl>
                                        <p:attrNameLst>
                                          <p:attrName>style.visibility</p:attrName>
                                        </p:attrNameLst>
                                      </p:cBhvr>
                                      <p:to>
                                        <p:strVal val="visible"/>
                                      </p:to>
                                    </p:set>
                                    <p:anim calcmode="lin" valueType="num">
                                      <p:cBhvr>
                                        <p:cTn id="252" dur="500" fill="hold"/>
                                        <p:tgtEl>
                                          <p:spTgt spid="10248"/>
                                        </p:tgtEl>
                                        <p:attrNameLst>
                                          <p:attrName>ppt_w</p:attrName>
                                        </p:attrNameLst>
                                      </p:cBhvr>
                                      <p:tavLst>
                                        <p:tav tm="0">
                                          <p:val>
                                            <p:fltVal val="0"/>
                                          </p:val>
                                        </p:tav>
                                        <p:tav tm="100000">
                                          <p:val>
                                            <p:strVal val="#ppt_w"/>
                                          </p:val>
                                        </p:tav>
                                      </p:tavLst>
                                    </p:anim>
                                    <p:anim calcmode="lin" valueType="num">
                                      <p:cBhvr>
                                        <p:cTn id="253" dur="500" fill="hold"/>
                                        <p:tgtEl>
                                          <p:spTgt spid="10248"/>
                                        </p:tgtEl>
                                        <p:attrNameLst>
                                          <p:attrName>ppt_h</p:attrName>
                                        </p:attrNameLst>
                                      </p:cBhvr>
                                      <p:tavLst>
                                        <p:tav tm="0">
                                          <p:val>
                                            <p:fltVal val="0"/>
                                          </p:val>
                                        </p:tav>
                                        <p:tav tm="100000">
                                          <p:val>
                                            <p:strVal val="#ppt_h"/>
                                          </p:val>
                                        </p:tav>
                                      </p:tavLst>
                                    </p:anim>
                                    <p:animEffect transition="in" filter="fade">
                                      <p:cBhvr>
                                        <p:cTn id="254" dur="500"/>
                                        <p:tgtEl>
                                          <p:spTgt spid="10248"/>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10249"/>
                                        </p:tgtEl>
                                        <p:attrNameLst>
                                          <p:attrName>style.visibility</p:attrName>
                                        </p:attrNameLst>
                                      </p:cBhvr>
                                      <p:to>
                                        <p:strVal val="visible"/>
                                      </p:to>
                                    </p:set>
                                    <p:anim calcmode="lin" valueType="num">
                                      <p:cBhvr>
                                        <p:cTn id="257" dur="500" fill="hold"/>
                                        <p:tgtEl>
                                          <p:spTgt spid="10249"/>
                                        </p:tgtEl>
                                        <p:attrNameLst>
                                          <p:attrName>ppt_w</p:attrName>
                                        </p:attrNameLst>
                                      </p:cBhvr>
                                      <p:tavLst>
                                        <p:tav tm="0">
                                          <p:val>
                                            <p:fltVal val="0"/>
                                          </p:val>
                                        </p:tav>
                                        <p:tav tm="100000">
                                          <p:val>
                                            <p:strVal val="#ppt_w"/>
                                          </p:val>
                                        </p:tav>
                                      </p:tavLst>
                                    </p:anim>
                                    <p:anim calcmode="lin" valueType="num">
                                      <p:cBhvr>
                                        <p:cTn id="258" dur="500" fill="hold"/>
                                        <p:tgtEl>
                                          <p:spTgt spid="10249"/>
                                        </p:tgtEl>
                                        <p:attrNameLst>
                                          <p:attrName>ppt_h</p:attrName>
                                        </p:attrNameLst>
                                      </p:cBhvr>
                                      <p:tavLst>
                                        <p:tav tm="0">
                                          <p:val>
                                            <p:fltVal val="0"/>
                                          </p:val>
                                        </p:tav>
                                        <p:tav tm="100000">
                                          <p:val>
                                            <p:strVal val="#ppt_h"/>
                                          </p:val>
                                        </p:tav>
                                      </p:tavLst>
                                    </p:anim>
                                    <p:animEffect transition="in" filter="fade">
                                      <p:cBhvr>
                                        <p:cTn id="259" dur="500"/>
                                        <p:tgtEl>
                                          <p:spTgt spid="10249"/>
                                        </p:tgtEl>
                                      </p:cBhvr>
                                    </p:animEffect>
                                  </p:childTnLst>
                                </p:cTn>
                              </p:par>
                              <p:par>
                                <p:cTn id="260" presetID="53" presetClass="entr" presetSubtype="16" fill="hold" nodeType="withEffect">
                                  <p:stCondLst>
                                    <p:cond delay="0"/>
                                  </p:stCondLst>
                                  <p:childTnLst>
                                    <p:set>
                                      <p:cBhvr>
                                        <p:cTn id="261" dur="1" fill="hold">
                                          <p:stCondLst>
                                            <p:cond delay="0"/>
                                          </p:stCondLst>
                                        </p:cTn>
                                        <p:tgtEl>
                                          <p:spTgt spid="10292"/>
                                        </p:tgtEl>
                                        <p:attrNameLst>
                                          <p:attrName>style.visibility</p:attrName>
                                        </p:attrNameLst>
                                      </p:cBhvr>
                                      <p:to>
                                        <p:strVal val="visible"/>
                                      </p:to>
                                    </p:set>
                                    <p:anim calcmode="lin" valueType="num">
                                      <p:cBhvr>
                                        <p:cTn id="262" dur="500" fill="hold"/>
                                        <p:tgtEl>
                                          <p:spTgt spid="10292"/>
                                        </p:tgtEl>
                                        <p:attrNameLst>
                                          <p:attrName>ppt_w</p:attrName>
                                        </p:attrNameLst>
                                      </p:cBhvr>
                                      <p:tavLst>
                                        <p:tav tm="0">
                                          <p:val>
                                            <p:fltVal val="0"/>
                                          </p:val>
                                        </p:tav>
                                        <p:tav tm="100000">
                                          <p:val>
                                            <p:strVal val="#ppt_w"/>
                                          </p:val>
                                        </p:tav>
                                      </p:tavLst>
                                    </p:anim>
                                    <p:anim calcmode="lin" valueType="num">
                                      <p:cBhvr>
                                        <p:cTn id="263" dur="500" fill="hold"/>
                                        <p:tgtEl>
                                          <p:spTgt spid="10292"/>
                                        </p:tgtEl>
                                        <p:attrNameLst>
                                          <p:attrName>ppt_h</p:attrName>
                                        </p:attrNameLst>
                                      </p:cBhvr>
                                      <p:tavLst>
                                        <p:tav tm="0">
                                          <p:val>
                                            <p:fltVal val="0"/>
                                          </p:val>
                                        </p:tav>
                                        <p:tav tm="100000">
                                          <p:val>
                                            <p:strVal val="#ppt_h"/>
                                          </p:val>
                                        </p:tav>
                                      </p:tavLst>
                                    </p:anim>
                                    <p:animEffect transition="in" filter="fade">
                                      <p:cBhvr>
                                        <p:cTn id="264" dur="500"/>
                                        <p:tgtEl>
                                          <p:spTgt spid="10292"/>
                                        </p:tgtEl>
                                      </p:cBhvr>
                                    </p:animEffect>
                                  </p:childTnLst>
                                </p:cTn>
                              </p:par>
                              <p:par>
                                <p:cTn id="265" presetID="53" presetClass="entr" presetSubtype="16" fill="hold" nodeType="withEffect">
                                  <p:stCondLst>
                                    <p:cond delay="0"/>
                                  </p:stCondLst>
                                  <p:childTnLst>
                                    <p:set>
                                      <p:cBhvr>
                                        <p:cTn id="266" dur="1" fill="hold">
                                          <p:stCondLst>
                                            <p:cond delay="0"/>
                                          </p:stCondLst>
                                        </p:cTn>
                                        <p:tgtEl>
                                          <p:spTgt spid="10293"/>
                                        </p:tgtEl>
                                        <p:attrNameLst>
                                          <p:attrName>style.visibility</p:attrName>
                                        </p:attrNameLst>
                                      </p:cBhvr>
                                      <p:to>
                                        <p:strVal val="visible"/>
                                      </p:to>
                                    </p:set>
                                    <p:anim calcmode="lin" valueType="num">
                                      <p:cBhvr>
                                        <p:cTn id="267" dur="500" fill="hold"/>
                                        <p:tgtEl>
                                          <p:spTgt spid="10293"/>
                                        </p:tgtEl>
                                        <p:attrNameLst>
                                          <p:attrName>ppt_w</p:attrName>
                                        </p:attrNameLst>
                                      </p:cBhvr>
                                      <p:tavLst>
                                        <p:tav tm="0">
                                          <p:val>
                                            <p:fltVal val="0"/>
                                          </p:val>
                                        </p:tav>
                                        <p:tav tm="100000">
                                          <p:val>
                                            <p:strVal val="#ppt_w"/>
                                          </p:val>
                                        </p:tav>
                                      </p:tavLst>
                                    </p:anim>
                                    <p:anim calcmode="lin" valueType="num">
                                      <p:cBhvr>
                                        <p:cTn id="268" dur="500" fill="hold"/>
                                        <p:tgtEl>
                                          <p:spTgt spid="10293"/>
                                        </p:tgtEl>
                                        <p:attrNameLst>
                                          <p:attrName>ppt_h</p:attrName>
                                        </p:attrNameLst>
                                      </p:cBhvr>
                                      <p:tavLst>
                                        <p:tav tm="0">
                                          <p:val>
                                            <p:fltVal val="0"/>
                                          </p:val>
                                        </p:tav>
                                        <p:tav tm="100000">
                                          <p:val>
                                            <p:strVal val="#ppt_h"/>
                                          </p:val>
                                        </p:tav>
                                      </p:tavLst>
                                    </p:anim>
                                    <p:animEffect transition="in" filter="fade">
                                      <p:cBhvr>
                                        <p:cTn id="269" dur="500"/>
                                        <p:tgtEl>
                                          <p:spTgt spid="10293"/>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10252"/>
                                        </p:tgtEl>
                                        <p:attrNameLst>
                                          <p:attrName>style.visibility</p:attrName>
                                        </p:attrNameLst>
                                      </p:cBhvr>
                                      <p:to>
                                        <p:strVal val="visible"/>
                                      </p:to>
                                    </p:set>
                                    <p:anim calcmode="lin" valueType="num">
                                      <p:cBhvr>
                                        <p:cTn id="272" dur="500" fill="hold"/>
                                        <p:tgtEl>
                                          <p:spTgt spid="10252"/>
                                        </p:tgtEl>
                                        <p:attrNameLst>
                                          <p:attrName>ppt_w</p:attrName>
                                        </p:attrNameLst>
                                      </p:cBhvr>
                                      <p:tavLst>
                                        <p:tav tm="0">
                                          <p:val>
                                            <p:fltVal val="0"/>
                                          </p:val>
                                        </p:tav>
                                        <p:tav tm="100000">
                                          <p:val>
                                            <p:strVal val="#ppt_w"/>
                                          </p:val>
                                        </p:tav>
                                      </p:tavLst>
                                    </p:anim>
                                    <p:anim calcmode="lin" valueType="num">
                                      <p:cBhvr>
                                        <p:cTn id="273" dur="500" fill="hold"/>
                                        <p:tgtEl>
                                          <p:spTgt spid="10252"/>
                                        </p:tgtEl>
                                        <p:attrNameLst>
                                          <p:attrName>ppt_h</p:attrName>
                                        </p:attrNameLst>
                                      </p:cBhvr>
                                      <p:tavLst>
                                        <p:tav tm="0">
                                          <p:val>
                                            <p:fltVal val="0"/>
                                          </p:val>
                                        </p:tav>
                                        <p:tav tm="100000">
                                          <p:val>
                                            <p:strVal val="#ppt_h"/>
                                          </p:val>
                                        </p:tav>
                                      </p:tavLst>
                                    </p:anim>
                                    <p:animEffect transition="in" filter="fade">
                                      <p:cBhvr>
                                        <p:cTn id="274" dur="500"/>
                                        <p:tgtEl>
                                          <p:spTgt spid="10252"/>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10263"/>
                                        </p:tgtEl>
                                        <p:attrNameLst>
                                          <p:attrName>style.visibility</p:attrName>
                                        </p:attrNameLst>
                                      </p:cBhvr>
                                      <p:to>
                                        <p:strVal val="visible"/>
                                      </p:to>
                                    </p:set>
                                    <p:anim calcmode="lin" valueType="num">
                                      <p:cBhvr>
                                        <p:cTn id="277" dur="500" fill="hold"/>
                                        <p:tgtEl>
                                          <p:spTgt spid="10263"/>
                                        </p:tgtEl>
                                        <p:attrNameLst>
                                          <p:attrName>ppt_w</p:attrName>
                                        </p:attrNameLst>
                                      </p:cBhvr>
                                      <p:tavLst>
                                        <p:tav tm="0">
                                          <p:val>
                                            <p:fltVal val="0"/>
                                          </p:val>
                                        </p:tav>
                                        <p:tav tm="100000">
                                          <p:val>
                                            <p:strVal val="#ppt_w"/>
                                          </p:val>
                                        </p:tav>
                                      </p:tavLst>
                                    </p:anim>
                                    <p:anim calcmode="lin" valueType="num">
                                      <p:cBhvr>
                                        <p:cTn id="278" dur="500" fill="hold"/>
                                        <p:tgtEl>
                                          <p:spTgt spid="10263"/>
                                        </p:tgtEl>
                                        <p:attrNameLst>
                                          <p:attrName>ppt_h</p:attrName>
                                        </p:attrNameLst>
                                      </p:cBhvr>
                                      <p:tavLst>
                                        <p:tav tm="0">
                                          <p:val>
                                            <p:fltVal val="0"/>
                                          </p:val>
                                        </p:tav>
                                        <p:tav tm="100000">
                                          <p:val>
                                            <p:strVal val="#ppt_h"/>
                                          </p:val>
                                        </p:tav>
                                      </p:tavLst>
                                    </p:anim>
                                    <p:animEffect transition="in" filter="fade">
                                      <p:cBhvr>
                                        <p:cTn id="279" dur="500"/>
                                        <p:tgtEl>
                                          <p:spTgt spid="10263"/>
                                        </p:tgtEl>
                                      </p:cBhvr>
                                    </p:animEffect>
                                  </p:childTnLst>
                                </p:cTn>
                              </p:par>
                              <p:par>
                                <p:cTn id="280" presetID="53" presetClass="entr" presetSubtype="16" fill="hold" nodeType="withEffect">
                                  <p:stCondLst>
                                    <p:cond delay="0"/>
                                  </p:stCondLst>
                                  <p:childTnLst>
                                    <p:set>
                                      <p:cBhvr>
                                        <p:cTn id="281" dur="1" fill="hold">
                                          <p:stCondLst>
                                            <p:cond delay="0"/>
                                          </p:stCondLst>
                                        </p:cTn>
                                        <p:tgtEl>
                                          <p:spTgt spid="10296"/>
                                        </p:tgtEl>
                                        <p:attrNameLst>
                                          <p:attrName>style.visibility</p:attrName>
                                        </p:attrNameLst>
                                      </p:cBhvr>
                                      <p:to>
                                        <p:strVal val="visible"/>
                                      </p:to>
                                    </p:set>
                                    <p:anim calcmode="lin" valueType="num">
                                      <p:cBhvr>
                                        <p:cTn id="282" dur="500" fill="hold"/>
                                        <p:tgtEl>
                                          <p:spTgt spid="10296"/>
                                        </p:tgtEl>
                                        <p:attrNameLst>
                                          <p:attrName>ppt_w</p:attrName>
                                        </p:attrNameLst>
                                      </p:cBhvr>
                                      <p:tavLst>
                                        <p:tav tm="0">
                                          <p:val>
                                            <p:fltVal val="0"/>
                                          </p:val>
                                        </p:tav>
                                        <p:tav tm="100000">
                                          <p:val>
                                            <p:strVal val="#ppt_w"/>
                                          </p:val>
                                        </p:tav>
                                      </p:tavLst>
                                    </p:anim>
                                    <p:anim calcmode="lin" valueType="num">
                                      <p:cBhvr>
                                        <p:cTn id="283" dur="500" fill="hold"/>
                                        <p:tgtEl>
                                          <p:spTgt spid="10296"/>
                                        </p:tgtEl>
                                        <p:attrNameLst>
                                          <p:attrName>ppt_h</p:attrName>
                                        </p:attrNameLst>
                                      </p:cBhvr>
                                      <p:tavLst>
                                        <p:tav tm="0">
                                          <p:val>
                                            <p:fltVal val="0"/>
                                          </p:val>
                                        </p:tav>
                                        <p:tav tm="100000">
                                          <p:val>
                                            <p:strVal val="#ppt_h"/>
                                          </p:val>
                                        </p:tav>
                                      </p:tavLst>
                                    </p:anim>
                                    <p:animEffect transition="in" filter="fade">
                                      <p:cBhvr>
                                        <p:cTn id="284" dur="500"/>
                                        <p:tgtEl>
                                          <p:spTgt spid="10296"/>
                                        </p:tgtEl>
                                      </p:cBhvr>
                                    </p:animEffect>
                                  </p:childTnLst>
                                </p:cTn>
                              </p:par>
                              <p:par>
                                <p:cTn id="285" presetID="53" presetClass="entr" presetSubtype="16" fill="hold" nodeType="withEffect">
                                  <p:stCondLst>
                                    <p:cond delay="0"/>
                                  </p:stCondLst>
                                  <p:childTnLst>
                                    <p:set>
                                      <p:cBhvr>
                                        <p:cTn id="286" dur="1" fill="hold">
                                          <p:stCondLst>
                                            <p:cond delay="0"/>
                                          </p:stCondLst>
                                        </p:cTn>
                                        <p:tgtEl>
                                          <p:spTgt spid="10297"/>
                                        </p:tgtEl>
                                        <p:attrNameLst>
                                          <p:attrName>style.visibility</p:attrName>
                                        </p:attrNameLst>
                                      </p:cBhvr>
                                      <p:to>
                                        <p:strVal val="visible"/>
                                      </p:to>
                                    </p:set>
                                    <p:anim calcmode="lin" valueType="num">
                                      <p:cBhvr>
                                        <p:cTn id="287" dur="500" fill="hold"/>
                                        <p:tgtEl>
                                          <p:spTgt spid="10297"/>
                                        </p:tgtEl>
                                        <p:attrNameLst>
                                          <p:attrName>ppt_w</p:attrName>
                                        </p:attrNameLst>
                                      </p:cBhvr>
                                      <p:tavLst>
                                        <p:tav tm="0">
                                          <p:val>
                                            <p:fltVal val="0"/>
                                          </p:val>
                                        </p:tav>
                                        <p:tav tm="100000">
                                          <p:val>
                                            <p:strVal val="#ppt_w"/>
                                          </p:val>
                                        </p:tav>
                                      </p:tavLst>
                                    </p:anim>
                                    <p:anim calcmode="lin" valueType="num">
                                      <p:cBhvr>
                                        <p:cTn id="288" dur="500" fill="hold"/>
                                        <p:tgtEl>
                                          <p:spTgt spid="10297"/>
                                        </p:tgtEl>
                                        <p:attrNameLst>
                                          <p:attrName>ppt_h</p:attrName>
                                        </p:attrNameLst>
                                      </p:cBhvr>
                                      <p:tavLst>
                                        <p:tav tm="0">
                                          <p:val>
                                            <p:fltVal val="0"/>
                                          </p:val>
                                        </p:tav>
                                        <p:tav tm="100000">
                                          <p:val>
                                            <p:strVal val="#ppt_h"/>
                                          </p:val>
                                        </p:tav>
                                      </p:tavLst>
                                    </p:anim>
                                    <p:animEffect transition="in" filter="fade">
                                      <p:cBhvr>
                                        <p:cTn id="289" dur="500"/>
                                        <p:tgtEl>
                                          <p:spTgt spid="10297"/>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10264"/>
                                        </p:tgtEl>
                                        <p:attrNameLst>
                                          <p:attrName>style.visibility</p:attrName>
                                        </p:attrNameLst>
                                      </p:cBhvr>
                                      <p:to>
                                        <p:strVal val="visible"/>
                                      </p:to>
                                    </p:set>
                                    <p:anim calcmode="lin" valueType="num">
                                      <p:cBhvr>
                                        <p:cTn id="292" dur="500" fill="hold"/>
                                        <p:tgtEl>
                                          <p:spTgt spid="10264"/>
                                        </p:tgtEl>
                                        <p:attrNameLst>
                                          <p:attrName>ppt_w</p:attrName>
                                        </p:attrNameLst>
                                      </p:cBhvr>
                                      <p:tavLst>
                                        <p:tav tm="0">
                                          <p:val>
                                            <p:fltVal val="0"/>
                                          </p:val>
                                        </p:tav>
                                        <p:tav tm="100000">
                                          <p:val>
                                            <p:strVal val="#ppt_w"/>
                                          </p:val>
                                        </p:tav>
                                      </p:tavLst>
                                    </p:anim>
                                    <p:anim calcmode="lin" valueType="num">
                                      <p:cBhvr>
                                        <p:cTn id="293" dur="500" fill="hold"/>
                                        <p:tgtEl>
                                          <p:spTgt spid="10264"/>
                                        </p:tgtEl>
                                        <p:attrNameLst>
                                          <p:attrName>ppt_h</p:attrName>
                                        </p:attrNameLst>
                                      </p:cBhvr>
                                      <p:tavLst>
                                        <p:tav tm="0">
                                          <p:val>
                                            <p:fltVal val="0"/>
                                          </p:val>
                                        </p:tav>
                                        <p:tav tm="100000">
                                          <p:val>
                                            <p:strVal val="#ppt_h"/>
                                          </p:val>
                                        </p:tav>
                                      </p:tavLst>
                                    </p:anim>
                                    <p:animEffect transition="in" filter="fade">
                                      <p:cBhvr>
                                        <p:cTn id="294" dur="500"/>
                                        <p:tgtEl>
                                          <p:spTgt spid="10264"/>
                                        </p:tgtEl>
                                      </p:cBhvr>
                                    </p:animEffect>
                                  </p:childTnLst>
                                </p:cTn>
                              </p:par>
                              <p:par>
                                <p:cTn id="295" presetID="53" presetClass="entr" presetSubtype="16" fill="hold" nodeType="withEffect">
                                  <p:stCondLst>
                                    <p:cond delay="0"/>
                                  </p:stCondLst>
                                  <p:childTnLst>
                                    <p:set>
                                      <p:cBhvr>
                                        <p:cTn id="296" dur="1" fill="hold">
                                          <p:stCondLst>
                                            <p:cond delay="0"/>
                                          </p:stCondLst>
                                        </p:cTn>
                                        <p:tgtEl>
                                          <p:spTgt spid="10299"/>
                                        </p:tgtEl>
                                        <p:attrNameLst>
                                          <p:attrName>style.visibility</p:attrName>
                                        </p:attrNameLst>
                                      </p:cBhvr>
                                      <p:to>
                                        <p:strVal val="visible"/>
                                      </p:to>
                                    </p:set>
                                    <p:anim calcmode="lin" valueType="num">
                                      <p:cBhvr>
                                        <p:cTn id="297" dur="500" fill="hold"/>
                                        <p:tgtEl>
                                          <p:spTgt spid="10299"/>
                                        </p:tgtEl>
                                        <p:attrNameLst>
                                          <p:attrName>ppt_w</p:attrName>
                                        </p:attrNameLst>
                                      </p:cBhvr>
                                      <p:tavLst>
                                        <p:tav tm="0">
                                          <p:val>
                                            <p:fltVal val="0"/>
                                          </p:val>
                                        </p:tav>
                                        <p:tav tm="100000">
                                          <p:val>
                                            <p:strVal val="#ppt_w"/>
                                          </p:val>
                                        </p:tav>
                                      </p:tavLst>
                                    </p:anim>
                                    <p:anim calcmode="lin" valueType="num">
                                      <p:cBhvr>
                                        <p:cTn id="298" dur="500" fill="hold"/>
                                        <p:tgtEl>
                                          <p:spTgt spid="10299"/>
                                        </p:tgtEl>
                                        <p:attrNameLst>
                                          <p:attrName>ppt_h</p:attrName>
                                        </p:attrNameLst>
                                      </p:cBhvr>
                                      <p:tavLst>
                                        <p:tav tm="0">
                                          <p:val>
                                            <p:fltVal val="0"/>
                                          </p:val>
                                        </p:tav>
                                        <p:tav tm="100000">
                                          <p:val>
                                            <p:strVal val="#ppt_h"/>
                                          </p:val>
                                        </p:tav>
                                      </p:tavLst>
                                    </p:anim>
                                    <p:animEffect transition="in" filter="fade">
                                      <p:cBhvr>
                                        <p:cTn id="299" dur="500"/>
                                        <p:tgtEl>
                                          <p:spTgt spid="10299"/>
                                        </p:tgtEl>
                                      </p:cBhvr>
                                    </p:animEffect>
                                  </p:childTnLst>
                                </p:cTn>
                              </p:par>
                              <p:par>
                                <p:cTn id="300" presetID="53" presetClass="entr" presetSubtype="16" fill="hold" nodeType="withEffect">
                                  <p:stCondLst>
                                    <p:cond delay="0"/>
                                  </p:stCondLst>
                                  <p:childTnLst>
                                    <p:set>
                                      <p:cBhvr>
                                        <p:cTn id="301" dur="1" fill="hold">
                                          <p:stCondLst>
                                            <p:cond delay="0"/>
                                          </p:stCondLst>
                                        </p:cTn>
                                        <p:tgtEl>
                                          <p:spTgt spid="10300"/>
                                        </p:tgtEl>
                                        <p:attrNameLst>
                                          <p:attrName>style.visibility</p:attrName>
                                        </p:attrNameLst>
                                      </p:cBhvr>
                                      <p:to>
                                        <p:strVal val="visible"/>
                                      </p:to>
                                    </p:set>
                                    <p:anim calcmode="lin" valueType="num">
                                      <p:cBhvr>
                                        <p:cTn id="302" dur="500" fill="hold"/>
                                        <p:tgtEl>
                                          <p:spTgt spid="10300"/>
                                        </p:tgtEl>
                                        <p:attrNameLst>
                                          <p:attrName>ppt_w</p:attrName>
                                        </p:attrNameLst>
                                      </p:cBhvr>
                                      <p:tavLst>
                                        <p:tav tm="0">
                                          <p:val>
                                            <p:fltVal val="0"/>
                                          </p:val>
                                        </p:tav>
                                        <p:tav tm="100000">
                                          <p:val>
                                            <p:strVal val="#ppt_w"/>
                                          </p:val>
                                        </p:tav>
                                      </p:tavLst>
                                    </p:anim>
                                    <p:anim calcmode="lin" valueType="num">
                                      <p:cBhvr>
                                        <p:cTn id="303" dur="500" fill="hold"/>
                                        <p:tgtEl>
                                          <p:spTgt spid="10300"/>
                                        </p:tgtEl>
                                        <p:attrNameLst>
                                          <p:attrName>ppt_h</p:attrName>
                                        </p:attrNameLst>
                                      </p:cBhvr>
                                      <p:tavLst>
                                        <p:tav tm="0">
                                          <p:val>
                                            <p:fltVal val="0"/>
                                          </p:val>
                                        </p:tav>
                                        <p:tav tm="100000">
                                          <p:val>
                                            <p:strVal val="#ppt_h"/>
                                          </p:val>
                                        </p:tav>
                                      </p:tavLst>
                                    </p:anim>
                                    <p:animEffect transition="in" filter="fade">
                                      <p:cBhvr>
                                        <p:cTn id="304" dur="500"/>
                                        <p:tgtEl>
                                          <p:spTgt spid="10300"/>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10267"/>
                                        </p:tgtEl>
                                        <p:attrNameLst>
                                          <p:attrName>style.visibility</p:attrName>
                                        </p:attrNameLst>
                                      </p:cBhvr>
                                      <p:to>
                                        <p:strVal val="visible"/>
                                      </p:to>
                                    </p:set>
                                    <p:anim calcmode="lin" valueType="num">
                                      <p:cBhvr>
                                        <p:cTn id="307" dur="500" fill="hold"/>
                                        <p:tgtEl>
                                          <p:spTgt spid="10267"/>
                                        </p:tgtEl>
                                        <p:attrNameLst>
                                          <p:attrName>ppt_w</p:attrName>
                                        </p:attrNameLst>
                                      </p:cBhvr>
                                      <p:tavLst>
                                        <p:tav tm="0">
                                          <p:val>
                                            <p:fltVal val="0"/>
                                          </p:val>
                                        </p:tav>
                                        <p:tav tm="100000">
                                          <p:val>
                                            <p:strVal val="#ppt_w"/>
                                          </p:val>
                                        </p:tav>
                                      </p:tavLst>
                                    </p:anim>
                                    <p:anim calcmode="lin" valueType="num">
                                      <p:cBhvr>
                                        <p:cTn id="308" dur="500" fill="hold"/>
                                        <p:tgtEl>
                                          <p:spTgt spid="10267"/>
                                        </p:tgtEl>
                                        <p:attrNameLst>
                                          <p:attrName>ppt_h</p:attrName>
                                        </p:attrNameLst>
                                      </p:cBhvr>
                                      <p:tavLst>
                                        <p:tav tm="0">
                                          <p:val>
                                            <p:fltVal val="0"/>
                                          </p:val>
                                        </p:tav>
                                        <p:tav tm="100000">
                                          <p:val>
                                            <p:strVal val="#ppt_h"/>
                                          </p:val>
                                        </p:tav>
                                      </p:tavLst>
                                    </p:anim>
                                    <p:animEffect transition="in" filter="fade">
                                      <p:cBhvr>
                                        <p:cTn id="309" dur="500"/>
                                        <p:tgtEl>
                                          <p:spTgt spid="10267"/>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10268"/>
                                        </p:tgtEl>
                                        <p:attrNameLst>
                                          <p:attrName>style.visibility</p:attrName>
                                        </p:attrNameLst>
                                      </p:cBhvr>
                                      <p:to>
                                        <p:strVal val="visible"/>
                                      </p:to>
                                    </p:set>
                                    <p:anim calcmode="lin" valueType="num">
                                      <p:cBhvr>
                                        <p:cTn id="312" dur="500" fill="hold"/>
                                        <p:tgtEl>
                                          <p:spTgt spid="10268"/>
                                        </p:tgtEl>
                                        <p:attrNameLst>
                                          <p:attrName>ppt_w</p:attrName>
                                        </p:attrNameLst>
                                      </p:cBhvr>
                                      <p:tavLst>
                                        <p:tav tm="0">
                                          <p:val>
                                            <p:fltVal val="0"/>
                                          </p:val>
                                        </p:tav>
                                        <p:tav tm="100000">
                                          <p:val>
                                            <p:strVal val="#ppt_w"/>
                                          </p:val>
                                        </p:tav>
                                      </p:tavLst>
                                    </p:anim>
                                    <p:anim calcmode="lin" valueType="num">
                                      <p:cBhvr>
                                        <p:cTn id="313" dur="500" fill="hold"/>
                                        <p:tgtEl>
                                          <p:spTgt spid="10268"/>
                                        </p:tgtEl>
                                        <p:attrNameLst>
                                          <p:attrName>ppt_h</p:attrName>
                                        </p:attrNameLst>
                                      </p:cBhvr>
                                      <p:tavLst>
                                        <p:tav tm="0">
                                          <p:val>
                                            <p:fltVal val="0"/>
                                          </p:val>
                                        </p:tav>
                                        <p:tav tm="100000">
                                          <p:val>
                                            <p:strVal val="#ppt_h"/>
                                          </p:val>
                                        </p:tav>
                                      </p:tavLst>
                                    </p:anim>
                                    <p:animEffect transition="in" filter="fade">
                                      <p:cBhvr>
                                        <p:cTn id="314" dur="500"/>
                                        <p:tgtEl>
                                          <p:spTgt spid="10268"/>
                                        </p:tgtEl>
                                      </p:cBhvr>
                                    </p:animEffect>
                                  </p:childTnLst>
                                </p:cTn>
                              </p:par>
                              <p:par>
                                <p:cTn id="315" presetID="53" presetClass="entr" presetSubtype="16" fill="hold" nodeType="withEffect">
                                  <p:stCondLst>
                                    <p:cond delay="0"/>
                                  </p:stCondLst>
                                  <p:childTnLst>
                                    <p:set>
                                      <p:cBhvr>
                                        <p:cTn id="316" dur="1" fill="hold">
                                          <p:stCondLst>
                                            <p:cond delay="0"/>
                                          </p:stCondLst>
                                        </p:cTn>
                                        <p:tgtEl>
                                          <p:spTgt spid="10303"/>
                                        </p:tgtEl>
                                        <p:attrNameLst>
                                          <p:attrName>style.visibility</p:attrName>
                                        </p:attrNameLst>
                                      </p:cBhvr>
                                      <p:to>
                                        <p:strVal val="visible"/>
                                      </p:to>
                                    </p:set>
                                    <p:anim calcmode="lin" valueType="num">
                                      <p:cBhvr>
                                        <p:cTn id="317" dur="500" fill="hold"/>
                                        <p:tgtEl>
                                          <p:spTgt spid="10303"/>
                                        </p:tgtEl>
                                        <p:attrNameLst>
                                          <p:attrName>ppt_w</p:attrName>
                                        </p:attrNameLst>
                                      </p:cBhvr>
                                      <p:tavLst>
                                        <p:tav tm="0">
                                          <p:val>
                                            <p:fltVal val="0"/>
                                          </p:val>
                                        </p:tav>
                                        <p:tav tm="100000">
                                          <p:val>
                                            <p:strVal val="#ppt_w"/>
                                          </p:val>
                                        </p:tav>
                                      </p:tavLst>
                                    </p:anim>
                                    <p:anim calcmode="lin" valueType="num">
                                      <p:cBhvr>
                                        <p:cTn id="318" dur="500" fill="hold"/>
                                        <p:tgtEl>
                                          <p:spTgt spid="10303"/>
                                        </p:tgtEl>
                                        <p:attrNameLst>
                                          <p:attrName>ppt_h</p:attrName>
                                        </p:attrNameLst>
                                      </p:cBhvr>
                                      <p:tavLst>
                                        <p:tav tm="0">
                                          <p:val>
                                            <p:fltVal val="0"/>
                                          </p:val>
                                        </p:tav>
                                        <p:tav tm="100000">
                                          <p:val>
                                            <p:strVal val="#ppt_h"/>
                                          </p:val>
                                        </p:tav>
                                      </p:tavLst>
                                    </p:anim>
                                    <p:animEffect transition="in" filter="fade">
                                      <p:cBhvr>
                                        <p:cTn id="319" dur="500"/>
                                        <p:tgtEl>
                                          <p:spTgt spid="10303"/>
                                        </p:tgtEl>
                                      </p:cBhvr>
                                    </p:animEffect>
                                  </p:childTnLst>
                                </p:cTn>
                              </p:par>
                              <p:par>
                                <p:cTn id="320" presetID="53" presetClass="entr" presetSubtype="16" fill="hold" nodeType="withEffect">
                                  <p:stCondLst>
                                    <p:cond delay="0"/>
                                  </p:stCondLst>
                                  <p:childTnLst>
                                    <p:set>
                                      <p:cBhvr>
                                        <p:cTn id="321" dur="1" fill="hold">
                                          <p:stCondLst>
                                            <p:cond delay="0"/>
                                          </p:stCondLst>
                                        </p:cTn>
                                        <p:tgtEl>
                                          <p:spTgt spid="10304"/>
                                        </p:tgtEl>
                                        <p:attrNameLst>
                                          <p:attrName>style.visibility</p:attrName>
                                        </p:attrNameLst>
                                      </p:cBhvr>
                                      <p:to>
                                        <p:strVal val="visible"/>
                                      </p:to>
                                    </p:set>
                                    <p:anim calcmode="lin" valueType="num">
                                      <p:cBhvr>
                                        <p:cTn id="322" dur="500" fill="hold"/>
                                        <p:tgtEl>
                                          <p:spTgt spid="10304"/>
                                        </p:tgtEl>
                                        <p:attrNameLst>
                                          <p:attrName>ppt_w</p:attrName>
                                        </p:attrNameLst>
                                      </p:cBhvr>
                                      <p:tavLst>
                                        <p:tav tm="0">
                                          <p:val>
                                            <p:fltVal val="0"/>
                                          </p:val>
                                        </p:tav>
                                        <p:tav tm="100000">
                                          <p:val>
                                            <p:strVal val="#ppt_w"/>
                                          </p:val>
                                        </p:tav>
                                      </p:tavLst>
                                    </p:anim>
                                    <p:anim calcmode="lin" valueType="num">
                                      <p:cBhvr>
                                        <p:cTn id="323" dur="500" fill="hold"/>
                                        <p:tgtEl>
                                          <p:spTgt spid="10304"/>
                                        </p:tgtEl>
                                        <p:attrNameLst>
                                          <p:attrName>ppt_h</p:attrName>
                                        </p:attrNameLst>
                                      </p:cBhvr>
                                      <p:tavLst>
                                        <p:tav tm="0">
                                          <p:val>
                                            <p:fltVal val="0"/>
                                          </p:val>
                                        </p:tav>
                                        <p:tav tm="100000">
                                          <p:val>
                                            <p:strVal val="#ppt_h"/>
                                          </p:val>
                                        </p:tav>
                                      </p:tavLst>
                                    </p:anim>
                                    <p:animEffect transition="in" filter="fade">
                                      <p:cBhvr>
                                        <p:cTn id="324" dur="500"/>
                                        <p:tgtEl>
                                          <p:spTgt spid="10304"/>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10271"/>
                                        </p:tgtEl>
                                        <p:attrNameLst>
                                          <p:attrName>style.visibility</p:attrName>
                                        </p:attrNameLst>
                                      </p:cBhvr>
                                      <p:to>
                                        <p:strVal val="visible"/>
                                      </p:to>
                                    </p:set>
                                    <p:anim calcmode="lin" valueType="num">
                                      <p:cBhvr>
                                        <p:cTn id="327" dur="500" fill="hold"/>
                                        <p:tgtEl>
                                          <p:spTgt spid="10271"/>
                                        </p:tgtEl>
                                        <p:attrNameLst>
                                          <p:attrName>ppt_w</p:attrName>
                                        </p:attrNameLst>
                                      </p:cBhvr>
                                      <p:tavLst>
                                        <p:tav tm="0">
                                          <p:val>
                                            <p:fltVal val="0"/>
                                          </p:val>
                                        </p:tav>
                                        <p:tav tm="100000">
                                          <p:val>
                                            <p:strVal val="#ppt_w"/>
                                          </p:val>
                                        </p:tav>
                                      </p:tavLst>
                                    </p:anim>
                                    <p:anim calcmode="lin" valueType="num">
                                      <p:cBhvr>
                                        <p:cTn id="328" dur="500" fill="hold"/>
                                        <p:tgtEl>
                                          <p:spTgt spid="10271"/>
                                        </p:tgtEl>
                                        <p:attrNameLst>
                                          <p:attrName>ppt_h</p:attrName>
                                        </p:attrNameLst>
                                      </p:cBhvr>
                                      <p:tavLst>
                                        <p:tav tm="0">
                                          <p:val>
                                            <p:fltVal val="0"/>
                                          </p:val>
                                        </p:tav>
                                        <p:tav tm="100000">
                                          <p:val>
                                            <p:strVal val="#ppt_h"/>
                                          </p:val>
                                        </p:tav>
                                      </p:tavLst>
                                    </p:anim>
                                    <p:animEffect transition="in" filter="fade">
                                      <p:cBhvr>
                                        <p:cTn id="329" dur="500"/>
                                        <p:tgtEl>
                                          <p:spTgt spid="10271"/>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10272"/>
                                        </p:tgtEl>
                                        <p:attrNameLst>
                                          <p:attrName>style.visibility</p:attrName>
                                        </p:attrNameLst>
                                      </p:cBhvr>
                                      <p:to>
                                        <p:strVal val="visible"/>
                                      </p:to>
                                    </p:set>
                                    <p:anim calcmode="lin" valueType="num">
                                      <p:cBhvr>
                                        <p:cTn id="332" dur="500" fill="hold"/>
                                        <p:tgtEl>
                                          <p:spTgt spid="10272"/>
                                        </p:tgtEl>
                                        <p:attrNameLst>
                                          <p:attrName>ppt_w</p:attrName>
                                        </p:attrNameLst>
                                      </p:cBhvr>
                                      <p:tavLst>
                                        <p:tav tm="0">
                                          <p:val>
                                            <p:fltVal val="0"/>
                                          </p:val>
                                        </p:tav>
                                        <p:tav tm="100000">
                                          <p:val>
                                            <p:strVal val="#ppt_w"/>
                                          </p:val>
                                        </p:tav>
                                      </p:tavLst>
                                    </p:anim>
                                    <p:anim calcmode="lin" valueType="num">
                                      <p:cBhvr>
                                        <p:cTn id="333" dur="500" fill="hold"/>
                                        <p:tgtEl>
                                          <p:spTgt spid="10272"/>
                                        </p:tgtEl>
                                        <p:attrNameLst>
                                          <p:attrName>ppt_h</p:attrName>
                                        </p:attrNameLst>
                                      </p:cBhvr>
                                      <p:tavLst>
                                        <p:tav tm="0">
                                          <p:val>
                                            <p:fltVal val="0"/>
                                          </p:val>
                                        </p:tav>
                                        <p:tav tm="100000">
                                          <p:val>
                                            <p:strVal val="#ppt_h"/>
                                          </p:val>
                                        </p:tav>
                                      </p:tavLst>
                                    </p:anim>
                                    <p:animEffect transition="in" filter="fade">
                                      <p:cBhvr>
                                        <p:cTn id="334" dur="500"/>
                                        <p:tgtEl>
                                          <p:spTgt spid="10272"/>
                                        </p:tgtEl>
                                      </p:cBhvr>
                                    </p:animEffect>
                                  </p:childTnLst>
                                </p:cTn>
                              </p:par>
                              <p:par>
                                <p:cTn id="335" presetID="53" presetClass="entr" presetSubtype="16" fill="hold" nodeType="withEffect">
                                  <p:stCondLst>
                                    <p:cond delay="0"/>
                                  </p:stCondLst>
                                  <p:childTnLst>
                                    <p:set>
                                      <p:cBhvr>
                                        <p:cTn id="336" dur="1" fill="hold">
                                          <p:stCondLst>
                                            <p:cond delay="0"/>
                                          </p:stCondLst>
                                        </p:cTn>
                                        <p:tgtEl>
                                          <p:spTgt spid="10307"/>
                                        </p:tgtEl>
                                        <p:attrNameLst>
                                          <p:attrName>style.visibility</p:attrName>
                                        </p:attrNameLst>
                                      </p:cBhvr>
                                      <p:to>
                                        <p:strVal val="visible"/>
                                      </p:to>
                                    </p:set>
                                    <p:anim calcmode="lin" valueType="num">
                                      <p:cBhvr>
                                        <p:cTn id="337" dur="500" fill="hold"/>
                                        <p:tgtEl>
                                          <p:spTgt spid="10307"/>
                                        </p:tgtEl>
                                        <p:attrNameLst>
                                          <p:attrName>ppt_w</p:attrName>
                                        </p:attrNameLst>
                                      </p:cBhvr>
                                      <p:tavLst>
                                        <p:tav tm="0">
                                          <p:val>
                                            <p:fltVal val="0"/>
                                          </p:val>
                                        </p:tav>
                                        <p:tav tm="100000">
                                          <p:val>
                                            <p:strVal val="#ppt_w"/>
                                          </p:val>
                                        </p:tav>
                                      </p:tavLst>
                                    </p:anim>
                                    <p:anim calcmode="lin" valueType="num">
                                      <p:cBhvr>
                                        <p:cTn id="338" dur="500" fill="hold"/>
                                        <p:tgtEl>
                                          <p:spTgt spid="10307"/>
                                        </p:tgtEl>
                                        <p:attrNameLst>
                                          <p:attrName>ppt_h</p:attrName>
                                        </p:attrNameLst>
                                      </p:cBhvr>
                                      <p:tavLst>
                                        <p:tav tm="0">
                                          <p:val>
                                            <p:fltVal val="0"/>
                                          </p:val>
                                        </p:tav>
                                        <p:tav tm="100000">
                                          <p:val>
                                            <p:strVal val="#ppt_h"/>
                                          </p:val>
                                        </p:tav>
                                      </p:tavLst>
                                    </p:anim>
                                    <p:animEffect transition="in" filter="fade">
                                      <p:cBhvr>
                                        <p:cTn id="339" dur="500"/>
                                        <p:tgtEl>
                                          <p:spTgt spid="10307"/>
                                        </p:tgtEl>
                                      </p:cBhvr>
                                    </p:animEffect>
                                  </p:childTnLst>
                                </p:cTn>
                              </p:par>
                              <p:par>
                                <p:cTn id="340" presetID="53" presetClass="entr" presetSubtype="16" fill="hold" nodeType="withEffect">
                                  <p:stCondLst>
                                    <p:cond delay="0"/>
                                  </p:stCondLst>
                                  <p:childTnLst>
                                    <p:set>
                                      <p:cBhvr>
                                        <p:cTn id="341" dur="1" fill="hold">
                                          <p:stCondLst>
                                            <p:cond delay="0"/>
                                          </p:stCondLst>
                                        </p:cTn>
                                        <p:tgtEl>
                                          <p:spTgt spid="10308"/>
                                        </p:tgtEl>
                                        <p:attrNameLst>
                                          <p:attrName>style.visibility</p:attrName>
                                        </p:attrNameLst>
                                      </p:cBhvr>
                                      <p:to>
                                        <p:strVal val="visible"/>
                                      </p:to>
                                    </p:set>
                                    <p:anim calcmode="lin" valueType="num">
                                      <p:cBhvr>
                                        <p:cTn id="342" dur="500" fill="hold"/>
                                        <p:tgtEl>
                                          <p:spTgt spid="10308"/>
                                        </p:tgtEl>
                                        <p:attrNameLst>
                                          <p:attrName>ppt_w</p:attrName>
                                        </p:attrNameLst>
                                      </p:cBhvr>
                                      <p:tavLst>
                                        <p:tav tm="0">
                                          <p:val>
                                            <p:fltVal val="0"/>
                                          </p:val>
                                        </p:tav>
                                        <p:tav tm="100000">
                                          <p:val>
                                            <p:strVal val="#ppt_w"/>
                                          </p:val>
                                        </p:tav>
                                      </p:tavLst>
                                    </p:anim>
                                    <p:anim calcmode="lin" valueType="num">
                                      <p:cBhvr>
                                        <p:cTn id="343" dur="500" fill="hold"/>
                                        <p:tgtEl>
                                          <p:spTgt spid="10308"/>
                                        </p:tgtEl>
                                        <p:attrNameLst>
                                          <p:attrName>ppt_h</p:attrName>
                                        </p:attrNameLst>
                                      </p:cBhvr>
                                      <p:tavLst>
                                        <p:tav tm="0">
                                          <p:val>
                                            <p:fltVal val="0"/>
                                          </p:val>
                                        </p:tav>
                                        <p:tav tm="100000">
                                          <p:val>
                                            <p:strVal val="#ppt_h"/>
                                          </p:val>
                                        </p:tav>
                                      </p:tavLst>
                                    </p:anim>
                                    <p:animEffect transition="in" filter="fade">
                                      <p:cBhvr>
                                        <p:cTn id="344" dur="500"/>
                                        <p:tgtEl>
                                          <p:spTgt spid="10308"/>
                                        </p:tgtEl>
                                      </p:cBhvr>
                                    </p:animEffect>
                                  </p:childTnLst>
                                </p:cTn>
                              </p:par>
                              <p:par>
                                <p:cTn id="345" presetID="53" presetClass="entr" presetSubtype="16" fill="hold" nodeType="withEffect">
                                  <p:stCondLst>
                                    <p:cond delay="0"/>
                                  </p:stCondLst>
                                  <p:childTnLst>
                                    <p:set>
                                      <p:cBhvr>
                                        <p:cTn id="346" dur="1" fill="hold">
                                          <p:stCondLst>
                                            <p:cond delay="0"/>
                                          </p:stCondLst>
                                        </p:cTn>
                                        <p:tgtEl>
                                          <p:spTgt spid="10309"/>
                                        </p:tgtEl>
                                        <p:attrNameLst>
                                          <p:attrName>style.visibility</p:attrName>
                                        </p:attrNameLst>
                                      </p:cBhvr>
                                      <p:to>
                                        <p:strVal val="visible"/>
                                      </p:to>
                                    </p:set>
                                    <p:anim calcmode="lin" valueType="num">
                                      <p:cBhvr>
                                        <p:cTn id="347" dur="500" fill="hold"/>
                                        <p:tgtEl>
                                          <p:spTgt spid="10309"/>
                                        </p:tgtEl>
                                        <p:attrNameLst>
                                          <p:attrName>ppt_w</p:attrName>
                                        </p:attrNameLst>
                                      </p:cBhvr>
                                      <p:tavLst>
                                        <p:tav tm="0">
                                          <p:val>
                                            <p:fltVal val="0"/>
                                          </p:val>
                                        </p:tav>
                                        <p:tav tm="100000">
                                          <p:val>
                                            <p:strVal val="#ppt_w"/>
                                          </p:val>
                                        </p:tav>
                                      </p:tavLst>
                                    </p:anim>
                                    <p:anim calcmode="lin" valueType="num">
                                      <p:cBhvr>
                                        <p:cTn id="348" dur="500" fill="hold"/>
                                        <p:tgtEl>
                                          <p:spTgt spid="10309"/>
                                        </p:tgtEl>
                                        <p:attrNameLst>
                                          <p:attrName>ppt_h</p:attrName>
                                        </p:attrNameLst>
                                      </p:cBhvr>
                                      <p:tavLst>
                                        <p:tav tm="0">
                                          <p:val>
                                            <p:fltVal val="0"/>
                                          </p:val>
                                        </p:tav>
                                        <p:tav tm="100000">
                                          <p:val>
                                            <p:strVal val="#ppt_h"/>
                                          </p:val>
                                        </p:tav>
                                      </p:tavLst>
                                    </p:anim>
                                    <p:animEffect transition="in" filter="fade">
                                      <p:cBhvr>
                                        <p:cTn id="349" dur="500"/>
                                        <p:tgtEl>
                                          <p:spTgt spid="10309"/>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10273"/>
                                        </p:tgtEl>
                                        <p:attrNameLst>
                                          <p:attrName>style.visibility</p:attrName>
                                        </p:attrNameLst>
                                      </p:cBhvr>
                                      <p:to>
                                        <p:strVal val="visible"/>
                                      </p:to>
                                    </p:set>
                                    <p:anim calcmode="lin" valueType="num">
                                      <p:cBhvr>
                                        <p:cTn id="352" dur="500" fill="hold"/>
                                        <p:tgtEl>
                                          <p:spTgt spid="10273"/>
                                        </p:tgtEl>
                                        <p:attrNameLst>
                                          <p:attrName>ppt_w</p:attrName>
                                        </p:attrNameLst>
                                      </p:cBhvr>
                                      <p:tavLst>
                                        <p:tav tm="0">
                                          <p:val>
                                            <p:fltVal val="0"/>
                                          </p:val>
                                        </p:tav>
                                        <p:tav tm="100000">
                                          <p:val>
                                            <p:strVal val="#ppt_w"/>
                                          </p:val>
                                        </p:tav>
                                      </p:tavLst>
                                    </p:anim>
                                    <p:anim calcmode="lin" valueType="num">
                                      <p:cBhvr>
                                        <p:cTn id="353" dur="500" fill="hold"/>
                                        <p:tgtEl>
                                          <p:spTgt spid="10273"/>
                                        </p:tgtEl>
                                        <p:attrNameLst>
                                          <p:attrName>ppt_h</p:attrName>
                                        </p:attrNameLst>
                                      </p:cBhvr>
                                      <p:tavLst>
                                        <p:tav tm="0">
                                          <p:val>
                                            <p:fltVal val="0"/>
                                          </p:val>
                                        </p:tav>
                                        <p:tav tm="100000">
                                          <p:val>
                                            <p:strVal val="#ppt_h"/>
                                          </p:val>
                                        </p:tav>
                                      </p:tavLst>
                                    </p:anim>
                                    <p:animEffect transition="in" filter="fade">
                                      <p:cBhvr>
                                        <p:cTn id="354" dur="500"/>
                                        <p:tgtEl>
                                          <p:spTgt spid="10273"/>
                                        </p:tgtEl>
                                      </p:cBhvr>
                                    </p:animEffect>
                                  </p:childTnLst>
                                </p:cTn>
                              </p:par>
                              <p:par>
                                <p:cTn id="355" presetID="53" presetClass="entr" presetSubtype="16" fill="hold" nodeType="withEffect">
                                  <p:stCondLst>
                                    <p:cond delay="0"/>
                                  </p:stCondLst>
                                  <p:childTnLst>
                                    <p:set>
                                      <p:cBhvr>
                                        <p:cTn id="356" dur="1" fill="hold">
                                          <p:stCondLst>
                                            <p:cond delay="0"/>
                                          </p:stCondLst>
                                        </p:cTn>
                                        <p:tgtEl>
                                          <p:spTgt spid="10311"/>
                                        </p:tgtEl>
                                        <p:attrNameLst>
                                          <p:attrName>style.visibility</p:attrName>
                                        </p:attrNameLst>
                                      </p:cBhvr>
                                      <p:to>
                                        <p:strVal val="visible"/>
                                      </p:to>
                                    </p:set>
                                    <p:anim calcmode="lin" valueType="num">
                                      <p:cBhvr>
                                        <p:cTn id="357" dur="500" fill="hold"/>
                                        <p:tgtEl>
                                          <p:spTgt spid="10311"/>
                                        </p:tgtEl>
                                        <p:attrNameLst>
                                          <p:attrName>ppt_w</p:attrName>
                                        </p:attrNameLst>
                                      </p:cBhvr>
                                      <p:tavLst>
                                        <p:tav tm="0">
                                          <p:val>
                                            <p:fltVal val="0"/>
                                          </p:val>
                                        </p:tav>
                                        <p:tav tm="100000">
                                          <p:val>
                                            <p:strVal val="#ppt_w"/>
                                          </p:val>
                                        </p:tav>
                                      </p:tavLst>
                                    </p:anim>
                                    <p:anim calcmode="lin" valueType="num">
                                      <p:cBhvr>
                                        <p:cTn id="358" dur="500" fill="hold"/>
                                        <p:tgtEl>
                                          <p:spTgt spid="10311"/>
                                        </p:tgtEl>
                                        <p:attrNameLst>
                                          <p:attrName>ppt_h</p:attrName>
                                        </p:attrNameLst>
                                      </p:cBhvr>
                                      <p:tavLst>
                                        <p:tav tm="0">
                                          <p:val>
                                            <p:fltVal val="0"/>
                                          </p:val>
                                        </p:tav>
                                        <p:tav tm="100000">
                                          <p:val>
                                            <p:strVal val="#ppt_h"/>
                                          </p:val>
                                        </p:tav>
                                      </p:tavLst>
                                    </p:anim>
                                    <p:animEffect transition="in" filter="fade">
                                      <p:cBhvr>
                                        <p:cTn id="359" dur="500"/>
                                        <p:tgtEl>
                                          <p:spTgt spid="10311"/>
                                        </p:tgtEl>
                                      </p:cBhvr>
                                    </p:animEffect>
                                  </p:childTnLst>
                                </p:cTn>
                              </p:par>
                              <p:par>
                                <p:cTn id="360" presetID="53" presetClass="entr" presetSubtype="16" fill="hold" nodeType="withEffect">
                                  <p:stCondLst>
                                    <p:cond delay="0"/>
                                  </p:stCondLst>
                                  <p:childTnLst>
                                    <p:set>
                                      <p:cBhvr>
                                        <p:cTn id="361" dur="1" fill="hold">
                                          <p:stCondLst>
                                            <p:cond delay="0"/>
                                          </p:stCondLst>
                                        </p:cTn>
                                        <p:tgtEl>
                                          <p:spTgt spid="10312"/>
                                        </p:tgtEl>
                                        <p:attrNameLst>
                                          <p:attrName>style.visibility</p:attrName>
                                        </p:attrNameLst>
                                      </p:cBhvr>
                                      <p:to>
                                        <p:strVal val="visible"/>
                                      </p:to>
                                    </p:set>
                                    <p:anim calcmode="lin" valueType="num">
                                      <p:cBhvr>
                                        <p:cTn id="362" dur="500" fill="hold"/>
                                        <p:tgtEl>
                                          <p:spTgt spid="10312"/>
                                        </p:tgtEl>
                                        <p:attrNameLst>
                                          <p:attrName>ppt_w</p:attrName>
                                        </p:attrNameLst>
                                      </p:cBhvr>
                                      <p:tavLst>
                                        <p:tav tm="0">
                                          <p:val>
                                            <p:fltVal val="0"/>
                                          </p:val>
                                        </p:tav>
                                        <p:tav tm="100000">
                                          <p:val>
                                            <p:strVal val="#ppt_w"/>
                                          </p:val>
                                        </p:tav>
                                      </p:tavLst>
                                    </p:anim>
                                    <p:anim calcmode="lin" valueType="num">
                                      <p:cBhvr>
                                        <p:cTn id="363" dur="500" fill="hold"/>
                                        <p:tgtEl>
                                          <p:spTgt spid="10312"/>
                                        </p:tgtEl>
                                        <p:attrNameLst>
                                          <p:attrName>ppt_h</p:attrName>
                                        </p:attrNameLst>
                                      </p:cBhvr>
                                      <p:tavLst>
                                        <p:tav tm="0">
                                          <p:val>
                                            <p:fltVal val="0"/>
                                          </p:val>
                                        </p:tav>
                                        <p:tav tm="100000">
                                          <p:val>
                                            <p:strVal val="#ppt_h"/>
                                          </p:val>
                                        </p:tav>
                                      </p:tavLst>
                                    </p:anim>
                                    <p:animEffect transition="in" filter="fade">
                                      <p:cBhvr>
                                        <p:cTn id="364" dur="500"/>
                                        <p:tgtEl>
                                          <p:spTgt spid="10312"/>
                                        </p:tgtEl>
                                      </p:cBhvr>
                                    </p:animEffect>
                                  </p:childTnLst>
                                </p:cTn>
                              </p:par>
                              <p:par>
                                <p:cTn id="365" presetID="53" presetClass="entr" presetSubtype="16" fill="hold" grpId="0" nodeType="withEffect">
                                  <p:stCondLst>
                                    <p:cond delay="0"/>
                                  </p:stCondLst>
                                  <p:childTnLst>
                                    <p:set>
                                      <p:cBhvr>
                                        <p:cTn id="366" dur="1" fill="hold">
                                          <p:stCondLst>
                                            <p:cond delay="0"/>
                                          </p:stCondLst>
                                        </p:cTn>
                                        <p:tgtEl>
                                          <p:spTgt spid="10274"/>
                                        </p:tgtEl>
                                        <p:attrNameLst>
                                          <p:attrName>style.visibility</p:attrName>
                                        </p:attrNameLst>
                                      </p:cBhvr>
                                      <p:to>
                                        <p:strVal val="visible"/>
                                      </p:to>
                                    </p:set>
                                    <p:anim calcmode="lin" valueType="num">
                                      <p:cBhvr>
                                        <p:cTn id="367" dur="500" fill="hold"/>
                                        <p:tgtEl>
                                          <p:spTgt spid="10274"/>
                                        </p:tgtEl>
                                        <p:attrNameLst>
                                          <p:attrName>ppt_w</p:attrName>
                                        </p:attrNameLst>
                                      </p:cBhvr>
                                      <p:tavLst>
                                        <p:tav tm="0">
                                          <p:val>
                                            <p:fltVal val="0"/>
                                          </p:val>
                                        </p:tav>
                                        <p:tav tm="100000">
                                          <p:val>
                                            <p:strVal val="#ppt_w"/>
                                          </p:val>
                                        </p:tav>
                                      </p:tavLst>
                                    </p:anim>
                                    <p:anim calcmode="lin" valueType="num">
                                      <p:cBhvr>
                                        <p:cTn id="368" dur="500" fill="hold"/>
                                        <p:tgtEl>
                                          <p:spTgt spid="10274"/>
                                        </p:tgtEl>
                                        <p:attrNameLst>
                                          <p:attrName>ppt_h</p:attrName>
                                        </p:attrNameLst>
                                      </p:cBhvr>
                                      <p:tavLst>
                                        <p:tav tm="0">
                                          <p:val>
                                            <p:fltVal val="0"/>
                                          </p:val>
                                        </p:tav>
                                        <p:tav tm="100000">
                                          <p:val>
                                            <p:strVal val="#ppt_h"/>
                                          </p:val>
                                        </p:tav>
                                      </p:tavLst>
                                    </p:anim>
                                    <p:animEffect transition="in" filter="fade">
                                      <p:cBhvr>
                                        <p:cTn id="369" dur="500"/>
                                        <p:tgtEl>
                                          <p:spTgt spid="10274"/>
                                        </p:tgtEl>
                                      </p:cBhvr>
                                    </p:animEffect>
                                  </p:childTnLst>
                                </p:cTn>
                              </p:par>
                              <p:par>
                                <p:cTn id="370" presetID="53" presetClass="entr" presetSubtype="16" fill="hold" nodeType="withEffect">
                                  <p:stCondLst>
                                    <p:cond delay="0"/>
                                  </p:stCondLst>
                                  <p:childTnLst>
                                    <p:set>
                                      <p:cBhvr>
                                        <p:cTn id="371" dur="1" fill="hold">
                                          <p:stCondLst>
                                            <p:cond delay="0"/>
                                          </p:stCondLst>
                                        </p:cTn>
                                        <p:tgtEl>
                                          <p:spTgt spid="10314"/>
                                        </p:tgtEl>
                                        <p:attrNameLst>
                                          <p:attrName>style.visibility</p:attrName>
                                        </p:attrNameLst>
                                      </p:cBhvr>
                                      <p:to>
                                        <p:strVal val="visible"/>
                                      </p:to>
                                    </p:set>
                                    <p:anim calcmode="lin" valueType="num">
                                      <p:cBhvr>
                                        <p:cTn id="372" dur="500" fill="hold"/>
                                        <p:tgtEl>
                                          <p:spTgt spid="10314"/>
                                        </p:tgtEl>
                                        <p:attrNameLst>
                                          <p:attrName>ppt_w</p:attrName>
                                        </p:attrNameLst>
                                      </p:cBhvr>
                                      <p:tavLst>
                                        <p:tav tm="0">
                                          <p:val>
                                            <p:fltVal val="0"/>
                                          </p:val>
                                        </p:tav>
                                        <p:tav tm="100000">
                                          <p:val>
                                            <p:strVal val="#ppt_w"/>
                                          </p:val>
                                        </p:tav>
                                      </p:tavLst>
                                    </p:anim>
                                    <p:anim calcmode="lin" valueType="num">
                                      <p:cBhvr>
                                        <p:cTn id="373" dur="500" fill="hold"/>
                                        <p:tgtEl>
                                          <p:spTgt spid="10314"/>
                                        </p:tgtEl>
                                        <p:attrNameLst>
                                          <p:attrName>ppt_h</p:attrName>
                                        </p:attrNameLst>
                                      </p:cBhvr>
                                      <p:tavLst>
                                        <p:tav tm="0">
                                          <p:val>
                                            <p:fltVal val="0"/>
                                          </p:val>
                                        </p:tav>
                                        <p:tav tm="100000">
                                          <p:val>
                                            <p:strVal val="#ppt_h"/>
                                          </p:val>
                                        </p:tav>
                                      </p:tavLst>
                                    </p:anim>
                                    <p:animEffect transition="in" filter="fade">
                                      <p:cBhvr>
                                        <p:cTn id="374" dur="500"/>
                                        <p:tgtEl>
                                          <p:spTgt spid="10314"/>
                                        </p:tgtEl>
                                      </p:cBhvr>
                                    </p:animEffect>
                                  </p:childTnLst>
                                </p:cTn>
                              </p:par>
                              <p:par>
                                <p:cTn id="375" presetID="53" presetClass="entr" presetSubtype="16" fill="hold" nodeType="withEffect">
                                  <p:stCondLst>
                                    <p:cond delay="0"/>
                                  </p:stCondLst>
                                  <p:childTnLst>
                                    <p:set>
                                      <p:cBhvr>
                                        <p:cTn id="376" dur="1" fill="hold">
                                          <p:stCondLst>
                                            <p:cond delay="0"/>
                                          </p:stCondLst>
                                        </p:cTn>
                                        <p:tgtEl>
                                          <p:spTgt spid="10315"/>
                                        </p:tgtEl>
                                        <p:attrNameLst>
                                          <p:attrName>style.visibility</p:attrName>
                                        </p:attrNameLst>
                                      </p:cBhvr>
                                      <p:to>
                                        <p:strVal val="visible"/>
                                      </p:to>
                                    </p:set>
                                    <p:anim calcmode="lin" valueType="num">
                                      <p:cBhvr>
                                        <p:cTn id="377" dur="500" fill="hold"/>
                                        <p:tgtEl>
                                          <p:spTgt spid="10315"/>
                                        </p:tgtEl>
                                        <p:attrNameLst>
                                          <p:attrName>ppt_w</p:attrName>
                                        </p:attrNameLst>
                                      </p:cBhvr>
                                      <p:tavLst>
                                        <p:tav tm="0">
                                          <p:val>
                                            <p:fltVal val="0"/>
                                          </p:val>
                                        </p:tav>
                                        <p:tav tm="100000">
                                          <p:val>
                                            <p:strVal val="#ppt_w"/>
                                          </p:val>
                                        </p:tav>
                                      </p:tavLst>
                                    </p:anim>
                                    <p:anim calcmode="lin" valueType="num">
                                      <p:cBhvr>
                                        <p:cTn id="378" dur="500" fill="hold"/>
                                        <p:tgtEl>
                                          <p:spTgt spid="10315"/>
                                        </p:tgtEl>
                                        <p:attrNameLst>
                                          <p:attrName>ppt_h</p:attrName>
                                        </p:attrNameLst>
                                      </p:cBhvr>
                                      <p:tavLst>
                                        <p:tav tm="0">
                                          <p:val>
                                            <p:fltVal val="0"/>
                                          </p:val>
                                        </p:tav>
                                        <p:tav tm="100000">
                                          <p:val>
                                            <p:strVal val="#ppt_h"/>
                                          </p:val>
                                        </p:tav>
                                      </p:tavLst>
                                    </p:anim>
                                    <p:animEffect transition="in" filter="fade">
                                      <p:cBhvr>
                                        <p:cTn id="379" dur="500"/>
                                        <p:tgtEl>
                                          <p:spTgt spid="10315"/>
                                        </p:tgtEl>
                                      </p:cBhvr>
                                    </p:animEffect>
                                  </p:childTnLst>
                                </p:cTn>
                              </p:par>
                              <p:par>
                                <p:cTn id="380" presetID="53" presetClass="entr" presetSubtype="16" fill="hold" nodeType="withEffect">
                                  <p:stCondLst>
                                    <p:cond delay="0"/>
                                  </p:stCondLst>
                                  <p:childTnLst>
                                    <p:set>
                                      <p:cBhvr>
                                        <p:cTn id="381" dur="1" fill="hold">
                                          <p:stCondLst>
                                            <p:cond delay="0"/>
                                          </p:stCondLst>
                                        </p:cTn>
                                        <p:tgtEl>
                                          <p:spTgt spid="10316"/>
                                        </p:tgtEl>
                                        <p:attrNameLst>
                                          <p:attrName>style.visibility</p:attrName>
                                        </p:attrNameLst>
                                      </p:cBhvr>
                                      <p:to>
                                        <p:strVal val="visible"/>
                                      </p:to>
                                    </p:set>
                                    <p:anim calcmode="lin" valueType="num">
                                      <p:cBhvr>
                                        <p:cTn id="382" dur="500" fill="hold"/>
                                        <p:tgtEl>
                                          <p:spTgt spid="10316"/>
                                        </p:tgtEl>
                                        <p:attrNameLst>
                                          <p:attrName>ppt_w</p:attrName>
                                        </p:attrNameLst>
                                      </p:cBhvr>
                                      <p:tavLst>
                                        <p:tav tm="0">
                                          <p:val>
                                            <p:fltVal val="0"/>
                                          </p:val>
                                        </p:tav>
                                        <p:tav tm="100000">
                                          <p:val>
                                            <p:strVal val="#ppt_w"/>
                                          </p:val>
                                        </p:tav>
                                      </p:tavLst>
                                    </p:anim>
                                    <p:anim calcmode="lin" valueType="num">
                                      <p:cBhvr>
                                        <p:cTn id="383" dur="500" fill="hold"/>
                                        <p:tgtEl>
                                          <p:spTgt spid="10316"/>
                                        </p:tgtEl>
                                        <p:attrNameLst>
                                          <p:attrName>ppt_h</p:attrName>
                                        </p:attrNameLst>
                                      </p:cBhvr>
                                      <p:tavLst>
                                        <p:tav tm="0">
                                          <p:val>
                                            <p:fltVal val="0"/>
                                          </p:val>
                                        </p:tav>
                                        <p:tav tm="100000">
                                          <p:val>
                                            <p:strVal val="#ppt_h"/>
                                          </p:val>
                                        </p:tav>
                                      </p:tavLst>
                                    </p:anim>
                                    <p:animEffect transition="in" filter="fade">
                                      <p:cBhvr>
                                        <p:cTn id="384" dur="500"/>
                                        <p:tgtEl>
                                          <p:spTgt spid="10316"/>
                                        </p:tgtEl>
                                      </p:cBhvr>
                                    </p:animEffect>
                                  </p:childTnLst>
                                </p:cTn>
                              </p:par>
                              <p:par>
                                <p:cTn id="385" presetID="53" presetClass="entr" presetSubtype="16" fill="hold" nodeType="withEffect">
                                  <p:stCondLst>
                                    <p:cond delay="0"/>
                                  </p:stCondLst>
                                  <p:childTnLst>
                                    <p:set>
                                      <p:cBhvr>
                                        <p:cTn id="386" dur="1" fill="hold">
                                          <p:stCondLst>
                                            <p:cond delay="0"/>
                                          </p:stCondLst>
                                        </p:cTn>
                                        <p:tgtEl>
                                          <p:spTgt spid="10317"/>
                                        </p:tgtEl>
                                        <p:attrNameLst>
                                          <p:attrName>style.visibility</p:attrName>
                                        </p:attrNameLst>
                                      </p:cBhvr>
                                      <p:to>
                                        <p:strVal val="visible"/>
                                      </p:to>
                                    </p:set>
                                    <p:anim calcmode="lin" valueType="num">
                                      <p:cBhvr>
                                        <p:cTn id="387" dur="500" fill="hold"/>
                                        <p:tgtEl>
                                          <p:spTgt spid="10317"/>
                                        </p:tgtEl>
                                        <p:attrNameLst>
                                          <p:attrName>ppt_w</p:attrName>
                                        </p:attrNameLst>
                                      </p:cBhvr>
                                      <p:tavLst>
                                        <p:tav tm="0">
                                          <p:val>
                                            <p:fltVal val="0"/>
                                          </p:val>
                                        </p:tav>
                                        <p:tav tm="100000">
                                          <p:val>
                                            <p:strVal val="#ppt_w"/>
                                          </p:val>
                                        </p:tav>
                                      </p:tavLst>
                                    </p:anim>
                                    <p:anim calcmode="lin" valueType="num">
                                      <p:cBhvr>
                                        <p:cTn id="388" dur="500" fill="hold"/>
                                        <p:tgtEl>
                                          <p:spTgt spid="10317"/>
                                        </p:tgtEl>
                                        <p:attrNameLst>
                                          <p:attrName>ppt_h</p:attrName>
                                        </p:attrNameLst>
                                      </p:cBhvr>
                                      <p:tavLst>
                                        <p:tav tm="0">
                                          <p:val>
                                            <p:fltVal val="0"/>
                                          </p:val>
                                        </p:tav>
                                        <p:tav tm="100000">
                                          <p:val>
                                            <p:strVal val="#ppt_h"/>
                                          </p:val>
                                        </p:tav>
                                      </p:tavLst>
                                    </p:anim>
                                    <p:animEffect transition="in" filter="fade">
                                      <p:cBhvr>
                                        <p:cTn id="389" dur="500"/>
                                        <p:tgtEl>
                                          <p:spTgt spid="10317"/>
                                        </p:tgtEl>
                                      </p:cBhvr>
                                    </p:animEffect>
                                  </p:childTnLst>
                                </p:cTn>
                              </p:par>
                              <p:par>
                                <p:cTn id="390" presetID="53" presetClass="entr" presetSubtype="16" fill="hold" grpId="0" nodeType="withEffect">
                                  <p:stCondLst>
                                    <p:cond delay="0"/>
                                  </p:stCondLst>
                                  <p:childTnLst>
                                    <p:set>
                                      <p:cBhvr>
                                        <p:cTn id="391" dur="1" fill="hold">
                                          <p:stCondLst>
                                            <p:cond delay="0"/>
                                          </p:stCondLst>
                                        </p:cTn>
                                        <p:tgtEl>
                                          <p:spTgt spid="10275"/>
                                        </p:tgtEl>
                                        <p:attrNameLst>
                                          <p:attrName>style.visibility</p:attrName>
                                        </p:attrNameLst>
                                      </p:cBhvr>
                                      <p:to>
                                        <p:strVal val="visible"/>
                                      </p:to>
                                    </p:set>
                                    <p:anim calcmode="lin" valueType="num">
                                      <p:cBhvr>
                                        <p:cTn id="392" dur="500" fill="hold"/>
                                        <p:tgtEl>
                                          <p:spTgt spid="10275"/>
                                        </p:tgtEl>
                                        <p:attrNameLst>
                                          <p:attrName>ppt_w</p:attrName>
                                        </p:attrNameLst>
                                      </p:cBhvr>
                                      <p:tavLst>
                                        <p:tav tm="0">
                                          <p:val>
                                            <p:fltVal val="0"/>
                                          </p:val>
                                        </p:tav>
                                        <p:tav tm="100000">
                                          <p:val>
                                            <p:strVal val="#ppt_w"/>
                                          </p:val>
                                        </p:tav>
                                      </p:tavLst>
                                    </p:anim>
                                    <p:anim calcmode="lin" valueType="num">
                                      <p:cBhvr>
                                        <p:cTn id="393" dur="500" fill="hold"/>
                                        <p:tgtEl>
                                          <p:spTgt spid="10275"/>
                                        </p:tgtEl>
                                        <p:attrNameLst>
                                          <p:attrName>ppt_h</p:attrName>
                                        </p:attrNameLst>
                                      </p:cBhvr>
                                      <p:tavLst>
                                        <p:tav tm="0">
                                          <p:val>
                                            <p:fltVal val="0"/>
                                          </p:val>
                                        </p:tav>
                                        <p:tav tm="100000">
                                          <p:val>
                                            <p:strVal val="#ppt_h"/>
                                          </p:val>
                                        </p:tav>
                                      </p:tavLst>
                                    </p:anim>
                                    <p:animEffect transition="in" filter="fade">
                                      <p:cBhvr>
                                        <p:cTn id="394" dur="500"/>
                                        <p:tgtEl>
                                          <p:spTgt spid="10275"/>
                                        </p:tgtEl>
                                      </p:cBhvr>
                                    </p:animEffect>
                                  </p:childTnLst>
                                </p:cTn>
                              </p:par>
                              <p:par>
                                <p:cTn id="395" presetID="53" presetClass="entr" presetSubtype="16" fill="hold" nodeType="withEffect">
                                  <p:stCondLst>
                                    <p:cond delay="0"/>
                                  </p:stCondLst>
                                  <p:childTnLst>
                                    <p:set>
                                      <p:cBhvr>
                                        <p:cTn id="396" dur="1" fill="hold">
                                          <p:stCondLst>
                                            <p:cond delay="0"/>
                                          </p:stCondLst>
                                        </p:cTn>
                                        <p:tgtEl>
                                          <p:spTgt spid="10319"/>
                                        </p:tgtEl>
                                        <p:attrNameLst>
                                          <p:attrName>style.visibility</p:attrName>
                                        </p:attrNameLst>
                                      </p:cBhvr>
                                      <p:to>
                                        <p:strVal val="visible"/>
                                      </p:to>
                                    </p:set>
                                    <p:anim calcmode="lin" valueType="num">
                                      <p:cBhvr>
                                        <p:cTn id="397" dur="500" fill="hold"/>
                                        <p:tgtEl>
                                          <p:spTgt spid="10319"/>
                                        </p:tgtEl>
                                        <p:attrNameLst>
                                          <p:attrName>ppt_w</p:attrName>
                                        </p:attrNameLst>
                                      </p:cBhvr>
                                      <p:tavLst>
                                        <p:tav tm="0">
                                          <p:val>
                                            <p:fltVal val="0"/>
                                          </p:val>
                                        </p:tav>
                                        <p:tav tm="100000">
                                          <p:val>
                                            <p:strVal val="#ppt_w"/>
                                          </p:val>
                                        </p:tav>
                                      </p:tavLst>
                                    </p:anim>
                                    <p:anim calcmode="lin" valueType="num">
                                      <p:cBhvr>
                                        <p:cTn id="398" dur="500" fill="hold"/>
                                        <p:tgtEl>
                                          <p:spTgt spid="10319"/>
                                        </p:tgtEl>
                                        <p:attrNameLst>
                                          <p:attrName>ppt_h</p:attrName>
                                        </p:attrNameLst>
                                      </p:cBhvr>
                                      <p:tavLst>
                                        <p:tav tm="0">
                                          <p:val>
                                            <p:fltVal val="0"/>
                                          </p:val>
                                        </p:tav>
                                        <p:tav tm="100000">
                                          <p:val>
                                            <p:strVal val="#ppt_h"/>
                                          </p:val>
                                        </p:tav>
                                      </p:tavLst>
                                    </p:anim>
                                    <p:animEffect transition="in" filter="fade">
                                      <p:cBhvr>
                                        <p:cTn id="399" dur="500"/>
                                        <p:tgtEl>
                                          <p:spTgt spid="10319"/>
                                        </p:tgtEl>
                                      </p:cBhvr>
                                    </p:animEffect>
                                  </p:childTnLst>
                                </p:cTn>
                              </p:par>
                              <p:par>
                                <p:cTn id="400" presetID="53" presetClass="entr" presetSubtype="16" fill="hold" nodeType="withEffect">
                                  <p:stCondLst>
                                    <p:cond delay="0"/>
                                  </p:stCondLst>
                                  <p:childTnLst>
                                    <p:set>
                                      <p:cBhvr>
                                        <p:cTn id="401" dur="1" fill="hold">
                                          <p:stCondLst>
                                            <p:cond delay="0"/>
                                          </p:stCondLst>
                                        </p:cTn>
                                        <p:tgtEl>
                                          <p:spTgt spid="10320"/>
                                        </p:tgtEl>
                                        <p:attrNameLst>
                                          <p:attrName>style.visibility</p:attrName>
                                        </p:attrNameLst>
                                      </p:cBhvr>
                                      <p:to>
                                        <p:strVal val="visible"/>
                                      </p:to>
                                    </p:set>
                                    <p:anim calcmode="lin" valueType="num">
                                      <p:cBhvr>
                                        <p:cTn id="402" dur="500" fill="hold"/>
                                        <p:tgtEl>
                                          <p:spTgt spid="10320"/>
                                        </p:tgtEl>
                                        <p:attrNameLst>
                                          <p:attrName>ppt_w</p:attrName>
                                        </p:attrNameLst>
                                      </p:cBhvr>
                                      <p:tavLst>
                                        <p:tav tm="0">
                                          <p:val>
                                            <p:fltVal val="0"/>
                                          </p:val>
                                        </p:tav>
                                        <p:tav tm="100000">
                                          <p:val>
                                            <p:strVal val="#ppt_w"/>
                                          </p:val>
                                        </p:tav>
                                      </p:tavLst>
                                    </p:anim>
                                    <p:anim calcmode="lin" valueType="num">
                                      <p:cBhvr>
                                        <p:cTn id="403" dur="500" fill="hold"/>
                                        <p:tgtEl>
                                          <p:spTgt spid="10320"/>
                                        </p:tgtEl>
                                        <p:attrNameLst>
                                          <p:attrName>ppt_h</p:attrName>
                                        </p:attrNameLst>
                                      </p:cBhvr>
                                      <p:tavLst>
                                        <p:tav tm="0">
                                          <p:val>
                                            <p:fltVal val="0"/>
                                          </p:val>
                                        </p:tav>
                                        <p:tav tm="100000">
                                          <p:val>
                                            <p:strVal val="#ppt_h"/>
                                          </p:val>
                                        </p:tav>
                                      </p:tavLst>
                                    </p:anim>
                                    <p:animEffect transition="in" filter="fade">
                                      <p:cBhvr>
                                        <p:cTn id="404" dur="500"/>
                                        <p:tgtEl>
                                          <p:spTgt spid="10320"/>
                                        </p:tgtEl>
                                      </p:cBhvr>
                                    </p:animEffect>
                                  </p:childTnLst>
                                </p:cTn>
                              </p:par>
                              <p:par>
                                <p:cTn id="405" presetID="53" presetClass="entr" presetSubtype="16" fill="hold" grpId="0" nodeType="withEffect">
                                  <p:stCondLst>
                                    <p:cond delay="0"/>
                                  </p:stCondLst>
                                  <p:childTnLst>
                                    <p:set>
                                      <p:cBhvr>
                                        <p:cTn id="406" dur="1" fill="hold">
                                          <p:stCondLst>
                                            <p:cond delay="0"/>
                                          </p:stCondLst>
                                        </p:cTn>
                                        <p:tgtEl>
                                          <p:spTgt spid="10276"/>
                                        </p:tgtEl>
                                        <p:attrNameLst>
                                          <p:attrName>style.visibility</p:attrName>
                                        </p:attrNameLst>
                                      </p:cBhvr>
                                      <p:to>
                                        <p:strVal val="visible"/>
                                      </p:to>
                                    </p:set>
                                    <p:anim calcmode="lin" valueType="num">
                                      <p:cBhvr>
                                        <p:cTn id="407" dur="500" fill="hold"/>
                                        <p:tgtEl>
                                          <p:spTgt spid="10276"/>
                                        </p:tgtEl>
                                        <p:attrNameLst>
                                          <p:attrName>ppt_w</p:attrName>
                                        </p:attrNameLst>
                                      </p:cBhvr>
                                      <p:tavLst>
                                        <p:tav tm="0">
                                          <p:val>
                                            <p:fltVal val="0"/>
                                          </p:val>
                                        </p:tav>
                                        <p:tav tm="100000">
                                          <p:val>
                                            <p:strVal val="#ppt_w"/>
                                          </p:val>
                                        </p:tav>
                                      </p:tavLst>
                                    </p:anim>
                                    <p:anim calcmode="lin" valueType="num">
                                      <p:cBhvr>
                                        <p:cTn id="408" dur="500" fill="hold"/>
                                        <p:tgtEl>
                                          <p:spTgt spid="10276"/>
                                        </p:tgtEl>
                                        <p:attrNameLst>
                                          <p:attrName>ppt_h</p:attrName>
                                        </p:attrNameLst>
                                      </p:cBhvr>
                                      <p:tavLst>
                                        <p:tav tm="0">
                                          <p:val>
                                            <p:fltVal val="0"/>
                                          </p:val>
                                        </p:tav>
                                        <p:tav tm="100000">
                                          <p:val>
                                            <p:strVal val="#ppt_h"/>
                                          </p:val>
                                        </p:tav>
                                      </p:tavLst>
                                    </p:anim>
                                    <p:animEffect transition="in" filter="fade">
                                      <p:cBhvr>
                                        <p:cTn id="409" dur="500"/>
                                        <p:tgtEl>
                                          <p:spTgt spid="10276"/>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10279"/>
                                        </p:tgtEl>
                                        <p:attrNameLst>
                                          <p:attrName>style.visibility</p:attrName>
                                        </p:attrNameLst>
                                      </p:cBhvr>
                                      <p:to>
                                        <p:strVal val="visible"/>
                                      </p:to>
                                    </p:set>
                                    <p:anim calcmode="lin" valueType="num">
                                      <p:cBhvr>
                                        <p:cTn id="412" dur="500" fill="hold"/>
                                        <p:tgtEl>
                                          <p:spTgt spid="10279"/>
                                        </p:tgtEl>
                                        <p:attrNameLst>
                                          <p:attrName>ppt_w</p:attrName>
                                        </p:attrNameLst>
                                      </p:cBhvr>
                                      <p:tavLst>
                                        <p:tav tm="0">
                                          <p:val>
                                            <p:fltVal val="0"/>
                                          </p:val>
                                        </p:tav>
                                        <p:tav tm="100000">
                                          <p:val>
                                            <p:strVal val="#ppt_w"/>
                                          </p:val>
                                        </p:tav>
                                      </p:tavLst>
                                    </p:anim>
                                    <p:anim calcmode="lin" valueType="num">
                                      <p:cBhvr>
                                        <p:cTn id="413" dur="500" fill="hold"/>
                                        <p:tgtEl>
                                          <p:spTgt spid="10279"/>
                                        </p:tgtEl>
                                        <p:attrNameLst>
                                          <p:attrName>ppt_h</p:attrName>
                                        </p:attrNameLst>
                                      </p:cBhvr>
                                      <p:tavLst>
                                        <p:tav tm="0">
                                          <p:val>
                                            <p:fltVal val="0"/>
                                          </p:val>
                                        </p:tav>
                                        <p:tav tm="100000">
                                          <p:val>
                                            <p:strVal val="#ppt_h"/>
                                          </p:val>
                                        </p:tav>
                                      </p:tavLst>
                                    </p:anim>
                                    <p:animEffect transition="in" filter="fade">
                                      <p:cBhvr>
                                        <p:cTn id="414" dur="500"/>
                                        <p:tgtEl>
                                          <p:spTgt spid="10279"/>
                                        </p:tgtEl>
                                      </p:cBhvr>
                                    </p:animEffect>
                                  </p:childTnLst>
                                </p:cTn>
                              </p:par>
                              <p:par>
                                <p:cTn id="415" presetID="53" presetClass="entr" presetSubtype="16" fill="hold" nodeType="withEffect">
                                  <p:stCondLst>
                                    <p:cond delay="0"/>
                                  </p:stCondLst>
                                  <p:childTnLst>
                                    <p:set>
                                      <p:cBhvr>
                                        <p:cTn id="416" dur="1" fill="hold">
                                          <p:stCondLst>
                                            <p:cond delay="0"/>
                                          </p:stCondLst>
                                        </p:cTn>
                                        <p:tgtEl>
                                          <p:spTgt spid="10281"/>
                                        </p:tgtEl>
                                        <p:attrNameLst>
                                          <p:attrName>style.visibility</p:attrName>
                                        </p:attrNameLst>
                                      </p:cBhvr>
                                      <p:to>
                                        <p:strVal val="visible"/>
                                      </p:to>
                                    </p:set>
                                    <p:anim calcmode="lin" valueType="num">
                                      <p:cBhvr>
                                        <p:cTn id="417" dur="500" fill="hold"/>
                                        <p:tgtEl>
                                          <p:spTgt spid="10281"/>
                                        </p:tgtEl>
                                        <p:attrNameLst>
                                          <p:attrName>ppt_w</p:attrName>
                                        </p:attrNameLst>
                                      </p:cBhvr>
                                      <p:tavLst>
                                        <p:tav tm="0">
                                          <p:val>
                                            <p:fltVal val="0"/>
                                          </p:val>
                                        </p:tav>
                                        <p:tav tm="100000">
                                          <p:val>
                                            <p:strVal val="#ppt_w"/>
                                          </p:val>
                                        </p:tav>
                                      </p:tavLst>
                                    </p:anim>
                                    <p:anim calcmode="lin" valueType="num">
                                      <p:cBhvr>
                                        <p:cTn id="418" dur="500" fill="hold"/>
                                        <p:tgtEl>
                                          <p:spTgt spid="10281"/>
                                        </p:tgtEl>
                                        <p:attrNameLst>
                                          <p:attrName>ppt_h</p:attrName>
                                        </p:attrNameLst>
                                      </p:cBhvr>
                                      <p:tavLst>
                                        <p:tav tm="0">
                                          <p:val>
                                            <p:fltVal val="0"/>
                                          </p:val>
                                        </p:tav>
                                        <p:tav tm="100000">
                                          <p:val>
                                            <p:strVal val="#ppt_h"/>
                                          </p:val>
                                        </p:tav>
                                      </p:tavLst>
                                    </p:anim>
                                    <p:animEffect transition="in" filter="fade">
                                      <p:cBhvr>
                                        <p:cTn id="419" dur="500"/>
                                        <p:tgtEl>
                                          <p:spTgt spid="10281"/>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10298"/>
                                        </p:tgtEl>
                                        <p:attrNameLst>
                                          <p:attrName>style.visibility</p:attrName>
                                        </p:attrNameLst>
                                      </p:cBhvr>
                                      <p:to>
                                        <p:strVal val="visible"/>
                                      </p:to>
                                    </p:set>
                                    <p:anim calcmode="lin" valueType="num">
                                      <p:cBhvr>
                                        <p:cTn id="422" dur="500" fill="hold"/>
                                        <p:tgtEl>
                                          <p:spTgt spid="10298"/>
                                        </p:tgtEl>
                                        <p:attrNameLst>
                                          <p:attrName>ppt_w</p:attrName>
                                        </p:attrNameLst>
                                      </p:cBhvr>
                                      <p:tavLst>
                                        <p:tav tm="0">
                                          <p:val>
                                            <p:fltVal val="0"/>
                                          </p:val>
                                        </p:tav>
                                        <p:tav tm="100000">
                                          <p:val>
                                            <p:strVal val="#ppt_w"/>
                                          </p:val>
                                        </p:tav>
                                      </p:tavLst>
                                    </p:anim>
                                    <p:anim calcmode="lin" valueType="num">
                                      <p:cBhvr>
                                        <p:cTn id="423" dur="500" fill="hold"/>
                                        <p:tgtEl>
                                          <p:spTgt spid="10298"/>
                                        </p:tgtEl>
                                        <p:attrNameLst>
                                          <p:attrName>ppt_h</p:attrName>
                                        </p:attrNameLst>
                                      </p:cBhvr>
                                      <p:tavLst>
                                        <p:tav tm="0">
                                          <p:val>
                                            <p:fltVal val="0"/>
                                          </p:val>
                                        </p:tav>
                                        <p:tav tm="100000">
                                          <p:val>
                                            <p:strVal val="#ppt_h"/>
                                          </p:val>
                                        </p:tav>
                                      </p:tavLst>
                                    </p:anim>
                                    <p:animEffect transition="in" filter="fade">
                                      <p:cBhvr>
                                        <p:cTn id="424" dur="500"/>
                                        <p:tgtEl>
                                          <p:spTgt spid="10298"/>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10301"/>
                                        </p:tgtEl>
                                        <p:attrNameLst>
                                          <p:attrName>style.visibility</p:attrName>
                                        </p:attrNameLst>
                                      </p:cBhvr>
                                      <p:to>
                                        <p:strVal val="visible"/>
                                      </p:to>
                                    </p:set>
                                    <p:anim calcmode="lin" valueType="num">
                                      <p:cBhvr>
                                        <p:cTn id="427" dur="500" fill="hold"/>
                                        <p:tgtEl>
                                          <p:spTgt spid="10301"/>
                                        </p:tgtEl>
                                        <p:attrNameLst>
                                          <p:attrName>ppt_w</p:attrName>
                                        </p:attrNameLst>
                                      </p:cBhvr>
                                      <p:tavLst>
                                        <p:tav tm="0">
                                          <p:val>
                                            <p:fltVal val="0"/>
                                          </p:val>
                                        </p:tav>
                                        <p:tav tm="100000">
                                          <p:val>
                                            <p:strVal val="#ppt_w"/>
                                          </p:val>
                                        </p:tav>
                                      </p:tavLst>
                                    </p:anim>
                                    <p:anim calcmode="lin" valueType="num">
                                      <p:cBhvr>
                                        <p:cTn id="428" dur="500" fill="hold"/>
                                        <p:tgtEl>
                                          <p:spTgt spid="10301"/>
                                        </p:tgtEl>
                                        <p:attrNameLst>
                                          <p:attrName>ppt_h</p:attrName>
                                        </p:attrNameLst>
                                      </p:cBhvr>
                                      <p:tavLst>
                                        <p:tav tm="0">
                                          <p:val>
                                            <p:fltVal val="0"/>
                                          </p:val>
                                        </p:tav>
                                        <p:tav tm="100000">
                                          <p:val>
                                            <p:strVal val="#ppt_h"/>
                                          </p:val>
                                        </p:tav>
                                      </p:tavLst>
                                    </p:anim>
                                    <p:animEffect transition="in" filter="fade">
                                      <p:cBhvr>
                                        <p:cTn id="429" dur="500"/>
                                        <p:tgtEl>
                                          <p:spTgt spid="10301"/>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0302"/>
                                        </p:tgtEl>
                                        <p:attrNameLst>
                                          <p:attrName>style.visibility</p:attrName>
                                        </p:attrNameLst>
                                      </p:cBhvr>
                                      <p:to>
                                        <p:strVal val="visible"/>
                                      </p:to>
                                    </p:set>
                                    <p:anim calcmode="lin" valueType="num">
                                      <p:cBhvr>
                                        <p:cTn id="432" dur="500" fill="hold"/>
                                        <p:tgtEl>
                                          <p:spTgt spid="10302"/>
                                        </p:tgtEl>
                                        <p:attrNameLst>
                                          <p:attrName>ppt_w</p:attrName>
                                        </p:attrNameLst>
                                      </p:cBhvr>
                                      <p:tavLst>
                                        <p:tav tm="0">
                                          <p:val>
                                            <p:fltVal val="0"/>
                                          </p:val>
                                        </p:tav>
                                        <p:tav tm="100000">
                                          <p:val>
                                            <p:strVal val="#ppt_w"/>
                                          </p:val>
                                        </p:tav>
                                      </p:tavLst>
                                    </p:anim>
                                    <p:anim calcmode="lin" valueType="num">
                                      <p:cBhvr>
                                        <p:cTn id="433" dur="500" fill="hold"/>
                                        <p:tgtEl>
                                          <p:spTgt spid="10302"/>
                                        </p:tgtEl>
                                        <p:attrNameLst>
                                          <p:attrName>ppt_h</p:attrName>
                                        </p:attrNameLst>
                                      </p:cBhvr>
                                      <p:tavLst>
                                        <p:tav tm="0">
                                          <p:val>
                                            <p:fltVal val="0"/>
                                          </p:val>
                                        </p:tav>
                                        <p:tav tm="100000">
                                          <p:val>
                                            <p:strVal val="#ppt_h"/>
                                          </p:val>
                                        </p:tav>
                                      </p:tavLst>
                                    </p:anim>
                                    <p:animEffect transition="in" filter="fade">
                                      <p:cBhvr>
                                        <p:cTn id="434" dur="500"/>
                                        <p:tgtEl>
                                          <p:spTgt spid="10302"/>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0305"/>
                                        </p:tgtEl>
                                        <p:attrNameLst>
                                          <p:attrName>style.visibility</p:attrName>
                                        </p:attrNameLst>
                                      </p:cBhvr>
                                      <p:to>
                                        <p:strVal val="visible"/>
                                      </p:to>
                                    </p:set>
                                    <p:anim calcmode="lin" valueType="num">
                                      <p:cBhvr>
                                        <p:cTn id="437" dur="500" fill="hold"/>
                                        <p:tgtEl>
                                          <p:spTgt spid="10305"/>
                                        </p:tgtEl>
                                        <p:attrNameLst>
                                          <p:attrName>ppt_w</p:attrName>
                                        </p:attrNameLst>
                                      </p:cBhvr>
                                      <p:tavLst>
                                        <p:tav tm="0">
                                          <p:val>
                                            <p:fltVal val="0"/>
                                          </p:val>
                                        </p:tav>
                                        <p:tav tm="100000">
                                          <p:val>
                                            <p:strVal val="#ppt_w"/>
                                          </p:val>
                                        </p:tav>
                                      </p:tavLst>
                                    </p:anim>
                                    <p:anim calcmode="lin" valueType="num">
                                      <p:cBhvr>
                                        <p:cTn id="438" dur="500" fill="hold"/>
                                        <p:tgtEl>
                                          <p:spTgt spid="10305"/>
                                        </p:tgtEl>
                                        <p:attrNameLst>
                                          <p:attrName>ppt_h</p:attrName>
                                        </p:attrNameLst>
                                      </p:cBhvr>
                                      <p:tavLst>
                                        <p:tav tm="0">
                                          <p:val>
                                            <p:fltVal val="0"/>
                                          </p:val>
                                        </p:tav>
                                        <p:tav tm="100000">
                                          <p:val>
                                            <p:strVal val="#ppt_h"/>
                                          </p:val>
                                        </p:tav>
                                      </p:tavLst>
                                    </p:anim>
                                    <p:animEffect transition="in" filter="fade">
                                      <p:cBhvr>
                                        <p:cTn id="439" dur="500"/>
                                        <p:tgtEl>
                                          <p:spTgt spid="10305"/>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0306"/>
                                        </p:tgtEl>
                                        <p:attrNameLst>
                                          <p:attrName>style.visibility</p:attrName>
                                        </p:attrNameLst>
                                      </p:cBhvr>
                                      <p:to>
                                        <p:strVal val="visible"/>
                                      </p:to>
                                    </p:set>
                                    <p:anim calcmode="lin" valueType="num">
                                      <p:cBhvr>
                                        <p:cTn id="442" dur="500" fill="hold"/>
                                        <p:tgtEl>
                                          <p:spTgt spid="10306"/>
                                        </p:tgtEl>
                                        <p:attrNameLst>
                                          <p:attrName>ppt_w</p:attrName>
                                        </p:attrNameLst>
                                      </p:cBhvr>
                                      <p:tavLst>
                                        <p:tav tm="0">
                                          <p:val>
                                            <p:fltVal val="0"/>
                                          </p:val>
                                        </p:tav>
                                        <p:tav tm="100000">
                                          <p:val>
                                            <p:strVal val="#ppt_w"/>
                                          </p:val>
                                        </p:tav>
                                      </p:tavLst>
                                    </p:anim>
                                    <p:anim calcmode="lin" valueType="num">
                                      <p:cBhvr>
                                        <p:cTn id="443" dur="500" fill="hold"/>
                                        <p:tgtEl>
                                          <p:spTgt spid="10306"/>
                                        </p:tgtEl>
                                        <p:attrNameLst>
                                          <p:attrName>ppt_h</p:attrName>
                                        </p:attrNameLst>
                                      </p:cBhvr>
                                      <p:tavLst>
                                        <p:tav tm="0">
                                          <p:val>
                                            <p:fltVal val="0"/>
                                          </p:val>
                                        </p:tav>
                                        <p:tav tm="100000">
                                          <p:val>
                                            <p:strVal val="#ppt_h"/>
                                          </p:val>
                                        </p:tav>
                                      </p:tavLst>
                                    </p:anim>
                                    <p:animEffect transition="in" filter="fade">
                                      <p:cBhvr>
                                        <p:cTn id="444" dur="500"/>
                                        <p:tgtEl>
                                          <p:spTgt spid="10306"/>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0310"/>
                                        </p:tgtEl>
                                        <p:attrNameLst>
                                          <p:attrName>style.visibility</p:attrName>
                                        </p:attrNameLst>
                                      </p:cBhvr>
                                      <p:to>
                                        <p:strVal val="visible"/>
                                      </p:to>
                                    </p:set>
                                    <p:anim calcmode="lin" valueType="num">
                                      <p:cBhvr>
                                        <p:cTn id="447" dur="500" fill="hold"/>
                                        <p:tgtEl>
                                          <p:spTgt spid="10310"/>
                                        </p:tgtEl>
                                        <p:attrNameLst>
                                          <p:attrName>ppt_w</p:attrName>
                                        </p:attrNameLst>
                                      </p:cBhvr>
                                      <p:tavLst>
                                        <p:tav tm="0">
                                          <p:val>
                                            <p:fltVal val="0"/>
                                          </p:val>
                                        </p:tav>
                                        <p:tav tm="100000">
                                          <p:val>
                                            <p:strVal val="#ppt_w"/>
                                          </p:val>
                                        </p:tav>
                                      </p:tavLst>
                                    </p:anim>
                                    <p:anim calcmode="lin" valueType="num">
                                      <p:cBhvr>
                                        <p:cTn id="448" dur="500" fill="hold"/>
                                        <p:tgtEl>
                                          <p:spTgt spid="10310"/>
                                        </p:tgtEl>
                                        <p:attrNameLst>
                                          <p:attrName>ppt_h</p:attrName>
                                        </p:attrNameLst>
                                      </p:cBhvr>
                                      <p:tavLst>
                                        <p:tav tm="0">
                                          <p:val>
                                            <p:fltVal val="0"/>
                                          </p:val>
                                        </p:tav>
                                        <p:tav tm="100000">
                                          <p:val>
                                            <p:strVal val="#ppt_h"/>
                                          </p:val>
                                        </p:tav>
                                      </p:tavLst>
                                    </p:anim>
                                    <p:animEffect transition="in" filter="fade">
                                      <p:cBhvr>
                                        <p:cTn id="449" dur="500"/>
                                        <p:tgtEl>
                                          <p:spTgt spid="10310"/>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0313"/>
                                        </p:tgtEl>
                                        <p:attrNameLst>
                                          <p:attrName>style.visibility</p:attrName>
                                        </p:attrNameLst>
                                      </p:cBhvr>
                                      <p:to>
                                        <p:strVal val="visible"/>
                                      </p:to>
                                    </p:set>
                                    <p:anim calcmode="lin" valueType="num">
                                      <p:cBhvr>
                                        <p:cTn id="452" dur="500" fill="hold"/>
                                        <p:tgtEl>
                                          <p:spTgt spid="10313"/>
                                        </p:tgtEl>
                                        <p:attrNameLst>
                                          <p:attrName>ppt_w</p:attrName>
                                        </p:attrNameLst>
                                      </p:cBhvr>
                                      <p:tavLst>
                                        <p:tav tm="0">
                                          <p:val>
                                            <p:fltVal val="0"/>
                                          </p:val>
                                        </p:tav>
                                        <p:tav tm="100000">
                                          <p:val>
                                            <p:strVal val="#ppt_w"/>
                                          </p:val>
                                        </p:tav>
                                      </p:tavLst>
                                    </p:anim>
                                    <p:anim calcmode="lin" valueType="num">
                                      <p:cBhvr>
                                        <p:cTn id="453" dur="500" fill="hold"/>
                                        <p:tgtEl>
                                          <p:spTgt spid="10313"/>
                                        </p:tgtEl>
                                        <p:attrNameLst>
                                          <p:attrName>ppt_h</p:attrName>
                                        </p:attrNameLst>
                                      </p:cBhvr>
                                      <p:tavLst>
                                        <p:tav tm="0">
                                          <p:val>
                                            <p:fltVal val="0"/>
                                          </p:val>
                                        </p:tav>
                                        <p:tav tm="100000">
                                          <p:val>
                                            <p:strVal val="#ppt_h"/>
                                          </p:val>
                                        </p:tav>
                                      </p:tavLst>
                                    </p:anim>
                                    <p:animEffect transition="in" filter="fade">
                                      <p:cBhvr>
                                        <p:cTn id="454" dur="500"/>
                                        <p:tgtEl>
                                          <p:spTgt spid="10313"/>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0318"/>
                                        </p:tgtEl>
                                        <p:attrNameLst>
                                          <p:attrName>style.visibility</p:attrName>
                                        </p:attrNameLst>
                                      </p:cBhvr>
                                      <p:to>
                                        <p:strVal val="visible"/>
                                      </p:to>
                                    </p:set>
                                    <p:anim calcmode="lin" valueType="num">
                                      <p:cBhvr>
                                        <p:cTn id="457" dur="500" fill="hold"/>
                                        <p:tgtEl>
                                          <p:spTgt spid="10318"/>
                                        </p:tgtEl>
                                        <p:attrNameLst>
                                          <p:attrName>ppt_w</p:attrName>
                                        </p:attrNameLst>
                                      </p:cBhvr>
                                      <p:tavLst>
                                        <p:tav tm="0">
                                          <p:val>
                                            <p:fltVal val="0"/>
                                          </p:val>
                                        </p:tav>
                                        <p:tav tm="100000">
                                          <p:val>
                                            <p:strVal val="#ppt_w"/>
                                          </p:val>
                                        </p:tav>
                                      </p:tavLst>
                                    </p:anim>
                                    <p:anim calcmode="lin" valueType="num">
                                      <p:cBhvr>
                                        <p:cTn id="458" dur="500" fill="hold"/>
                                        <p:tgtEl>
                                          <p:spTgt spid="10318"/>
                                        </p:tgtEl>
                                        <p:attrNameLst>
                                          <p:attrName>ppt_h</p:attrName>
                                        </p:attrNameLst>
                                      </p:cBhvr>
                                      <p:tavLst>
                                        <p:tav tm="0">
                                          <p:val>
                                            <p:fltVal val="0"/>
                                          </p:val>
                                        </p:tav>
                                        <p:tav tm="100000">
                                          <p:val>
                                            <p:strVal val="#ppt_h"/>
                                          </p:val>
                                        </p:tav>
                                      </p:tavLst>
                                    </p:anim>
                                    <p:animEffect transition="in" filter="fade">
                                      <p:cBhvr>
                                        <p:cTn id="459" dur="500"/>
                                        <p:tgtEl>
                                          <p:spTgt spid="10318"/>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0321"/>
                                        </p:tgtEl>
                                        <p:attrNameLst>
                                          <p:attrName>style.visibility</p:attrName>
                                        </p:attrNameLst>
                                      </p:cBhvr>
                                      <p:to>
                                        <p:strVal val="visible"/>
                                      </p:to>
                                    </p:set>
                                    <p:anim calcmode="lin" valueType="num">
                                      <p:cBhvr>
                                        <p:cTn id="462" dur="500" fill="hold"/>
                                        <p:tgtEl>
                                          <p:spTgt spid="10321"/>
                                        </p:tgtEl>
                                        <p:attrNameLst>
                                          <p:attrName>ppt_w</p:attrName>
                                        </p:attrNameLst>
                                      </p:cBhvr>
                                      <p:tavLst>
                                        <p:tav tm="0">
                                          <p:val>
                                            <p:fltVal val="0"/>
                                          </p:val>
                                        </p:tav>
                                        <p:tav tm="100000">
                                          <p:val>
                                            <p:strVal val="#ppt_w"/>
                                          </p:val>
                                        </p:tav>
                                      </p:tavLst>
                                    </p:anim>
                                    <p:anim calcmode="lin" valueType="num">
                                      <p:cBhvr>
                                        <p:cTn id="463" dur="500" fill="hold"/>
                                        <p:tgtEl>
                                          <p:spTgt spid="10321"/>
                                        </p:tgtEl>
                                        <p:attrNameLst>
                                          <p:attrName>ppt_h</p:attrName>
                                        </p:attrNameLst>
                                      </p:cBhvr>
                                      <p:tavLst>
                                        <p:tav tm="0">
                                          <p:val>
                                            <p:fltVal val="0"/>
                                          </p:val>
                                        </p:tav>
                                        <p:tav tm="100000">
                                          <p:val>
                                            <p:strVal val="#ppt_h"/>
                                          </p:val>
                                        </p:tav>
                                      </p:tavLst>
                                    </p:anim>
                                    <p:animEffect transition="in" filter="fade">
                                      <p:cBhvr>
                                        <p:cTn id="464" dur="500"/>
                                        <p:tgtEl>
                                          <p:spTgt spid="10321"/>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0322"/>
                                        </p:tgtEl>
                                        <p:attrNameLst>
                                          <p:attrName>style.visibility</p:attrName>
                                        </p:attrNameLst>
                                      </p:cBhvr>
                                      <p:to>
                                        <p:strVal val="visible"/>
                                      </p:to>
                                    </p:set>
                                    <p:anim calcmode="lin" valueType="num">
                                      <p:cBhvr>
                                        <p:cTn id="467" dur="500" fill="hold"/>
                                        <p:tgtEl>
                                          <p:spTgt spid="10322"/>
                                        </p:tgtEl>
                                        <p:attrNameLst>
                                          <p:attrName>ppt_w</p:attrName>
                                        </p:attrNameLst>
                                      </p:cBhvr>
                                      <p:tavLst>
                                        <p:tav tm="0">
                                          <p:val>
                                            <p:fltVal val="0"/>
                                          </p:val>
                                        </p:tav>
                                        <p:tav tm="100000">
                                          <p:val>
                                            <p:strVal val="#ppt_w"/>
                                          </p:val>
                                        </p:tav>
                                      </p:tavLst>
                                    </p:anim>
                                    <p:anim calcmode="lin" valueType="num">
                                      <p:cBhvr>
                                        <p:cTn id="468" dur="500" fill="hold"/>
                                        <p:tgtEl>
                                          <p:spTgt spid="10322"/>
                                        </p:tgtEl>
                                        <p:attrNameLst>
                                          <p:attrName>ppt_h</p:attrName>
                                        </p:attrNameLst>
                                      </p:cBhvr>
                                      <p:tavLst>
                                        <p:tav tm="0">
                                          <p:val>
                                            <p:fltVal val="0"/>
                                          </p:val>
                                        </p:tav>
                                        <p:tav tm="100000">
                                          <p:val>
                                            <p:strVal val="#ppt_h"/>
                                          </p:val>
                                        </p:tav>
                                      </p:tavLst>
                                    </p:anim>
                                    <p:animEffect transition="in" filter="fade">
                                      <p:cBhvr>
                                        <p:cTn id="469" dur="500"/>
                                        <p:tgtEl>
                                          <p:spTgt spid="10322"/>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0323"/>
                                        </p:tgtEl>
                                        <p:attrNameLst>
                                          <p:attrName>style.visibility</p:attrName>
                                        </p:attrNameLst>
                                      </p:cBhvr>
                                      <p:to>
                                        <p:strVal val="visible"/>
                                      </p:to>
                                    </p:set>
                                    <p:anim calcmode="lin" valueType="num">
                                      <p:cBhvr>
                                        <p:cTn id="472" dur="500" fill="hold"/>
                                        <p:tgtEl>
                                          <p:spTgt spid="10323"/>
                                        </p:tgtEl>
                                        <p:attrNameLst>
                                          <p:attrName>ppt_w</p:attrName>
                                        </p:attrNameLst>
                                      </p:cBhvr>
                                      <p:tavLst>
                                        <p:tav tm="0">
                                          <p:val>
                                            <p:fltVal val="0"/>
                                          </p:val>
                                        </p:tav>
                                        <p:tav tm="100000">
                                          <p:val>
                                            <p:strVal val="#ppt_w"/>
                                          </p:val>
                                        </p:tav>
                                      </p:tavLst>
                                    </p:anim>
                                    <p:anim calcmode="lin" valueType="num">
                                      <p:cBhvr>
                                        <p:cTn id="473" dur="500" fill="hold"/>
                                        <p:tgtEl>
                                          <p:spTgt spid="10323"/>
                                        </p:tgtEl>
                                        <p:attrNameLst>
                                          <p:attrName>ppt_h</p:attrName>
                                        </p:attrNameLst>
                                      </p:cBhvr>
                                      <p:tavLst>
                                        <p:tav tm="0">
                                          <p:val>
                                            <p:fltVal val="0"/>
                                          </p:val>
                                        </p:tav>
                                        <p:tav tm="100000">
                                          <p:val>
                                            <p:strVal val="#ppt_h"/>
                                          </p:val>
                                        </p:tav>
                                      </p:tavLst>
                                    </p:anim>
                                    <p:animEffect transition="in" filter="fade">
                                      <p:cBhvr>
                                        <p:cTn id="474" dur="500"/>
                                        <p:tgtEl>
                                          <p:spTgt spid="10323"/>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0324"/>
                                        </p:tgtEl>
                                        <p:attrNameLst>
                                          <p:attrName>style.visibility</p:attrName>
                                        </p:attrNameLst>
                                      </p:cBhvr>
                                      <p:to>
                                        <p:strVal val="visible"/>
                                      </p:to>
                                    </p:set>
                                    <p:anim calcmode="lin" valueType="num">
                                      <p:cBhvr>
                                        <p:cTn id="477" dur="500" fill="hold"/>
                                        <p:tgtEl>
                                          <p:spTgt spid="10324"/>
                                        </p:tgtEl>
                                        <p:attrNameLst>
                                          <p:attrName>ppt_w</p:attrName>
                                        </p:attrNameLst>
                                      </p:cBhvr>
                                      <p:tavLst>
                                        <p:tav tm="0">
                                          <p:val>
                                            <p:fltVal val="0"/>
                                          </p:val>
                                        </p:tav>
                                        <p:tav tm="100000">
                                          <p:val>
                                            <p:strVal val="#ppt_w"/>
                                          </p:val>
                                        </p:tav>
                                      </p:tavLst>
                                    </p:anim>
                                    <p:anim calcmode="lin" valueType="num">
                                      <p:cBhvr>
                                        <p:cTn id="478" dur="500" fill="hold"/>
                                        <p:tgtEl>
                                          <p:spTgt spid="10324"/>
                                        </p:tgtEl>
                                        <p:attrNameLst>
                                          <p:attrName>ppt_h</p:attrName>
                                        </p:attrNameLst>
                                      </p:cBhvr>
                                      <p:tavLst>
                                        <p:tav tm="0">
                                          <p:val>
                                            <p:fltVal val="0"/>
                                          </p:val>
                                        </p:tav>
                                        <p:tav tm="100000">
                                          <p:val>
                                            <p:strVal val="#ppt_h"/>
                                          </p:val>
                                        </p:tav>
                                      </p:tavLst>
                                    </p:anim>
                                    <p:animEffect transition="in" filter="fade">
                                      <p:cBhvr>
                                        <p:cTn id="479" dur="500"/>
                                        <p:tgtEl>
                                          <p:spTgt spid="10324"/>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0326"/>
                                        </p:tgtEl>
                                        <p:attrNameLst>
                                          <p:attrName>style.visibility</p:attrName>
                                        </p:attrNameLst>
                                      </p:cBhvr>
                                      <p:to>
                                        <p:strVal val="visible"/>
                                      </p:to>
                                    </p:set>
                                    <p:anim calcmode="lin" valueType="num">
                                      <p:cBhvr>
                                        <p:cTn id="482" dur="500" fill="hold"/>
                                        <p:tgtEl>
                                          <p:spTgt spid="10326"/>
                                        </p:tgtEl>
                                        <p:attrNameLst>
                                          <p:attrName>ppt_w</p:attrName>
                                        </p:attrNameLst>
                                      </p:cBhvr>
                                      <p:tavLst>
                                        <p:tav tm="0">
                                          <p:val>
                                            <p:fltVal val="0"/>
                                          </p:val>
                                        </p:tav>
                                        <p:tav tm="100000">
                                          <p:val>
                                            <p:strVal val="#ppt_w"/>
                                          </p:val>
                                        </p:tav>
                                      </p:tavLst>
                                    </p:anim>
                                    <p:anim calcmode="lin" valueType="num">
                                      <p:cBhvr>
                                        <p:cTn id="483" dur="500" fill="hold"/>
                                        <p:tgtEl>
                                          <p:spTgt spid="10326"/>
                                        </p:tgtEl>
                                        <p:attrNameLst>
                                          <p:attrName>ppt_h</p:attrName>
                                        </p:attrNameLst>
                                      </p:cBhvr>
                                      <p:tavLst>
                                        <p:tav tm="0">
                                          <p:val>
                                            <p:fltVal val="0"/>
                                          </p:val>
                                        </p:tav>
                                        <p:tav tm="100000">
                                          <p:val>
                                            <p:strVal val="#ppt_h"/>
                                          </p:val>
                                        </p:tav>
                                      </p:tavLst>
                                    </p:anim>
                                    <p:animEffect transition="in" filter="fade">
                                      <p:cBhvr>
                                        <p:cTn id="484" dur="500"/>
                                        <p:tgtEl>
                                          <p:spTgt spid="10326"/>
                                        </p:tgtEl>
                                      </p:cBhvr>
                                    </p:animEffect>
                                  </p:childTnLst>
                                </p:cTn>
                              </p:par>
                              <p:par>
                                <p:cTn id="485" presetID="53" presetClass="entr" presetSubtype="16" fill="hold" nodeType="withEffect">
                                  <p:stCondLst>
                                    <p:cond delay="0"/>
                                  </p:stCondLst>
                                  <p:childTnLst>
                                    <p:set>
                                      <p:cBhvr>
                                        <p:cTn id="486" dur="1" fill="hold">
                                          <p:stCondLst>
                                            <p:cond delay="0"/>
                                          </p:stCondLst>
                                        </p:cTn>
                                        <p:tgtEl>
                                          <p:spTgt spid="151"/>
                                        </p:tgtEl>
                                        <p:attrNameLst>
                                          <p:attrName>style.visibility</p:attrName>
                                        </p:attrNameLst>
                                      </p:cBhvr>
                                      <p:to>
                                        <p:strVal val="visible"/>
                                      </p:to>
                                    </p:set>
                                    <p:anim calcmode="lin" valueType="num">
                                      <p:cBhvr>
                                        <p:cTn id="487" dur="500" fill="hold"/>
                                        <p:tgtEl>
                                          <p:spTgt spid="151"/>
                                        </p:tgtEl>
                                        <p:attrNameLst>
                                          <p:attrName>ppt_w</p:attrName>
                                        </p:attrNameLst>
                                      </p:cBhvr>
                                      <p:tavLst>
                                        <p:tav tm="0">
                                          <p:val>
                                            <p:fltVal val="0"/>
                                          </p:val>
                                        </p:tav>
                                        <p:tav tm="100000">
                                          <p:val>
                                            <p:strVal val="#ppt_w"/>
                                          </p:val>
                                        </p:tav>
                                      </p:tavLst>
                                    </p:anim>
                                    <p:anim calcmode="lin" valueType="num">
                                      <p:cBhvr>
                                        <p:cTn id="488" dur="500" fill="hold"/>
                                        <p:tgtEl>
                                          <p:spTgt spid="151"/>
                                        </p:tgtEl>
                                        <p:attrNameLst>
                                          <p:attrName>ppt_h</p:attrName>
                                        </p:attrNameLst>
                                      </p:cBhvr>
                                      <p:tavLst>
                                        <p:tav tm="0">
                                          <p:val>
                                            <p:fltVal val="0"/>
                                          </p:val>
                                        </p:tav>
                                        <p:tav tm="100000">
                                          <p:val>
                                            <p:strVal val="#ppt_h"/>
                                          </p:val>
                                        </p:tav>
                                      </p:tavLst>
                                    </p:anim>
                                    <p:animEffect transition="in" filter="fade">
                                      <p:cBhvr>
                                        <p:cTn id="489" dur="500"/>
                                        <p:tgtEl>
                                          <p:spTgt spid="151"/>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111"/>
                                        </p:tgtEl>
                                        <p:attrNameLst>
                                          <p:attrName>style.visibility</p:attrName>
                                        </p:attrNameLst>
                                      </p:cBhvr>
                                      <p:to>
                                        <p:strVal val="visible"/>
                                      </p:to>
                                    </p:set>
                                    <p:anim calcmode="lin" valueType="num">
                                      <p:cBhvr>
                                        <p:cTn id="492" dur="500" fill="hold"/>
                                        <p:tgtEl>
                                          <p:spTgt spid="111"/>
                                        </p:tgtEl>
                                        <p:attrNameLst>
                                          <p:attrName>ppt_w</p:attrName>
                                        </p:attrNameLst>
                                      </p:cBhvr>
                                      <p:tavLst>
                                        <p:tav tm="0">
                                          <p:val>
                                            <p:fltVal val="0"/>
                                          </p:val>
                                        </p:tav>
                                        <p:tav tm="100000">
                                          <p:val>
                                            <p:strVal val="#ppt_w"/>
                                          </p:val>
                                        </p:tav>
                                      </p:tavLst>
                                    </p:anim>
                                    <p:anim calcmode="lin" valueType="num">
                                      <p:cBhvr>
                                        <p:cTn id="493" dur="500" fill="hold"/>
                                        <p:tgtEl>
                                          <p:spTgt spid="111"/>
                                        </p:tgtEl>
                                        <p:attrNameLst>
                                          <p:attrName>ppt_h</p:attrName>
                                        </p:attrNameLst>
                                      </p:cBhvr>
                                      <p:tavLst>
                                        <p:tav tm="0">
                                          <p:val>
                                            <p:fltVal val="0"/>
                                          </p:val>
                                        </p:tav>
                                        <p:tav tm="100000">
                                          <p:val>
                                            <p:strVal val="#ppt_h"/>
                                          </p:val>
                                        </p:tav>
                                      </p:tavLst>
                                    </p:anim>
                                    <p:animEffect transition="in" filter="fade">
                                      <p:cBhvr>
                                        <p:cTn id="494" dur="500"/>
                                        <p:tgtEl>
                                          <p:spTgt spid="111"/>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112"/>
                                        </p:tgtEl>
                                        <p:attrNameLst>
                                          <p:attrName>style.visibility</p:attrName>
                                        </p:attrNameLst>
                                      </p:cBhvr>
                                      <p:to>
                                        <p:strVal val="visible"/>
                                      </p:to>
                                    </p:set>
                                    <p:anim calcmode="lin" valueType="num">
                                      <p:cBhvr>
                                        <p:cTn id="497" dur="500" fill="hold"/>
                                        <p:tgtEl>
                                          <p:spTgt spid="112"/>
                                        </p:tgtEl>
                                        <p:attrNameLst>
                                          <p:attrName>ppt_w</p:attrName>
                                        </p:attrNameLst>
                                      </p:cBhvr>
                                      <p:tavLst>
                                        <p:tav tm="0">
                                          <p:val>
                                            <p:fltVal val="0"/>
                                          </p:val>
                                        </p:tav>
                                        <p:tav tm="100000">
                                          <p:val>
                                            <p:strVal val="#ppt_w"/>
                                          </p:val>
                                        </p:tav>
                                      </p:tavLst>
                                    </p:anim>
                                    <p:anim calcmode="lin" valueType="num">
                                      <p:cBhvr>
                                        <p:cTn id="498" dur="500" fill="hold"/>
                                        <p:tgtEl>
                                          <p:spTgt spid="112"/>
                                        </p:tgtEl>
                                        <p:attrNameLst>
                                          <p:attrName>ppt_h</p:attrName>
                                        </p:attrNameLst>
                                      </p:cBhvr>
                                      <p:tavLst>
                                        <p:tav tm="0">
                                          <p:val>
                                            <p:fltVal val="0"/>
                                          </p:val>
                                        </p:tav>
                                        <p:tav tm="100000">
                                          <p:val>
                                            <p:strVal val="#ppt_h"/>
                                          </p:val>
                                        </p:tav>
                                      </p:tavLst>
                                    </p:anim>
                                    <p:animEffect transition="in" filter="fade">
                                      <p:cBhvr>
                                        <p:cTn id="49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46" grpId="0"/>
      <p:bldP spid="47" grpId="0"/>
      <p:bldP spid="48" grpId="0"/>
      <p:bldP spid="50" grpId="0"/>
      <p:bldP spid="51" grpId="0"/>
      <p:bldP spid="52" grpId="0"/>
      <p:bldP spid="53" grpId="0"/>
      <p:bldP spid="54" grpId="0"/>
      <p:bldP spid="55" grpId="0"/>
      <p:bldP spid="56" grpId="0"/>
      <p:bldP spid="57" grpId="0"/>
      <p:bldP spid="58" grpId="0"/>
      <p:bldP spid="59" grpId="0"/>
      <p:bldP spid="60" grpId="0" animBg="1"/>
      <p:bldP spid="61" grpId="0" animBg="1"/>
      <p:bldP spid="62" grpId="0"/>
      <p:bldP spid="63" grpId="0"/>
      <p:bldP spid="10240" grpId="0"/>
      <p:bldP spid="10241" grpId="0"/>
      <p:bldP spid="10242" grpId="0"/>
      <p:bldP spid="10245" grpId="0"/>
      <p:bldP spid="10247" grpId="0"/>
      <p:bldP spid="10248" grpId="0"/>
      <p:bldP spid="10249" grpId="0"/>
      <p:bldP spid="10252" grpId="0"/>
      <p:bldP spid="10263" grpId="0"/>
      <p:bldP spid="10264" grpId="0"/>
      <p:bldP spid="10267" grpId="0"/>
      <p:bldP spid="10268" grpId="0" animBg="1"/>
      <p:bldP spid="10271" grpId="0"/>
      <p:bldP spid="10272" grpId="0"/>
      <p:bldP spid="10273" grpId="0"/>
      <p:bldP spid="10274" grpId="0"/>
      <p:bldP spid="10275" grpId="0"/>
      <p:bldP spid="10276" grpId="0"/>
      <p:bldP spid="10279" grpId="0"/>
      <p:bldP spid="10298" grpId="0" animBg="1"/>
      <p:bldP spid="10301" grpId="0" animBg="1"/>
      <p:bldP spid="10302" grpId="0" animBg="1"/>
      <p:bldP spid="10305" grpId="0" animBg="1"/>
      <p:bldP spid="10306" grpId="0" animBg="1"/>
      <p:bldP spid="10310" grpId="0" animBg="1"/>
      <p:bldP spid="10313" grpId="0" animBg="1"/>
      <p:bldP spid="10318" grpId="0"/>
      <p:bldP spid="10321" grpId="0"/>
      <p:bldP spid="10322" grpId="0"/>
      <p:bldP spid="10323" grpId="0" animBg="1"/>
      <p:bldP spid="10324" grpId="0" animBg="1"/>
      <p:bldP spid="10326" grpId="0"/>
      <p:bldP spid="111" grpId="0"/>
      <p:bldP spid="1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D9B50-1363-47AB-B5E2-67E3A16B033E}"/>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26" name="Text Box 2">
            <a:extLst>
              <a:ext uri="{FF2B5EF4-FFF2-40B4-BE49-F238E27FC236}">
                <a16:creationId xmlns:a16="http://schemas.microsoft.com/office/drawing/2014/main" id="{9B7A53C2-5150-48C2-9FA6-7EB55408B784}"/>
              </a:ext>
            </a:extLst>
          </p:cNvPr>
          <p:cNvSpPr txBox="1">
            <a:spLocks noChangeArrowheads="1"/>
          </p:cNvSpPr>
          <p:nvPr/>
        </p:nvSpPr>
        <p:spPr bwMode="auto">
          <a:xfrm>
            <a:off x="4875764" y="994488"/>
            <a:ext cx="6848475" cy="238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67" name="AutoShape 3">
            <a:extLst>
              <a:ext uri="{FF2B5EF4-FFF2-40B4-BE49-F238E27FC236}">
                <a16:creationId xmlns:a16="http://schemas.microsoft.com/office/drawing/2014/main" id="{9DC3CEEA-6600-4A8A-8C99-E2E07F44FD0E}"/>
              </a:ext>
            </a:extLst>
          </p:cNvPr>
          <p:cNvCxnSpPr>
            <a:cxnSpLocks noChangeShapeType="1"/>
          </p:cNvCxnSpPr>
          <p:nvPr/>
        </p:nvCxnSpPr>
        <p:spPr bwMode="auto">
          <a:xfrm>
            <a:off x="6217201" y="2497851"/>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68" name="AutoShape 4">
            <a:extLst>
              <a:ext uri="{FF2B5EF4-FFF2-40B4-BE49-F238E27FC236}">
                <a16:creationId xmlns:a16="http://schemas.microsoft.com/office/drawing/2014/main" id="{F30D7544-0CCC-429C-92CA-C817E40A5F58}"/>
              </a:ext>
            </a:extLst>
          </p:cNvPr>
          <p:cNvCxnSpPr>
            <a:cxnSpLocks noChangeShapeType="1"/>
          </p:cNvCxnSpPr>
          <p:nvPr/>
        </p:nvCxnSpPr>
        <p:spPr bwMode="auto">
          <a:xfrm>
            <a:off x="6293401" y="206922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
            <a:extLst>
              <a:ext uri="{FF2B5EF4-FFF2-40B4-BE49-F238E27FC236}">
                <a16:creationId xmlns:a16="http://schemas.microsoft.com/office/drawing/2014/main" id="{3E368A48-0B02-44DD-8112-07577D885B70}"/>
              </a:ext>
            </a:extLst>
          </p:cNvPr>
          <p:cNvSpPr txBox="1">
            <a:spLocks noChangeArrowheads="1"/>
          </p:cNvSpPr>
          <p:nvPr/>
        </p:nvSpPr>
        <p:spPr bwMode="auto">
          <a:xfrm>
            <a:off x="4928151" y="1061164"/>
            <a:ext cx="10683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70" name="AutoShape 6">
            <a:extLst>
              <a:ext uri="{FF2B5EF4-FFF2-40B4-BE49-F238E27FC236}">
                <a16:creationId xmlns:a16="http://schemas.microsoft.com/office/drawing/2014/main" id="{AB4D22FD-EC68-49F0-90A6-45B36F5B3AA8}"/>
              </a:ext>
            </a:extLst>
          </p:cNvPr>
          <p:cNvCxnSpPr>
            <a:cxnSpLocks noChangeShapeType="1"/>
          </p:cNvCxnSpPr>
          <p:nvPr/>
        </p:nvCxnSpPr>
        <p:spPr bwMode="auto">
          <a:xfrm>
            <a:off x="6133064" y="205017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7">
            <a:extLst>
              <a:ext uri="{FF2B5EF4-FFF2-40B4-BE49-F238E27FC236}">
                <a16:creationId xmlns:a16="http://schemas.microsoft.com/office/drawing/2014/main" id="{A4F89289-7FE9-4109-B30A-1526F3A18382}"/>
              </a:ext>
            </a:extLst>
          </p:cNvPr>
          <p:cNvSpPr txBox="1">
            <a:spLocks noChangeArrowheads="1"/>
          </p:cNvSpPr>
          <p:nvPr/>
        </p:nvSpPr>
        <p:spPr bwMode="auto">
          <a:xfrm>
            <a:off x="5996539" y="157392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8">
            <a:extLst>
              <a:ext uri="{FF2B5EF4-FFF2-40B4-BE49-F238E27FC236}">
                <a16:creationId xmlns:a16="http://schemas.microsoft.com/office/drawing/2014/main" id="{B565D4C3-CC3B-4861-B2BE-03CA1C45C208}"/>
              </a:ext>
            </a:extLst>
          </p:cNvPr>
          <p:cNvSpPr txBox="1">
            <a:spLocks noChangeArrowheads="1"/>
          </p:cNvSpPr>
          <p:nvPr/>
        </p:nvSpPr>
        <p:spPr bwMode="auto">
          <a:xfrm>
            <a:off x="6010826" y="1004014"/>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9">
            <a:extLst>
              <a:ext uri="{FF2B5EF4-FFF2-40B4-BE49-F238E27FC236}">
                <a16:creationId xmlns:a16="http://schemas.microsoft.com/office/drawing/2014/main" id="{5469F30B-EE64-4DDB-96DD-47AD149213E4}"/>
              </a:ext>
            </a:extLst>
          </p:cNvPr>
          <p:cNvSpPr txBox="1">
            <a:spLocks noChangeArrowheads="1"/>
          </p:cNvSpPr>
          <p:nvPr/>
        </p:nvSpPr>
        <p:spPr bwMode="auto">
          <a:xfrm>
            <a:off x="5615539" y="2545476"/>
            <a:ext cx="11509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74" name="AutoShape 10">
            <a:extLst>
              <a:ext uri="{FF2B5EF4-FFF2-40B4-BE49-F238E27FC236}">
                <a16:creationId xmlns:a16="http://schemas.microsoft.com/office/drawing/2014/main" id="{4F9C152E-33B0-4AEB-8F5E-D5513A8D27E8}"/>
              </a:ext>
            </a:extLst>
          </p:cNvPr>
          <p:cNvCxnSpPr>
            <a:cxnSpLocks noChangeShapeType="1"/>
          </p:cNvCxnSpPr>
          <p:nvPr/>
        </p:nvCxnSpPr>
        <p:spPr bwMode="auto">
          <a:xfrm>
            <a:off x="7428464" y="208192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75" name="AutoShape 11">
            <a:extLst>
              <a:ext uri="{FF2B5EF4-FFF2-40B4-BE49-F238E27FC236}">
                <a16:creationId xmlns:a16="http://schemas.microsoft.com/office/drawing/2014/main" id="{2A05E79A-B7B1-47C8-8DF7-BA52BD2686A8}"/>
              </a:ext>
            </a:extLst>
          </p:cNvPr>
          <p:cNvCxnSpPr>
            <a:cxnSpLocks noChangeShapeType="1"/>
          </p:cNvCxnSpPr>
          <p:nvPr/>
        </p:nvCxnSpPr>
        <p:spPr bwMode="auto">
          <a:xfrm>
            <a:off x="7269714" y="20644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12">
            <a:extLst>
              <a:ext uri="{FF2B5EF4-FFF2-40B4-BE49-F238E27FC236}">
                <a16:creationId xmlns:a16="http://schemas.microsoft.com/office/drawing/2014/main" id="{5799118A-A137-4D80-BCE6-1ABB3E29881E}"/>
              </a:ext>
            </a:extLst>
          </p:cNvPr>
          <p:cNvSpPr txBox="1">
            <a:spLocks noChangeArrowheads="1"/>
          </p:cNvSpPr>
          <p:nvPr/>
        </p:nvSpPr>
        <p:spPr bwMode="auto">
          <a:xfrm>
            <a:off x="7131601" y="1586626"/>
            <a:ext cx="6334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77" name="AutoShape 13">
            <a:extLst>
              <a:ext uri="{FF2B5EF4-FFF2-40B4-BE49-F238E27FC236}">
                <a16:creationId xmlns:a16="http://schemas.microsoft.com/office/drawing/2014/main" id="{7E92C0FE-2C21-4ED4-9F55-FD33F8FCDAEB}"/>
              </a:ext>
            </a:extLst>
          </p:cNvPr>
          <p:cNvCxnSpPr>
            <a:cxnSpLocks noChangeShapeType="1"/>
          </p:cNvCxnSpPr>
          <p:nvPr/>
        </p:nvCxnSpPr>
        <p:spPr bwMode="auto">
          <a:xfrm flipH="1">
            <a:off x="7533239" y="21343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78" name="AutoShape 14">
            <a:extLst>
              <a:ext uri="{FF2B5EF4-FFF2-40B4-BE49-F238E27FC236}">
                <a16:creationId xmlns:a16="http://schemas.microsoft.com/office/drawing/2014/main" id="{4E466C08-5F70-4634-9133-E168674AF8E7}"/>
              </a:ext>
            </a:extLst>
          </p:cNvPr>
          <p:cNvCxnSpPr>
            <a:cxnSpLocks noChangeShapeType="1"/>
          </p:cNvCxnSpPr>
          <p:nvPr/>
        </p:nvCxnSpPr>
        <p:spPr bwMode="auto">
          <a:xfrm flipH="1">
            <a:off x="7484026" y="20978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79" name="AutoShape 15">
            <a:extLst>
              <a:ext uri="{FF2B5EF4-FFF2-40B4-BE49-F238E27FC236}">
                <a16:creationId xmlns:a16="http://schemas.microsoft.com/office/drawing/2014/main" id="{4D747488-A103-4B1F-A3A6-4CB5EA17369F}"/>
              </a:ext>
            </a:extLst>
          </p:cNvPr>
          <p:cNvCxnSpPr>
            <a:cxnSpLocks noChangeShapeType="1"/>
          </p:cNvCxnSpPr>
          <p:nvPr/>
        </p:nvCxnSpPr>
        <p:spPr bwMode="auto">
          <a:xfrm flipH="1">
            <a:off x="7768189" y="221686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0" name="AutoShape 16">
            <a:extLst>
              <a:ext uri="{FF2B5EF4-FFF2-40B4-BE49-F238E27FC236}">
                <a16:creationId xmlns:a16="http://schemas.microsoft.com/office/drawing/2014/main" id="{567E0122-B720-45E7-A210-41E42956B39A}"/>
              </a:ext>
            </a:extLst>
          </p:cNvPr>
          <p:cNvCxnSpPr>
            <a:cxnSpLocks noChangeShapeType="1"/>
          </p:cNvCxnSpPr>
          <p:nvPr/>
        </p:nvCxnSpPr>
        <p:spPr bwMode="auto">
          <a:xfrm flipH="1">
            <a:off x="7504664" y="23629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1" name="AutoShape 17">
            <a:extLst>
              <a:ext uri="{FF2B5EF4-FFF2-40B4-BE49-F238E27FC236}">
                <a16:creationId xmlns:a16="http://schemas.microsoft.com/office/drawing/2014/main" id="{D24AC7BF-61ED-4D78-BEF8-D3EF45946518}"/>
              </a:ext>
            </a:extLst>
          </p:cNvPr>
          <p:cNvCxnSpPr>
            <a:cxnSpLocks noChangeShapeType="1"/>
          </p:cNvCxnSpPr>
          <p:nvPr/>
        </p:nvCxnSpPr>
        <p:spPr bwMode="auto">
          <a:xfrm flipH="1">
            <a:off x="7495139" y="22486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2" name="AutoShape 18">
            <a:extLst>
              <a:ext uri="{FF2B5EF4-FFF2-40B4-BE49-F238E27FC236}">
                <a16:creationId xmlns:a16="http://schemas.microsoft.com/office/drawing/2014/main" id="{33F8AF75-3422-4117-ACC4-507FA53308DC}"/>
              </a:ext>
            </a:extLst>
          </p:cNvPr>
          <p:cNvCxnSpPr>
            <a:cxnSpLocks noChangeShapeType="1"/>
          </p:cNvCxnSpPr>
          <p:nvPr/>
        </p:nvCxnSpPr>
        <p:spPr bwMode="auto">
          <a:xfrm flipH="1">
            <a:off x="7768189" y="202636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3" name="AutoShape 19">
            <a:extLst>
              <a:ext uri="{FF2B5EF4-FFF2-40B4-BE49-F238E27FC236}">
                <a16:creationId xmlns:a16="http://schemas.microsoft.com/office/drawing/2014/main" id="{EE36179B-8DC0-490F-9052-A579971F1780}"/>
              </a:ext>
            </a:extLst>
          </p:cNvPr>
          <p:cNvCxnSpPr>
            <a:cxnSpLocks noChangeShapeType="1"/>
          </p:cNvCxnSpPr>
          <p:nvPr/>
        </p:nvCxnSpPr>
        <p:spPr bwMode="auto">
          <a:xfrm flipH="1">
            <a:off x="7707864" y="23152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4" name="AutoShape 20">
            <a:extLst>
              <a:ext uri="{FF2B5EF4-FFF2-40B4-BE49-F238E27FC236}">
                <a16:creationId xmlns:a16="http://schemas.microsoft.com/office/drawing/2014/main" id="{C7C78BA4-0E6A-4D46-A208-326DD0A22881}"/>
              </a:ext>
            </a:extLst>
          </p:cNvPr>
          <p:cNvCxnSpPr>
            <a:cxnSpLocks noChangeShapeType="1"/>
          </p:cNvCxnSpPr>
          <p:nvPr/>
        </p:nvCxnSpPr>
        <p:spPr bwMode="auto">
          <a:xfrm flipH="1">
            <a:off x="7679289" y="224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5" name="AutoShape 21">
            <a:extLst>
              <a:ext uri="{FF2B5EF4-FFF2-40B4-BE49-F238E27FC236}">
                <a16:creationId xmlns:a16="http://schemas.microsoft.com/office/drawing/2014/main" id="{5754CFFB-F03F-4211-B97B-A30F679B2829}"/>
              </a:ext>
            </a:extLst>
          </p:cNvPr>
          <p:cNvCxnSpPr>
            <a:cxnSpLocks noChangeShapeType="1"/>
          </p:cNvCxnSpPr>
          <p:nvPr/>
        </p:nvCxnSpPr>
        <p:spPr bwMode="auto">
          <a:xfrm flipH="1">
            <a:off x="7650714" y="21247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6" name="AutoShape 22">
            <a:extLst>
              <a:ext uri="{FF2B5EF4-FFF2-40B4-BE49-F238E27FC236}">
                <a16:creationId xmlns:a16="http://schemas.microsoft.com/office/drawing/2014/main" id="{2D6BE11B-07D3-4CB5-B1C9-D0CE62B369C6}"/>
              </a:ext>
            </a:extLst>
          </p:cNvPr>
          <p:cNvCxnSpPr>
            <a:cxnSpLocks noChangeShapeType="1"/>
          </p:cNvCxnSpPr>
          <p:nvPr/>
        </p:nvCxnSpPr>
        <p:spPr bwMode="auto">
          <a:xfrm flipH="1">
            <a:off x="7603089" y="23152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23">
            <a:extLst>
              <a:ext uri="{FF2B5EF4-FFF2-40B4-BE49-F238E27FC236}">
                <a16:creationId xmlns:a16="http://schemas.microsoft.com/office/drawing/2014/main" id="{77FB8500-93BF-42D5-BE7C-557D6500F723}"/>
              </a:ext>
            </a:extLst>
          </p:cNvPr>
          <p:cNvSpPr txBox="1">
            <a:spLocks noChangeArrowheads="1"/>
          </p:cNvSpPr>
          <p:nvPr/>
        </p:nvSpPr>
        <p:spPr bwMode="auto">
          <a:xfrm>
            <a:off x="6260064" y="2248614"/>
            <a:ext cx="300037"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24">
            <a:extLst>
              <a:ext uri="{FF2B5EF4-FFF2-40B4-BE49-F238E27FC236}">
                <a16:creationId xmlns:a16="http://schemas.microsoft.com/office/drawing/2014/main" id="{E0437C2A-BF9F-43C1-A144-8CB848313E63}"/>
              </a:ext>
            </a:extLst>
          </p:cNvPr>
          <p:cNvSpPr txBox="1">
            <a:spLocks noChangeArrowheads="1"/>
          </p:cNvSpPr>
          <p:nvPr/>
        </p:nvSpPr>
        <p:spPr bwMode="auto">
          <a:xfrm>
            <a:off x="7403064" y="2467689"/>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89" name="AutoShape 25">
            <a:extLst>
              <a:ext uri="{FF2B5EF4-FFF2-40B4-BE49-F238E27FC236}">
                <a16:creationId xmlns:a16="http://schemas.microsoft.com/office/drawing/2014/main" id="{86D9D001-8955-4E1D-BD8E-0DE28D779A31}"/>
              </a:ext>
            </a:extLst>
          </p:cNvPr>
          <p:cNvCxnSpPr>
            <a:cxnSpLocks noChangeShapeType="1"/>
          </p:cNvCxnSpPr>
          <p:nvPr/>
        </p:nvCxnSpPr>
        <p:spPr bwMode="auto">
          <a:xfrm>
            <a:off x="8592101" y="206922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90" name="AutoShape 26">
            <a:extLst>
              <a:ext uri="{FF2B5EF4-FFF2-40B4-BE49-F238E27FC236}">
                <a16:creationId xmlns:a16="http://schemas.microsoft.com/office/drawing/2014/main" id="{FB41A31F-D643-4D58-815B-A82E42B70691}"/>
              </a:ext>
            </a:extLst>
          </p:cNvPr>
          <p:cNvCxnSpPr>
            <a:cxnSpLocks noChangeShapeType="1"/>
          </p:cNvCxnSpPr>
          <p:nvPr/>
        </p:nvCxnSpPr>
        <p:spPr bwMode="auto">
          <a:xfrm>
            <a:off x="8433351" y="205017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27">
            <a:extLst>
              <a:ext uri="{FF2B5EF4-FFF2-40B4-BE49-F238E27FC236}">
                <a16:creationId xmlns:a16="http://schemas.microsoft.com/office/drawing/2014/main" id="{525C0086-DD62-45B7-98EB-B44B5CC31199}"/>
              </a:ext>
            </a:extLst>
          </p:cNvPr>
          <p:cNvSpPr txBox="1">
            <a:spLocks noChangeArrowheads="1"/>
          </p:cNvSpPr>
          <p:nvPr/>
        </p:nvSpPr>
        <p:spPr bwMode="auto">
          <a:xfrm>
            <a:off x="8295239" y="1381839"/>
            <a:ext cx="633412"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28">
            <a:extLst>
              <a:ext uri="{FF2B5EF4-FFF2-40B4-BE49-F238E27FC236}">
                <a16:creationId xmlns:a16="http://schemas.microsoft.com/office/drawing/2014/main" id="{F626C060-7525-4AD0-8C71-6331C6CAF5B4}"/>
              </a:ext>
            </a:extLst>
          </p:cNvPr>
          <p:cNvSpPr txBox="1">
            <a:spLocks noChangeArrowheads="1"/>
          </p:cNvSpPr>
          <p:nvPr/>
        </p:nvSpPr>
        <p:spPr bwMode="auto">
          <a:xfrm>
            <a:off x="8522251" y="2534364"/>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93" name="AutoShape 29">
            <a:extLst>
              <a:ext uri="{FF2B5EF4-FFF2-40B4-BE49-F238E27FC236}">
                <a16:creationId xmlns:a16="http://schemas.microsoft.com/office/drawing/2014/main" id="{076CA24A-450E-443E-ACEC-DF668FCFACC3}"/>
              </a:ext>
            </a:extLst>
          </p:cNvPr>
          <p:cNvCxnSpPr>
            <a:cxnSpLocks noChangeShapeType="1"/>
          </p:cNvCxnSpPr>
          <p:nvPr/>
        </p:nvCxnSpPr>
        <p:spPr bwMode="auto">
          <a:xfrm>
            <a:off x="10719351" y="208827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94" name="AutoShape 30">
            <a:extLst>
              <a:ext uri="{FF2B5EF4-FFF2-40B4-BE49-F238E27FC236}">
                <a16:creationId xmlns:a16="http://schemas.microsoft.com/office/drawing/2014/main" id="{D88FAD9C-8B57-40DF-84E1-16185ECB210A}"/>
              </a:ext>
            </a:extLst>
          </p:cNvPr>
          <p:cNvCxnSpPr>
            <a:cxnSpLocks noChangeShapeType="1"/>
          </p:cNvCxnSpPr>
          <p:nvPr/>
        </p:nvCxnSpPr>
        <p:spPr bwMode="auto">
          <a:xfrm>
            <a:off x="10560601" y="206922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31">
            <a:extLst>
              <a:ext uri="{FF2B5EF4-FFF2-40B4-BE49-F238E27FC236}">
                <a16:creationId xmlns:a16="http://schemas.microsoft.com/office/drawing/2014/main" id="{693ABF02-23E9-41E1-A14F-BFAFC1F8994E}"/>
              </a:ext>
            </a:extLst>
          </p:cNvPr>
          <p:cNvSpPr txBox="1">
            <a:spLocks noChangeArrowheads="1"/>
          </p:cNvSpPr>
          <p:nvPr/>
        </p:nvSpPr>
        <p:spPr bwMode="auto">
          <a:xfrm>
            <a:off x="10422489" y="1438989"/>
            <a:ext cx="633412"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2">
            <a:extLst>
              <a:ext uri="{FF2B5EF4-FFF2-40B4-BE49-F238E27FC236}">
                <a16:creationId xmlns:a16="http://schemas.microsoft.com/office/drawing/2014/main" id="{3410480F-1402-44D9-8C0A-D49140C8727C}"/>
              </a:ext>
            </a:extLst>
          </p:cNvPr>
          <p:cNvSpPr txBox="1">
            <a:spLocks noChangeArrowheads="1"/>
          </p:cNvSpPr>
          <p:nvPr/>
        </p:nvSpPr>
        <p:spPr bwMode="auto">
          <a:xfrm>
            <a:off x="8668301" y="2096214"/>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3">
            <a:extLst>
              <a:ext uri="{FF2B5EF4-FFF2-40B4-BE49-F238E27FC236}">
                <a16:creationId xmlns:a16="http://schemas.microsoft.com/office/drawing/2014/main" id="{B8BF1A11-5836-469F-A7A0-07E2A214A9F1}"/>
              </a:ext>
            </a:extLst>
          </p:cNvPr>
          <p:cNvSpPr txBox="1">
            <a:spLocks noChangeArrowheads="1"/>
          </p:cNvSpPr>
          <p:nvPr/>
        </p:nvSpPr>
        <p:spPr bwMode="auto">
          <a:xfrm>
            <a:off x="8296826" y="1038939"/>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4">
            <a:extLst>
              <a:ext uri="{FF2B5EF4-FFF2-40B4-BE49-F238E27FC236}">
                <a16:creationId xmlns:a16="http://schemas.microsoft.com/office/drawing/2014/main" id="{249C637E-87F9-4B76-8D83-44293F221885}"/>
              </a:ext>
            </a:extLst>
          </p:cNvPr>
          <p:cNvSpPr txBox="1">
            <a:spLocks noChangeArrowheads="1"/>
          </p:cNvSpPr>
          <p:nvPr/>
        </p:nvSpPr>
        <p:spPr bwMode="auto">
          <a:xfrm>
            <a:off x="9673189" y="1781889"/>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35">
            <a:extLst>
              <a:ext uri="{FF2B5EF4-FFF2-40B4-BE49-F238E27FC236}">
                <a16:creationId xmlns:a16="http://schemas.microsoft.com/office/drawing/2014/main" id="{97FA2BA6-A179-43AF-AA1A-8A5660B2B38A}"/>
              </a:ext>
            </a:extLst>
          </p:cNvPr>
          <p:cNvSpPr>
            <a:spLocks noChangeShapeType="1"/>
          </p:cNvSpPr>
          <p:nvPr/>
        </p:nvSpPr>
        <p:spPr bwMode="auto">
          <a:xfrm flipV="1">
            <a:off x="8904839" y="1959689"/>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36">
            <a:extLst>
              <a:ext uri="{FF2B5EF4-FFF2-40B4-BE49-F238E27FC236}">
                <a16:creationId xmlns:a16="http://schemas.microsoft.com/office/drawing/2014/main" id="{6B0E942B-1640-416E-AA08-164642E8D953}"/>
              </a:ext>
            </a:extLst>
          </p:cNvPr>
          <p:cNvSpPr>
            <a:spLocks noChangeShapeType="1"/>
          </p:cNvSpPr>
          <p:nvPr/>
        </p:nvSpPr>
        <p:spPr bwMode="auto">
          <a:xfrm flipV="1">
            <a:off x="9149314" y="2220039"/>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301" name="AutoShape 37">
            <a:extLst>
              <a:ext uri="{FF2B5EF4-FFF2-40B4-BE49-F238E27FC236}">
                <a16:creationId xmlns:a16="http://schemas.microsoft.com/office/drawing/2014/main" id="{0BC3E631-A907-4AEC-9828-1A1727BB6212}"/>
              </a:ext>
            </a:extLst>
          </p:cNvPr>
          <p:cNvCxnSpPr>
            <a:cxnSpLocks noChangeShapeType="1"/>
          </p:cNvCxnSpPr>
          <p:nvPr/>
        </p:nvCxnSpPr>
        <p:spPr bwMode="auto">
          <a:xfrm>
            <a:off x="8687351" y="2562939"/>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02" name="AutoShape 38">
            <a:extLst>
              <a:ext uri="{FF2B5EF4-FFF2-40B4-BE49-F238E27FC236}">
                <a16:creationId xmlns:a16="http://schemas.microsoft.com/office/drawing/2014/main" id="{35BC9565-7175-42C3-92A8-B6EDF34F7CB5}"/>
              </a:ext>
            </a:extLst>
          </p:cNvPr>
          <p:cNvCxnSpPr>
            <a:cxnSpLocks noChangeShapeType="1"/>
          </p:cNvCxnSpPr>
          <p:nvPr/>
        </p:nvCxnSpPr>
        <p:spPr bwMode="auto">
          <a:xfrm flipV="1">
            <a:off x="8696876" y="2581989"/>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39">
            <a:extLst>
              <a:ext uri="{FF2B5EF4-FFF2-40B4-BE49-F238E27FC236}">
                <a16:creationId xmlns:a16="http://schemas.microsoft.com/office/drawing/2014/main" id="{1DA9675E-875C-4004-BF02-A77DB387EBA9}"/>
              </a:ext>
            </a:extLst>
          </p:cNvPr>
          <p:cNvSpPr txBox="1">
            <a:spLocks noChangeArrowheads="1"/>
          </p:cNvSpPr>
          <p:nvPr/>
        </p:nvSpPr>
        <p:spPr bwMode="auto">
          <a:xfrm>
            <a:off x="10297076" y="2591514"/>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04" name="AutoShape 40">
            <a:extLst>
              <a:ext uri="{FF2B5EF4-FFF2-40B4-BE49-F238E27FC236}">
                <a16:creationId xmlns:a16="http://schemas.microsoft.com/office/drawing/2014/main" id="{77D631F1-8CED-4AB5-B38A-EE2218C8E632}"/>
              </a:ext>
            </a:extLst>
          </p:cNvPr>
          <p:cNvCxnSpPr>
            <a:cxnSpLocks noChangeShapeType="1"/>
          </p:cNvCxnSpPr>
          <p:nvPr/>
        </p:nvCxnSpPr>
        <p:spPr bwMode="auto">
          <a:xfrm>
            <a:off x="10716176" y="2524839"/>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41">
            <a:extLst>
              <a:ext uri="{FF2B5EF4-FFF2-40B4-BE49-F238E27FC236}">
                <a16:creationId xmlns:a16="http://schemas.microsoft.com/office/drawing/2014/main" id="{B0FDB27E-F13E-48FB-B3D3-FCA69394858F}"/>
              </a:ext>
            </a:extLst>
          </p:cNvPr>
          <p:cNvSpPr txBox="1">
            <a:spLocks noChangeArrowheads="1"/>
          </p:cNvSpPr>
          <p:nvPr/>
        </p:nvSpPr>
        <p:spPr bwMode="auto">
          <a:xfrm>
            <a:off x="10801901" y="2581989"/>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2">
            <a:extLst>
              <a:ext uri="{FF2B5EF4-FFF2-40B4-BE49-F238E27FC236}">
                <a16:creationId xmlns:a16="http://schemas.microsoft.com/office/drawing/2014/main" id="{352D1932-ED91-4189-8A2C-77AA576DD40C}"/>
              </a:ext>
            </a:extLst>
          </p:cNvPr>
          <p:cNvSpPr txBox="1">
            <a:spLocks noChangeArrowheads="1"/>
          </p:cNvSpPr>
          <p:nvPr/>
        </p:nvSpPr>
        <p:spPr bwMode="auto">
          <a:xfrm>
            <a:off x="7245901" y="2753439"/>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3">
            <a:extLst>
              <a:ext uri="{FF2B5EF4-FFF2-40B4-BE49-F238E27FC236}">
                <a16:creationId xmlns:a16="http://schemas.microsoft.com/office/drawing/2014/main" id="{E0588B7C-26F7-4364-9F2C-406AE15B322F}"/>
              </a:ext>
            </a:extLst>
          </p:cNvPr>
          <p:cNvSpPr txBox="1">
            <a:spLocks noChangeArrowheads="1"/>
          </p:cNvSpPr>
          <p:nvPr/>
        </p:nvSpPr>
        <p:spPr bwMode="auto">
          <a:xfrm>
            <a:off x="11055901" y="1189751"/>
            <a:ext cx="6985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4">
            <a:extLst>
              <a:ext uri="{FF2B5EF4-FFF2-40B4-BE49-F238E27FC236}">
                <a16:creationId xmlns:a16="http://schemas.microsoft.com/office/drawing/2014/main" id="{AD6A3BE2-94F2-4575-8DBA-153BAD20D99D}"/>
              </a:ext>
            </a:extLst>
          </p:cNvPr>
          <p:cNvSpPr txBox="1">
            <a:spLocks noChangeArrowheads="1"/>
          </p:cNvSpPr>
          <p:nvPr/>
        </p:nvSpPr>
        <p:spPr bwMode="auto">
          <a:xfrm>
            <a:off x="11313076" y="2137489"/>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09" name="AutoShape 45">
            <a:extLst>
              <a:ext uri="{FF2B5EF4-FFF2-40B4-BE49-F238E27FC236}">
                <a16:creationId xmlns:a16="http://schemas.microsoft.com/office/drawing/2014/main" id="{FE96E65B-6091-4EF8-B5E1-08872D07AC20}"/>
              </a:ext>
            </a:extLst>
          </p:cNvPr>
          <p:cNvCxnSpPr>
            <a:cxnSpLocks noChangeShapeType="1"/>
          </p:cNvCxnSpPr>
          <p:nvPr/>
        </p:nvCxnSpPr>
        <p:spPr bwMode="auto">
          <a:xfrm>
            <a:off x="7715801" y="2686764"/>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46">
            <a:extLst>
              <a:ext uri="{FF2B5EF4-FFF2-40B4-BE49-F238E27FC236}">
                <a16:creationId xmlns:a16="http://schemas.microsoft.com/office/drawing/2014/main" id="{112EE98B-17BE-46EF-A3F2-5D162AA89699}"/>
              </a:ext>
            </a:extLst>
          </p:cNvPr>
          <p:cNvSpPr txBox="1">
            <a:spLocks noChangeArrowheads="1"/>
          </p:cNvSpPr>
          <p:nvPr/>
        </p:nvSpPr>
        <p:spPr bwMode="auto">
          <a:xfrm>
            <a:off x="4872589" y="3382089"/>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11" name="AutoShape 47">
            <a:extLst>
              <a:ext uri="{FF2B5EF4-FFF2-40B4-BE49-F238E27FC236}">
                <a16:creationId xmlns:a16="http://schemas.microsoft.com/office/drawing/2014/main" id="{F02797A2-994B-43EA-9EEC-33ED94986523}"/>
              </a:ext>
            </a:extLst>
          </p:cNvPr>
          <p:cNvCxnSpPr>
            <a:cxnSpLocks noChangeShapeType="1"/>
          </p:cNvCxnSpPr>
          <p:nvPr/>
        </p:nvCxnSpPr>
        <p:spPr bwMode="auto">
          <a:xfrm>
            <a:off x="6290226" y="422822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48">
            <a:extLst>
              <a:ext uri="{FF2B5EF4-FFF2-40B4-BE49-F238E27FC236}">
                <a16:creationId xmlns:a16="http://schemas.microsoft.com/office/drawing/2014/main" id="{7846E2B4-C4F3-4A12-AA87-A91550DD0F8E}"/>
              </a:ext>
            </a:extLst>
          </p:cNvPr>
          <p:cNvSpPr txBox="1">
            <a:spLocks noChangeArrowheads="1"/>
          </p:cNvSpPr>
          <p:nvPr/>
        </p:nvSpPr>
        <p:spPr bwMode="auto">
          <a:xfrm>
            <a:off x="4877351" y="3412251"/>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13" name="AutoShape 49">
            <a:extLst>
              <a:ext uri="{FF2B5EF4-FFF2-40B4-BE49-F238E27FC236}">
                <a16:creationId xmlns:a16="http://schemas.microsoft.com/office/drawing/2014/main" id="{608119B8-59C3-4BF5-BBE1-F73D10902B17}"/>
              </a:ext>
            </a:extLst>
          </p:cNvPr>
          <p:cNvCxnSpPr>
            <a:cxnSpLocks noChangeShapeType="1"/>
          </p:cNvCxnSpPr>
          <p:nvPr/>
        </p:nvCxnSpPr>
        <p:spPr bwMode="auto">
          <a:xfrm>
            <a:off x="6129889" y="42107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50">
            <a:extLst>
              <a:ext uri="{FF2B5EF4-FFF2-40B4-BE49-F238E27FC236}">
                <a16:creationId xmlns:a16="http://schemas.microsoft.com/office/drawing/2014/main" id="{A871D82D-6E67-489B-B41C-FCBE9B9B4030}"/>
              </a:ext>
            </a:extLst>
          </p:cNvPr>
          <p:cNvSpPr txBox="1">
            <a:spLocks noChangeArrowheads="1"/>
          </p:cNvSpPr>
          <p:nvPr/>
        </p:nvSpPr>
        <p:spPr bwMode="auto">
          <a:xfrm>
            <a:off x="5993364" y="3732926"/>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51">
            <a:extLst>
              <a:ext uri="{FF2B5EF4-FFF2-40B4-BE49-F238E27FC236}">
                <a16:creationId xmlns:a16="http://schemas.microsoft.com/office/drawing/2014/main" id="{F9D1E371-DDE2-43D3-9175-1D42C093D871}"/>
              </a:ext>
            </a:extLst>
          </p:cNvPr>
          <p:cNvSpPr txBox="1">
            <a:spLocks noChangeArrowheads="1"/>
          </p:cNvSpPr>
          <p:nvPr/>
        </p:nvSpPr>
        <p:spPr bwMode="auto">
          <a:xfrm>
            <a:off x="5907639" y="4704476"/>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16" name="AutoShape 52">
            <a:extLst>
              <a:ext uri="{FF2B5EF4-FFF2-40B4-BE49-F238E27FC236}">
                <a16:creationId xmlns:a16="http://schemas.microsoft.com/office/drawing/2014/main" id="{43E8DAE8-5897-435A-ACCA-2FE8406ED228}"/>
              </a:ext>
            </a:extLst>
          </p:cNvPr>
          <p:cNvCxnSpPr>
            <a:cxnSpLocks noChangeShapeType="1"/>
          </p:cNvCxnSpPr>
          <p:nvPr/>
        </p:nvCxnSpPr>
        <p:spPr bwMode="auto">
          <a:xfrm>
            <a:off x="8630201" y="42329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17" name="AutoShape 53">
            <a:extLst>
              <a:ext uri="{FF2B5EF4-FFF2-40B4-BE49-F238E27FC236}">
                <a16:creationId xmlns:a16="http://schemas.microsoft.com/office/drawing/2014/main" id="{FFC37A04-1958-449A-9727-F2C3E17699B2}"/>
              </a:ext>
            </a:extLst>
          </p:cNvPr>
          <p:cNvCxnSpPr>
            <a:cxnSpLocks noChangeShapeType="1"/>
          </p:cNvCxnSpPr>
          <p:nvPr/>
        </p:nvCxnSpPr>
        <p:spPr bwMode="auto">
          <a:xfrm>
            <a:off x="8469864" y="421552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54">
            <a:extLst>
              <a:ext uri="{FF2B5EF4-FFF2-40B4-BE49-F238E27FC236}">
                <a16:creationId xmlns:a16="http://schemas.microsoft.com/office/drawing/2014/main" id="{FDBCB31E-1ECB-4745-ACE0-CB2709CD1479}"/>
              </a:ext>
            </a:extLst>
          </p:cNvPr>
          <p:cNvSpPr txBox="1">
            <a:spLocks noChangeArrowheads="1"/>
          </p:cNvSpPr>
          <p:nvPr/>
        </p:nvSpPr>
        <p:spPr bwMode="auto">
          <a:xfrm>
            <a:off x="8201576" y="3450351"/>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5">
            <a:extLst>
              <a:ext uri="{FF2B5EF4-FFF2-40B4-BE49-F238E27FC236}">
                <a16:creationId xmlns:a16="http://schemas.microsoft.com/office/drawing/2014/main" id="{ABC388AA-D5BB-41DD-86C7-439796E83632}"/>
              </a:ext>
            </a:extLst>
          </p:cNvPr>
          <p:cNvSpPr txBox="1">
            <a:spLocks noChangeArrowheads="1"/>
          </p:cNvSpPr>
          <p:nvPr/>
        </p:nvSpPr>
        <p:spPr bwMode="auto">
          <a:xfrm>
            <a:off x="7609439" y="4704476"/>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20" name="AutoShape 56">
            <a:extLst>
              <a:ext uri="{FF2B5EF4-FFF2-40B4-BE49-F238E27FC236}">
                <a16:creationId xmlns:a16="http://schemas.microsoft.com/office/drawing/2014/main" id="{5E4101A4-806F-4400-9669-50912C8A527E}"/>
              </a:ext>
            </a:extLst>
          </p:cNvPr>
          <p:cNvCxnSpPr>
            <a:cxnSpLocks noChangeShapeType="1"/>
          </p:cNvCxnSpPr>
          <p:nvPr/>
        </p:nvCxnSpPr>
        <p:spPr bwMode="auto">
          <a:xfrm>
            <a:off x="7869789" y="42552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21" name="AutoShape 57">
            <a:extLst>
              <a:ext uri="{FF2B5EF4-FFF2-40B4-BE49-F238E27FC236}">
                <a16:creationId xmlns:a16="http://schemas.microsoft.com/office/drawing/2014/main" id="{29FC677A-D3C2-421B-A903-714ADC80E2DB}"/>
              </a:ext>
            </a:extLst>
          </p:cNvPr>
          <p:cNvCxnSpPr>
            <a:cxnSpLocks noChangeShapeType="1"/>
          </p:cNvCxnSpPr>
          <p:nvPr/>
        </p:nvCxnSpPr>
        <p:spPr bwMode="auto">
          <a:xfrm>
            <a:off x="7709451" y="42361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58">
            <a:extLst>
              <a:ext uri="{FF2B5EF4-FFF2-40B4-BE49-F238E27FC236}">
                <a16:creationId xmlns:a16="http://schemas.microsoft.com/office/drawing/2014/main" id="{EF412681-DFE8-4B23-BC30-9BB5436282B5}"/>
              </a:ext>
            </a:extLst>
          </p:cNvPr>
          <p:cNvSpPr txBox="1">
            <a:spLocks noChangeArrowheads="1"/>
          </p:cNvSpPr>
          <p:nvPr/>
        </p:nvSpPr>
        <p:spPr bwMode="auto">
          <a:xfrm>
            <a:off x="7679289" y="3626564"/>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23" name="AutoShape 59">
            <a:extLst>
              <a:ext uri="{FF2B5EF4-FFF2-40B4-BE49-F238E27FC236}">
                <a16:creationId xmlns:a16="http://schemas.microsoft.com/office/drawing/2014/main" id="{5D593ABC-0F08-4639-A2D7-8A59CC187808}"/>
              </a:ext>
            </a:extLst>
          </p:cNvPr>
          <p:cNvCxnSpPr>
            <a:cxnSpLocks noChangeShapeType="1"/>
          </p:cNvCxnSpPr>
          <p:nvPr/>
        </p:nvCxnSpPr>
        <p:spPr bwMode="auto">
          <a:xfrm>
            <a:off x="6906176" y="4456826"/>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24" name="AutoShape 60">
            <a:extLst>
              <a:ext uri="{FF2B5EF4-FFF2-40B4-BE49-F238E27FC236}">
                <a16:creationId xmlns:a16="http://schemas.microsoft.com/office/drawing/2014/main" id="{6D1CD4F1-36AE-4F6D-8F81-7E4E7BB9DF3B}"/>
              </a:ext>
            </a:extLst>
          </p:cNvPr>
          <p:cNvCxnSpPr>
            <a:cxnSpLocks noChangeShapeType="1"/>
          </p:cNvCxnSpPr>
          <p:nvPr/>
        </p:nvCxnSpPr>
        <p:spPr bwMode="auto">
          <a:xfrm>
            <a:off x="6747426" y="44393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61">
            <a:extLst>
              <a:ext uri="{FF2B5EF4-FFF2-40B4-BE49-F238E27FC236}">
                <a16:creationId xmlns:a16="http://schemas.microsoft.com/office/drawing/2014/main" id="{02D131FE-17DD-4CA8-AC2B-F9A5DE03C7B7}"/>
              </a:ext>
            </a:extLst>
          </p:cNvPr>
          <p:cNvSpPr txBox="1">
            <a:spLocks noChangeArrowheads="1"/>
          </p:cNvSpPr>
          <p:nvPr/>
        </p:nvSpPr>
        <p:spPr bwMode="auto">
          <a:xfrm>
            <a:off x="6707739" y="3969464"/>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Freeform 62">
            <a:extLst>
              <a:ext uri="{FF2B5EF4-FFF2-40B4-BE49-F238E27FC236}">
                <a16:creationId xmlns:a16="http://schemas.microsoft.com/office/drawing/2014/main" id="{D1B1B158-37D4-4453-A061-FBF52EA40445}"/>
              </a:ext>
            </a:extLst>
          </p:cNvPr>
          <p:cNvSpPr>
            <a:spLocks/>
          </p:cNvSpPr>
          <p:nvPr/>
        </p:nvSpPr>
        <p:spPr bwMode="auto">
          <a:xfrm>
            <a:off x="5407576" y="5214064"/>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327" name="AutoShape 63">
            <a:extLst>
              <a:ext uri="{FF2B5EF4-FFF2-40B4-BE49-F238E27FC236}">
                <a16:creationId xmlns:a16="http://schemas.microsoft.com/office/drawing/2014/main" id="{090B28BD-76FA-41BB-A322-D895A2E375EF}"/>
              </a:ext>
            </a:extLst>
          </p:cNvPr>
          <p:cNvCxnSpPr>
            <a:cxnSpLocks noChangeShapeType="1"/>
          </p:cNvCxnSpPr>
          <p:nvPr/>
        </p:nvCxnSpPr>
        <p:spPr bwMode="auto">
          <a:xfrm>
            <a:off x="6953801" y="5566489"/>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28" name="AutoShape 64">
            <a:extLst>
              <a:ext uri="{FF2B5EF4-FFF2-40B4-BE49-F238E27FC236}">
                <a16:creationId xmlns:a16="http://schemas.microsoft.com/office/drawing/2014/main" id="{5306E9C1-D970-443F-ACED-4421EED933A6}"/>
              </a:ext>
            </a:extLst>
          </p:cNvPr>
          <p:cNvCxnSpPr>
            <a:cxnSpLocks noChangeShapeType="1"/>
          </p:cNvCxnSpPr>
          <p:nvPr/>
        </p:nvCxnSpPr>
        <p:spPr bwMode="auto">
          <a:xfrm>
            <a:off x="5347251" y="44869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65">
            <a:extLst>
              <a:ext uri="{FF2B5EF4-FFF2-40B4-BE49-F238E27FC236}">
                <a16:creationId xmlns:a16="http://schemas.microsoft.com/office/drawing/2014/main" id="{2AAA08FF-CD99-40CD-9830-102EE5B662DB}"/>
              </a:ext>
            </a:extLst>
          </p:cNvPr>
          <p:cNvSpPr txBox="1">
            <a:spLocks noChangeArrowheads="1"/>
          </p:cNvSpPr>
          <p:nvPr/>
        </p:nvSpPr>
        <p:spPr bwMode="auto">
          <a:xfrm>
            <a:off x="5109126" y="4218701"/>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66">
            <a:extLst>
              <a:ext uri="{FF2B5EF4-FFF2-40B4-BE49-F238E27FC236}">
                <a16:creationId xmlns:a16="http://schemas.microsoft.com/office/drawing/2014/main" id="{DEB337AA-2B7E-424F-85AB-6961B047ABFE}"/>
              </a:ext>
            </a:extLst>
          </p:cNvPr>
          <p:cNvSpPr txBox="1">
            <a:spLocks noChangeArrowheads="1"/>
          </p:cNvSpPr>
          <p:nvPr/>
        </p:nvSpPr>
        <p:spPr bwMode="auto">
          <a:xfrm>
            <a:off x="5109126" y="4694951"/>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31" name="AutoShape 67">
            <a:extLst>
              <a:ext uri="{FF2B5EF4-FFF2-40B4-BE49-F238E27FC236}">
                <a16:creationId xmlns:a16="http://schemas.microsoft.com/office/drawing/2014/main" id="{D65729D3-5C1B-4B47-ADC0-8A91943CE8B0}"/>
              </a:ext>
            </a:extLst>
          </p:cNvPr>
          <p:cNvCxnSpPr>
            <a:cxnSpLocks noChangeShapeType="1"/>
          </p:cNvCxnSpPr>
          <p:nvPr/>
        </p:nvCxnSpPr>
        <p:spPr bwMode="auto">
          <a:xfrm>
            <a:off x="5520289" y="4496514"/>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32" name="AutoShape 68">
            <a:extLst>
              <a:ext uri="{FF2B5EF4-FFF2-40B4-BE49-F238E27FC236}">
                <a16:creationId xmlns:a16="http://schemas.microsoft.com/office/drawing/2014/main" id="{C3AAE2B2-FC2D-4037-B2C8-8F7A231C6BD7}"/>
              </a:ext>
            </a:extLst>
          </p:cNvPr>
          <p:cNvCxnSpPr>
            <a:cxnSpLocks noChangeShapeType="1"/>
          </p:cNvCxnSpPr>
          <p:nvPr/>
        </p:nvCxnSpPr>
        <p:spPr bwMode="auto">
          <a:xfrm>
            <a:off x="6609314" y="453302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33" name="AutoShape 69">
            <a:extLst>
              <a:ext uri="{FF2B5EF4-FFF2-40B4-BE49-F238E27FC236}">
                <a16:creationId xmlns:a16="http://schemas.microsoft.com/office/drawing/2014/main" id="{FDF0E896-7488-437A-B2E9-4A9FA29B9234}"/>
              </a:ext>
            </a:extLst>
          </p:cNvPr>
          <p:cNvCxnSpPr>
            <a:cxnSpLocks noChangeShapeType="1"/>
          </p:cNvCxnSpPr>
          <p:nvPr/>
        </p:nvCxnSpPr>
        <p:spPr bwMode="auto">
          <a:xfrm>
            <a:off x="6502951" y="451397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70">
            <a:extLst>
              <a:ext uri="{FF2B5EF4-FFF2-40B4-BE49-F238E27FC236}">
                <a16:creationId xmlns:a16="http://schemas.microsoft.com/office/drawing/2014/main" id="{BA5B917A-6300-4D27-BD69-89B6FADF9CBA}"/>
              </a:ext>
            </a:extLst>
          </p:cNvPr>
          <p:cNvSpPr txBox="1">
            <a:spLocks noChangeArrowheads="1"/>
          </p:cNvSpPr>
          <p:nvPr/>
        </p:nvSpPr>
        <p:spPr bwMode="auto">
          <a:xfrm>
            <a:off x="6495014" y="4283789"/>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35" name="AutoShape 71">
            <a:extLst>
              <a:ext uri="{FF2B5EF4-FFF2-40B4-BE49-F238E27FC236}">
                <a16:creationId xmlns:a16="http://schemas.microsoft.com/office/drawing/2014/main" id="{764B239A-F80F-4DF6-89A0-F188C81DB8E0}"/>
              </a:ext>
            </a:extLst>
          </p:cNvPr>
          <p:cNvCxnSpPr>
            <a:cxnSpLocks noChangeShapeType="1"/>
          </p:cNvCxnSpPr>
          <p:nvPr/>
        </p:nvCxnSpPr>
        <p:spPr bwMode="auto">
          <a:xfrm>
            <a:off x="7317339" y="450445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36" name="AutoShape 72">
            <a:extLst>
              <a:ext uri="{FF2B5EF4-FFF2-40B4-BE49-F238E27FC236}">
                <a16:creationId xmlns:a16="http://schemas.microsoft.com/office/drawing/2014/main" id="{757E686F-3080-4330-9D35-3D3E011B4BE8}"/>
              </a:ext>
            </a:extLst>
          </p:cNvPr>
          <p:cNvCxnSpPr>
            <a:cxnSpLocks noChangeShapeType="1"/>
          </p:cNvCxnSpPr>
          <p:nvPr/>
        </p:nvCxnSpPr>
        <p:spPr bwMode="auto">
          <a:xfrm>
            <a:off x="7209389" y="448698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73">
            <a:extLst>
              <a:ext uri="{FF2B5EF4-FFF2-40B4-BE49-F238E27FC236}">
                <a16:creationId xmlns:a16="http://schemas.microsoft.com/office/drawing/2014/main" id="{3165E3D4-1F45-40D2-909C-5BA0AE319FB9}"/>
              </a:ext>
            </a:extLst>
          </p:cNvPr>
          <p:cNvSpPr txBox="1">
            <a:spLocks noChangeArrowheads="1"/>
          </p:cNvSpPr>
          <p:nvPr/>
        </p:nvSpPr>
        <p:spPr bwMode="auto">
          <a:xfrm>
            <a:off x="7193514" y="4283789"/>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38" name="AutoShape 74">
            <a:extLst>
              <a:ext uri="{FF2B5EF4-FFF2-40B4-BE49-F238E27FC236}">
                <a16:creationId xmlns:a16="http://schemas.microsoft.com/office/drawing/2014/main" id="{7BD8AD9D-73DF-4A5D-89BA-D7738163FDF2}"/>
              </a:ext>
            </a:extLst>
          </p:cNvPr>
          <p:cNvCxnSpPr>
            <a:cxnSpLocks noChangeShapeType="1"/>
            <a:stCxn id="48" idx="0"/>
          </p:cNvCxnSpPr>
          <p:nvPr/>
        </p:nvCxnSpPr>
        <p:spPr bwMode="auto">
          <a:xfrm rot="5400000" flipV="1">
            <a:off x="8296826" y="3382089"/>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39" name="AutoShape 75">
            <a:extLst>
              <a:ext uri="{FF2B5EF4-FFF2-40B4-BE49-F238E27FC236}">
                <a16:creationId xmlns:a16="http://schemas.microsoft.com/office/drawing/2014/main" id="{0C62D565-2419-4207-988C-2315EAF305EC}"/>
              </a:ext>
            </a:extLst>
          </p:cNvPr>
          <p:cNvCxnSpPr>
            <a:cxnSpLocks noChangeShapeType="1"/>
          </p:cNvCxnSpPr>
          <p:nvPr/>
        </p:nvCxnSpPr>
        <p:spPr bwMode="auto">
          <a:xfrm flipV="1">
            <a:off x="6920464" y="3439239"/>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40" name="AutoShape 76">
            <a:extLst>
              <a:ext uri="{FF2B5EF4-FFF2-40B4-BE49-F238E27FC236}">
                <a16:creationId xmlns:a16="http://schemas.microsoft.com/office/drawing/2014/main" id="{13E770C7-7F29-4694-8757-A1CD0E750994}"/>
              </a:ext>
            </a:extLst>
          </p:cNvPr>
          <p:cNvCxnSpPr>
            <a:cxnSpLocks noChangeShapeType="1"/>
          </p:cNvCxnSpPr>
          <p:nvPr/>
        </p:nvCxnSpPr>
        <p:spPr bwMode="auto">
          <a:xfrm>
            <a:off x="7901539" y="3420189"/>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41" name="AutoShape 77">
            <a:extLst>
              <a:ext uri="{FF2B5EF4-FFF2-40B4-BE49-F238E27FC236}">
                <a16:creationId xmlns:a16="http://schemas.microsoft.com/office/drawing/2014/main" id="{677F08B7-5568-4F3F-BA09-A1AA6BA6CB1E}"/>
              </a:ext>
            </a:extLst>
          </p:cNvPr>
          <p:cNvCxnSpPr>
            <a:cxnSpLocks noChangeShapeType="1"/>
          </p:cNvCxnSpPr>
          <p:nvPr/>
        </p:nvCxnSpPr>
        <p:spPr bwMode="auto">
          <a:xfrm>
            <a:off x="6939514" y="3448764"/>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78">
            <a:extLst>
              <a:ext uri="{FF2B5EF4-FFF2-40B4-BE49-F238E27FC236}">
                <a16:creationId xmlns:a16="http://schemas.microsoft.com/office/drawing/2014/main" id="{83C5A24E-A223-44FB-85C9-CA2110810943}"/>
              </a:ext>
            </a:extLst>
          </p:cNvPr>
          <p:cNvSpPr txBox="1">
            <a:spLocks noChangeArrowheads="1"/>
          </p:cNvSpPr>
          <p:nvPr/>
        </p:nvSpPr>
        <p:spPr bwMode="auto">
          <a:xfrm>
            <a:off x="7117314" y="3445589"/>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43" name="AutoShape 79">
            <a:extLst>
              <a:ext uri="{FF2B5EF4-FFF2-40B4-BE49-F238E27FC236}">
                <a16:creationId xmlns:a16="http://schemas.microsoft.com/office/drawing/2014/main" id="{6815211C-3ED9-4C01-B239-2A0BED12138B}"/>
              </a:ext>
            </a:extLst>
          </p:cNvPr>
          <p:cNvCxnSpPr>
            <a:cxnSpLocks noChangeShapeType="1"/>
          </p:cNvCxnSpPr>
          <p:nvPr/>
        </p:nvCxnSpPr>
        <p:spPr bwMode="auto">
          <a:xfrm>
            <a:off x="8044414" y="450603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44" name="AutoShape 80">
            <a:extLst>
              <a:ext uri="{FF2B5EF4-FFF2-40B4-BE49-F238E27FC236}">
                <a16:creationId xmlns:a16="http://schemas.microsoft.com/office/drawing/2014/main" id="{38B73342-B5F7-456D-8919-7A0E666D89A9}"/>
              </a:ext>
            </a:extLst>
          </p:cNvPr>
          <p:cNvCxnSpPr>
            <a:cxnSpLocks noChangeShapeType="1"/>
          </p:cNvCxnSpPr>
          <p:nvPr/>
        </p:nvCxnSpPr>
        <p:spPr bwMode="auto">
          <a:xfrm>
            <a:off x="7936464" y="448698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81">
            <a:extLst>
              <a:ext uri="{FF2B5EF4-FFF2-40B4-BE49-F238E27FC236}">
                <a16:creationId xmlns:a16="http://schemas.microsoft.com/office/drawing/2014/main" id="{3F9F798A-C512-4F86-ADFF-83BF9630A54F}"/>
              </a:ext>
            </a:extLst>
          </p:cNvPr>
          <p:cNvSpPr txBox="1">
            <a:spLocks noChangeArrowheads="1"/>
          </p:cNvSpPr>
          <p:nvPr/>
        </p:nvSpPr>
        <p:spPr bwMode="auto">
          <a:xfrm>
            <a:off x="7920589" y="428537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82">
            <a:extLst>
              <a:ext uri="{FF2B5EF4-FFF2-40B4-BE49-F238E27FC236}">
                <a16:creationId xmlns:a16="http://schemas.microsoft.com/office/drawing/2014/main" id="{791107D9-7810-4931-A3DE-F8DEDCDA3CAA}"/>
              </a:ext>
            </a:extLst>
          </p:cNvPr>
          <p:cNvSpPr txBox="1">
            <a:spLocks noChangeArrowheads="1"/>
          </p:cNvSpPr>
          <p:nvPr/>
        </p:nvSpPr>
        <p:spPr bwMode="auto">
          <a:xfrm>
            <a:off x="8169826" y="4188539"/>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264" name="Group 83">
            <a:extLst>
              <a:ext uri="{FF2B5EF4-FFF2-40B4-BE49-F238E27FC236}">
                <a16:creationId xmlns:a16="http://schemas.microsoft.com/office/drawing/2014/main" id="{D5D7D0F6-9280-42D7-9787-9F850A7CEA77}"/>
              </a:ext>
            </a:extLst>
          </p:cNvPr>
          <p:cNvGrpSpPr>
            <a:grpSpLocks/>
          </p:cNvGrpSpPr>
          <p:nvPr/>
        </p:nvGrpSpPr>
        <p:grpSpPr bwMode="auto">
          <a:xfrm rot="16200000">
            <a:off x="8668301" y="4252039"/>
            <a:ext cx="342900" cy="342900"/>
            <a:chOff x="110642400" y="108985050"/>
            <a:chExt cx="285750" cy="514350"/>
          </a:xfrm>
        </p:grpSpPr>
        <p:sp>
          <p:nvSpPr>
            <p:cNvPr id="11265" name="AutoShape 84">
              <a:extLst>
                <a:ext uri="{FF2B5EF4-FFF2-40B4-BE49-F238E27FC236}">
                  <a16:creationId xmlns:a16="http://schemas.microsoft.com/office/drawing/2014/main" id="{7B35FFCF-1B37-4EEA-BD93-6F5C02B31D77}"/>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66" name="AutoShape 85">
              <a:extLst>
                <a:ext uri="{FF2B5EF4-FFF2-40B4-BE49-F238E27FC236}">
                  <a16:creationId xmlns:a16="http://schemas.microsoft.com/office/drawing/2014/main" id="{FDF3AD69-513A-49C7-AF18-6176D7EE2A4E}"/>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69" name="AutoShape 86">
              <a:extLst>
                <a:ext uri="{FF2B5EF4-FFF2-40B4-BE49-F238E27FC236}">
                  <a16:creationId xmlns:a16="http://schemas.microsoft.com/office/drawing/2014/main" id="{1CA7A20A-5945-41EA-8BB0-08AA9A2913EA}"/>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71" name="AutoShape 87">
              <a:extLst>
                <a:ext uri="{FF2B5EF4-FFF2-40B4-BE49-F238E27FC236}">
                  <a16:creationId xmlns:a16="http://schemas.microsoft.com/office/drawing/2014/main" id="{573E18B4-1EB3-4505-9D5F-04B3321126B2}"/>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72" name="AutoShape 88">
              <a:extLst>
                <a:ext uri="{FF2B5EF4-FFF2-40B4-BE49-F238E27FC236}">
                  <a16:creationId xmlns:a16="http://schemas.microsoft.com/office/drawing/2014/main" id="{401A2593-43B9-4B92-A8B1-8D2B3540A163}"/>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73" name="AutoShape 89">
              <a:extLst>
                <a:ext uri="{FF2B5EF4-FFF2-40B4-BE49-F238E27FC236}">
                  <a16:creationId xmlns:a16="http://schemas.microsoft.com/office/drawing/2014/main" id="{7CE55689-9C09-4F04-AF97-4ABCA3552091}"/>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76" name="AutoShape 90">
              <a:extLst>
                <a:ext uri="{FF2B5EF4-FFF2-40B4-BE49-F238E27FC236}">
                  <a16:creationId xmlns:a16="http://schemas.microsoft.com/office/drawing/2014/main" id="{FD91E725-81A8-4003-BBF4-C8D35A60950A}"/>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87" name="AutoShape 91">
              <a:extLst>
                <a:ext uri="{FF2B5EF4-FFF2-40B4-BE49-F238E27FC236}">
                  <a16:creationId xmlns:a16="http://schemas.microsoft.com/office/drawing/2014/main" id="{D4F501FE-1DB2-47E9-BE1E-56A8451F00E1}"/>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88" name="AutoShape 92">
              <a:extLst>
                <a:ext uri="{FF2B5EF4-FFF2-40B4-BE49-F238E27FC236}">
                  <a16:creationId xmlns:a16="http://schemas.microsoft.com/office/drawing/2014/main" id="{9E29A25F-A475-4E6C-B43D-52D3EAB60703}"/>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1291" name="Line 93">
            <a:extLst>
              <a:ext uri="{FF2B5EF4-FFF2-40B4-BE49-F238E27FC236}">
                <a16:creationId xmlns:a16="http://schemas.microsoft.com/office/drawing/2014/main" id="{0CE51404-6CBD-4C9D-8378-BEE86AEE072F}"/>
              </a:ext>
            </a:extLst>
          </p:cNvPr>
          <p:cNvSpPr>
            <a:spLocks noChangeShapeType="1"/>
          </p:cNvSpPr>
          <p:nvPr/>
        </p:nvSpPr>
        <p:spPr bwMode="auto">
          <a:xfrm>
            <a:off x="4896401" y="4652089"/>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2" name="Line 94">
            <a:extLst>
              <a:ext uri="{FF2B5EF4-FFF2-40B4-BE49-F238E27FC236}">
                <a16:creationId xmlns:a16="http://schemas.microsoft.com/office/drawing/2014/main" id="{A6B8D3DD-B1CE-4374-89BB-A562A8368E2A}"/>
              </a:ext>
            </a:extLst>
          </p:cNvPr>
          <p:cNvSpPr>
            <a:spLocks noChangeShapeType="1"/>
          </p:cNvSpPr>
          <p:nvPr/>
        </p:nvSpPr>
        <p:spPr bwMode="auto">
          <a:xfrm>
            <a:off x="10268501" y="4252039"/>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5" name="Line 95">
            <a:extLst>
              <a:ext uri="{FF2B5EF4-FFF2-40B4-BE49-F238E27FC236}">
                <a16:creationId xmlns:a16="http://schemas.microsoft.com/office/drawing/2014/main" id="{78030B9F-84CC-4553-91C8-8C4C336B9E5D}"/>
              </a:ext>
            </a:extLst>
          </p:cNvPr>
          <p:cNvSpPr>
            <a:spLocks noChangeShapeType="1"/>
          </p:cNvSpPr>
          <p:nvPr/>
        </p:nvSpPr>
        <p:spPr bwMode="auto">
          <a:xfrm>
            <a:off x="10097051" y="4252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6" name="Line 96">
            <a:extLst>
              <a:ext uri="{FF2B5EF4-FFF2-40B4-BE49-F238E27FC236}">
                <a16:creationId xmlns:a16="http://schemas.microsoft.com/office/drawing/2014/main" id="{F194E772-7286-4428-B821-475AAAB5A2B6}"/>
              </a:ext>
            </a:extLst>
          </p:cNvPr>
          <p:cNvSpPr>
            <a:spLocks noChangeShapeType="1"/>
          </p:cNvSpPr>
          <p:nvPr/>
        </p:nvSpPr>
        <p:spPr bwMode="auto">
          <a:xfrm>
            <a:off x="9354101" y="436633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7" name="Line 97">
            <a:extLst>
              <a:ext uri="{FF2B5EF4-FFF2-40B4-BE49-F238E27FC236}">
                <a16:creationId xmlns:a16="http://schemas.microsoft.com/office/drawing/2014/main" id="{89436256-FB87-4901-A6DB-A8A8D3CB3416}"/>
              </a:ext>
            </a:extLst>
          </p:cNvPr>
          <p:cNvSpPr>
            <a:spLocks noChangeShapeType="1"/>
          </p:cNvSpPr>
          <p:nvPr/>
        </p:nvSpPr>
        <p:spPr bwMode="auto">
          <a:xfrm>
            <a:off x="9182651" y="43663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8" name="Line 98">
            <a:extLst>
              <a:ext uri="{FF2B5EF4-FFF2-40B4-BE49-F238E27FC236}">
                <a16:creationId xmlns:a16="http://schemas.microsoft.com/office/drawing/2014/main" id="{EF236967-D7AC-4C9C-9C2D-C660217792CF}"/>
              </a:ext>
            </a:extLst>
          </p:cNvPr>
          <p:cNvSpPr>
            <a:spLocks noChangeShapeType="1"/>
          </p:cNvSpPr>
          <p:nvPr/>
        </p:nvSpPr>
        <p:spPr bwMode="auto">
          <a:xfrm>
            <a:off x="11468651" y="4252039"/>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9" name="Line 99">
            <a:extLst>
              <a:ext uri="{FF2B5EF4-FFF2-40B4-BE49-F238E27FC236}">
                <a16:creationId xmlns:a16="http://schemas.microsoft.com/office/drawing/2014/main" id="{016B1750-B0B4-4003-A04B-3380AE88989C}"/>
              </a:ext>
            </a:extLst>
          </p:cNvPr>
          <p:cNvSpPr>
            <a:spLocks noChangeShapeType="1"/>
          </p:cNvSpPr>
          <p:nvPr/>
        </p:nvSpPr>
        <p:spPr bwMode="auto">
          <a:xfrm>
            <a:off x="11297201" y="4252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00" name="Text Box 100">
            <a:extLst>
              <a:ext uri="{FF2B5EF4-FFF2-40B4-BE49-F238E27FC236}">
                <a16:creationId xmlns:a16="http://schemas.microsoft.com/office/drawing/2014/main" id="{BD70AF8F-D504-4E85-B64A-094A0B3AFCDE}"/>
              </a:ext>
            </a:extLst>
          </p:cNvPr>
          <p:cNvSpPr txBox="1">
            <a:spLocks noChangeArrowheads="1"/>
          </p:cNvSpPr>
          <p:nvPr/>
        </p:nvSpPr>
        <p:spPr bwMode="auto">
          <a:xfrm>
            <a:off x="9982751" y="3680539"/>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3" name="Text Box 101">
            <a:extLst>
              <a:ext uri="{FF2B5EF4-FFF2-40B4-BE49-F238E27FC236}">
                <a16:creationId xmlns:a16="http://schemas.microsoft.com/office/drawing/2014/main" id="{569A7E04-9208-456F-81CE-3B81D6EA12A1}"/>
              </a:ext>
            </a:extLst>
          </p:cNvPr>
          <p:cNvSpPr txBox="1">
            <a:spLocks noChangeArrowheads="1"/>
          </p:cNvSpPr>
          <p:nvPr/>
        </p:nvSpPr>
        <p:spPr bwMode="auto">
          <a:xfrm>
            <a:off x="9925601" y="470923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5" name="Text Box 102">
            <a:extLst>
              <a:ext uri="{FF2B5EF4-FFF2-40B4-BE49-F238E27FC236}">
                <a16:creationId xmlns:a16="http://schemas.microsoft.com/office/drawing/2014/main" id="{3DC3C447-B6DC-46A0-BB3B-3A1824D02625}"/>
              </a:ext>
            </a:extLst>
          </p:cNvPr>
          <p:cNvSpPr txBox="1">
            <a:spLocks noChangeArrowheads="1"/>
          </p:cNvSpPr>
          <p:nvPr/>
        </p:nvSpPr>
        <p:spPr bwMode="auto">
          <a:xfrm>
            <a:off x="11182901" y="3680539"/>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6" name="Text Box 103">
            <a:extLst>
              <a:ext uri="{FF2B5EF4-FFF2-40B4-BE49-F238E27FC236}">
                <a16:creationId xmlns:a16="http://schemas.microsoft.com/office/drawing/2014/main" id="{B3180AFD-A68C-4608-A3DB-85854CBF161E}"/>
              </a:ext>
            </a:extLst>
          </p:cNvPr>
          <p:cNvSpPr txBox="1">
            <a:spLocks noChangeArrowheads="1"/>
          </p:cNvSpPr>
          <p:nvPr/>
        </p:nvSpPr>
        <p:spPr bwMode="auto">
          <a:xfrm>
            <a:off x="11525801" y="4366339"/>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7" name="Text Box 104">
            <a:extLst>
              <a:ext uri="{FF2B5EF4-FFF2-40B4-BE49-F238E27FC236}">
                <a16:creationId xmlns:a16="http://schemas.microsoft.com/office/drawing/2014/main" id="{935B8543-1245-45DE-8160-F8CEAA2304A9}"/>
              </a:ext>
            </a:extLst>
          </p:cNvPr>
          <p:cNvSpPr txBox="1">
            <a:spLocks noChangeArrowheads="1"/>
          </p:cNvSpPr>
          <p:nvPr/>
        </p:nvSpPr>
        <p:spPr bwMode="auto">
          <a:xfrm>
            <a:off x="10782851" y="2137489"/>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8" name="Text Box 105">
            <a:extLst>
              <a:ext uri="{FF2B5EF4-FFF2-40B4-BE49-F238E27FC236}">
                <a16:creationId xmlns:a16="http://schemas.microsoft.com/office/drawing/2014/main" id="{1D6D6CB1-F459-46BC-9C44-33585E9AAAE2}"/>
              </a:ext>
            </a:extLst>
          </p:cNvPr>
          <p:cNvSpPr txBox="1">
            <a:spLocks noChangeArrowheads="1"/>
          </p:cNvSpPr>
          <p:nvPr/>
        </p:nvSpPr>
        <p:spPr bwMode="auto">
          <a:xfrm>
            <a:off x="9354102" y="4994988"/>
            <a:ext cx="1999698" cy="774699"/>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1"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2520</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1310" name="Text Box 106">
            <a:extLst>
              <a:ext uri="{FF2B5EF4-FFF2-40B4-BE49-F238E27FC236}">
                <a16:creationId xmlns:a16="http://schemas.microsoft.com/office/drawing/2014/main" id="{DA1C4135-AC5E-4FA7-923D-B4A3CEB29646}"/>
              </a:ext>
            </a:extLst>
          </p:cNvPr>
          <p:cNvSpPr txBox="1">
            <a:spLocks noChangeArrowheads="1"/>
          </p:cNvSpPr>
          <p:nvPr/>
        </p:nvSpPr>
        <p:spPr bwMode="auto">
          <a:xfrm>
            <a:off x="11925851" y="5680789"/>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12" name="Text Box 107">
            <a:extLst>
              <a:ext uri="{FF2B5EF4-FFF2-40B4-BE49-F238E27FC236}">
                <a16:creationId xmlns:a16="http://schemas.microsoft.com/office/drawing/2014/main" id="{DAC52A0F-3D43-4A27-BFD8-A5C904F2BB7C}"/>
              </a:ext>
            </a:extLst>
          </p:cNvPr>
          <p:cNvSpPr txBox="1">
            <a:spLocks noChangeArrowheads="1"/>
          </p:cNvSpPr>
          <p:nvPr/>
        </p:nvSpPr>
        <p:spPr bwMode="auto">
          <a:xfrm>
            <a:off x="11925851" y="5680789"/>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14" name="TextBox 11313">
            <a:extLst>
              <a:ext uri="{FF2B5EF4-FFF2-40B4-BE49-F238E27FC236}">
                <a16:creationId xmlns:a16="http://schemas.microsoft.com/office/drawing/2014/main" id="{01B36CEE-B2BE-48FA-9D55-3B02F5CC4D06}"/>
              </a:ext>
            </a:extLst>
          </p:cNvPr>
          <p:cNvSpPr txBox="1"/>
          <p:nvPr/>
        </p:nvSpPr>
        <p:spPr>
          <a:xfrm>
            <a:off x="437599" y="876042"/>
            <a:ext cx="4105114" cy="4893647"/>
          </a:xfrm>
          <a:prstGeom prst="rect">
            <a:avLst/>
          </a:prstGeom>
          <a:noFill/>
        </p:spPr>
        <p:txBody>
          <a:bodyPr wrap="square" rtlCol="0">
            <a:spAutoFit/>
          </a:bodyPr>
          <a:lstStyle/>
          <a:p>
            <a:r>
              <a:rPr lang="en-US" sz="1400" dirty="0">
                <a:latin typeface="Arial Narrow" panose="020B0606020202030204" pitchFamily="34" charset="0"/>
              </a:rPr>
              <a:t>Acts 27:28</a:t>
            </a:r>
          </a:p>
          <a:p>
            <a:r>
              <a:rPr lang="en-US" sz="1400" dirty="0">
                <a:latin typeface="Arial Narrow" panose="020B0606020202030204" pitchFamily="34" charset="0"/>
              </a:rPr>
              <a:t>27:28	And sounded, and found [it] twenty fathoms: and when they had gone a little further, they sounded again, and found [it] fifteen fathoms.  </a:t>
            </a:r>
          </a:p>
          <a:p>
            <a:r>
              <a:rPr lang="en-US" sz="1400" dirty="0">
                <a:latin typeface="Arial Narrow" panose="020B0606020202030204" pitchFamily="34" charset="0"/>
              </a:rPr>
              <a:t> </a:t>
            </a:r>
          </a:p>
          <a:p>
            <a:r>
              <a:rPr lang="en-US" sz="1400" dirty="0">
                <a:latin typeface="Arial Narrow" panose="020B0606020202030204" pitchFamily="34" charset="0"/>
              </a:rPr>
              <a:t>They do these two sounding's, first 20 fathoms and then 15 fathoms.  What are they measuring?  Depth.  But what are they really measuring? Time.  They want to know how long it will take them, to be shipwrecked, so they need to know where to stop the ship because they can tell they are being driven into the coast too quickly and they need to throw down an anchor. So what they are measuring is the distance between those two locations. If we were to measure the depth and saw that it was 20 fathoms, and then wait a while and saw that it is 15 fathoms, that depth is giving us a time frame to how close we are. If we turn these measurements into something we’re more familiar with, we’ll go from Fathoms to Inches. 20 Fathoms is 1440 inches. 1 Fathom is 72 inches. 15 Fathoms is 1080 inches.   And what does this add up too? 2520 inches, and they are measuring time, between these 2 way marks.</a:t>
            </a:r>
          </a:p>
          <a:p>
            <a:r>
              <a:rPr lang="en-US" dirty="0"/>
              <a:t> </a:t>
            </a:r>
          </a:p>
        </p:txBody>
      </p:sp>
      <p:grpSp>
        <p:nvGrpSpPr>
          <p:cNvPr id="156" name="Group 155">
            <a:extLst>
              <a:ext uri="{FF2B5EF4-FFF2-40B4-BE49-F238E27FC236}">
                <a16:creationId xmlns:a16="http://schemas.microsoft.com/office/drawing/2014/main" id="{32EB1A0E-688D-4FA3-B916-5E4478A64401}"/>
              </a:ext>
            </a:extLst>
          </p:cNvPr>
          <p:cNvGrpSpPr/>
          <p:nvPr/>
        </p:nvGrpSpPr>
        <p:grpSpPr>
          <a:xfrm>
            <a:off x="6954028" y="5573474"/>
            <a:ext cx="1897856" cy="229394"/>
            <a:chOff x="7028658" y="5441168"/>
            <a:chExt cx="1897856" cy="229394"/>
          </a:xfrm>
        </p:grpSpPr>
        <p:cxnSp>
          <p:nvCxnSpPr>
            <p:cNvPr id="157" name="AutoShape 64">
              <a:extLst>
                <a:ext uri="{FF2B5EF4-FFF2-40B4-BE49-F238E27FC236}">
                  <a16:creationId xmlns:a16="http://schemas.microsoft.com/office/drawing/2014/main" id="{D90F5744-877F-425E-93B4-A2FE9FB25DFE}"/>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8" name="Freeform 108">
              <a:extLst>
                <a:ext uri="{FF2B5EF4-FFF2-40B4-BE49-F238E27FC236}">
                  <a16:creationId xmlns:a16="http://schemas.microsoft.com/office/drawing/2014/main" id="{A7C45CF6-4960-455C-A344-8E8811F9721F}"/>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109">
              <a:extLst>
                <a:ext uri="{FF2B5EF4-FFF2-40B4-BE49-F238E27FC236}">
                  <a16:creationId xmlns:a16="http://schemas.microsoft.com/office/drawing/2014/main" id="{DE905FA1-ADA6-40AD-97B5-7E0F50FD7816}"/>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14" name="Text Box 118">
            <a:extLst>
              <a:ext uri="{FF2B5EF4-FFF2-40B4-BE49-F238E27FC236}">
                <a16:creationId xmlns:a16="http://schemas.microsoft.com/office/drawing/2014/main" id="{775C5F26-A5B7-45FD-80E6-CA57E3DB16F7}"/>
              </a:ext>
            </a:extLst>
          </p:cNvPr>
          <p:cNvSpPr txBox="1">
            <a:spLocks noChangeArrowheads="1"/>
          </p:cNvSpPr>
          <p:nvPr/>
        </p:nvSpPr>
        <p:spPr bwMode="auto">
          <a:xfrm>
            <a:off x="7069689" y="478094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19">
            <a:extLst>
              <a:ext uri="{FF2B5EF4-FFF2-40B4-BE49-F238E27FC236}">
                <a16:creationId xmlns:a16="http://schemas.microsoft.com/office/drawing/2014/main" id="{F9E5049C-8AA9-48ED-A39B-C5A36D75DD3A}"/>
              </a:ext>
            </a:extLst>
          </p:cNvPr>
          <p:cNvSpPr>
            <a:spLocks noChangeShapeType="1"/>
          </p:cNvSpPr>
          <p:nvPr/>
        </p:nvSpPr>
        <p:spPr bwMode="auto">
          <a:xfrm>
            <a:off x="7298289" y="4723790"/>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276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11267"/>
                                        </p:tgtEl>
                                        <p:attrNameLst>
                                          <p:attrName>style.visibility</p:attrName>
                                        </p:attrNameLst>
                                      </p:cBhvr>
                                      <p:to>
                                        <p:strVal val="visible"/>
                                      </p:to>
                                    </p:set>
                                    <p:anim calcmode="lin" valueType="num">
                                      <p:cBhvr>
                                        <p:cTn id="17" dur="500" fill="hold"/>
                                        <p:tgtEl>
                                          <p:spTgt spid="11267"/>
                                        </p:tgtEl>
                                        <p:attrNameLst>
                                          <p:attrName>ppt_w</p:attrName>
                                        </p:attrNameLst>
                                      </p:cBhvr>
                                      <p:tavLst>
                                        <p:tav tm="0">
                                          <p:val>
                                            <p:fltVal val="0"/>
                                          </p:val>
                                        </p:tav>
                                        <p:tav tm="100000">
                                          <p:val>
                                            <p:strVal val="#ppt_w"/>
                                          </p:val>
                                        </p:tav>
                                      </p:tavLst>
                                    </p:anim>
                                    <p:anim calcmode="lin" valueType="num">
                                      <p:cBhvr>
                                        <p:cTn id="18" dur="500" fill="hold"/>
                                        <p:tgtEl>
                                          <p:spTgt spid="11267"/>
                                        </p:tgtEl>
                                        <p:attrNameLst>
                                          <p:attrName>ppt_h</p:attrName>
                                        </p:attrNameLst>
                                      </p:cBhvr>
                                      <p:tavLst>
                                        <p:tav tm="0">
                                          <p:val>
                                            <p:fltVal val="0"/>
                                          </p:val>
                                        </p:tav>
                                        <p:tav tm="100000">
                                          <p:val>
                                            <p:strVal val="#ppt_h"/>
                                          </p:val>
                                        </p:tav>
                                      </p:tavLst>
                                    </p:anim>
                                    <p:animEffect transition="in" filter="fade">
                                      <p:cBhvr>
                                        <p:cTn id="19" dur="500"/>
                                        <p:tgtEl>
                                          <p:spTgt spid="11267"/>
                                        </p:tgtEl>
                                      </p:cBhvr>
                                    </p:animEffect>
                                  </p:childTnLst>
                                </p:cTn>
                              </p:par>
                              <p:par>
                                <p:cTn id="20" presetID="53" presetClass="entr" presetSubtype="16" fill="hold" nodeType="withEffect">
                                  <p:stCondLst>
                                    <p:cond delay="0"/>
                                  </p:stCondLst>
                                  <p:childTnLst>
                                    <p:set>
                                      <p:cBhvr>
                                        <p:cTn id="21" dur="1" fill="hold">
                                          <p:stCondLst>
                                            <p:cond delay="0"/>
                                          </p:stCondLst>
                                        </p:cTn>
                                        <p:tgtEl>
                                          <p:spTgt spid="11268"/>
                                        </p:tgtEl>
                                        <p:attrNameLst>
                                          <p:attrName>style.visibility</p:attrName>
                                        </p:attrNameLst>
                                      </p:cBhvr>
                                      <p:to>
                                        <p:strVal val="visible"/>
                                      </p:to>
                                    </p:set>
                                    <p:anim calcmode="lin" valueType="num">
                                      <p:cBhvr>
                                        <p:cTn id="22" dur="500" fill="hold"/>
                                        <p:tgtEl>
                                          <p:spTgt spid="11268"/>
                                        </p:tgtEl>
                                        <p:attrNameLst>
                                          <p:attrName>ppt_w</p:attrName>
                                        </p:attrNameLst>
                                      </p:cBhvr>
                                      <p:tavLst>
                                        <p:tav tm="0">
                                          <p:val>
                                            <p:fltVal val="0"/>
                                          </p:val>
                                        </p:tav>
                                        <p:tav tm="100000">
                                          <p:val>
                                            <p:strVal val="#ppt_w"/>
                                          </p:val>
                                        </p:tav>
                                      </p:tavLst>
                                    </p:anim>
                                    <p:anim calcmode="lin" valueType="num">
                                      <p:cBhvr>
                                        <p:cTn id="23" dur="500" fill="hold"/>
                                        <p:tgtEl>
                                          <p:spTgt spid="11268"/>
                                        </p:tgtEl>
                                        <p:attrNameLst>
                                          <p:attrName>ppt_h</p:attrName>
                                        </p:attrNameLst>
                                      </p:cBhvr>
                                      <p:tavLst>
                                        <p:tav tm="0">
                                          <p:val>
                                            <p:fltVal val="0"/>
                                          </p:val>
                                        </p:tav>
                                        <p:tav tm="100000">
                                          <p:val>
                                            <p:strVal val="#ppt_h"/>
                                          </p:val>
                                        </p:tav>
                                      </p:tavLst>
                                    </p:anim>
                                    <p:animEffect transition="in" filter="fade">
                                      <p:cBhvr>
                                        <p:cTn id="24" dur="500"/>
                                        <p:tgtEl>
                                          <p:spTgt spid="1126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nodeType="withEffect">
                                  <p:stCondLst>
                                    <p:cond delay="0"/>
                                  </p:stCondLst>
                                  <p:childTnLst>
                                    <p:set>
                                      <p:cBhvr>
                                        <p:cTn id="31" dur="1" fill="hold">
                                          <p:stCondLst>
                                            <p:cond delay="0"/>
                                          </p:stCondLst>
                                        </p:cTn>
                                        <p:tgtEl>
                                          <p:spTgt spid="11270"/>
                                        </p:tgtEl>
                                        <p:attrNameLst>
                                          <p:attrName>style.visibility</p:attrName>
                                        </p:attrNameLst>
                                      </p:cBhvr>
                                      <p:to>
                                        <p:strVal val="visible"/>
                                      </p:to>
                                    </p:set>
                                    <p:anim calcmode="lin" valueType="num">
                                      <p:cBhvr>
                                        <p:cTn id="32" dur="500" fill="hold"/>
                                        <p:tgtEl>
                                          <p:spTgt spid="11270"/>
                                        </p:tgtEl>
                                        <p:attrNameLst>
                                          <p:attrName>ppt_w</p:attrName>
                                        </p:attrNameLst>
                                      </p:cBhvr>
                                      <p:tavLst>
                                        <p:tav tm="0">
                                          <p:val>
                                            <p:fltVal val="0"/>
                                          </p:val>
                                        </p:tav>
                                        <p:tav tm="100000">
                                          <p:val>
                                            <p:strVal val="#ppt_w"/>
                                          </p:val>
                                        </p:tav>
                                      </p:tavLst>
                                    </p:anim>
                                    <p:anim calcmode="lin" valueType="num">
                                      <p:cBhvr>
                                        <p:cTn id="33" dur="500" fill="hold"/>
                                        <p:tgtEl>
                                          <p:spTgt spid="11270"/>
                                        </p:tgtEl>
                                        <p:attrNameLst>
                                          <p:attrName>ppt_h</p:attrName>
                                        </p:attrNameLst>
                                      </p:cBhvr>
                                      <p:tavLst>
                                        <p:tav tm="0">
                                          <p:val>
                                            <p:fltVal val="0"/>
                                          </p:val>
                                        </p:tav>
                                        <p:tav tm="100000">
                                          <p:val>
                                            <p:strVal val="#ppt_h"/>
                                          </p:val>
                                        </p:tav>
                                      </p:tavLst>
                                    </p:anim>
                                    <p:animEffect transition="in" filter="fade">
                                      <p:cBhvr>
                                        <p:cTn id="34" dur="500"/>
                                        <p:tgtEl>
                                          <p:spTgt spid="1127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16" fill="hold" nodeType="withEffect">
                                  <p:stCondLst>
                                    <p:cond delay="0"/>
                                  </p:stCondLst>
                                  <p:childTnLst>
                                    <p:set>
                                      <p:cBhvr>
                                        <p:cTn id="51" dur="1" fill="hold">
                                          <p:stCondLst>
                                            <p:cond delay="0"/>
                                          </p:stCondLst>
                                        </p:cTn>
                                        <p:tgtEl>
                                          <p:spTgt spid="11274"/>
                                        </p:tgtEl>
                                        <p:attrNameLst>
                                          <p:attrName>style.visibility</p:attrName>
                                        </p:attrNameLst>
                                      </p:cBhvr>
                                      <p:to>
                                        <p:strVal val="visible"/>
                                      </p:to>
                                    </p:set>
                                    <p:anim calcmode="lin" valueType="num">
                                      <p:cBhvr>
                                        <p:cTn id="52" dur="500" fill="hold"/>
                                        <p:tgtEl>
                                          <p:spTgt spid="11274"/>
                                        </p:tgtEl>
                                        <p:attrNameLst>
                                          <p:attrName>ppt_w</p:attrName>
                                        </p:attrNameLst>
                                      </p:cBhvr>
                                      <p:tavLst>
                                        <p:tav tm="0">
                                          <p:val>
                                            <p:fltVal val="0"/>
                                          </p:val>
                                        </p:tav>
                                        <p:tav tm="100000">
                                          <p:val>
                                            <p:strVal val="#ppt_w"/>
                                          </p:val>
                                        </p:tav>
                                      </p:tavLst>
                                    </p:anim>
                                    <p:anim calcmode="lin" valueType="num">
                                      <p:cBhvr>
                                        <p:cTn id="53" dur="500" fill="hold"/>
                                        <p:tgtEl>
                                          <p:spTgt spid="11274"/>
                                        </p:tgtEl>
                                        <p:attrNameLst>
                                          <p:attrName>ppt_h</p:attrName>
                                        </p:attrNameLst>
                                      </p:cBhvr>
                                      <p:tavLst>
                                        <p:tav tm="0">
                                          <p:val>
                                            <p:fltVal val="0"/>
                                          </p:val>
                                        </p:tav>
                                        <p:tav tm="100000">
                                          <p:val>
                                            <p:strVal val="#ppt_h"/>
                                          </p:val>
                                        </p:tav>
                                      </p:tavLst>
                                    </p:anim>
                                    <p:animEffect transition="in" filter="fade">
                                      <p:cBhvr>
                                        <p:cTn id="54" dur="500"/>
                                        <p:tgtEl>
                                          <p:spTgt spid="11274"/>
                                        </p:tgtEl>
                                      </p:cBhvr>
                                    </p:animEffect>
                                  </p:childTnLst>
                                </p:cTn>
                              </p:par>
                              <p:par>
                                <p:cTn id="55" presetID="53" presetClass="entr" presetSubtype="16" fill="hold" nodeType="withEffect">
                                  <p:stCondLst>
                                    <p:cond delay="0"/>
                                  </p:stCondLst>
                                  <p:childTnLst>
                                    <p:set>
                                      <p:cBhvr>
                                        <p:cTn id="56" dur="1" fill="hold">
                                          <p:stCondLst>
                                            <p:cond delay="0"/>
                                          </p:stCondLst>
                                        </p:cTn>
                                        <p:tgtEl>
                                          <p:spTgt spid="11275"/>
                                        </p:tgtEl>
                                        <p:attrNameLst>
                                          <p:attrName>style.visibility</p:attrName>
                                        </p:attrNameLst>
                                      </p:cBhvr>
                                      <p:to>
                                        <p:strVal val="visible"/>
                                      </p:to>
                                    </p:set>
                                    <p:anim calcmode="lin" valueType="num">
                                      <p:cBhvr>
                                        <p:cTn id="57" dur="500" fill="hold"/>
                                        <p:tgtEl>
                                          <p:spTgt spid="11275"/>
                                        </p:tgtEl>
                                        <p:attrNameLst>
                                          <p:attrName>ppt_w</p:attrName>
                                        </p:attrNameLst>
                                      </p:cBhvr>
                                      <p:tavLst>
                                        <p:tav tm="0">
                                          <p:val>
                                            <p:fltVal val="0"/>
                                          </p:val>
                                        </p:tav>
                                        <p:tav tm="100000">
                                          <p:val>
                                            <p:strVal val="#ppt_w"/>
                                          </p:val>
                                        </p:tav>
                                      </p:tavLst>
                                    </p:anim>
                                    <p:anim calcmode="lin" valueType="num">
                                      <p:cBhvr>
                                        <p:cTn id="58" dur="500" fill="hold"/>
                                        <p:tgtEl>
                                          <p:spTgt spid="11275"/>
                                        </p:tgtEl>
                                        <p:attrNameLst>
                                          <p:attrName>ppt_h</p:attrName>
                                        </p:attrNameLst>
                                      </p:cBhvr>
                                      <p:tavLst>
                                        <p:tav tm="0">
                                          <p:val>
                                            <p:fltVal val="0"/>
                                          </p:val>
                                        </p:tav>
                                        <p:tav tm="100000">
                                          <p:val>
                                            <p:strVal val="#ppt_h"/>
                                          </p:val>
                                        </p:tav>
                                      </p:tavLst>
                                    </p:anim>
                                    <p:animEffect transition="in" filter="fade">
                                      <p:cBhvr>
                                        <p:cTn id="59" dur="500"/>
                                        <p:tgtEl>
                                          <p:spTgt spid="1127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nodeType="withEffect">
                                  <p:stCondLst>
                                    <p:cond delay="0"/>
                                  </p:stCondLst>
                                  <p:childTnLst>
                                    <p:set>
                                      <p:cBhvr>
                                        <p:cTn id="66" dur="1" fill="hold">
                                          <p:stCondLst>
                                            <p:cond delay="0"/>
                                          </p:stCondLst>
                                        </p:cTn>
                                        <p:tgtEl>
                                          <p:spTgt spid="11277"/>
                                        </p:tgtEl>
                                        <p:attrNameLst>
                                          <p:attrName>style.visibility</p:attrName>
                                        </p:attrNameLst>
                                      </p:cBhvr>
                                      <p:to>
                                        <p:strVal val="visible"/>
                                      </p:to>
                                    </p:set>
                                    <p:anim calcmode="lin" valueType="num">
                                      <p:cBhvr>
                                        <p:cTn id="67" dur="500" fill="hold"/>
                                        <p:tgtEl>
                                          <p:spTgt spid="11277"/>
                                        </p:tgtEl>
                                        <p:attrNameLst>
                                          <p:attrName>ppt_w</p:attrName>
                                        </p:attrNameLst>
                                      </p:cBhvr>
                                      <p:tavLst>
                                        <p:tav tm="0">
                                          <p:val>
                                            <p:fltVal val="0"/>
                                          </p:val>
                                        </p:tav>
                                        <p:tav tm="100000">
                                          <p:val>
                                            <p:strVal val="#ppt_w"/>
                                          </p:val>
                                        </p:tav>
                                      </p:tavLst>
                                    </p:anim>
                                    <p:anim calcmode="lin" valueType="num">
                                      <p:cBhvr>
                                        <p:cTn id="68" dur="500" fill="hold"/>
                                        <p:tgtEl>
                                          <p:spTgt spid="11277"/>
                                        </p:tgtEl>
                                        <p:attrNameLst>
                                          <p:attrName>ppt_h</p:attrName>
                                        </p:attrNameLst>
                                      </p:cBhvr>
                                      <p:tavLst>
                                        <p:tav tm="0">
                                          <p:val>
                                            <p:fltVal val="0"/>
                                          </p:val>
                                        </p:tav>
                                        <p:tav tm="100000">
                                          <p:val>
                                            <p:strVal val="#ppt_h"/>
                                          </p:val>
                                        </p:tav>
                                      </p:tavLst>
                                    </p:anim>
                                    <p:animEffect transition="in" filter="fade">
                                      <p:cBhvr>
                                        <p:cTn id="69" dur="500"/>
                                        <p:tgtEl>
                                          <p:spTgt spid="11277"/>
                                        </p:tgtEl>
                                      </p:cBhvr>
                                    </p:animEffect>
                                  </p:childTnLst>
                                </p:cTn>
                              </p:par>
                              <p:par>
                                <p:cTn id="70" presetID="53" presetClass="entr" presetSubtype="16" fill="hold" nodeType="withEffect">
                                  <p:stCondLst>
                                    <p:cond delay="0"/>
                                  </p:stCondLst>
                                  <p:childTnLst>
                                    <p:set>
                                      <p:cBhvr>
                                        <p:cTn id="71" dur="1" fill="hold">
                                          <p:stCondLst>
                                            <p:cond delay="0"/>
                                          </p:stCondLst>
                                        </p:cTn>
                                        <p:tgtEl>
                                          <p:spTgt spid="11278"/>
                                        </p:tgtEl>
                                        <p:attrNameLst>
                                          <p:attrName>style.visibility</p:attrName>
                                        </p:attrNameLst>
                                      </p:cBhvr>
                                      <p:to>
                                        <p:strVal val="visible"/>
                                      </p:to>
                                    </p:set>
                                    <p:anim calcmode="lin" valueType="num">
                                      <p:cBhvr>
                                        <p:cTn id="72" dur="500" fill="hold"/>
                                        <p:tgtEl>
                                          <p:spTgt spid="11278"/>
                                        </p:tgtEl>
                                        <p:attrNameLst>
                                          <p:attrName>ppt_w</p:attrName>
                                        </p:attrNameLst>
                                      </p:cBhvr>
                                      <p:tavLst>
                                        <p:tav tm="0">
                                          <p:val>
                                            <p:fltVal val="0"/>
                                          </p:val>
                                        </p:tav>
                                        <p:tav tm="100000">
                                          <p:val>
                                            <p:strVal val="#ppt_w"/>
                                          </p:val>
                                        </p:tav>
                                      </p:tavLst>
                                    </p:anim>
                                    <p:anim calcmode="lin" valueType="num">
                                      <p:cBhvr>
                                        <p:cTn id="73" dur="500" fill="hold"/>
                                        <p:tgtEl>
                                          <p:spTgt spid="11278"/>
                                        </p:tgtEl>
                                        <p:attrNameLst>
                                          <p:attrName>ppt_h</p:attrName>
                                        </p:attrNameLst>
                                      </p:cBhvr>
                                      <p:tavLst>
                                        <p:tav tm="0">
                                          <p:val>
                                            <p:fltVal val="0"/>
                                          </p:val>
                                        </p:tav>
                                        <p:tav tm="100000">
                                          <p:val>
                                            <p:strVal val="#ppt_h"/>
                                          </p:val>
                                        </p:tav>
                                      </p:tavLst>
                                    </p:anim>
                                    <p:animEffect transition="in" filter="fade">
                                      <p:cBhvr>
                                        <p:cTn id="74" dur="500"/>
                                        <p:tgtEl>
                                          <p:spTgt spid="11278"/>
                                        </p:tgtEl>
                                      </p:cBhvr>
                                    </p:animEffect>
                                  </p:childTnLst>
                                </p:cTn>
                              </p:par>
                              <p:par>
                                <p:cTn id="75" presetID="53" presetClass="entr" presetSubtype="16" fill="hold" nodeType="withEffect">
                                  <p:stCondLst>
                                    <p:cond delay="0"/>
                                  </p:stCondLst>
                                  <p:childTnLst>
                                    <p:set>
                                      <p:cBhvr>
                                        <p:cTn id="76" dur="1" fill="hold">
                                          <p:stCondLst>
                                            <p:cond delay="0"/>
                                          </p:stCondLst>
                                        </p:cTn>
                                        <p:tgtEl>
                                          <p:spTgt spid="11279"/>
                                        </p:tgtEl>
                                        <p:attrNameLst>
                                          <p:attrName>style.visibility</p:attrName>
                                        </p:attrNameLst>
                                      </p:cBhvr>
                                      <p:to>
                                        <p:strVal val="visible"/>
                                      </p:to>
                                    </p:set>
                                    <p:anim calcmode="lin" valueType="num">
                                      <p:cBhvr>
                                        <p:cTn id="77" dur="500" fill="hold"/>
                                        <p:tgtEl>
                                          <p:spTgt spid="11279"/>
                                        </p:tgtEl>
                                        <p:attrNameLst>
                                          <p:attrName>ppt_w</p:attrName>
                                        </p:attrNameLst>
                                      </p:cBhvr>
                                      <p:tavLst>
                                        <p:tav tm="0">
                                          <p:val>
                                            <p:fltVal val="0"/>
                                          </p:val>
                                        </p:tav>
                                        <p:tav tm="100000">
                                          <p:val>
                                            <p:strVal val="#ppt_w"/>
                                          </p:val>
                                        </p:tav>
                                      </p:tavLst>
                                    </p:anim>
                                    <p:anim calcmode="lin" valueType="num">
                                      <p:cBhvr>
                                        <p:cTn id="78" dur="500" fill="hold"/>
                                        <p:tgtEl>
                                          <p:spTgt spid="11279"/>
                                        </p:tgtEl>
                                        <p:attrNameLst>
                                          <p:attrName>ppt_h</p:attrName>
                                        </p:attrNameLst>
                                      </p:cBhvr>
                                      <p:tavLst>
                                        <p:tav tm="0">
                                          <p:val>
                                            <p:fltVal val="0"/>
                                          </p:val>
                                        </p:tav>
                                        <p:tav tm="100000">
                                          <p:val>
                                            <p:strVal val="#ppt_h"/>
                                          </p:val>
                                        </p:tav>
                                      </p:tavLst>
                                    </p:anim>
                                    <p:animEffect transition="in" filter="fade">
                                      <p:cBhvr>
                                        <p:cTn id="79" dur="500"/>
                                        <p:tgtEl>
                                          <p:spTgt spid="11279"/>
                                        </p:tgtEl>
                                      </p:cBhvr>
                                    </p:animEffect>
                                  </p:childTnLst>
                                </p:cTn>
                              </p:par>
                              <p:par>
                                <p:cTn id="80" presetID="53" presetClass="entr" presetSubtype="16" fill="hold" nodeType="withEffect">
                                  <p:stCondLst>
                                    <p:cond delay="0"/>
                                  </p:stCondLst>
                                  <p:childTnLst>
                                    <p:set>
                                      <p:cBhvr>
                                        <p:cTn id="81" dur="1" fill="hold">
                                          <p:stCondLst>
                                            <p:cond delay="0"/>
                                          </p:stCondLst>
                                        </p:cTn>
                                        <p:tgtEl>
                                          <p:spTgt spid="11280"/>
                                        </p:tgtEl>
                                        <p:attrNameLst>
                                          <p:attrName>style.visibility</p:attrName>
                                        </p:attrNameLst>
                                      </p:cBhvr>
                                      <p:to>
                                        <p:strVal val="visible"/>
                                      </p:to>
                                    </p:set>
                                    <p:anim calcmode="lin" valueType="num">
                                      <p:cBhvr>
                                        <p:cTn id="82" dur="500" fill="hold"/>
                                        <p:tgtEl>
                                          <p:spTgt spid="11280"/>
                                        </p:tgtEl>
                                        <p:attrNameLst>
                                          <p:attrName>ppt_w</p:attrName>
                                        </p:attrNameLst>
                                      </p:cBhvr>
                                      <p:tavLst>
                                        <p:tav tm="0">
                                          <p:val>
                                            <p:fltVal val="0"/>
                                          </p:val>
                                        </p:tav>
                                        <p:tav tm="100000">
                                          <p:val>
                                            <p:strVal val="#ppt_w"/>
                                          </p:val>
                                        </p:tav>
                                      </p:tavLst>
                                    </p:anim>
                                    <p:anim calcmode="lin" valueType="num">
                                      <p:cBhvr>
                                        <p:cTn id="83" dur="500" fill="hold"/>
                                        <p:tgtEl>
                                          <p:spTgt spid="11280"/>
                                        </p:tgtEl>
                                        <p:attrNameLst>
                                          <p:attrName>ppt_h</p:attrName>
                                        </p:attrNameLst>
                                      </p:cBhvr>
                                      <p:tavLst>
                                        <p:tav tm="0">
                                          <p:val>
                                            <p:fltVal val="0"/>
                                          </p:val>
                                        </p:tav>
                                        <p:tav tm="100000">
                                          <p:val>
                                            <p:strVal val="#ppt_h"/>
                                          </p:val>
                                        </p:tav>
                                      </p:tavLst>
                                    </p:anim>
                                    <p:animEffect transition="in" filter="fade">
                                      <p:cBhvr>
                                        <p:cTn id="84" dur="500"/>
                                        <p:tgtEl>
                                          <p:spTgt spid="11280"/>
                                        </p:tgtEl>
                                      </p:cBhvr>
                                    </p:animEffect>
                                  </p:childTnLst>
                                </p:cTn>
                              </p:par>
                              <p:par>
                                <p:cTn id="85" presetID="53" presetClass="entr" presetSubtype="16" fill="hold" nodeType="withEffect">
                                  <p:stCondLst>
                                    <p:cond delay="0"/>
                                  </p:stCondLst>
                                  <p:childTnLst>
                                    <p:set>
                                      <p:cBhvr>
                                        <p:cTn id="86" dur="1" fill="hold">
                                          <p:stCondLst>
                                            <p:cond delay="0"/>
                                          </p:stCondLst>
                                        </p:cTn>
                                        <p:tgtEl>
                                          <p:spTgt spid="11281"/>
                                        </p:tgtEl>
                                        <p:attrNameLst>
                                          <p:attrName>style.visibility</p:attrName>
                                        </p:attrNameLst>
                                      </p:cBhvr>
                                      <p:to>
                                        <p:strVal val="visible"/>
                                      </p:to>
                                    </p:set>
                                    <p:anim calcmode="lin" valueType="num">
                                      <p:cBhvr>
                                        <p:cTn id="87" dur="500" fill="hold"/>
                                        <p:tgtEl>
                                          <p:spTgt spid="11281"/>
                                        </p:tgtEl>
                                        <p:attrNameLst>
                                          <p:attrName>ppt_w</p:attrName>
                                        </p:attrNameLst>
                                      </p:cBhvr>
                                      <p:tavLst>
                                        <p:tav tm="0">
                                          <p:val>
                                            <p:fltVal val="0"/>
                                          </p:val>
                                        </p:tav>
                                        <p:tav tm="100000">
                                          <p:val>
                                            <p:strVal val="#ppt_w"/>
                                          </p:val>
                                        </p:tav>
                                      </p:tavLst>
                                    </p:anim>
                                    <p:anim calcmode="lin" valueType="num">
                                      <p:cBhvr>
                                        <p:cTn id="88" dur="500" fill="hold"/>
                                        <p:tgtEl>
                                          <p:spTgt spid="11281"/>
                                        </p:tgtEl>
                                        <p:attrNameLst>
                                          <p:attrName>ppt_h</p:attrName>
                                        </p:attrNameLst>
                                      </p:cBhvr>
                                      <p:tavLst>
                                        <p:tav tm="0">
                                          <p:val>
                                            <p:fltVal val="0"/>
                                          </p:val>
                                        </p:tav>
                                        <p:tav tm="100000">
                                          <p:val>
                                            <p:strVal val="#ppt_h"/>
                                          </p:val>
                                        </p:tav>
                                      </p:tavLst>
                                    </p:anim>
                                    <p:animEffect transition="in" filter="fade">
                                      <p:cBhvr>
                                        <p:cTn id="89" dur="500"/>
                                        <p:tgtEl>
                                          <p:spTgt spid="11281"/>
                                        </p:tgtEl>
                                      </p:cBhvr>
                                    </p:animEffect>
                                  </p:childTnLst>
                                </p:cTn>
                              </p:par>
                              <p:par>
                                <p:cTn id="90" presetID="53" presetClass="entr" presetSubtype="16" fill="hold" nodeType="withEffect">
                                  <p:stCondLst>
                                    <p:cond delay="0"/>
                                  </p:stCondLst>
                                  <p:childTnLst>
                                    <p:set>
                                      <p:cBhvr>
                                        <p:cTn id="91" dur="1" fill="hold">
                                          <p:stCondLst>
                                            <p:cond delay="0"/>
                                          </p:stCondLst>
                                        </p:cTn>
                                        <p:tgtEl>
                                          <p:spTgt spid="11282"/>
                                        </p:tgtEl>
                                        <p:attrNameLst>
                                          <p:attrName>style.visibility</p:attrName>
                                        </p:attrNameLst>
                                      </p:cBhvr>
                                      <p:to>
                                        <p:strVal val="visible"/>
                                      </p:to>
                                    </p:set>
                                    <p:anim calcmode="lin" valueType="num">
                                      <p:cBhvr>
                                        <p:cTn id="92" dur="500" fill="hold"/>
                                        <p:tgtEl>
                                          <p:spTgt spid="11282"/>
                                        </p:tgtEl>
                                        <p:attrNameLst>
                                          <p:attrName>ppt_w</p:attrName>
                                        </p:attrNameLst>
                                      </p:cBhvr>
                                      <p:tavLst>
                                        <p:tav tm="0">
                                          <p:val>
                                            <p:fltVal val="0"/>
                                          </p:val>
                                        </p:tav>
                                        <p:tav tm="100000">
                                          <p:val>
                                            <p:strVal val="#ppt_w"/>
                                          </p:val>
                                        </p:tav>
                                      </p:tavLst>
                                    </p:anim>
                                    <p:anim calcmode="lin" valueType="num">
                                      <p:cBhvr>
                                        <p:cTn id="93" dur="500" fill="hold"/>
                                        <p:tgtEl>
                                          <p:spTgt spid="11282"/>
                                        </p:tgtEl>
                                        <p:attrNameLst>
                                          <p:attrName>ppt_h</p:attrName>
                                        </p:attrNameLst>
                                      </p:cBhvr>
                                      <p:tavLst>
                                        <p:tav tm="0">
                                          <p:val>
                                            <p:fltVal val="0"/>
                                          </p:val>
                                        </p:tav>
                                        <p:tav tm="100000">
                                          <p:val>
                                            <p:strVal val="#ppt_h"/>
                                          </p:val>
                                        </p:tav>
                                      </p:tavLst>
                                    </p:anim>
                                    <p:animEffect transition="in" filter="fade">
                                      <p:cBhvr>
                                        <p:cTn id="94" dur="500"/>
                                        <p:tgtEl>
                                          <p:spTgt spid="11282"/>
                                        </p:tgtEl>
                                      </p:cBhvr>
                                    </p:animEffect>
                                  </p:childTnLst>
                                </p:cTn>
                              </p:par>
                              <p:par>
                                <p:cTn id="95" presetID="53" presetClass="entr" presetSubtype="16" fill="hold" nodeType="withEffect">
                                  <p:stCondLst>
                                    <p:cond delay="0"/>
                                  </p:stCondLst>
                                  <p:childTnLst>
                                    <p:set>
                                      <p:cBhvr>
                                        <p:cTn id="96" dur="1" fill="hold">
                                          <p:stCondLst>
                                            <p:cond delay="0"/>
                                          </p:stCondLst>
                                        </p:cTn>
                                        <p:tgtEl>
                                          <p:spTgt spid="11283"/>
                                        </p:tgtEl>
                                        <p:attrNameLst>
                                          <p:attrName>style.visibility</p:attrName>
                                        </p:attrNameLst>
                                      </p:cBhvr>
                                      <p:to>
                                        <p:strVal val="visible"/>
                                      </p:to>
                                    </p:set>
                                    <p:anim calcmode="lin" valueType="num">
                                      <p:cBhvr>
                                        <p:cTn id="97" dur="500" fill="hold"/>
                                        <p:tgtEl>
                                          <p:spTgt spid="11283"/>
                                        </p:tgtEl>
                                        <p:attrNameLst>
                                          <p:attrName>ppt_w</p:attrName>
                                        </p:attrNameLst>
                                      </p:cBhvr>
                                      <p:tavLst>
                                        <p:tav tm="0">
                                          <p:val>
                                            <p:fltVal val="0"/>
                                          </p:val>
                                        </p:tav>
                                        <p:tav tm="100000">
                                          <p:val>
                                            <p:strVal val="#ppt_w"/>
                                          </p:val>
                                        </p:tav>
                                      </p:tavLst>
                                    </p:anim>
                                    <p:anim calcmode="lin" valueType="num">
                                      <p:cBhvr>
                                        <p:cTn id="98" dur="500" fill="hold"/>
                                        <p:tgtEl>
                                          <p:spTgt spid="11283"/>
                                        </p:tgtEl>
                                        <p:attrNameLst>
                                          <p:attrName>ppt_h</p:attrName>
                                        </p:attrNameLst>
                                      </p:cBhvr>
                                      <p:tavLst>
                                        <p:tav tm="0">
                                          <p:val>
                                            <p:fltVal val="0"/>
                                          </p:val>
                                        </p:tav>
                                        <p:tav tm="100000">
                                          <p:val>
                                            <p:strVal val="#ppt_h"/>
                                          </p:val>
                                        </p:tav>
                                      </p:tavLst>
                                    </p:anim>
                                    <p:animEffect transition="in" filter="fade">
                                      <p:cBhvr>
                                        <p:cTn id="99" dur="500"/>
                                        <p:tgtEl>
                                          <p:spTgt spid="1128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1284"/>
                                        </p:tgtEl>
                                        <p:attrNameLst>
                                          <p:attrName>style.visibility</p:attrName>
                                        </p:attrNameLst>
                                      </p:cBhvr>
                                      <p:to>
                                        <p:strVal val="visible"/>
                                      </p:to>
                                    </p:set>
                                    <p:anim calcmode="lin" valueType="num">
                                      <p:cBhvr>
                                        <p:cTn id="102" dur="500" fill="hold"/>
                                        <p:tgtEl>
                                          <p:spTgt spid="11284"/>
                                        </p:tgtEl>
                                        <p:attrNameLst>
                                          <p:attrName>ppt_w</p:attrName>
                                        </p:attrNameLst>
                                      </p:cBhvr>
                                      <p:tavLst>
                                        <p:tav tm="0">
                                          <p:val>
                                            <p:fltVal val="0"/>
                                          </p:val>
                                        </p:tav>
                                        <p:tav tm="100000">
                                          <p:val>
                                            <p:strVal val="#ppt_w"/>
                                          </p:val>
                                        </p:tav>
                                      </p:tavLst>
                                    </p:anim>
                                    <p:anim calcmode="lin" valueType="num">
                                      <p:cBhvr>
                                        <p:cTn id="103" dur="500" fill="hold"/>
                                        <p:tgtEl>
                                          <p:spTgt spid="11284"/>
                                        </p:tgtEl>
                                        <p:attrNameLst>
                                          <p:attrName>ppt_h</p:attrName>
                                        </p:attrNameLst>
                                      </p:cBhvr>
                                      <p:tavLst>
                                        <p:tav tm="0">
                                          <p:val>
                                            <p:fltVal val="0"/>
                                          </p:val>
                                        </p:tav>
                                        <p:tav tm="100000">
                                          <p:val>
                                            <p:strVal val="#ppt_h"/>
                                          </p:val>
                                        </p:tav>
                                      </p:tavLst>
                                    </p:anim>
                                    <p:animEffect transition="in" filter="fade">
                                      <p:cBhvr>
                                        <p:cTn id="104" dur="500"/>
                                        <p:tgtEl>
                                          <p:spTgt spid="11284"/>
                                        </p:tgtEl>
                                      </p:cBhvr>
                                    </p:animEffect>
                                  </p:childTnLst>
                                </p:cTn>
                              </p:par>
                              <p:par>
                                <p:cTn id="105" presetID="53" presetClass="entr" presetSubtype="16" fill="hold" nodeType="withEffect">
                                  <p:stCondLst>
                                    <p:cond delay="0"/>
                                  </p:stCondLst>
                                  <p:childTnLst>
                                    <p:set>
                                      <p:cBhvr>
                                        <p:cTn id="106" dur="1" fill="hold">
                                          <p:stCondLst>
                                            <p:cond delay="0"/>
                                          </p:stCondLst>
                                        </p:cTn>
                                        <p:tgtEl>
                                          <p:spTgt spid="11285"/>
                                        </p:tgtEl>
                                        <p:attrNameLst>
                                          <p:attrName>style.visibility</p:attrName>
                                        </p:attrNameLst>
                                      </p:cBhvr>
                                      <p:to>
                                        <p:strVal val="visible"/>
                                      </p:to>
                                    </p:set>
                                    <p:anim calcmode="lin" valueType="num">
                                      <p:cBhvr>
                                        <p:cTn id="107" dur="500" fill="hold"/>
                                        <p:tgtEl>
                                          <p:spTgt spid="11285"/>
                                        </p:tgtEl>
                                        <p:attrNameLst>
                                          <p:attrName>ppt_w</p:attrName>
                                        </p:attrNameLst>
                                      </p:cBhvr>
                                      <p:tavLst>
                                        <p:tav tm="0">
                                          <p:val>
                                            <p:fltVal val="0"/>
                                          </p:val>
                                        </p:tav>
                                        <p:tav tm="100000">
                                          <p:val>
                                            <p:strVal val="#ppt_w"/>
                                          </p:val>
                                        </p:tav>
                                      </p:tavLst>
                                    </p:anim>
                                    <p:anim calcmode="lin" valueType="num">
                                      <p:cBhvr>
                                        <p:cTn id="108" dur="500" fill="hold"/>
                                        <p:tgtEl>
                                          <p:spTgt spid="11285"/>
                                        </p:tgtEl>
                                        <p:attrNameLst>
                                          <p:attrName>ppt_h</p:attrName>
                                        </p:attrNameLst>
                                      </p:cBhvr>
                                      <p:tavLst>
                                        <p:tav tm="0">
                                          <p:val>
                                            <p:fltVal val="0"/>
                                          </p:val>
                                        </p:tav>
                                        <p:tav tm="100000">
                                          <p:val>
                                            <p:strVal val="#ppt_h"/>
                                          </p:val>
                                        </p:tav>
                                      </p:tavLst>
                                    </p:anim>
                                    <p:animEffect transition="in" filter="fade">
                                      <p:cBhvr>
                                        <p:cTn id="109" dur="500"/>
                                        <p:tgtEl>
                                          <p:spTgt spid="11285"/>
                                        </p:tgtEl>
                                      </p:cBhvr>
                                    </p:animEffect>
                                  </p:childTnLst>
                                </p:cTn>
                              </p:par>
                              <p:par>
                                <p:cTn id="110" presetID="53" presetClass="entr" presetSubtype="16" fill="hold" nodeType="withEffect">
                                  <p:stCondLst>
                                    <p:cond delay="0"/>
                                  </p:stCondLst>
                                  <p:childTnLst>
                                    <p:set>
                                      <p:cBhvr>
                                        <p:cTn id="111" dur="1" fill="hold">
                                          <p:stCondLst>
                                            <p:cond delay="0"/>
                                          </p:stCondLst>
                                        </p:cTn>
                                        <p:tgtEl>
                                          <p:spTgt spid="11286"/>
                                        </p:tgtEl>
                                        <p:attrNameLst>
                                          <p:attrName>style.visibility</p:attrName>
                                        </p:attrNameLst>
                                      </p:cBhvr>
                                      <p:to>
                                        <p:strVal val="visible"/>
                                      </p:to>
                                    </p:set>
                                    <p:anim calcmode="lin" valueType="num">
                                      <p:cBhvr>
                                        <p:cTn id="112" dur="500" fill="hold"/>
                                        <p:tgtEl>
                                          <p:spTgt spid="11286"/>
                                        </p:tgtEl>
                                        <p:attrNameLst>
                                          <p:attrName>ppt_w</p:attrName>
                                        </p:attrNameLst>
                                      </p:cBhvr>
                                      <p:tavLst>
                                        <p:tav tm="0">
                                          <p:val>
                                            <p:fltVal val="0"/>
                                          </p:val>
                                        </p:tav>
                                        <p:tav tm="100000">
                                          <p:val>
                                            <p:strVal val="#ppt_w"/>
                                          </p:val>
                                        </p:tav>
                                      </p:tavLst>
                                    </p:anim>
                                    <p:anim calcmode="lin" valueType="num">
                                      <p:cBhvr>
                                        <p:cTn id="113" dur="500" fill="hold"/>
                                        <p:tgtEl>
                                          <p:spTgt spid="11286"/>
                                        </p:tgtEl>
                                        <p:attrNameLst>
                                          <p:attrName>ppt_h</p:attrName>
                                        </p:attrNameLst>
                                      </p:cBhvr>
                                      <p:tavLst>
                                        <p:tav tm="0">
                                          <p:val>
                                            <p:fltVal val="0"/>
                                          </p:val>
                                        </p:tav>
                                        <p:tav tm="100000">
                                          <p:val>
                                            <p:strVal val="#ppt_h"/>
                                          </p:val>
                                        </p:tav>
                                      </p:tavLst>
                                    </p:anim>
                                    <p:animEffect transition="in" filter="fade">
                                      <p:cBhvr>
                                        <p:cTn id="114" dur="500"/>
                                        <p:tgtEl>
                                          <p:spTgt spid="1128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 calcmode="lin" valueType="num">
                                      <p:cBhvr>
                                        <p:cTn id="117" dur="500" fill="hold"/>
                                        <p:tgtEl>
                                          <p:spTgt spid="33"/>
                                        </p:tgtEl>
                                        <p:attrNameLst>
                                          <p:attrName>ppt_w</p:attrName>
                                        </p:attrNameLst>
                                      </p:cBhvr>
                                      <p:tavLst>
                                        <p:tav tm="0">
                                          <p:val>
                                            <p:fltVal val="0"/>
                                          </p:val>
                                        </p:tav>
                                        <p:tav tm="100000">
                                          <p:val>
                                            <p:strVal val="#ppt_w"/>
                                          </p:val>
                                        </p:tav>
                                      </p:tavLst>
                                    </p:anim>
                                    <p:anim calcmode="lin" valueType="num">
                                      <p:cBhvr>
                                        <p:cTn id="118" dur="500" fill="hold"/>
                                        <p:tgtEl>
                                          <p:spTgt spid="33"/>
                                        </p:tgtEl>
                                        <p:attrNameLst>
                                          <p:attrName>ppt_h</p:attrName>
                                        </p:attrNameLst>
                                      </p:cBhvr>
                                      <p:tavLst>
                                        <p:tav tm="0">
                                          <p:val>
                                            <p:fltVal val="0"/>
                                          </p:val>
                                        </p:tav>
                                        <p:tav tm="100000">
                                          <p:val>
                                            <p:strVal val="#ppt_h"/>
                                          </p:val>
                                        </p:tav>
                                      </p:tavLst>
                                    </p:anim>
                                    <p:animEffect transition="in" filter="fade">
                                      <p:cBhvr>
                                        <p:cTn id="119" dur="500"/>
                                        <p:tgtEl>
                                          <p:spTgt spid="3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par>
                                <p:cTn id="125" presetID="53" presetClass="entr" presetSubtype="16" fill="hold" nodeType="withEffect">
                                  <p:stCondLst>
                                    <p:cond delay="0"/>
                                  </p:stCondLst>
                                  <p:childTnLst>
                                    <p:set>
                                      <p:cBhvr>
                                        <p:cTn id="126" dur="1" fill="hold">
                                          <p:stCondLst>
                                            <p:cond delay="0"/>
                                          </p:stCondLst>
                                        </p:cTn>
                                        <p:tgtEl>
                                          <p:spTgt spid="11289"/>
                                        </p:tgtEl>
                                        <p:attrNameLst>
                                          <p:attrName>style.visibility</p:attrName>
                                        </p:attrNameLst>
                                      </p:cBhvr>
                                      <p:to>
                                        <p:strVal val="visible"/>
                                      </p:to>
                                    </p:set>
                                    <p:anim calcmode="lin" valueType="num">
                                      <p:cBhvr>
                                        <p:cTn id="127" dur="500" fill="hold"/>
                                        <p:tgtEl>
                                          <p:spTgt spid="11289"/>
                                        </p:tgtEl>
                                        <p:attrNameLst>
                                          <p:attrName>ppt_w</p:attrName>
                                        </p:attrNameLst>
                                      </p:cBhvr>
                                      <p:tavLst>
                                        <p:tav tm="0">
                                          <p:val>
                                            <p:fltVal val="0"/>
                                          </p:val>
                                        </p:tav>
                                        <p:tav tm="100000">
                                          <p:val>
                                            <p:strVal val="#ppt_w"/>
                                          </p:val>
                                        </p:tav>
                                      </p:tavLst>
                                    </p:anim>
                                    <p:anim calcmode="lin" valueType="num">
                                      <p:cBhvr>
                                        <p:cTn id="128" dur="500" fill="hold"/>
                                        <p:tgtEl>
                                          <p:spTgt spid="11289"/>
                                        </p:tgtEl>
                                        <p:attrNameLst>
                                          <p:attrName>ppt_h</p:attrName>
                                        </p:attrNameLst>
                                      </p:cBhvr>
                                      <p:tavLst>
                                        <p:tav tm="0">
                                          <p:val>
                                            <p:fltVal val="0"/>
                                          </p:val>
                                        </p:tav>
                                        <p:tav tm="100000">
                                          <p:val>
                                            <p:strVal val="#ppt_h"/>
                                          </p:val>
                                        </p:tav>
                                      </p:tavLst>
                                    </p:anim>
                                    <p:animEffect transition="in" filter="fade">
                                      <p:cBhvr>
                                        <p:cTn id="129" dur="500"/>
                                        <p:tgtEl>
                                          <p:spTgt spid="11289"/>
                                        </p:tgtEl>
                                      </p:cBhvr>
                                    </p:animEffect>
                                  </p:childTnLst>
                                </p:cTn>
                              </p:par>
                              <p:par>
                                <p:cTn id="130" presetID="53" presetClass="entr" presetSubtype="16" fill="hold" nodeType="withEffect">
                                  <p:stCondLst>
                                    <p:cond delay="0"/>
                                  </p:stCondLst>
                                  <p:childTnLst>
                                    <p:set>
                                      <p:cBhvr>
                                        <p:cTn id="131" dur="1" fill="hold">
                                          <p:stCondLst>
                                            <p:cond delay="0"/>
                                          </p:stCondLst>
                                        </p:cTn>
                                        <p:tgtEl>
                                          <p:spTgt spid="11290"/>
                                        </p:tgtEl>
                                        <p:attrNameLst>
                                          <p:attrName>style.visibility</p:attrName>
                                        </p:attrNameLst>
                                      </p:cBhvr>
                                      <p:to>
                                        <p:strVal val="visible"/>
                                      </p:to>
                                    </p:set>
                                    <p:anim calcmode="lin" valueType="num">
                                      <p:cBhvr>
                                        <p:cTn id="132" dur="500" fill="hold"/>
                                        <p:tgtEl>
                                          <p:spTgt spid="11290"/>
                                        </p:tgtEl>
                                        <p:attrNameLst>
                                          <p:attrName>ppt_w</p:attrName>
                                        </p:attrNameLst>
                                      </p:cBhvr>
                                      <p:tavLst>
                                        <p:tav tm="0">
                                          <p:val>
                                            <p:fltVal val="0"/>
                                          </p:val>
                                        </p:tav>
                                        <p:tav tm="100000">
                                          <p:val>
                                            <p:strVal val="#ppt_w"/>
                                          </p:val>
                                        </p:tav>
                                      </p:tavLst>
                                    </p:anim>
                                    <p:anim calcmode="lin" valueType="num">
                                      <p:cBhvr>
                                        <p:cTn id="133" dur="500" fill="hold"/>
                                        <p:tgtEl>
                                          <p:spTgt spid="11290"/>
                                        </p:tgtEl>
                                        <p:attrNameLst>
                                          <p:attrName>ppt_h</p:attrName>
                                        </p:attrNameLst>
                                      </p:cBhvr>
                                      <p:tavLst>
                                        <p:tav tm="0">
                                          <p:val>
                                            <p:fltVal val="0"/>
                                          </p:val>
                                        </p:tav>
                                        <p:tav tm="100000">
                                          <p:val>
                                            <p:strVal val="#ppt_h"/>
                                          </p:val>
                                        </p:tav>
                                      </p:tavLst>
                                    </p:anim>
                                    <p:animEffect transition="in" filter="fade">
                                      <p:cBhvr>
                                        <p:cTn id="134" dur="500"/>
                                        <p:tgtEl>
                                          <p:spTgt spid="11290"/>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6"/>
                                        </p:tgtEl>
                                        <p:attrNameLst>
                                          <p:attrName>style.visibility</p:attrName>
                                        </p:attrNameLst>
                                      </p:cBhvr>
                                      <p:to>
                                        <p:strVal val="visible"/>
                                      </p:to>
                                    </p:set>
                                    <p:anim calcmode="lin" valueType="num">
                                      <p:cBhvr>
                                        <p:cTn id="142" dur="500" fill="hold"/>
                                        <p:tgtEl>
                                          <p:spTgt spid="36"/>
                                        </p:tgtEl>
                                        <p:attrNameLst>
                                          <p:attrName>ppt_w</p:attrName>
                                        </p:attrNameLst>
                                      </p:cBhvr>
                                      <p:tavLst>
                                        <p:tav tm="0">
                                          <p:val>
                                            <p:fltVal val="0"/>
                                          </p:val>
                                        </p:tav>
                                        <p:tav tm="100000">
                                          <p:val>
                                            <p:strVal val="#ppt_w"/>
                                          </p:val>
                                        </p:tav>
                                      </p:tavLst>
                                    </p:anim>
                                    <p:anim calcmode="lin" valueType="num">
                                      <p:cBhvr>
                                        <p:cTn id="143" dur="500" fill="hold"/>
                                        <p:tgtEl>
                                          <p:spTgt spid="36"/>
                                        </p:tgtEl>
                                        <p:attrNameLst>
                                          <p:attrName>ppt_h</p:attrName>
                                        </p:attrNameLst>
                                      </p:cBhvr>
                                      <p:tavLst>
                                        <p:tav tm="0">
                                          <p:val>
                                            <p:fltVal val="0"/>
                                          </p:val>
                                        </p:tav>
                                        <p:tav tm="100000">
                                          <p:val>
                                            <p:strVal val="#ppt_h"/>
                                          </p:val>
                                        </p:tav>
                                      </p:tavLst>
                                    </p:anim>
                                    <p:animEffect transition="in" filter="fade">
                                      <p:cBhvr>
                                        <p:cTn id="144" dur="500"/>
                                        <p:tgtEl>
                                          <p:spTgt spid="36"/>
                                        </p:tgtEl>
                                      </p:cBhvr>
                                    </p:animEffect>
                                  </p:childTnLst>
                                </p:cTn>
                              </p:par>
                              <p:par>
                                <p:cTn id="145" presetID="53" presetClass="entr" presetSubtype="16" fill="hold" nodeType="withEffect">
                                  <p:stCondLst>
                                    <p:cond delay="0"/>
                                  </p:stCondLst>
                                  <p:childTnLst>
                                    <p:set>
                                      <p:cBhvr>
                                        <p:cTn id="146" dur="1" fill="hold">
                                          <p:stCondLst>
                                            <p:cond delay="0"/>
                                          </p:stCondLst>
                                        </p:cTn>
                                        <p:tgtEl>
                                          <p:spTgt spid="11293"/>
                                        </p:tgtEl>
                                        <p:attrNameLst>
                                          <p:attrName>style.visibility</p:attrName>
                                        </p:attrNameLst>
                                      </p:cBhvr>
                                      <p:to>
                                        <p:strVal val="visible"/>
                                      </p:to>
                                    </p:set>
                                    <p:anim calcmode="lin" valueType="num">
                                      <p:cBhvr>
                                        <p:cTn id="147" dur="500" fill="hold"/>
                                        <p:tgtEl>
                                          <p:spTgt spid="11293"/>
                                        </p:tgtEl>
                                        <p:attrNameLst>
                                          <p:attrName>ppt_w</p:attrName>
                                        </p:attrNameLst>
                                      </p:cBhvr>
                                      <p:tavLst>
                                        <p:tav tm="0">
                                          <p:val>
                                            <p:fltVal val="0"/>
                                          </p:val>
                                        </p:tav>
                                        <p:tav tm="100000">
                                          <p:val>
                                            <p:strVal val="#ppt_w"/>
                                          </p:val>
                                        </p:tav>
                                      </p:tavLst>
                                    </p:anim>
                                    <p:anim calcmode="lin" valueType="num">
                                      <p:cBhvr>
                                        <p:cTn id="148" dur="500" fill="hold"/>
                                        <p:tgtEl>
                                          <p:spTgt spid="11293"/>
                                        </p:tgtEl>
                                        <p:attrNameLst>
                                          <p:attrName>ppt_h</p:attrName>
                                        </p:attrNameLst>
                                      </p:cBhvr>
                                      <p:tavLst>
                                        <p:tav tm="0">
                                          <p:val>
                                            <p:fltVal val="0"/>
                                          </p:val>
                                        </p:tav>
                                        <p:tav tm="100000">
                                          <p:val>
                                            <p:strVal val="#ppt_h"/>
                                          </p:val>
                                        </p:tav>
                                      </p:tavLst>
                                    </p:anim>
                                    <p:animEffect transition="in" filter="fade">
                                      <p:cBhvr>
                                        <p:cTn id="149" dur="500"/>
                                        <p:tgtEl>
                                          <p:spTgt spid="11293"/>
                                        </p:tgtEl>
                                      </p:cBhvr>
                                    </p:animEffect>
                                  </p:childTnLst>
                                </p:cTn>
                              </p:par>
                              <p:par>
                                <p:cTn id="150" presetID="53" presetClass="entr" presetSubtype="16" fill="hold" nodeType="withEffect">
                                  <p:stCondLst>
                                    <p:cond delay="0"/>
                                  </p:stCondLst>
                                  <p:childTnLst>
                                    <p:set>
                                      <p:cBhvr>
                                        <p:cTn id="151" dur="1" fill="hold">
                                          <p:stCondLst>
                                            <p:cond delay="0"/>
                                          </p:stCondLst>
                                        </p:cTn>
                                        <p:tgtEl>
                                          <p:spTgt spid="11294"/>
                                        </p:tgtEl>
                                        <p:attrNameLst>
                                          <p:attrName>style.visibility</p:attrName>
                                        </p:attrNameLst>
                                      </p:cBhvr>
                                      <p:to>
                                        <p:strVal val="visible"/>
                                      </p:to>
                                    </p:set>
                                    <p:anim calcmode="lin" valueType="num">
                                      <p:cBhvr>
                                        <p:cTn id="152" dur="500" fill="hold"/>
                                        <p:tgtEl>
                                          <p:spTgt spid="11294"/>
                                        </p:tgtEl>
                                        <p:attrNameLst>
                                          <p:attrName>ppt_w</p:attrName>
                                        </p:attrNameLst>
                                      </p:cBhvr>
                                      <p:tavLst>
                                        <p:tav tm="0">
                                          <p:val>
                                            <p:fltVal val="0"/>
                                          </p:val>
                                        </p:tav>
                                        <p:tav tm="100000">
                                          <p:val>
                                            <p:strVal val="#ppt_w"/>
                                          </p:val>
                                        </p:tav>
                                      </p:tavLst>
                                    </p:anim>
                                    <p:anim calcmode="lin" valueType="num">
                                      <p:cBhvr>
                                        <p:cTn id="153" dur="500" fill="hold"/>
                                        <p:tgtEl>
                                          <p:spTgt spid="11294"/>
                                        </p:tgtEl>
                                        <p:attrNameLst>
                                          <p:attrName>ppt_h</p:attrName>
                                        </p:attrNameLst>
                                      </p:cBhvr>
                                      <p:tavLst>
                                        <p:tav tm="0">
                                          <p:val>
                                            <p:fltVal val="0"/>
                                          </p:val>
                                        </p:tav>
                                        <p:tav tm="100000">
                                          <p:val>
                                            <p:strVal val="#ppt_h"/>
                                          </p:val>
                                        </p:tav>
                                      </p:tavLst>
                                    </p:anim>
                                    <p:animEffect transition="in" filter="fade">
                                      <p:cBhvr>
                                        <p:cTn id="154" dur="500"/>
                                        <p:tgtEl>
                                          <p:spTgt spid="11294"/>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37"/>
                                        </p:tgtEl>
                                        <p:attrNameLst>
                                          <p:attrName>style.visibility</p:attrName>
                                        </p:attrNameLst>
                                      </p:cBhvr>
                                      <p:to>
                                        <p:strVal val="visible"/>
                                      </p:to>
                                    </p:set>
                                    <p:anim calcmode="lin" valueType="num">
                                      <p:cBhvr>
                                        <p:cTn id="157" dur="500" fill="hold"/>
                                        <p:tgtEl>
                                          <p:spTgt spid="37"/>
                                        </p:tgtEl>
                                        <p:attrNameLst>
                                          <p:attrName>ppt_w</p:attrName>
                                        </p:attrNameLst>
                                      </p:cBhvr>
                                      <p:tavLst>
                                        <p:tav tm="0">
                                          <p:val>
                                            <p:fltVal val="0"/>
                                          </p:val>
                                        </p:tav>
                                        <p:tav tm="100000">
                                          <p:val>
                                            <p:strVal val="#ppt_w"/>
                                          </p:val>
                                        </p:tav>
                                      </p:tavLst>
                                    </p:anim>
                                    <p:anim calcmode="lin" valueType="num">
                                      <p:cBhvr>
                                        <p:cTn id="158" dur="500" fill="hold"/>
                                        <p:tgtEl>
                                          <p:spTgt spid="37"/>
                                        </p:tgtEl>
                                        <p:attrNameLst>
                                          <p:attrName>ppt_h</p:attrName>
                                        </p:attrNameLst>
                                      </p:cBhvr>
                                      <p:tavLst>
                                        <p:tav tm="0">
                                          <p:val>
                                            <p:fltVal val="0"/>
                                          </p:val>
                                        </p:tav>
                                        <p:tav tm="100000">
                                          <p:val>
                                            <p:strVal val="#ppt_h"/>
                                          </p:val>
                                        </p:tav>
                                      </p:tavLst>
                                    </p:anim>
                                    <p:animEffect transition="in" filter="fade">
                                      <p:cBhvr>
                                        <p:cTn id="159" dur="500"/>
                                        <p:tgtEl>
                                          <p:spTgt spid="37"/>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38"/>
                                        </p:tgtEl>
                                        <p:attrNameLst>
                                          <p:attrName>style.visibility</p:attrName>
                                        </p:attrNameLst>
                                      </p:cBhvr>
                                      <p:to>
                                        <p:strVal val="visible"/>
                                      </p:to>
                                    </p:set>
                                    <p:anim calcmode="lin" valueType="num">
                                      <p:cBhvr>
                                        <p:cTn id="162" dur="500" fill="hold"/>
                                        <p:tgtEl>
                                          <p:spTgt spid="38"/>
                                        </p:tgtEl>
                                        <p:attrNameLst>
                                          <p:attrName>ppt_w</p:attrName>
                                        </p:attrNameLst>
                                      </p:cBhvr>
                                      <p:tavLst>
                                        <p:tav tm="0">
                                          <p:val>
                                            <p:fltVal val="0"/>
                                          </p:val>
                                        </p:tav>
                                        <p:tav tm="100000">
                                          <p:val>
                                            <p:strVal val="#ppt_w"/>
                                          </p:val>
                                        </p:tav>
                                      </p:tavLst>
                                    </p:anim>
                                    <p:anim calcmode="lin" valueType="num">
                                      <p:cBhvr>
                                        <p:cTn id="163" dur="500" fill="hold"/>
                                        <p:tgtEl>
                                          <p:spTgt spid="38"/>
                                        </p:tgtEl>
                                        <p:attrNameLst>
                                          <p:attrName>ppt_h</p:attrName>
                                        </p:attrNameLst>
                                      </p:cBhvr>
                                      <p:tavLst>
                                        <p:tav tm="0">
                                          <p:val>
                                            <p:fltVal val="0"/>
                                          </p:val>
                                        </p:tav>
                                        <p:tav tm="100000">
                                          <p:val>
                                            <p:strVal val="#ppt_h"/>
                                          </p:val>
                                        </p:tav>
                                      </p:tavLst>
                                    </p:anim>
                                    <p:animEffect transition="in" filter="fade">
                                      <p:cBhvr>
                                        <p:cTn id="164" dur="500"/>
                                        <p:tgtEl>
                                          <p:spTgt spid="38"/>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39"/>
                                        </p:tgtEl>
                                        <p:attrNameLst>
                                          <p:attrName>style.visibility</p:attrName>
                                        </p:attrNameLst>
                                      </p:cBhvr>
                                      <p:to>
                                        <p:strVal val="visible"/>
                                      </p:to>
                                    </p:set>
                                    <p:anim calcmode="lin" valueType="num">
                                      <p:cBhvr>
                                        <p:cTn id="167" dur="500" fill="hold"/>
                                        <p:tgtEl>
                                          <p:spTgt spid="39"/>
                                        </p:tgtEl>
                                        <p:attrNameLst>
                                          <p:attrName>ppt_w</p:attrName>
                                        </p:attrNameLst>
                                      </p:cBhvr>
                                      <p:tavLst>
                                        <p:tav tm="0">
                                          <p:val>
                                            <p:fltVal val="0"/>
                                          </p:val>
                                        </p:tav>
                                        <p:tav tm="100000">
                                          <p:val>
                                            <p:strVal val="#ppt_w"/>
                                          </p:val>
                                        </p:tav>
                                      </p:tavLst>
                                    </p:anim>
                                    <p:anim calcmode="lin" valueType="num">
                                      <p:cBhvr>
                                        <p:cTn id="168" dur="500" fill="hold"/>
                                        <p:tgtEl>
                                          <p:spTgt spid="39"/>
                                        </p:tgtEl>
                                        <p:attrNameLst>
                                          <p:attrName>ppt_h</p:attrName>
                                        </p:attrNameLst>
                                      </p:cBhvr>
                                      <p:tavLst>
                                        <p:tav tm="0">
                                          <p:val>
                                            <p:fltVal val="0"/>
                                          </p:val>
                                        </p:tav>
                                        <p:tav tm="100000">
                                          <p:val>
                                            <p:strVal val="#ppt_h"/>
                                          </p:val>
                                        </p:tav>
                                      </p:tavLst>
                                    </p:anim>
                                    <p:animEffect transition="in" filter="fade">
                                      <p:cBhvr>
                                        <p:cTn id="169" dur="500"/>
                                        <p:tgtEl>
                                          <p:spTgt spid="39"/>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0"/>
                                        </p:tgtEl>
                                        <p:attrNameLst>
                                          <p:attrName>style.visibility</p:attrName>
                                        </p:attrNameLst>
                                      </p:cBhvr>
                                      <p:to>
                                        <p:strVal val="visible"/>
                                      </p:to>
                                    </p:set>
                                    <p:anim calcmode="lin" valueType="num">
                                      <p:cBhvr>
                                        <p:cTn id="172" dur="500" fill="hold"/>
                                        <p:tgtEl>
                                          <p:spTgt spid="40"/>
                                        </p:tgtEl>
                                        <p:attrNameLst>
                                          <p:attrName>ppt_w</p:attrName>
                                        </p:attrNameLst>
                                      </p:cBhvr>
                                      <p:tavLst>
                                        <p:tav tm="0">
                                          <p:val>
                                            <p:fltVal val="0"/>
                                          </p:val>
                                        </p:tav>
                                        <p:tav tm="100000">
                                          <p:val>
                                            <p:strVal val="#ppt_w"/>
                                          </p:val>
                                        </p:tav>
                                      </p:tavLst>
                                    </p:anim>
                                    <p:anim calcmode="lin" valueType="num">
                                      <p:cBhvr>
                                        <p:cTn id="173" dur="500" fill="hold"/>
                                        <p:tgtEl>
                                          <p:spTgt spid="40"/>
                                        </p:tgtEl>
                                        <p:attrNameLst>
                                          <p:attrName>ppt_h</p:attrName>
                                        </p:attrNameLst>
                                      </p:cBhvr>
                                      <p:tavLst>
                                        <p:tav tm="0">
                                          <p:val>
                                            <p:fltVal val="0"/>
                                          </p:val>
                                        </p:tav>
                                        <p:tav tm="100000">
                                          <p:val>
                                            <p:strVal val="#ppt_h"/>
                                          </p:val>
                                        </p:tav>
                                      </p:tavLst>
                                    </p:anim>
                                    <p:animEffect transition="in" filter="fade">
                                      <p:cBhvr>
                                        <p:cTn id="174" dur="500"/>
                                        <p:tgtEl>
                                          <p:spTgt spid="40"/>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1"/>
                                        </p:tgtEl>
                                        <p:attrNameLst>
                                          <p:attrName>style.visibility</p:attrName>
                                        </p:attrNameLst>
                                      </p:cBhvr>
                                      <p:to>
                                        <p:strVal val="visible"/>
                                      </p:to>
                                    </p:set>
                                    <p:anim calcmode="lin" valueType="num">
                                      <p:cBhvr>
                                        <p:cTn id="177" dur="500" fill="hold"/>
                                        <p:tgtEl>
                                          <p:spTgt spid="41"/>
                                        </p:tgtEl>
                                        <p:attrNameLst>
                                          <p:attrName>ppt_w</p:attrName>
                                        </p:attrNameLst>
                                      </p:cBhvr>
                                      <p:tavLst>
                                        <p:tav tm="0">
                                          <p:val>
                                            <p:fltVal val="0"/>
                                          </p:val>
                                        </p:tav>
                                        <p:tav tm="100000">
                                          <p:val>
                                            <p:strVal val="#ppt_w"/>
                                          </p:val>
                                        </p:tav>
                                      </p:tavLst>
                                    </p:anim>
                                    <p:anim calcmode="lin" valueType="num">
                                      <p:cBhvr>
                                        <p:cTn id="178" dur="500" fill="hold"/>
                                        <p:tgtEl>
                                          <p:spTgt spid="41"/>
                                        </p:tgtEl>
                                        <p:attrNameLst>
                                          <p:attrName>ppt_h</p:attrName>
                                        </p:attrNameLst>
                                      </p:cBhvr>
                                      <p:tavLst>
                                        <p:tav tm="0">
                                          <p:val>
                                            <p:fltVal val="0"/>
                                          </p:val>
                                        </p:tav>
                                        <p:tav tm="100000">
                                          <p:val>
                                            <p:strVal val="#ppt_h"/>
                                          </p:val>
                                        </p:tav>
                                      </p:tavLst>
                                    </p:anim>
                                    <p:animEffect transition="in" filter="fade">
                                      <p:cBhvr>
                                        <p:cTn id="179" dur="500"/>
                                        <p:tgtEl>
                                          <p:spTgt spid="41"/>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2"/>
                                        </p:tgtEl>
                                        <p:attrNameLst>
                                          <p:attrName>style.visibility</p:attrName>
                                        </p:attrNameLst>
                                      </p:cBhvr>
                                      <p:to>
                                        <p:strVal val="visible"/>
                                      </p:to>
                                    </p:set>
                                    <p:anim calcmode="lin" valueType="num">
                                      <p:cBhvr>
                                        <p:cTn id="182" dur="500" fill="hold"/>
                                        <p:tgtEl>
                                          <p:spTgt spid="42"/>
                                        </p:tgtEl>
                                        <p:attrNameLst>
                                          <p:attrName>ppt_w</p:attrName>
                                        </p:attrNameLst>
                                      </p:cBhvr>
                                      <p:tavLst>
                                        <p:tav tm="0">
                                          <p:val>
                                            <p:fltVal val="0"/>
                                          </p:val>
                                        </p:tav>
                                        <p:tav tm="100000">
                                          <p:val>
                                            <p:strVal val="#ppt_w"/>
                                          </p:val>
                                        </p:tav>
                                      </p:tavLst>
                                    </p:anim>
                                    <p:anim calcmode="lin" valueType="num">
                                      <p:cBhvr>
                                        <p:cTn id="183" dur="500" fill="hold"/>
                                        <p:tgtEl>
                                          <p:spTgt spid="42"/>
                                        </p:tgtEl>
                                        <p:attrNameLst>
                                          <p:attrName>ppt_h</p:attrName>
                                        </p:attrNameLst>
                                      </p:cBhvr>
                                      <p:tavLst>
                                        <p:tav tm="0">
                                          <p:val>
                                            <p:fltVal val="0"/>
                                          </p:val>
                                        </p:tav>
                                        <p:tav tm="100000">
                                          <p:val>
                                            <p:strVal val="#ppt_h"/>
                                          </p:val>
                                        </p:tav>
                                      </p:tavLst>
                                    </p:anim>
                                    <p:animEffect transition="in" filter="fade">
                                      <p:cBhvr>
                                        <p:cTn id="184" dur="500"/>
                                        <p:tgtEl>
                                          <p:spTgt spid="42"/>
                                        </p:tgtEl>
                                      </p:cBhvr>
                                    </p:animEffect>
                                  </p:childTnLst>
                                </p:cTn>
                              </p:par>
                              <p:par>
                                <p:cTn id="185" presetID="53" presetClass="entr" presetSubtype="16" fill="hold" nodeType="withEffect">
                                  <p:stCondLst>
                                    <p:cond delay="0"/>
                                  </p:stCondLst>
                                  <p:childTnLst>
                                    <p:set>
                                      <p:cBhvr>
                                        <p:cTn id="186" dur="1" fill="hold">
                                          <p:stCondLst>
                                            <p:cond delay="0"/>
                                          </p:stCondLst>
                                        </p:cTn>
                                        <p:tgtEl>
                                          <p:spTgt spid="11301"/>
                                        </p:tgtEl>
                                        <p:attrNameLst>
                                          <p:attrName>style.visibility</p:attrName>
                                        </p:attrNameLst>
                                      </p:cBhvr>
                                      <p:to>
                                        <p:strVal val="visible"/>
                                      </p:to>
                                    </p:set>
                                    <p:anim calcmode="lin" valueType="num">
                                      <p:cBhvr>
                                        <p:cTn id="187" dur="500" fill="hold"/>
                                        <p:tgtEl>
                                          <p:spTgt spid="11301"/>
                                        </p:tgtEl>
                                        <p:attrNameLst>
                                          <p:attrName>ppt_w</p:attrName>
                                        </p:attrNameLst>
                                      </p:cBhvr>
                                      <p:tavLst>
                                        <p:tav tm="0">
                                          <p:val>
                                            <p:fltVal val="0"/>
                                          </p:val>
                                        </p:tav>
                                        <p:tav tm="100000">
                                          <p:val>
                                            <p:strVal val="#ppt_w"/>
                                          </p:val>
                                        </p:tav>
                                      </p:tavLst>
                                    </p:anim>
                                    <p:anim calcmode="lin" valueType="num">
                                      <p:cBhvr>
                                        <p:cTn id="188" dur="500" fill="hold"/>
                                        <p:tgtEl>
                                          <p:spTgt spid="11301"/>
                                        </p:tgtEl>
                                        <p:attrNameLst>
                                          <p:attrName>ppt_h</p:attrName>
                                        </p:attrNameLst>
                                      </p:cBhvr>
                                      <p:tavLst>
                                        <p:tav tm="0">
                                          <p:val>
                                            <p:fltVal val="0"/>
                                          </p:val>
                                        </p:tav>
                                        <p:tav tm="100000">
                                          <p:val>
                                            <p:strVal val="#ppt_h"/>
                                          </p:val>
                                        </p:tav>
                                      </p:tavLst>
                                    </p:anim>
                                    <p:animEffect transition="in" filter="fade">
                                      <p:cBhvr>
                                        <p:cTn id="189" dur="500"/>
                                        <p:tgtEl>
                                          <p:spTgt spid="11301"/>
                                        </p:tgtEl>
                                      </p:cBhvr>
                                    </p:animEffect>
                                  </p:childTnLst>
                                </p:cTn>
                              </p:par>
                              <p:par>
                                <p:cTn id="190" presetID="53" presetClass="entr" presetSubtype="16" fill="hold" nodeType="withEffect">
                                  <p:stCondLst>
                                    <p:cond delay="0"/>
                                  </p:stCondLst>
                                  <p:childTnLst>
                                    <p:set>
                                      <p:cBhvr>
                                        <p:cTn id="191" dur="1" fill="hold">
                                          <p:stCondLst>
                                            <p:cond delay="0"/>
                                          </p:stCondLst>
                                        </p:cTn>
                                        <p:tgtEl>
                                          <p:spTgt spid="11302"/>
                                        </p:tgtEl>
                                        <p:attrNameLst>
                                          <p:attrName>style.visibility</p:attrName>
                                        </p:attrNameLst>
                                      </p:cBhvr>
                                      <p:to>
                                        <p:strVal val="visible"/>
                                      </p:to>
                                    </p:set>
                                    <p:anim calcmode="lin" valueType="num">
                                      <p:cBhvr>
                                        <p:cTn id="192" dur="500" fill="hold"/>
                                        <p:tgtEl>
                                          <p:spTgt spid="11302"/>
                                        </p:tgtEl>
                                        <p:attrNameLst>
                                          <p:attrName>ppt_w</p:attrName>
                                        </p:attrNameLst>
                                      </p:cBhvr>
                                      <p:tavLst>
                                        <p:tav tm="0">
                                          <p:val>
                                            <p:fltVal val="0"/>
                                          </p:val>
                                        </p:tav>
                                        <p:tav tm="100000">
                                          <p:val>
                                            <p:strVal val="#ppt_w"/>
                                          </p:val>
                                        </p:tav>
                                      </p:tavLst>
                                    </p:anim>
                                    <p:anim calcmode="lin" valueType="num">
                                      <p:cBhvr>
                                        <p:cTn id="193" dur="500" fill="hold"/>
                                        <p:tgtEl>
                                          <p:spTgt spid="11302"/>
                                        </p:tgtEl>
                                        <p:attrNameLst>
                                          <p:attrName>ppt_h</p:attrName>
                                        </p:attrNameLst>
                                      </p:cBhvr>
                                      <p:tavLst>
                                        <p:tav tm="0">
                                          <p:val>
                                            <p:fltVal val="0"/>
                                          </p:val>
                                        </p:tav>
                                        <p:tav tm="100000">
                                          <p:val>
                                            <p:strVal val="#ppt_h"/>
                                          </p:val>
                                        </p:tav>
                                      </p:tavLst>
                                    </p:anim>
                                    <p:animEffect transition="in" filter="fade">
                                      <p:cBhvr>
                                        <p:cTn id="194" dur="500"/>
                                        <p:tgtEl>
                                          <p:spTgt spid="11302"/>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 calcmode="lin" valueType="num">
                                      <p:cBhvr>
                                        <p:cTn id="197" dur="500" fill="hold"/>
                                        <p:tgtEl>
                                          <p:spTgt spid="43"/>
                                        </p:tgtEl>
                                        <p:attrNameLst>
                                          <p:attrName>ppt_w</p:attrName>
                                        </p:attrNameLst>
                                      </p:cBhvr>
                                      <p:tavLst>
                                        <p:tav tm="0">
                                          <p:val>
                                            <p:fltVal val="0"/>
                                          </p:val>
                                        </p:tav>
                                        <p:tav tm="100000">
                                          <p:val>
                                            <p:strVal val="#ppt_w"/>
                                          </p:val>
                                        </p:tav>
                                      </p:tavLst>
                                    </p:anim>
                                    <p:anim calcmode="lin" valueType="num">
                                      <p:cBhvr>
                                        <p:cTn id="198" dur="500" fill="hold"/>
                                        <p:tgtEl>
                                          <p:spTgt spid="43"/>
                                        </p:tgtEl>
                                        <p:attrNameLst>
                                          <p:attrName>ppt_h</p:attrName>
                                        </p:attrNameLst>
                                      </p:cBhvr>
                                      <p:tavLst>
                                        <p:tav tm="0">
                                          <p:val>
                                            <p:fltVal val="0"/>
                                          </p:val>
                                        </p:tav>
                                        <p:tav tm="100000">
                                          <p:val>
                                            <p:strVal val="#ppt_h"/>
                                          </p:val>
                                        </p:tav>
                                      </p:tavLst>
                                    </p:anim>
                                    <p:animEffect transition="in" filter="fade">
                                      <p:cBhvr>
                                        <p:cTn id="199" dur="500"/>
                                        <p:tgtEl>
                                          <p:spTgt spid="43"/>
                                        </p:tgtEl>
                                      </p:cBhvr>
                                    </p:animEffect>
                                  </p:childTnLst>
                                </p:cTn>
                              </p:par>
                              <p:par>
                                <p:cTn id="200" presetID="53" presetClass="entr" presetSubtype="16" fill="hold" nodeType="withEffect">
                                  <p:stCondLst>
                                    <p:cond delay="0"/>
                                  </p:stCondLst>
                                  <p:childTnLst>
                                    <p:set>
                                      <p:cBhvr>
                                        <p:cTn id="201" dur="1" fill="hold">
                                          <p:stCondLst>
                                            <p:cond delay="0"/>
                                          </p:stCondLst>
                                        </p:cTn>
                                        <p:tgtEl>
                                          <p:spTgt spid="11304"/>
                                        </p:tgtEl>
                                        <p:attrNameLst>
                                          <p:attrName>style.visibility</p:attrName>
                                        </p:attrNameLst>
                                      </p:cBhvr>
                                      <p:to>
                                        <p:strVal val="visible"/>
                                      </p:to>
                                    </p:set>
                                    <p:anim calcmode="lin" valueType="num">
                                      <p:cBhvr>
                                        <p:cTn id="202" dur="500" fill="hold"/>
                                        <p:tgtEl>
                                          <p:spTgt spid="11304"/>
                                        </p:tgtEl>
                                        <p:attrNameLst>
                                          <p:attrName>ppt_w</p:attrName>
                                        </p:attrNameLst>
                                      </p:cBhvr>
                                      <p:tavLst>
                                        <p:tav tm="0">
                                          <p:val>
                                            <p:fltVal val="0"/>
                                          </p:val>
                                        </p:tav>
                                        <p:tav tm="100000">
                                          <p:val>
                                            <p:strVal val="#ppt_w"/>
                                          </p:val>
                                        </p:tav>
                                      </p:tavLst>
                                    </p:anim>
                                    <p:anim calcmode="lin" valueType="num">
                                      <p:cBhvr>
                                        <p:cTn id="203" dur="500" fill="hold"/>
                                        <p:tgtEl>
                                          <p:spTgt spid="11304"/>
                                        </p:tgtEl>
                                        <p:attrNameLst>
                                          <p:attrName>ppt_h</p:attrName>
                                        </p:attrNameLst>
                                      </p:cBhvr>
                                      <p:tavLst>
                                        <p:tav tm="0">
                                          <p:val>
                                            <p:fltVal val="0"/>
                                          </p:val>
                                        </p:tav>
                                        <p:tav tm="100000">
                                          <p:val>
                                            <p:strVal val="#ppt_h"/>
                                          </p:val>
                                        </p:tav>
                                      </p:tavLst>
                                    </p:anim>
                                    <p:animEffect transition="in" filter="fade">
                                      <p:cBhvr>
                                        <p:cTn id="204" dur="500"/>
                                        <p:tgtEl>
                                          <p:spTgt spid="11304"/>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4"/>
                                        </p:tgtEl>
                                        <p:attrNameLst>
                                          <p:attrName>style.visibility</p:attrName>
                                        </p:attrNameLst>
                                      </p:cBhvr>
                                      <p:to>
                                        <p:strVal val="visible"/>
                                      </p:to>
                                    </p:set>
                                    <p:anim calcmode="lin" valueType="num">
                                      <p:cBhvr>
                                        <p:cTn id="207" dur="500" fill="hold"/>
                                        <p:tgtEl>
                                          <p:spTgt spid="44"/>
                                        </p:tgtEl>
                                        <p:attrNameLst>
                                          <p:attrName>ppt_w</p:attrName>
                                        </p:attrNameLst>
                                      </p:cBhvr>
                                      <p:tavLst>
                                        <p:tav tm="0">
                                          <p:val>
                                            <p:fltVal val="0"/>
                                          </p:val>
                                        </p:tav>
                                        <p:tav tm="100000">
                                          <p:val>
                                            <p:strVal val="#ppt_w"/>
                                          </p:val>
                                        </p:tav>
                                      </p:tavLst>
                                    </p:anim>
                                    <p:anim calcmode="lin" valueType="num">
                                      <p:cBhvr>
                                        <p:cTn id="208" dur="500" fill="hold"/>
                                        <p:tgtEl>
                                          <p:spTgt spid="44"/>
                                        </p:tgtEl>
                                        <p:attrNameLst>
                                          <p:attrName>ppt_h</p:attrName>
                                        </p:attrNameLst>
                                      </p:cBhvr>
                                      <p:tavLst>
                                        <p:tav tm="0">
                                          <p:val>
                                            <p:fltVal val="0"/>
                                          </p:val>
                                        </p:tav>
                                        <p:tav tm="100000">
                                          <p:val>
                                            <p:strVal val="#ppt_h"/>
                                          </p:val>
                                        </p:tav>
                                      </p:tavLst>
                                    </p:anim>
                                    <p:animEffect transition="in" filter="fade">
                                      <p:cBhvr>
                                        <p:cTn id="209" dur="500"/>
                                        <p:tgtEl>
                                          <p:spTgt spid="44"/>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5"/>
                                        </p:tgtEl>
                                        <p:attrNameLst>
                                          <p:attrName>style.visibility</p:attrName>
                                        </p:attrNameLst>
                                      </p:cBhvr>
                                      <p:to>
                                        <p:strVal val="visible"/>
                                      </p:to>
                                    </p:set>
                                    <p:anim calcmode="lin" valueType="num">
                                      <p:cBhvr>
                                        <p:cTn id="212" dur="500" fill="hold"/>
                                        <p:tgtEl>
                                          <p:spTgt spid="45"/>
                                        </p:tgtEl>
                                        <p:attrNameLst>
                                          <p:attrName>ppt_w</p:attrName>
                                        </p:attrNameLst>
                                      </p:cBhvr>
                                      <p:tavLst>
                                        <p:tav tm="0">
                                          <p:val>
                                            <p:fltVal val="0"/>
                                          </p:val>
                                        </p:tav>
                                        <p:tav tm="100000">
                                          <p:val>
                                            <p:strVal val="#ppt_w"/>
                                          </p:val>
                                        </p:tav>
                                      </p:tavLst>
                                    </p:anim>
                                    <p:anim calcmode="lin" valueType="num">
                                      <p:cBhvr>
                                        <p:cTn id="213" dur="500" fill="hold"/>
                                        <p:tgtEl>
                                          <p:spTgt spid="45"/>
                                        </p:tgtEl>
                                        <p:attrNameLst>
                                          <p:attrName>ppt_h</p:attrName>
                                        </p:attrNameLst>
                                      </p:cBhvr>
                                      <p:tavLst>
                                        <p:tav tm="0">
                                          <p:val>
                                            <p:fltVal val="0"/>
                                          </p:val>
                                        </p:tav>
                                        <p:tav tm="100000">
                                          <p:val>
                                            <p:strVal val="#ppt_h"/>
                                          </p:val>
                                        </p:tav>
                                      </p:tavLst>
                                    </p:anim>
                                    <p:animEffect transition="in" filter="fade">
                                      <p:cBhvr>
                                        <p:cTn id="214" dur="500"/>
                                        <p:tgtEl>
                                          <p:spTgt spid="45"/>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6"/>
                                        </p:tgtEl>
                                        <p:attrNameLst>
                                          <p:attrName>style.visibility</p:attrName>
                                        </p:attrNameLst>
                                      </p:cBhvr>
                                      <p:to>
                                        <p:strVal val="visible"/>
                                      </p:to>
                                    </p:set>
                                    <p:anim calcmode="lin" valueType="num">
                                      <p:cBhvr>
                                        <p:cTn id="217" dur="500" fill="hold"/>
                                        <p:tgtEl>
                                          <p:spTgt spid="46"/>
                                        </p:tgtEl>
                                        <p:attrNameLst>
                                          <p:attrName>ppt_w</p:attrName>
                                        </p:attrNameLst>
                                      </p:cBhvr>
                                      <p:tavLst>
                                        <p:tav tm="0">
                                          <p:val>
                                            <p:fltVal val="0"/>
                                          </p:val>
                                        </p:tav>
                                        <p:tav tm="100000">
                                          <p:val>
                                            <p:strVal val="#ppt_w"/>
                                          </p:val>
                                        </p:tav>
                                      </p:tavLst>
                                    </p:anim>
                                    <p:anim calcmode="lin" valueType="num">
                                      <p:cBhvr>
                                        <p:cTn id="218" dur="500" fill="hold"/>
                                        <p:tgtEl>
                                          <p:spTgt spid="46"/>
                                        </p:tgtEl>
                                        <p:attrNameLst>
                                          <p:attrName>ppt_h</p:attrName>
                                        </p:attrNameLst>
                                      </p:cBhvr>
                                      <p:tavLst>
                                        <p:tav tm="0">
                                          <p:val>
                                            <p:fltVal val="0"/>
                                          </p:val>
                                        </p:tav>
                                        <p:tav tm="100000">
                                          <p:val>
                                            <p:strVal val="#ppt_h"/>
                                          </p:val>
                                        </p:tav>
                                      </p:tavLst>
                                    </p:anim>
                                    <p:animEffect transition="in" filter="fade">
                                      <p:cBhvr>
                                        <p:cTn id="219" dur="500"/>
                                        <p:tgtEl>
                                          <p:spTgt spid="46"/>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7"/>
                                        </p:tgtEl>
                                        <p:attrNameLst>
                                          <p:attrName>style.visibility</p:attrName>
                                        </p:attrNameLst>
                                      </p:cBhvr>
                                      <p:to>
                                        <p:strVal val="visible"/>
                                      </p:to>
                                    </p:set>
                                    <p:anim calcmode="lin" valueType="num">
                                      <p:cBhvr>
                                        <p:cTn id="222" dur="500" fill="hold"/>
                                        <p:tgtEl>
                                          <p:spTgt spid="47"/>
                                        </p:tgtEl>
                                        <p:attrNameLst>
                                          <p:attrName>ppt_w</p:attrName>
                                        </p:attrNameLst>
                                      </p:cBhvr>
                                      <p:tavLst>
                                        <p:tav tm="0">
                                          <p:val>
                                            <p:fltVal val="0"/>
                                          </p:val>
                                        </p:tav>
                                        <p:tav tm="100000">
                                          <p:val>
                                            <p:strVal val="#ppt_w"/>
                                          </p:val>
                                        </p:tav>
                                      </p:tavLst>
                                    </p:anim>
                                    <p:anim calcmode="lin" valueType="num">
                                      <p:cBhvr>
                                        <p:cTn id="223" dur="500" fill="hold"/>
                                        <p:tgtEl>
                                          <p:spTgt spid="47"/>
                                        </p:tgtEl>
                                        <p:attrNameLst>
                                          <p:attrName>ppt_h</p:attrName>
                                        </p:attrNameLst>
                                      </p:cBhvr>
                                      <p:tavLst>
                                        <p:tav tm="0">
                                          <p:val>
                                            <p:fltVal val="0"/>
                                          </p:val>
                                        </p:tav>
                                        <p:tav tm="100000">
                                          <p:val>
                                            <p:strVal val="#ppt_h"/>
                                          </p:val>
                                        </p:tav>
                                      </p:tavLst>
                                    </p:anim>
                                    <p:animEffect transition="in" filter="fade">
                                      <p:cBhvr>
                                        <p:cTn id="224" dur="500"/>
                                        <p:tgtEl>
                                          <p:spTgt spid="47"/>
                                        </p:tgtEl>
                                      </p:cBhvr>
                                    </p:animEffect>
                                  </p:childTnLst>
                                </p:cTn>
                              </p:par>
                              <p:par>
                                <p:cTn id="225" presetID="53" presetClass="entr" presetSubtype="16" fill="hold" nodeType="withEffect">
                                  <p:stCondLst>
                                    <p:cond delay="0"/>
                                  </p:stCondLst>
                                  <p:childTnLst>
                                    <p:set>
                                      <p:cBhvr>
                                        <p:cTn id="226" dur="1" fill="hold">
                                          <p:stCondLst>
                                            <p:cond delay="0"/>
                                          </p:stCondLst>
                                        </p:cTn>
                                        <p:tgtEl>
                                          <p:spTgt spid="11309"/>
                                        </p:tgtEl>
                                        <p:attrNameLst>
                                          <p:attrName>style.visibility</p:attrName>
                                        </p:attrNameLst>
                                      </p:cBhvr>
                                      <p:to>
                                        <p:strVal val="visible"/>
                                      </p:to>
                                    </p:set>
                                    <p:anim calcmode="lin" valueType="num">
                                      <p:cBhvr>
                                        <p:cTn id="227" dur="500" fill="hold"/>
                                        <p:tgtEl>
                                          <p:spTgt spid="11309"/>
                                        </p:tgtEl>
                                        <p:attrNameLst>
                                          <p:attrName>ppt_w</p:attrName>
                                        </p:attrNameLst>
                                      </p:cBhvr>
                                      <p:tavLst>
                                        <p:tav tm="0">
                                          <p:val>
                                            <p:fltVal val="0"/>
                                          </p:val>
                                        </p:tav>
                                        <p:tav tm="100000">
                                          <p:val>
                                            <p:strVal val="#ppt_w"/>
                                          </p:val>
                                        </p:tav>
                                      </p:tavLst>
                                    </p:anim>
                                    <p:anim calcmode="lin" valueType="num">
                                      <p:cBhvr>
                                        <p:cTn id="228" dur="500" fill="hold"/>
                                        <p:tgtEl>
                                          <p:spTgt spid="11309"/>
                                        </p:tgtEl>
                                        <p:attrNameLst>
                                          <p:attrName>ppt_h</p:attrName>
                                        </p:attrNameLst>
                                      </p:cBhvr>
                                      <p:tavLst>
                                        <p:tav tm="0">
                                          <p:val>
                                            <p:fltVal val="0"/>
                                          </p:val>
                                        </p:tav>
                                        <p:tav tm="100000">
                                          <p:val>
                                            <p:strVal val="#ppt_h"/>
                                          </p:val>
                                        </p:tav>
                                      </p:tavLst>
                                    </p:anim>
                                    <p:animEffect transition="in" filter="fade">
                                      <p:cBhvr>
                                        <p:cTn id="229" dur="500"/>
                                        <p:tgtEl>
                                          <p:spTgt spid="11309"/>
                                        </p:tgtEl>
                                      </p:cBhvr>
                                    </p:animEffect>
                                  </p:childTnLst>
                                </p:cTn>
                              </p:par>
                              <p:par>
                                <p:cTn id="230" presetID="53" presetClass="entr" presetSubtype="16" fill="hold" grpId="0" nodeType="withEffect" nodePh="1">
                                  <p:stCondLst>
                                    <p:cond delay="0"/>
                                  </p:stCondLst>
                                  <p:endCondLst>
                                    <p:cond evt="begin" delay="0">
                                      <p:tn val="230"/>
                                    </p:cond>
                                  </p:endCondLst>
                                  <p:childTnLst>
                                    <p:set>
                                      <p:cBhvr>
                                        <p:cTn id="231" dur="1" fill="hold">
                                          <p:stCondLst>
                                            <p:cond delay="0"/>
                                          </p:stCondLst>
                                        </p:cTn>
                                        <p:tgtEl>
                                          <p:spTgt spid="48"/>
                                        </p:tgtEl>
                                        <p:attrNameLst>
                                          <p:attrName>style.visibility</p:attrName>
                                        </p:attrNameLst>
                                      </p:cBhvr>
                                      <p:to>
                                        <p:strVal val="visible"/>
                                      </p:to>
                                    </p:set>
                                    <p:anim calcmode="lin" valueType="num">
                                      <p:cBhvr>
                                        <p:cTn id="232" dur="500" fill="hold"/>
                                        <p:tgtEl>
                                          <p:spTgt spid="48"/>
                                        </p:tgtEl>
                                        <p:attrNameLst>
                                          <p:attrName>ppt_w</p:attrName>
                                        </p:attrNameLst>
                                      </p:cBhvr>
                                      <p:tavLst>
                                        <p:tav tm="0">
                                          <p:val>
                                            <p:fltVal val="0"/>
                                          </p:val>
                                        </p:tav>
                                        <p:tav tm="100000">
                                          <p:val>
                                            <p:strVal val="#ppt_w"/>
                                          </p:val>
                                        </p:tav>
                                      </p:tavLst>
                                    </p:anim>
                                    <p:anim calcmode="lin" valueType="num">
                                      <p:cBhvr>
                                        <p:cTn id="233" dur="500" fill="hold"/>
                                        <p:tgtEl>
                                          <p:spTgt spid="48"/>
                                        </p:tgtEl>
                                        <p:attrNameLst>
                                          <p:attrName>ppt_h</p:attrName>
                                        </p:attrNameLst>
                                      </p:cBhvr>
                                      <p:tavLst>
                                        <p:tav tm="0">
                                          <p:val>
                                            <p:fltVal val="0"/>
                                          </p:val>
                                        </p:tav>
                                        <p:tav tm="100000">
                                          <p:val>
                                            <p:strVal val="#ppt_h"/>
                                          </p:val>
                                        </p:tav>
                                      </p:tavLst>
                                    </p:anim>
                                    <p:animEffect transition="in" filter="fade">
                                      <p:cBhvr>
                                        <p:cTn id="234" dur="500"/>
                                        <p:tgtEl>
                                          <p:spTgt spid="48"/>
                                        </p:tgtEl>
                                      </p:cBhvr>
                                    </p:animEffect>
                                  </p:childTnLst>
                                </p:cTn>
                              </p:par>
                              <p:par>
                                <p:cTn id="235" presetID="53" presetClass="entr" presetSubtype="16" fill="hold" nodeType="withEffect">
                                  <p:stCondLst>
                                    <p:cond delay="0"/>
                                  </p:stCondLst>
                                  <p:childTnLst>
                                    <p:set>
                                      <p:cBhvr>
                                        <p:cTn id="236" dur="1" fill="hold">
                                          <p:stCondLst>
                                            <p:cond delay="0"/>
                                          </p:stCondLst>
                                        </p:cTn>
                                        <p:tgtEl>
                                          <p:spTgt spid="11311"/>
                                        </p:tgtEl>
                                        <p:attrNameLst>
                                          <p:attrName>style.visibility</p:attrName>
                                        </p:attrNameLst>
                                      </p:cBhvr>
                                      <p:to>
                                        <p:strVal val="visible"/>
                                      </p:to>
                                    </p:set>
                                    <p:anim calcmode="lin" valueType="num">
                                      <p:cBhvr>
                                        <p:cTn id="237" dur="500" fill="hold"/>
                                        <p:tgtEl>
                                          <p:spTgt spid="11311"/>
                                        </p:tgtEl>
                                        <p:attrNameLst>
                                          <p:attrName>ppt_w</p:attrName>
                                        </p:attrNameLst>
                                      </p:cBhvr>
                                      <p:tavLst>
                                        <p:tav tm="0">
                                          <p:val>
                                            <p:fltVal val="0"/>
                                          </p:val>
                                        </p:tav>
                                        <p:tav tm="100000">
                                          <p:val>
                                            <p:strVal val="#ppt_w"/>
                                          </p:val>
                                        </p:tav>
                                      </p:tavLst>
                                    </p:anim>
                                    <p:anim calcmode="lin" valueType="num">
                                      <p:cBhvr>
                                        <p:cTn id="238" dur="500" fill="hold"/>
                                        <p:tgtEl>
                                          <p:spTgt spid="11311"/>
                                        </p:tgtEl>
                                        <p:attrNameLst>
                                          <p:attrName>ppt_h</p:attrName>
                                        </p:attrNameLst>
                                      </p:cBhvr>
                                      <p:tavLst>
                                        <p:tav tm="0">
                                          <p:val>
                                            <p:fltVal val="0"/>
                                          </p:val>
                                        </p:tav>
                                        <p:tav tm="100000">
                                          <p:val>
                                            <p:strVal val="#ppt_h"/>
                                          </p:val>
                                        </p:tav>
                                      </p:tavLst>
                                    </p:anim>
                                    <p:animEffect transition="in" filter="fade">
                                      <p:cBhvr>
                                        <p:cTn id="239" dur="500"/>
                                        <p:tgtEl>
                                          <p:spTgt spid="11311"/>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49"/>
                                        </p:tgtEl>
                                        <p:attrNameLst>
                                          <p:attrName>style.visibility</p:attrName>
                                        </p:attrNameLst>
                                      </p:cBhvr>
                                      <p:to>
                                        <p:strVal val="visible"/>
                                      </p:to>
                                    </p:set>
                                    <p:anim calcmode="lin" valueType="num">
                                      <p:cBhvr>
                                        <p:cTn id="242" dur="500" fill="hold"/>
                                        <p:tgtEl>
                                          <p:spTgt spid="49"/>
                                        </p:tgtEl>
                                        <p:attrNameLst>
                                          <p:attrName>ppt_w</p:attrName>
                                        </p:attrNameLst>
                                      </p:cBhvr>
                                      <p:tavLst>
                                        <p:tav tm="0">
                                          <p:val>
                                            <p:fltVal val="0"/>
                                          </p:val>
                                        </p:tav>
                                        <p:tav tm="100000">
                                          <p:val>
                                            <p:strVal val="#ppt_w"/>
                                          </p:val>
                                        </p:tav>
                                      </p:tavLst>
                                    </p:anim>
                                    <p:anim calcmode="lin" valueType="num">
                                      <p:cBhvr>
                                        <p:cTn id="243" dur="500" fill="hold"/>
                                        <p:tgtEl>
                                          <p:spTgt spid="49"/>
                                        </p:tgtEl>
                                        <p:attrNameLst>
                                          <p:attrName>ppt_h</p:attrName>
                                        </p:attrNameLst>
                                      </p:cBhvr>
                                      <p:tavLst>
                                        <p:tav tm="0">
                                          <p:val>
                                            <p:fltVal val="0"/>
                                          </p:val>
                                        </p:tav>
                                        <p:tav tm="100000">
                                          <p:val>
                                            <p:strVal val="#ppt_h"/>
                                          </p:val>
                                        </p:tav>
                                      </p:tavLst>
                                    </p:anim>
                                    <p:animEffect transition="in" filter="fade">
                                      <p:cBhvr>
                                        <p:cTn id="244" dur="500"/>
                                        <p:tgtEl>
                                          <p:spTgt spid="49"/>
                                        </p:tgtEl>
                                      </p:cBhvr>
                                    </p:animEffect>
                                  </p:childTnLst>
                                </p:cTn>
                              </p:par>
                              <p:par>
                                <p:cTn id="245" presetID="53" presetClass="entr" presetSubtype="16" fill="hold" nodeType="withEffect">
                                  <p:stCondLst>
                                    <p:cond delay="0"/>
                                  </p:stCondLst>
                                  <p:childTnLst>
                                    <p:set>
                                      <p:cBhvr>
                                        <p:cTn id="246" dur="1" fill="hold">
                                          <p:stCondLst>
                                            <p:cond delay="0"/>
                                          </p:stCondLst>
                                        </p:cTn>
                                        <p:tgtEl>
                                          <p:spTgt spid="11313"/>
                                        </p:tgtEl>
                                        <p:attrNameLst>
                                          <p:attrName>style.visibility</p:attrName>
                                        </p:attrNameLst>
                                      </p:cBhvr>
                                      <p:to>
                                        <p:strVal val="visible"/>
                                      </p:to>
                                    </p:set>
                                    <p:anim calcmode="lin" valueType="num">
                                      <p:cBhvr>
                                        <p:cTn id="247" dur="500" fill="hold"/>
                                        <p:tgtEl>
                                          <p:spTgt spid="11313"/>
                                        </p:tgtEl>
                                        <p:attrNameLst>
                                          <p:attrName>ppt_w</p:attrName>
                                        </p:attrNameLst>
                                      </p:cBhvr>
                                      <p:tavLst>
                                        <p:tav tm="0">
                                          <p:val>
                                            <p:fltVal val="0"/>
                                          </p:val>
                                        </p:tav>
                                        <p:tav tm="100000">
                                          <p:val>
                                            <p:strVal val="#ppt_w"/>
                                          </p:val>
                                        </p:tav>
                                      </p:tavLst>
                                    </p:anim>
                                    <p:anim calcmode="lin" valueType="num">
                                      <p:cBhvr>
                                        <p:cTn id="248" dur="500" fill="hold"/>
                                        <p:tgtEl>
                                          <p:spTgt spid="11313"/>
                                        </p:tgtEl>
                                        <p:attrNameLst>
                                          <p:attrName>ppt_h</p:attrName>
                                        </p:attrNameLst>
                                      </p:cBhvr>
                                      <p:tavLst>
                                        <p:tav tm="0">
                                          <p:val>
                                            <p:fltVal val="0"/>
                                          </p:val>
                                        </p:tav>
                                        <p:tav tm="100000">
                                          <p:val>
                                            <p:strVal val="#ppt_h"/>
                                          </p:val>
                                        </p:tav>
                                      </p:tavLst>
                                    </p:anim>
                                    <p:animEffect transition="in" filter="fade">
                                      <p:cBhvr>
                                        <p:cTn id="249" dur="500"/>
                                        <p:tgtEl>
                                          <p:spTgt spid="11313"/>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50"/>
                                        </p:tgtEl>
                                        <p:attrNameLst>
                                          <p:attrName>style.visibility</p:attrName>
                                        </p:attrNameLst>
                                      </p:cBhvr>
                                      <p:to>
                                        <p:strVal val="visible"/>
                                      </p:to>
                                    </p:set>
                                    <p:anim calcmode="lin" valueType="num">
                                      <p:cBhvr>
                                        <p:cTn id="252" dur="500" fill="hold"/>
                                        <p:tgtEl>
                                          <p:spTgt spid="50"/>
                                        </p:tgtEl>
                                        <p:attrNameLst>
                                          <p:attrName>ppt_w</p:attrName>
                                        </p:attrNameLst>
                                      </p:cBhvr>
                                      <p:tavLst>
                                        <p:tav tm="0">
                                          <p:val>
                                            <p:fltVal val="0"/>
                                          </p:val>
                                        </p:tav>
                                        <p:tav tm="100000">
                                          <p:val>
                                            <p:strVal val="#ppt_w"/>
                                          </p:val>
                                        </p:tav>
                                      </p:tavLst>
                                    </p:anim>
                                    <p:anim calcmode="lin" valueType="num">
                                      <p:cBhvr>
                                        <p:cTn id="253" dur="500" fill="hold"/>
                                        <p:tgtEl>
                                          <p:spTgt spid="50"/>
                                        </p:tgtEl>
                                        <p:attrNameLst>
                                          <p:attrName>ppt_h</p:attrName>
                                        </p:attrNameLst>
                                      </p:cBhvr>
                                      <p:tavLst>
                                        <p:tav tm="0">
                                          <p:val>
                                            <p:fltVal val="0"/>
                                          </p:val>
                                        </p:tav>
                                        <p:tav tm="100000">
                                          <p:val>
                                            <p:strVal val="#ppt_h"/>
                                          </p:val>
                                        </p:tav>
                                      </p:tavLst>
                                    </p:anim>
                                    <p:animEffect transition="in" filter="fade">
                                      <p:cBhvr>
                                        <p:cTn id="254" dur="500"/>
                                        <p:tgtEl>
                                          <p:spTgt spid="50"/>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51"/>
                                        </p:tgtEl>
                                        <p:attrNameLst>
                                          <p:attrName>style.visibility</p:attrName>
                                        </p:attrNameLst>
                                      </p:cBhvr>
                                      <p:to>
                                        <p:strVal val="visible"/>
                                      </p:to>
                                    </p:set>
                                    <p:anim calcmode="lin" valueType="num">
                                      <p:cBhvr>
                                        <p:cTn id="257" dur="500" fill="hold"/>
                                        <p:tgtEl>
                                          <p:spTgt spid="51"/>
                                        </p:tgtEl>
                                        <p:attrNameLst>
                                          <p:attrName>ppt_w</p:attrName>
                                        </p:attrNameLst>
                                      </p:cBhvr>
                                      <p:tavLst>
                                        <p:tav tm="0">
                                          <p:val>
                                            <p:fltVal val="0"/>
                                          </p:val>
                                        </p:tav>
                                        <p:tav tm="100000">
                                          <p:val>
                                            <p:strVal val="#ppt_w"/>
                                          </p:val>
                                        </p:tav>
                                      </p:tavLst>
                                    </p:anim>
                                    <p:anim calcmode="lin" valueType="num">
                                      <p:cBhvr>
                                        <p:cTn id="258" dur="500" fill="hold"/>
                                        <p:tgtEl>
                                          <p:spTgt spid="51"/>
                                        </p:tgtEl>
                                        <p:attrNameLst>
                                          <p:attrName>ppt_h</p:attrName>
                                        </p:attrNameLst>
                                      </p:cBhvr>
                                      <p:tavLst>
                                        <p:tav tm="0">
                                          <p:val>
                                            <p:fltVal val="0"/>
                                          </p:val>
                                        </p:tav>
                                        <p:tav tm="100000">
                                          <p:val>
                                            <p:strVal val="#ppt_h"/>
                                          </p:val>
                                        </p:tav>
                                      </p:tavLst>
                                    </p:anim>
                                    <p:animEffect transition="in" filter="fade">
                                      <p:cBhvr>
                                        <p:cTn id="259" dur="500"/>
                                        <p:tgtEl>
                                          <p:spTgt spid="51"/>
                                        </p:tgtEl>
                                      </p:cBhvr>
                                    </p:animEffect>
                                  </p:childTnLst>
                                </p:cTn>
                              </p:par>
                              <p:par>
                                <p:cTn id="260" presetID="53" presetClass="entr" presetSubtype="16" fill="hold" nodeType="withEffect">
                                  <p:stCondLst>
                                    <p:cond delay="0"/>
                                  </p:stCondLst>
                                  <p:childTnLst>
                                    <p:set>
                                      <p:cBhvr>
                                        <p:cTn id="261" dur="1" fill="hold">
                                          <p:stCondLst>
                                            <p:cond delay="0"/>
                                          </p:stCondLst>
                                        </p:cTn>
                                        <p:tgtEl>
                                          <p:spTgt spid="11316"/>
                                        </p:tgtEl>
                                        <p:attrNameLst>
                                          <p:attrName>style.visibility</p:attrName>
                                        </p:attrNameLst>
                                      </p:cBhvr>
                                      <p:to>
                                        <p:strVal val="visible"/>
                                      </p:to>
                                    </p:set>
                                    <p:anim calcmode="lin" valueType="num">
                                      <p:cBhvr>
                                        <p:cTn id="262" dur="500" fill="hold"/>
                                        <p:tgtEl>
                                          <p:spTgt spid="11316"/>
                                        </p:tgtEl>
                                        <p:attrNameLst>
                                          <p:attrName>ppt_w</p:attrName>
                                        </p:attrNameLst>
                                      </p:cBhvr>
                                      <p:tavLst>
                                        <p:tav tm="0">
                                          <p:val>
                                            <p:fltVal val="0"/>
                                          </p:val>
                                        </p:tav>
                                        <p:tav tm="100000">
                                          <p:val>
                                            <p:strVal val="#ppt_w"/>
                                          </p:val>
                                        </p:tav>
                                      </p:tavLst>
                                    </p:anim>
                                    <p:anim calcmode="lin" valueType="num">
                                      <p:cBhvr>
                                        <p:cTn id="263" dur="500" fill="hold"/>
                                        <p:tgtEl>
                                          <p:spTgt spid="11316"/>
                                        </p:tgtEl>
                                        <p:attrNameLst>
                                          <p:attrName>ppt_h</p:attrName>
                                        </p:attrNameLst>
                                      </p:cBhvr>
                                      <p:tavLst>
                                        <p:tav tm="0">
                                          <p:val>
                                            <p:fltVal val="0"/>
                                          </p:val>
                                        </p:tav>
                                        <p:tav tm="100000">
                                          <p:val>
                                            <p:strVal val="#ppt_h"/>
                                          </p:val>
                                        </p:tav>
                                      </p:tavLst>
                                    </p:anim>
                                    <p:animEffect transition="in" filter="fade">
                                      <p:cBhvr>
                                        <p:cTn id="264" dur="500"/>
                                        <p:tgtEl>
                                          <p:spTgt spid="11316"/>
                                        </p:tgtEl>
                                      </p:cBhvr>
                                    </p:animEffect>
                                  </p:childTnLst>
                                </p:cTn>
                              </p:par>
                              <p:par>
                                <p:cTn id="265" presetID="53" presetClass="entr" presetSubtype="16" fill="hold" nodeType="withEffect">
                                  <p:stCondLst>
                                    <p:cond delay="0"/>
                                  </p:stCondLst>
                                  <p:childTnLst>
                                    <p:set>
                                      <p:cBhvr>
                                        <p:cTn id="266" dur="1" fill="hold">
                                          <p:stCondLst>
                                            <p:cond delay="0"/>
                                          </p:stCondLst>
                                        </p:cTn>
                                        <p:tgtEl>
                                          <p:spTgt spid="11317"/>
                                        </p:tgtEl>
                                        <p:attrNameLst>
                                          <p:attrName>style.visibility</p:attrName>
                                        </p:attrNameLst>
                                      </p:cBhvr>
                                      <p:to>
                                        <p:strVal val="visible"/>
                                      </p:to>
                                    </p:set>
                                    <p:anim calcmode="lin" valueType="num">
                                      <p:cBhvr>
                                        <p:cTn id="267" dur="500" fill="hold"/>
                                        <p:tgtEl>
                                          <p:spTgt spid="11317"/>
                                        </p:tgtEl>
                                        <p:attrNameLst>
                                          <p:attrName>ppt_w</p:attrName>
                                        </p:attrNameLst>
                                      </p:cBhvr>
                                      <p:tavLst>
                                        <p:tav tm="0">
                                          <p:val>
                                            <p:fltVal val="0"/>
                                          </p:val>
                                        </p:tav>
                                        <p:tav tm="100000">
                                          <p:val>
                                            <p:strVal val="#ppt_w"/>
                                          </p:val>
                                        </p:tav>
                                      </p:tavLst>
                                    </p:anim>
                                    <p:anim calcmode="lin" valueType="num">
                                      <p:cBhvr>
                                        <p:cTn id="268" dur="500" fill="hold"/>
                                        <p:tgtEl>
                                          <p:spTgt spid="11317"/>
                                        </p:tgtEl>
                                        <p:attrNameLst>
                                          <p:attrName>ppt_h</p:attrName>
                                        </p:attrNameLst>
                                      </p:cBhvr>
                                      <p:tavLst>
                                        <p:tav tm="0">
                                          <p:val>
                                            <p:fltVal val="0"/>
                                          </p:val>
                                        </p:tav>
                                        <p:tav tm="100000">
                                          <p:val>
                                            <p:strVal val="#ppt_h"/>
                                          </p:val>
                                        </p:tav>
                                      </p:tavLst>
                                    </p:anim>
                                    <p:animEffect transition="in" filter="fade">
                                      <p:cBhvr>
                                        <p:cTn id="269" dur="500"/>
                                        <p:tgtEl>
                                          <p:spTgt spid="11317"/>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52"/>
                                        </p:tgtEl>
                                        <p:attrNameLst>
                                          <p:attrName>style.visibility</p:attrName>
                                        </p:attrNameLst>
                                      </p:cBhvr>
                                      <p:to>
                                        <p:strVal val="visible"/>
                                      </p:to>
                                    </p:set>
                                    <p:anim calcmode="lin" valueType="num">
                                      <p:cBhvr>
                                        <p:cTn id="272" dur="500" fill="hold"/>
                                        <p:tgtEl>
                                          <p:spTgt spid="52"/>
                                        </p:tgtEl>
                                        <p:attrNameLst>
                                          <p:attrName>ppt_w</p:attrName>
                                        </p:attrNameLst>
                                      </p:cBhvr>
                                      <p:tavLst>
                                        <p:tav tm="0">
                                          <p:val>
                                            <p:fltVal val="0"/>
                                          </p:val>
                                        </p:tav>
                                        <p:tav tm="100000">
                                          <p:val>
                                            <p:strVal val="#ppt_w"/>
                                          </p:val>
                                        </p:tav>
                                      </p:tavLst>
                                    </p:anim>
                                    <p:anim calcmode="lin" valueType="num">
                                      <p:cBhvr>
                                        <p:cTn id="273" dur="500" fill="hold"/>
                                        <p:tgtEl>
                                          <p:spTgt spid="52"/>
                                        </p:tgtEl>
                                        <p:attrNameLst>
                                          <p:attrName>ppt_h</p:attrName>
                                        </p:attrNameLst>
                                      </p:cBhvr>
                                      <p:tavLst>
                                        <p:tav tm="0">
                                          <p:val>
                                            <p:fltVal val="0"/>
                                          </p:val>
                                        </p:tav>
                                        <p:tav tm="100000">
                                          <p:val>
                                            <p:strVal val="#ppt_h"/>
                                          </p:val>
                                        </p:tav>
                                      </p:tavLst>
                                    </p:anim>
                                    <p:animEffect transition="in" filter="fade">
                                      <p:cBhvr>
                                        <p:cTn id="274" dur="500"/>
                                        <p:tgtEl>
                                          <p:spTgt spid="52"/>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53"/>
                                        </p:tgtEl>
                                        <p:attrNameLst>
                                          <p:attrName>style.visibility</p:attrName>
                                        </p:attrNameLst>
                                      </p:cBhvr>
                                      <p:to>
                                        <p:strVal val="visible"/>
                                      </p:to>
                                    </p:set>
                                    <p:anim calcmode="lin" valueType="num">
                                      <p:cBhvr>
                                        <p:cTn id="277" dur="500" fill="hold"/>
                                        <p:tgtEl>
                                          <p:spTgt spid="53"/>
                                        </p:tgtEl>
                                        <p:attrNameLst>
                                          <p:attrName>ppt_w</p:attrName>
                                        </p:attrNameLst>
                                      </p:cBhvr>
                                      <p:tavLst>
                                        <p:tav tm="0">
                                          <p:val>
                                            <p:fltVal val="0"/>
                                          </p:val>
                                        </p:tav>
                                        <p:tav tm="100000">
                                          <p:val>
                                            <p:strVal val="#ppt_w"/>
                                          </p:val>
                                        </p:tav>
                                      </p:tavLst>
                                    </p:anim>
                                    <p:anim calcmode="lin" valueType="num">
                                      <p:cBhvr>
                                        <p:cTn id="278" dur="500" fill="hold"/>
                                        <p:tgtEl>
                                          <p:spTgt spid="53"/>
                                        </p:tgtEl>
                                        <p:attrNameLst>
                                          <p:attrName>ppt_h</p:attrName>
                                        </p:attrNameLst>
                                      </p:cBhvr>
                                      <p:tavLst>
                                        <p:tav tm="0">
                                          <p:val>
                                            <p:fltVal val="0"/>
                                          </p:val>
                                        </p:tav>
                                        <p:tav tm="100000">
                                          <p:val>
                                            <p:strVal val="#ppt_h"/>
                                          </p:val>
                                        </p:tav>
                                      </p:tavLst>
                                    </p:anim>
                                    <p:animEffect transition="in" filter="fade">
                                      <p:cBhvr>
                                        <p:cTn id="279" dur="500"/>
                                        <p:tgtEl>
                                          <p:spTgt spid="53"/>
                                        </p:tgtEl>
                                      </p:cBhvr>
                                    </p:animEffect>
                                  </p:childTnLst>
                                </p:cTn>
                              </p:par>
                              <p:par>
                                <p:cTn id="280" presetID="53" presetClass="entr" presetSubtype="16" fill="hold" nodeType="withEffect">
                                  <p:stCondLst>
                                    <p:cond delay="0"/>
                                  </p:stCondLst>
                                  <p:childTnLst>
                                    <p:set>
                                      <p:cBhvr>
                                        <p:cTn id="281" dur="1" fill="hold">
                                          <p:stCondLst>
                                            <p:cond delay="0"/>
                                          </p:stCondLst>
                                        </p:cTn>
                                        <p:tgtEl>
                                          <p:spTgt spid="11320"/>
                                        </p:tgtEl>
                                        <p:attrNameLst>
                                          <p:attrName>style.visibility</p:attrName>
                                        </p:attrNameLst>
                                      </p:cBhvr>
                                      <p:to>
                                        <p:strVal val="visible"/>
                                      </p:to>
                                    </p:set>
                                    <p:anim calcmode="lin" valueType="num">
                                      <p:cBhvr>
                                        <p:cTn id="282" dur="500" fill="hold"/>
                                        <p:tgtEl>
                                          <p:spTgt spid="11320"/>
                                        </p:tgtEl>
                                        <p:attrNameLst>
                                          <p:attrName>ppt_w</p:attrName>
                                        </p:attrNameLst>
                                      </p:cBhvr>
                                      <p:tavLst>
                                        <p:tav tm="0">
                                          <p:val>
                                            <p:fltVal val="0"/>
                                          </p:val>
                                        </p:tav>
                                        <p:tav tm="100000">
                                          <p:val>
                                            <p:strVal val="#ppt_w"/>
                                          </p:val>
                                        </p:tav>
                                      </p:tavLst>
                                    </p:anim>
                                    <p:anim calcmode="lin" valueType="num">
                                      <p:cBhvr>
                                        <p:cTn id="283" dur="500" fill="hold"/>
                                        <p:tgtEl>
                                          <p:spTgt spid="11320"/>
                                        </p:tgtEl>
                                        <p:attrNameLst>
                                          <p:attrName>ppt_h</p:attrName>
                                        </p:attrNameLst>
                                      </p:cBhvr>
                                      <p:tavLst>
                                        <p:tav tm="0">
                                          <p:val>
                                            <p:fltVal val="0"/>
                                          </p:val>
                                        </p:tav>
                                        <p:tav tm="100000">
                                          <p:val>
                                            <p:strVal val="#ppt_h"/>
                                          </p:val>
                                        </p:tav>
                                      </p:tavLst>
                                    </p:anim>
                                    <p:animEffect transition="in" filter="fade">
                                      <p:cBhvr>
                                        <p:cTn id="284" dur="500"/>
                                        <p:tgtEl>
                                          <p:spTgt spid="11320"/>
                                        </p:tgtEl>
                                      </p:cBhvr>
                                    </p:animEffect>
                                  </p:childTnLst>
                                </p:cTn>
                              </p:par>
                              <p:par>
                                <p:cTn id="285" presetID="53" presetClass="entr" presetSubtype="16" fill="hold" nodeType="withEffect">
                                  <p:stCondLst>
                                    <p:cond delay="0"/>
                                  </p:stCondLst>
                                  <p:childTnLst>
                                    <p:set>
                                      <p:cBhvr>
                                        <p:cTn id="286" dur="1" fill="hold">
                                          <p:stCondLst>
                                            <p:cond delay="0"/>
                                          </p:stCondLst>
                                        </p:cTn>
                                        <p:tgtEl>
                                          <p:spTgt spid="11321"/>
                                        </p:tgtEl>
                                        <p:attrNameLst>
                                          <p:attrName>style.visibility</p:attrName>
                                        </p:attrNameLst>
                                      </p:cBhvr>
                                      <p:to>
                                        <p:strVal val="visible"/>
                                      </p:to>
                                    </p:set>
                                    <p:anim calcmode="lin" valueType="num">
                                      <p:cBhvr>
                                        <p:cTn id="287" dur="500" fill="hold"/>
                                        <p:tgtEl>
                                          <p:spTgt spid="11321"/>
                                        </p:tgtEl>
                                        <p:attrNameLst>
                                          <p:attrName>ppt_w</p:attrName>
                                        </p:attrNameLst>
                                      </p:cBhvr>
                                      <p:tavLst>
                                        <p:tav tm="0">
                                          <p:val>
                                            <p:fltVal val="0"/>
                                          </p:val>
                                        </p:tav>
                                        <p:tav tm="100000">
                                          <p:val>
                                            <p:strVal val="#ppt_w"/>
                                          </p:val>
                                        </p:tav>
                                      </p:tavLst>
                                    </p:anim>
                                    <p:anim calcmode="lin" valueType="num">
                                      <p:cBhvr>
                                        <p:cTn id="288" dur="500" fill="hold"/>
                                        <p:tgtEl>
                                          <p:spTgt spid="11321"/>
                                        </p:tgtEl>
                                        <p:attrNameLst>
                                          <p:attrName>ppt_h</p:attrName>
                                        </p:attrNameLst>
                                      </p:cBhvr>
                                      <p:tavLst>
                                        <p:tav tm="0">
                                          <p:val>
                                            <p:fltVal val="0"/>
                                          </p:val>
                                        </p:tav>
                                        <p:tav tm="100000">
                                          <p:val>
                                            <p:strVal val="#ppt_h"/>
                                          </p:val>
                                        </p:tav>
                                      </p:tavLst>
                                    </p:anim>
                                    <p:animEffect transition="in" filter="fade">
                                      <p:cBhvr>
                                        <p:cTn id="289" dur="500"/>
                                        <p:tgtEl>
                                          <p:spTgt spid="11321"/>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54"/>
                                        </p:tgtEl>
                                        <p:attrNameLst>
                                          <p:attrName>style.visibility</p:attrName>
                                        </p:attrNameLst>
                                      </p:cBhvr>
                                      <p:to>
                                        <p:strVal val="visible"/>
                                      </p:to>
                                    </p:set>
                                    <p:anim calcmode="lin" valueType="num">
                                      <p:cBhvr>
                                        <p:cTn id="292" dur="500" fill="hold"/>
                                        <p:tgtEl>
                                          <p:spTgt spid="54"/>
                                        </p:tgtEl>
                                        <p:attrNameLst>
                                          <p:attrName>ppt_w</p:attrName>
                                        </p:attrNameLst>
                                      </p:cBhvr>
                                      <p:tavLst>
                                        <p:tav tm="0">
                                          <p:val>
                                            <p:fltVal val="0"/>
                                          </p:val>
                                        </p:tav>
                                        <p:tav tm="100000">
                                          <p:val>
                                            <p:strVal val="#ppt_w"/>
                                          </p:val>
                                        </p:tav>
                                      </p:tavLst>
                                    </p:anim>
                                    <p:anim calcmode="lin" valueType="num">
                                      <p:cBhvr>
                                        <p:cTn id="293" dur="500" fill="hold"/>
                                        <p:tgtEl>
                                          <p:spTgt spid="54"/>
                                        </p:tgtEl>
                                        <p:attrNameLst>
                                          <p:attrName>ppt_h</p:attrName>
                                        </p:attrNameLst>
                                      </p:cBhvr>
                                      <p:tavLst>
                                        <p:tav tm="0">
                                          <p:val>
                                            <p:fltVal val="0"/>
                                          </p:val>
                                        </p:tav>
                                        <p:tav tm="100000">
                                          <p:val>
                                            <p:strVal val="#ppt_h"/>
                                          </p:val>
                                        </p:tav>
                                      </p:tavLst>
                                    </p:anim>
                                    <p:animEffect transition="in" filter="fade">
                                      <p:cBhvr>
                                        <p:cTn id="294" dur="500"/>
                                        <p:tgtEl>
                                          <p:spTgt spid="54"/>
                                        </p:tgtEl>
                                      </p:cBhvr>
                                    </p:animEffect>
                                  </p:childTnLst>
                                </p:cTn>
                              </p:par>
                              <p:par>
                                <p:cTn id="295" presetID="53" presetClass="entr" presetSubtype="16" fill="hold" nodeType="withEffect">
                                  <p:stCondLst>
                                    <p:cond delay="0"/>
                                  </p:stCondLst>
                                  <p:childTnLst>
                                    <p:set>
                                      <p:cBhvr>
                                        <p:cTn id="296" dur="1" fill="hold">
                                          <p:stCondLst>
                                            <p:cond delay="0"/>
                                          </p:stCondLst>
                                        </p:cTn>
                                        <p:tgtEl>
                                          <p:spTgt spid="11323"/>
                                        </p:tgtEl>
                                        <p:attrNameLst>
                                          <p:attrName>style.visibility</p:attrName>
                                        </p:attrNameLst>
                                      </p:cBhvr>
                                      <p:to>
                                        <p:strVal val="visible"/>
                                      </p:to>
                                    </p:set>
                                    <p:anim calcmode="lin" valueType="num">
                                      <p:cBhvr>
                                        <p:cTn id="297" dur="500" fill="hold"/>
                                        <p:tgtEl>
                                          <p:spTgt spid="11323"/>
                                        </p:tgtEl>
                                        <p:attrNameLst>
                                          <p:attrName>ppt_w</p:attrName>
                                        </p:attrNameLst>
                                      </p:cBhvr>
                                      <p:tavLst>
                                        <p:tav tm="0">
                                          <p:val>
                                            <p:fltVal val="0"/>
                                          </p:val>
                                        </p:tav>
                                        <p:tav tm="100000">
                                          <p:val>
                                            <p:strVal val="#ppt_w"/>
                                          </p:val>
                                        </p:tav>
                                      </p:tavLst>
                                    </p:anim>
                                    <p:anim calcmode="lin" valueType="num">
                                      <p:cBhvr>
                                        <p:cTn id="298" dur="500" fill="hold"/>
                                        <p:tgtEl>
                                          <p:spTgt spid="11323"/>
                                        </p:tgtEl>
                                        <p:attrNameLst>
                                          <p:attrName>ppt_h</p:attrName>
                                        </p:attrNameLst>
                                      </p:cBhvr>
                                      <p:tavLst>
                                        <p:tav tm="0">
                                          <p:val>
                                            <p:fltVal val="0"/>
                                          </p:val>
                                        </p:tav>
                                        <p:tav tm="100000">
                                          <p:val>
                                            <p:strVal val="#ppt_h"/>
                                          </p:val>
                                        </p:tav>
                                      </p:tavLst>
                                    </p:anim>
                                    <p:animEffect transition="in" filter="fade">
                                      <p:cBhvr>
                                        <p:cTn id="299" dur="500"/>
                                        <p:tgtEl>
                                          <p:spTgt spid="11323"/>
                                        </p:tgtEl>
                                      </p:cBhvr>
                                    </p:animEffect>
                                  </p:childTnLst>
                                </p:cTn>
                              </p:par>
                              <p:par>
                                <p:cTn id="300" presetID="53" presetClass="entr" presetSubtype="16" fill="hold" nodeType="withEffect">
                                  <p:stCondLst>
                                    <p:cond delay="0"/>
                                  </p:stCondLst>
                                  <p:childTnLst>
                                    <p:set>
                                      <p:cBhvr>
                                        <p:cTn id="301" dur="1" fill="hold">
                                          <p:stCondLst>
                                            <p:cond delay="0"/>
                                          </p:stCondLst>
                                        </p:cTn>
                                        <p:tgtEl>
                                          <p:spTgt spid="11324"/>
                                        </p:tgtEl>
                                        <p:attrNameLst>
                                          <p:attrName>style.visibility</p:attrName>
                                        </p:attrNameLst>
                                      </p:cBhvr>
                                      <p:to>
                                        <p:strVal val="visible"/>
                                      </p:to>
                                    </p:set>
                                    <p:anim calcmode="lin" valueType="num">
                                      <p:cBhvr>
                                        <p:cTn id="302" dur="500" fill="hold"/>
                                        <p:tgtEl>
                                          <p:spTgt spid="11324"/>
                                        </p:tgtEl>
                                        <p:attrNameLst>
                                          <p:attrName>ppt_w</p:attrName>
                                        </p:attrNameLst>
                                      </p:cBhvr>
                                      <p:tavLst>
                                        <p:tav tm="0">
                                          <p:val>
                                            <p:fltVal val="0"/>
                                          </p:val>
                                        </p:tav>
                                        <p:tav tm="100000">
                                          <p:val>
                                            <p:strVal val="#ppt_w"/>
                                          </p:val>
                                        </p:tav>
                                      </p:tavLst>
                                    </p:anim>
                                    <p:anim calcmode="lin" valueType="num">
                                      <p:cBhvr>
                                        <p:cTn id="303" dur="500" fill="hold"/>
                                        <p:tgtEl>
                                          <p:spTgt spid="11324"/>
                                        </p:tgtEl>
                                        <p:attrNameLst>
                                          <p:attrName>ppt_h</p:attrName>
                                        </p:attrNameLst>
                                      </p:cBhvr>
                                      <p:tavLst>
                                        <p:tav tm="0">
                                          <p:val>
                                            <p:fltVal val="0"/>
                                          </p:val>
                                        </p:tav>
                                        <p:tav tm="100000">
                                          <p:val>
                                            <p:strVal val="#ppt_h"/>
                                          </p:val>
                                        </p:tav>
                                      </p:tavLst>
                                    </p:anim>
                                    <p:animEffect transition="in" filter="fade">
                                      <p:cBhvr>
                                        <p:cTn id="304" dur="500"/>
                                        <p:tgtEl>
                                          <p:spTgt spid="11324"/>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55"/>
                                        </p:tgtEl>
                                        <p:attrNameLst>
                                          <p:attrName>style.visibility</p:attrName>
                                        </p:attrNameLst>
                                      </p:cBhvr>
                                      <p:to>
                                        <p:strVal val="visible"/>
                                      </p:to>
                                    </p:set>
                                    <p:anim calcmode="lin" valueType="num">
                                      <p:cBhvr>
                                        <p:cTn id="307" dur="500" fill="hold"/>
                                        <p:tgtEl>
                                          <p:spTgt spid="55"/>
                                        </p:tgtEl>
                                        <p:attrNameLst>
                                          <p:attrName>ppt_w</p:attrName>
                                        </p:attrNameLst>
                                      </p:cBhvr>
                                      <p:tavLst>
                                        <p:tav tm="0">
                                          <p:val>
                                            <p:fltVal val="0"/>
                                          </p:val>
                                        </p:tav>
                                        <p:tav tm="100000">
                                          <p:val>
                                            <p:strVal val="#ppt_w"/>
                                          </p:val>
                                        </p:tav>
                                      </p:tavLst>
                                    </p:anim>
                                    <p:anim calcmode="lin" valueType="num">
                                      <p:cBhvr>
                                        <p:cTn id="308" dur="500" fill="hold"/>
                                        <p:tgtEl>
                                          <p:spTgt spid="55"/>
                                        </p:tgtEl>
                                        <p:attrNameLst>
                                          <p:attrName>ppt_h</p:attrName>
                                        </p:attrNameLst>
                                      </p:cBhvr>
                                      <p:tavLst>
                                        <p:tav tm="0">
                                          <p:val>
                                            <p:fltVal val="0"/>
                                          </p:val>
                                        </p:tav>
                                        <p:tav tm="100000">
                                          <p:val>
                                            <p:strVal val="#ppt_h"/>
                                          </p:val>
                                        </p:tav>
                                      </p:tavLst>
                                    </p:anim>
                                    <p:animEffect transition="in" filter="fade">
                                      <p:cBhvr>
                                        <p:cTn id="309" dur="500"/>
                                        <p:tgtEl>
                                          <p:spTgt spid="55"/>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56"/>
                                        </p:tgtEl>
                                        <p:attrNameLst>
                                          <p:attrName>style.visibility</p:attrName>
                                        </p:attrNameLst>
                                      </p:cBhvr>
                                      <p:to>
                                        <p:strVal val="visible"/>
                                      </p:to>
                                    </p:set>
                                    <p:anim calcmode="lin" valueType="num">
                                      <p:cBhvr>
                                        <p:cTn id="312" dur="500" fill="hold"/>
                                        <p:tgtEl>
                                          <p:spTgt spid="56"/>
                                        </p:tgtEl>
                                        <p:attrNameLst>
                                          <p:attrName>ppt_w</p:attrName>
                                        </p:attrNameLst>
                                      </p:cBhvr>
                                      <p:tavLst>
                                        <p:tav tm="0">
                                          <p:val>
                                            <p:fltVal val="0"/>
                                          </p:val>
                                        </p:tav>
                                        <p:tav tm="100000">
                                          <p:val>
                                            <p:strVal val="#ppt_w"/>
                                          </p:val>
                                        </p:tav>
                                      </p:tavLst>
                                    </p:anim>
                                    <p:anim calcmode="lin" valueType="num">
                                      <p:cBhvr>
                                        <p:cTn id="313" dur="500" fill="hold"/>
                                        <p:tgtEl>
                                          <p:spTgt spid="56"/>
                                        </p:tgtEl>
                                        <p:attrNameLst>
                                          <p:attrName>ppt_h</p:attrName>
                                        </p:attrNameLst>
                                      </p:cBhvr>
                                      <p:tavLst>
                                        <p:tav tm="0">
                                          <p:val>
                                            <p:fltVal val="0"/>
                                          </p:val>
                                        </p:tav>
                                        <p:tav tm="100000">
                                          <p:val>
                                            <p:strVal val="#ppt_h"/>
                                          </p:val>
                                        </p:tav>
                                      </p:tavLst>
                                    </p:anim>
                                    <p:animEffect transition="in" filter="fade">
                                      <p:cBhvr>
                                        <p:cTn id="314" dur="500"/>
                                        <p:tgtEl>
                                          <p:spTgt spid="56"/>
                                        </p:tgtEl>
                                      </p:cBhvr>
                                    </p:animEffect>
                                  </p:childTnLst>
                                </p:cTn>
                              </p:par>
                              <p:par>
                                <p:cTn id="315" presetID="53" presetClass="entr" presetSubtype="16" fill="hold" nodeType="withEffect">
                                  <p:stCondLst>
                                    <p:cond delay="0"/>
                                  </p:stCondLst>
                                  <p:childTnLst>
                                    <p:set>
                                      <p:cBhvr>
                                        <p:cTn id="316" dur="1" fill="hold">
                                          <p:stCondLst>
                                            <p:cond delay="0"/>
                                          </p:stCondLst>
                                        </p:cTn>
                                        <p:tgtEl>
                                          <p:spTgt spid="11327"/>
                                        </p:tgtEl>
                                        <p:attrNameLst>
                                          <p:attrName>style.visibility</p:attrName>
                                        </p:attrNameLst>
                                      </p:cBhvr>
                                      <p:to>
                                        <p:strVal val="visible"/>
                                      </p:to>
                                    </p:set>
                                    <p:anim calcmode="lin" valueType="num">
                                      <p:cBhvr>
                                        <p:cTn id="317" dur="500" fill="hold"/>
                                        <p:tgtEl>
                                          <p:spTgt spid="11327"/>
                                        </p:tgtEl>
                                        <p:attrNameLst>
                                          <p:attrName>ppt_w</p:attrName>
                                        </p:attrNameLst>
                                      </p:cBhvr>
                                      <p:tavLst>
                                        <p:tav tm="0">
                                          <p:val>
                                            <p:fltVal val="0"/>
                                          </p:val>
                                        </p:tav>
                                        <p:tav tm="100000">
                                          <p:val>
                                            <p:strVal val="#ppt_w"/>
                                          </p:val>
                                        </p:tav>
                                      </p:tavLst>
                                    </p:anim>
                                    <p:anim calcmode="lin" valueType="num">
                                      <p:cBhvr>
                                        <p:cTn id="318" dur="500" fill="hold"/>
                                        <p:tgtEl>
                                          <p:spTgt spid="11327"/>
                                        </p:tgtEl>
                                        <p:attrNameLst>
                                          <p:attrName>ppt_h</p:attrName>
                                        </p:attrNameLst>
                                      </p:cBhvr>
                                      <p:tavLst>
                                        <p:tav tm="0">
                                          <p:val>
                                            <p:fltVal val="0"/>
                                          </p:val>
                                        </p:tav>
                                        <p:tav tm="100000">
                                          <p:val>
                                            <p:strVal val="#ppt_h"/>
                                          </p:val>
                                        </p:tav>
                                      </p:tavLst>
                                    </p:anim>
                                    <p:animEffect transition="in" filter="fade">
                                      <p:cBhvr>
                                        <p:cTn id="319" dur="500"/>
                                        <p:tgtEl>
                                          <p:spTgt spid="11327"/>
                                        </p:tgtEl>
                                      </p:cBhvr>
                                    </p:animEffect>
                                  </p:childTnLst>
                                </p:cTn>
                              </p:par>
                              <p:par>
                                <p:cTn id="320" presetID="53" presetClass="entr" presetSubtype="16" fill="hold" nodeType="withEffect">
                                  <p:stCondLst>
                                    <p:cond delay="0"/>
                                  </p:stCondLst>
                                  <p:childTnLst>
                                    <p:set>
                                      <p:cBhvr>
                                        <p:cTn id="321" dur="1" fill="hold">
                                          <p:stCondLst>
                                            <p:cond delay="0"/>
                                          </p:stCondLst>
                                        </p:cTn>
                                        <p:tgtEl>
                                          <p:spTgt spid="11328"/>
                                        </p:tgtEl>
                                        <p:attrNameLst>
                                          <p:attrName>style.visibility</p:attrName>
                                        </p:attrNameLst>
                                      </p:cBhvr>
                                      <p:to>
                                        <p:strVal val="visible"/>
                                      </p:to>
                                    </p:set>
                                    <p:anim calcmode="lin" valueType="num">
                                      <p:cBhvr>
                                        <p:cTn id="322" dur="500" fill="hold"/>
                                        <p:tgtEl>
                                          <p:spTgt spid="11328"/>
                                        </p:tgtEl>
                                        <p:attrNameLst>
                                          <p:attrName>ppt_w</p:attrName>
                                        </p:attrNameLst>
                                      </p:cBhvr>
                                      <p:tavLst>
                                        <p:tav tm="0">
                                          <p:val>
                                            <p:fltVal val="0"/>
                                          </p:val>
                                        </p:tav>
                                        <p:tav tm="100000">
                                          <p:val>
                                            <p:strVal val="#ppt_w"/>
                                          </p:val>
                                        </p:tav>
                                      </p:tavLst>
                                    </p:anim>
                                    <p:anim calcmode="lin" valueType="num">
                                      <p:cBhvr>
                                        <p:cTn id="323" dur="500" fill="hold"/>
                                        <p:tgtEl>
                                          <p:spTgt spid="11328"/>
                                        </p:tgtEl>
                                        <p:attrNameLst>
                                          <p:attrName>ppt_h</p:attrName>
                                        </p:attrNameLst>
                                      </p:cBhvr>
                                      <p:tavLst>
                                        <p:tav tm="0">
                                          <p:val>
                                            <p:fltVal val="0"/>
                                          </p:val>
                                        </p:tav>
                                        <p:tav tm="100000">
                                          <p:val>
                                            <p:strVal val="#ppt_h"/>
                                          </p:val>
                                        </p:tav>
                                      </p:tavLst>
                                    </p:anim>
                                    <p:animEffect transition="in" filter="fade">
                                      <p:cBhvr>
                                        <p:cTn id="324" dur="500"/>
                                        <p:tgtEl>
                                          <p:spTgt spid="11328"/>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57"/>
                                        </p:tgtEl>
                                        <p:attrNameLst>
                                          <p:attrName>style.visibility</p:attrName>
                                        </p:attrNameLst>
                                      </p:cBhvr>
                                      <p:to>
                                        <p:strVal val="visible"/>
                                      </p:to>
                                    </p:set>
                                    <p:anim calcmode="lin" valueType="num">
                                      <p:cBhvr>
                                        <p:cTn id="327" dur="500" fill="hold"/>
                                        <p:tgtEl>
                                          <p:spTgt spid="57"/>
                                        </p:tgtEl>
                                        <p:attrNameLst>
                                          <p:attrName>ppt_w</p:attrName>
                                        </p:attrNameLst>
                                      </p:cBhvr>
                                      <p:tavLst>
                                        <p:tav tm="0">
                                          <p:val>
                                            <p:fltVal val="0"/>
                                          </p:val>
                                        </p:tav>
                                        <p:tav tm="100000">
                                          <p:val>
                                            <p:strVal val="#ppt_w"/>
                                          </p:val>
                                        </p:tav>
                                      </p:tavLst>
                                    </p:anim>
                                    <p:anim calcmode="lin" valueType="num">
                                      <p:cBhvr>
                                        <p:cTn id="328" dur="500" fill="hold"/>
                                        <p:tgtEl>
                                          <p:spTgt spid="57"/>
                                        </p:tgtEl>
                                        <p:attrNameLst>
                                          <p:attrName>ppt_h</p:attrName>
                                        </p:attrNameLst>
                                      </p:cBhvr>
                                      <p:tavLst>
                                        <p:tav tm="0">
                                          <p:val>
                                            <p:fltVal val="0"/>
                                          </p:val>
                                        </p:tav>
                                        <p:tav tm="100000">
                                          <p:val>
                                            <p:strVal val="#ppt_h"/>
                                          </p:val>
                                        </p:tav>
                                      </p:tavLst>
                                    </p:anim>
                                    <p:animEffect transition="in" filter="fade">
                                      <p:cBhvr>
                                        <p:cTn id="329" dur="500"/>
                                        <p:tgtEl>
                                          <p:spTgt spid="57"/>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58"/>
                                        </p:tgtEl>
                                        <p:attrNameLst>
                                          <p:attrName>style.visibility</p:attrName>
                                        </p:attrNameLst>
                                      </p:cBhvr>
                                      <p:to>
                                        <p:strVal val="visible"/>
                                      </p:to>
                                    </p:set>
                                    <p:anim calcmode="lin" valueType="num">
                                      <p:cBhvr>
                                        <p:cTn id="332" dur="500" fill="hold"/>
                                        <p:tgtEl>
                                          <p:spTgt spid="58"/>
                                        </p:tgtEl>
                                        <p:attrNameLst>
                                          <p:attrName>ppt_w</p:attrName>
                                        </p:attrNameLst>
                                      </p:cBhvr>
                                      <p:tavLst>
                                        <p:tav tm="0">
                                          <p:val>
                                            <p:fltVal val="0"/>
                                          </p:val>
                                        </p:tav>
                                        <p:tav tm="100000">
                                          <p:val>
                                            <p:strVal val="#ppt_w"/>
                                          </p:val>
                                        </p:tav>
                                      </p:tavLst>
                                    </p:anim>
                                    <p:anim calcmode="lin" valueType="num">
                                      <p:cBhvr>
                                        <p:cTn id="333" dur="500" fill="hold"/>
                                        <p:tgtEl>
                                          <p:spTgt spid="58"/>
                                        </p:tgtEl>
                                        <p:attrNameLst>
                                          <p:attrName>ppt_h</p:attrName>
                                        </p:attrNameLst>
                                      </p:cBhvr>
                                      <p:tavLst>
                                        <p:tav tm="0">
                                          <p:val>
                                            <p:fltVal val="0"/>
                                          </p:val>
                                        </p:tav>
                                        <p:tav tm="100000">
                                          <p:val>
                                            <p:strVal val="#ppt_h"/>
                                          </p:val>
                                        </p:tav>
                                      </p:tavLst>
                                    </p:anim>
                                    <p:animEffect transition="in" filter="fade">
                                      <p:cBhvr>
                                        <p:cTn id="334" dur="500"/>
                                        <p:tgtEl>
                                          <p:spTgt spid="58"/>
                                        </p:tgtEl>
                                      </p:cBhvr>
                                    </p:animEffect>
                                  </p:childTnLst>
                                </p:cTn>
                              </p:par>
                              <p:par>
                                <p:cTn id="335" presetID="53" presetClass="entr" presetSubtype="16" fill="hold" nodeType="withEffect">
                                  <p:stCondLst>
                                    <p:cond delay="0"/>
                                  </p:stCondLst>
                                  <p:childTnLst>
                                    <p:set>
                                      <p:cBhvr>
                                        <p:cTn id="336" dur="1" fill="hold">
                                          <p:stCondLst>
                                            <p:cond delay="0"/>
                                          </p:stCondLst>
                                        </p:cTn>
                                        <p:tgtEl>
                                          <p:spTgt spid="11331"/>
                                        </p:tgtEl>
                                        <p:attrNameLst>
                                          <p:attrName>style.visibility</p:attrName>
                                        </p:attrNameLst>
                                      </p:cBhvr>
                                      <p:to>
                                        <p:strVal val="visible"/>
                                      </p:to>
                                    </p:set>
                                    <p:anim calcmode="lin" valueType="num">
                                      <p:cBhvr>
                                        <p:cTn id="337" dur="500" fill="hold"/>
                                        <p:tgtEl>
                                          <p:spTgt spid="11331"/>
                                        </p:tgtEl>
                                        <p:attrNameLst>
                                          <p:attrName>ppt_w</p:attrName>
                                        </p:attrNameLst>
                                      </p:cBhvr>
                                      <p:tavLst>
                                        <p:tav tm="0">
                                          <p:val>
                                            <p:fltVal val="0"/>
                                          </p:val>
                                        </p:tav>
                                        <p:tav tm="100000">
                                          <p:val>
                                            <p:strVal val="#ppt_w"/>
                                          </p:val>
                                        </p:tav>
                                      </p:tavLst>
                                    </p:anim>
                                    <p:anim calcmode="lin" valueType="num">
                                      <p:cBhvr>
                                        <p:cTn id="338" dur="500" fill="hold"/>
                                        <p:tgtEl>
                                          <p:spTgt spid="11331"/>
                                        </p:tgtEl>
                                        <p:attrNameLst>
                                          <p:attrName>ppt_h</p:attrName>
                                        </p:attrNameLst>
                                      </p:cBhvr>
                                      <p:tavLst>
                                        <p:tav tm="0">
                                          <p:val>
                                            <p:fltVal val="0"/>
                                          </p:val>
                                        </p:tav>
                                        <p:tav tm="100000">
                                          <p:val>
                                            <p:strVal val="#ppt_h"/>
                                          </p:val>
                                        </p:tav>
                                      </p:tavLst>
                                    </p:anim>
                                    <p:animEffect transition="in" filter="fade">
                                      <p:cBhvr>
                                        <p:cTn id="339" dur="500"/>
                                        <p:tgtEl>
                                          <p:spTgt spid="11331"/>
                                        </p:tgtEl>
                                      </p:cBhvr>
                                    </p:animEffect>
                                  </p:childTnLst>
                                </p:cTn>
                              </p:par>
                              <p:par>
                                <p:cTn id="340" presetID="53" presetClass="entr" presetSubtype="16" fill="hold" nodeType="withEffect">
                                  <p:stCondLst>
                                    <p:cond delay="0"/>
                                  </p:stCondLst>
                                  <p:childTnLst>
                                    <p:set>
                                      <p:cBhvr>
                                        <p:cTn id="341" dur="1" fill="hold">
                                          <p:stCondLst>
                                            <p:cond delay="0"/>
                                          </p:stCondLst>
                                        </p:cTn>
                                        <p:tgtEl>
                                          <p:spTgt spid="11332"/>
                                        </p:tgtEl>
                                        <p:attrNameLst>
                                          <p:attrName>style.visibility</p:attrName>
                                        </p:attrNameLst>
                                      </p:cBhvr>
                                      <p:to>
                                        <p:strVal val="visible"/>
                                      </p:to>
                                    </p:set>
                                    <p:anim calcmode="lin" valueType="num">
                                      <p:cBhvr>
                                        <p:cTn id="342" dur="500" fill="hold"/>
                                        <p:tgtEl>
                                          <p:spTgt spid="11332"/>
                                        </p:tgtEl>
                                        <p:attrNameLst>
                                          <p:attrName>ppt_w</p:attrName>
                                        </p:attrNameLst>
                                      </p:cBhvr>
                                      <p:tavLst>
                                        <p:tav tm="0">
                                          <p:val>
                                            <p:fltVal val="0"/>
                                          </p:val>
                                        </p:tav>
                                        <p:tav tm="100000">
                                          <p:val>
                                            <p:strVal val="#ppt_w"/>
                                          </p:val>
                                        </p:tav>
                                      </p:tavLst>
                                    </p:anim>
                                    <p:anim calcmode="lin" valueType="num">
                                      <p:cBhvr>
                                        <p:cTn id="343" dur="500" fill="hold"/>
                                        <p:tgtEl>
                                          <p:spTgt spid="11332"/>
                                        </p:tgtEl>
                                        <p:attrNameLst>
                                          <p:attrName>ppt_h</p:attrName>
                                        </p:attrNameLst>
                                      </p:cBhvr>
                                      <p:tavLst>
                                        <p:tav tm="0">
                                          <p:val>
                                            <p:fltVal val="0"/>
                                          </p:val>
                                        </p:tav>
                                        <p:tav tm="100000">
                                          <p:val>
                                            <p:strVal val="#ppt_h"/>
                                          </p:val>
                                        </p:tav>
                                      </p:tavLst>
                                    </p:anim>
                                    <p:animEffect transition="in" filter="fade">
                                      <p:cBhvr>
                                        <p:cTn id="344" dur="500"/>
                                        <p:tgtEl>
                                          <p:spTgt spid="11332"/>
                                        </p:tgtEl>
                                      </p:cBhvr>
                                    </p:animEffect>
                                  </p:childTnLst>
                                </p:cTn>
                              </p:par>
                              <p:par>
                                <p:cTn id="345" presetID="53" presetClass="entr" presetSubtype="16" fill="hold" nodeType="withEffect">
                                  <p:stCondLst>
                                    <p:cond delay="0"/>
                                  </p:stCondLst>
                                  <p:childTnLst>
                                    <p:set>
                                      <p:cBhvr>
                                        <p:cTn id="346" dur="1" fill="hold">
                                          <p:stCondLst>
                                            <p:cond delay="0"/>
                                          </p:stCondLst>
                                        </p:cTn>
                                        <p:tgtEl>
                                          <p:spTgt spid="11333"/>
                                        </p:tgtEl>
                                        <p:attrNameLst>
                                          <p:attrName>style.visibility</p:attrName>
                                        </p:attrNameLst>
                                      </p:cBhvr>
                                      <p:to>
                                        <p:strVal val="visible"/>
                                      </p:to>
                                    </p:set>
                                    <p:anim calcmode="lin" valueType="num">
                                      <p:cBhvr>
                                        <p:cTn id="347" dur="500" fill="hold"/>
                                        <p:tgtEl>
                                          <p:spTgt spid="11333"/>
                                        </p:tgtEl>
                                        <p:attrNameLst>
                                          <p:attrName>ppt_w</p:attrName>
                                        </p:attrNameLst>
                                      </p:cBhvr>
                                      <p:tavLst>
                                        <p:tav tm="0">
                                          <p:val>
                                            <p:fltVal val="0"/>
                                          </p:val>
                                        </p:tav>
                                        <p:tav tm="100000">
                                          <p:val>
                                            <p:strVal val="#ppt_w"/>
                                          </p:val>
                                        </p:tav>
                                      </p:tavLst>
                                    </p:anim>
                                    <p:anim calcmode="lin" valueType="num">
                                      <p:cBhvr>
                                        <p:cTn id="348" dur="500" fill="hold"/>
                                        <p:tgtEl>
                                          <p:spTgt spid="11333"/>
                                        </p:tgtEl>
                                        <p:attrNameLst>
                                          <p:attrName>ppt_h</p:attrName>
                                        </p:attrNameLst>
                                      </p:cBhvr>
                                      <p:tavLst>
                                        <p:tav tm="0">
                                          <p:val>
                                            <p:fltVal val="0"/>
                                          </p:val>
                                        </p:tav>
                                        <p:tav tm="100000">
                                          <p:val>
                                            <p:strVal val="#ppt_h"/>
                                          </p:val>
                                        </p:tav>
                                      </p:tavLst>
                                    </p:anim>
                                    <p:animEffect transition="in" filter="fade">
                                      <p:cBhvr>
                                        <p:cTn id="349" dur="500"/>
                                        <p:tgtEl>
                                          <p:spTgt spid="11333"/>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59"/>
                                        </p:tgtEl>
                                        <p:attrNameLst>
                                          <p:attrName>style.visibility</p:attrName>
                                        </p:attrNameLst>
                                      </p:cBhvr>
                                      <p:to>
                                        <p:strVal val="visible"/>
                                      </p:to>
                                    </p:set>
                                    <p:anim calcmode="lin" valueType="num">
                                      <p:cBhvr>
                                        <p:cTn id="352" dur="500" fill="hold"/>
                                        <p:tgtEl>
                                          <p:spTgt spid="59"/>
                                        </p:tgtEl>
                                        <p:attrNameLst>
                                          <p:attrName>ppt_w</p:attrName>
                                        </p:attrNameLst>
                                      </p:cBhvr>
                                      <p:tavLst>
                                        <p:tav tm="0">
                                          <p:val>
                                            <p:fltVal val="0"/>
                                          </p:val>
                                        </p:tav>
                                        <p:tav tm="100000">
                                          <p:val>
                                            <p:strVal val="#ppt_w"/>
                                          </p:val>
                                        </p:tav>
                                      </p:tavLst>
                                    </p:anim>
                                    <p:anim calcmode="lin" valueType="num">
                                      <p:cBhvr>
                                        <p:cTn id="353" dur="500" fill="hold"/>
                                        <p:tgtEl>
                                          <p:spTgt spid="59"/>
                                        </p:tgtEl>
                                        <p:attrNameLst>
                                          <p:attrName>ppt_h</p:attrName>
                                        </p:attrNameLst>
                                      </p:cBhvr>
                                      <p:tavLst>
                                        <p:tav tm="0">
                                          <p:val>
                                            <p:fltVal val="0"/>
                                          </p:val>
                                        </p:tav>
                                        <p:tav tm="100000">
                                          <p:val>
                                            <p:strVal val="#ppt_h"/>
                                          </p:val>
                                        </p:tav>
                                      </p:tavLst>
                                    </p:anim>
                                    <p:animEffect transition="in" filter="fade">
                                      <p:cBhvr>
                                        <p:cTn id="354" dur="500"/>
                                        <p:tgtEl>
                                          <p:spTgt spid="59"/>
                                        </p:tgtEl>
                                      </p:cBhvr>
                                    </p:animEffect>
                                  </p:childTnLst>
                                </p:cTn>
                              </p:par>
                              <p:par>
                                <p:cTn id="355" presetID="53" presetClass="entr" presetSubtype="16" fill="hold" nodeType="withEffect">
                                  <p:stCondLst>
                                    <p:cond delay="0"/>
                                  </p:stCondLst>
                                  <p:childTnLst>
                                    <p:set>
                                      <p:cBhvr>
                                        <p:cTn id="356" dur="1" fill="hold">
                                          <p:stCondLst>
                                            <p:cond delay="0"/>
                                          </p:stCondLst>
                                        </p:cTn>
                                        <p:tgtEl>
                                          <p:spTgt spid="11335"/>
                                        </p:tgtEl>
                                        <p:attrNameLst>
                                          <p:attrName>style.visibility</p:attrName>
                                        </p:attrNameLst>
                                      </p:cBhvr>
                                      <p:to>
                                        <p:strVal val="visible"/>
                                      </p:to>
                                    </p:set>
                                    <p:anim calcmode="lin" valueType="num">
                                      <p:cBhvr>
                                        <p:cTn id="357" dur="500" fill="hold"/>
                                        <p:tgtEl>
                                          <p:spTgt spid="11335"/>
                                        </p:tgtEl>
                                        <p:attrNameLst>
                                          <p:attrName>ppt_w</p:attrName>
                                        </p:attrNameLst>
                                      </p:cBhvr>
                                      <p:tavLst>
                                        <p:tav tm="0">
                                          <p:val>
                                            <p:fltVal val="0"/>
                                          </p:val>
                                        </p:tav>
                                        <p:tav tm="100000">
                                          <p:val>
                                            <p:strVal val="#ppt_w"/>
                                          </p:val>
                                        </p:tav>
                                      </p:tavLst>
                                    </p:anim>
                                    <p:anim calcmode="lin" valueType="num">
                                      <p:cBhvr>
                                        <p:cTn id="358" dur="500" fill="hold"/>
                                        <p:tgtEl>
                                          <p:spTgt spid="11335"/>
                                        </p:tgtEl>
                                        <p:attrNameLst>
                                          <p:attrName>ppt_h</p:attrName>
                                        </p:attrNameLst>
                                      </p:cBhvr>
                                      <p:tavLst>
                                        <p:tav tm="0">
                                          <p:val>
                                            <p:fltVal val="0"/>
                                          </p:val>
                                        </p:tav>
                                        <p:tav tm="100000">
                                          <p:val>
                                            <p:strVal val="#ppt_h"/>
                                          </p:val>
                                        </p:tav>
                                      </p:tavLst>
                                    </p:anim>
                                    <p:animEffect transition="in" filter="fade">
                                      <p:cBhvr>
                                        <p:cTn id="359" dur="500"/>
                                        <p:tgtEl>
                                          <p:spTgt spid="11335"/>
                                        </p:tgtEl>
                                      </p:cBhvr>
                                    </p:animEffect>
                                  </p:childTnLst>
                                </p:cTn>
                              </p:par>
                              <p:par>
                                <p:cTn id="360" presetID="53" presetClass="entr" presetSubtype="16" fill="hold" nodeType="withEffect">
                                  <p:stCondLst>
                                    <p:cond delay="0"/>
                                  </p:stCondLst>
                                  <p:childTnLst>
                                    <p:set>
                                      <p:cBhvr>
                                        <p:cTn id="361" dur="1" fill="hold">
                                          <p:stCondLst>
                                            <p:cond delay="0"/>
                                          </p:stCondLst>
                                        </p:cTn>
                                        <p:tgtEl>
                                          <p:spTgt spid="11336"/>
                                        </p:tgtEl>
                                        <p:attrNameLst>
                                          <p:attrName>style.visibility</p:attrName>
                                        </p:attrNameLst>
                                      </p:cBhvr>
                                      <p:to>
                                        <p:strVal val="visible"/>
                                      </p:to>
                                    </p:set>
                                    <p:anim calcmode="lin" valueType="num">
                                      <p:cBhvr>
                                        <p:cTn id="362" dur="500" fill="hold"/>
                                        <p:tgtEl>
                                          <p:spTgt spid="11336"/>
                                        </p:tgtEl>
                                        <p:attrNameLst>
                                          <p:attrName>ppt_w</p:attrName>
                                        </p:attrNameLst>
                                      </p:cBhvr>
                                      <p:tavLst>
                                        <p:tav tm="0">
                                          <p:val>
                                            <p:fltVal val="0"/>
                                          </p:val>
                                        </p:tav>
                                        <p:tav tm="100000">
                                          <p:val>
                                            <p:strVal val="#ppt_w"/>
                                          </p:val>
                                        </p:tav>
                                      </p:tavLst>
                                    </p:anim>
                                    <p:anim calcmode="lin" valueType="num">
                                      <p:cBhvr>
                                        <p:cTn id="363" dur="500" fill="hold"/>
                                        <p:tgtEl>
                                          <p:spTgt spid="11336"/>
                                        </p:tgtEl>
                                        <p:attrNameLst>
                                          <p:attrName>ppt_h</p:attrName>
                                        </p:attrNameLst>
                                      </p:cBhvr>
                                      <p:tavLst>
                                        <p:tav tm="0">
                                          <p:val>
                                            <p:fltVal val="0"/>
                                          </p:val>
                                        </p:tav>
                                        <p:tav tm="100000">
                                          <p:val>
                                            <p:strVal val="#ppt_h"/>
                                          </p:val>
                                        </p:tav>
                                      </p:tavLst>
                                    </p:anim>
                                    <p:animEffect transition="in" filter="fade">
                                      <p:cBhvr>
                                        <p:cTn id="364" dur="500"/>
                                        <p:tgtEl>
                                          <p:spTgt spid="11336"/>
                                        </p:tgtEl>
                                      </p:cBhvr>
                                    </p:animEffect>
                                  </p:childTnLst>
                                </p:cTn>
                              </p:par>
                              <p:par>
                                <p:cTn id="365" presetID="53" presetClass="entr" presetSubtype="16" fill="hold" grpId="0" nodeType="withEffect">
                                  <p:stCondLst>
                                    <p:cond delay="0"/>
                                  </p:stCondLst>
                                  <p:childTnLst>
                                    <p:set>
                                      <p:cBhvr>
                                        <p:cTn id="366" dur="1" fill="hold">
                                          <p:stCondLst>
                                            <p:cond delay="0"/>
                                          </p:stCondLst>
                                        </p:cTn>
                                        <p:tgtEl>
                                          <p:spTgt spid="60"/>
                                        </p:tgtEl>
                                        <p:attrNameLst>
                                          <p:attrName>style.visibility</p:attrName>
                                        </p:attrNameLst>
                                      </p:cBhvr>
                                      <p:to>
                                        <p:strVal val="visible"/>
                                      </p:to>
                                    </p:set>
                                    <p:anim calcmode="lin" valueType="num">
                                      <p:cBhvr>
                                        <p:cTn id="367" dur="500" fill="hold"/>
                                        <p:tgtEl>
                                          <p:spTgt spid="60"/>
                                        </p:tgtEl>
                                        <p:attrNameLst>
                                          <p:attrName>ppt_w</p:attrName>
                                        </p:attrNameLst>
                                      </p:cBhvr>
                                      <p:tavLst>
                                        <p:tav tm="0">
                                          <p:val>
                                            <p:fltVal val="0"/>
                                          </p:val>
                                        </p:tav>
                                        <p:tav tm="100000">
                                          <p:val>
                                            <p:strVal val="#ppt_w"/>
                                          </p:val>
                                        </p:tav>
                                      </p:tavLst>
                                    </p:anim>
                                    <p:anim calcmode="lin" valueType="num">
                                      <p:cBhvr>
                                        <p:cTn id="368" dur="500" fill="hold"/>
                                        <p:tgtEl>
                                          <p:spTgt spid="60"/>
                                        </p:tgtEl>
                                        <p:attrNameLst>
                                          <p:attrName>ppt_h</p:attrName>
                                        </p:attrNameLst>
                                      </p:cBhvr>
                                      <p:tavLst>
                                        <p:tav tm="0">
                                          <p:val>
                                            <p:fltVal val="0"/>
                                          </p:val>
                                        </p:tav>
                                        <p:tav tm="100000">
                                          <p:val>
                                            <p:strVal val="#ppt_h"/>
                                          </p:val>
                                        </p:tav>
                                      </p:tavLst>
                                    </p:anim>
                                    <p:animEffect transition="in" filter="fade">
                                      <p:cBhvr>
                                        <p:cTn id="369" dur="500"/>
                                        <p:tgtEl>
                                          <p:spTgt spid="60"/>
                                        </p:tgtEl>
                                      </p:cBhvr>
                                    </p:animEffect>
                                  </p:childTnLst>
                                </p:cTn>
                              </p:par>
                              <p:par>
                                <p:cTn id="370" presetID="53" presetClass="entr" presetSubtype="16" fill="hold" nodeType="withEffect">
                                  <p:stCondLst>
                                    <p:cond delay="0"/>
                                  </p:stCondLst>
                                  <p:childTnLst>
                                    <p:set>
                                      <p:cBhvr>
                                        <p:cTn id="371" dur="1" fill="hold">
                                          <p:stCondLst>
                                            <p:cond delay="0"/>
                                          </p:stCondLst>
                                        </p:cTn>
                                        <p:tgtEl>
                                          <p:spTgt spid="11338"/>
                                        </p:tgtEl>
                                        <p:attrNameLst>
                                          <p:attrName>style.visibility</p:attrName>
                                        </p:attrNameLst>
                                      </p:cBhvr>
                                      <p:to>
                                        <p:strVal val="visible"/>
                                      </p:to>
                                    </p:set>
                                    <p:anim calcmode="lin" valueType="num">
                                      <p:cBhvr>
                                        <p:cTn id="372" dur="500" fill="hold"/>
                                        <p:tgtEl>
                                          <p:spTgt spid="11338"/>
                                        </p:tgtEl>
                                        <p:attrNameLst>
                                          <p:attrName>ppt_w</p:attrName>
                                        </p:attrNameLst>
                                      </p:cBhvr>
                                      <p:tavLst>
                                        <p:tav tm="0">
                                          <p:val>
                                            <p:fltVal val="0"/>
                                          </p:val>
                                        </p:tav>
                                        <p:tav tm="100000">
                                          <p:val>
                                            <p:strVal val="#ppt_w"/>
                                          </p:val>
                                        </p:tav>
                                      </p:tavLst>
                                    </p:anim>
                                    <p:anim calcmode="lin" valueType="num">
                                      <p:cBhvr>
                                        <p:cTn id="373" dur="500" fill="hold"/>
                                        <p:tgtEl>
                                          <p:spTgt spid="11338"/>
                                        </p:tgtEl>
                                        <p:attrNameLst>
                                          <p:attrName>ppt_h</p:attrName>
                                        </p:attrNameLst>
                                      </p:cBhvr>
                                      <p:tavLst>
                                        <p:tav tm="0">
                                          <p:val>
                                            <p:fltVal val="0"/>
                                          </p:val>
                                        </p:tav>
                                        <p:tav tm="100000">
                                          <p:val>
                                            <p:strVal val="#ppt_h"/>
                                          </p:val>
                                        </p:tav>
                                      </p:tavLst>
                                    </p:anim>
                                    <p:animEffect transition="in" filter="fade">
                                      <p:cBhvr>
                                        <p:cTn id="374" dur="500"/>
                                        <p:tgtEl>
                                          <p:spTgt spid="11338"/>
                                        </p:tgtEl>
                                      </p:cBhvr>
                                    </p:animEffect>
                                  </p:childTnLst>
                                </p:cTn>
                              </p:par>
                              <p:par>
                                <p:cTn id="375" presetID="53" presetClass="entr" presetSubtype="16" fill="hold" nodeType="withEffect">
                                  <p:stCondLst>
                                    <p:cond delay="0"/>
                                  </p:stCondLst>
                                  <p:childTnLst>
                                    <p:set>
                                      <p:cBhvr>
                                        <p:cTn id="376" dur="1" fill="hold">
                                          <p:stCondLst>
                                            <p:cond delay="0"/>
                                          </p:stCondLst>
                                        </p:cTn>
                                        <p:tgtEl>
                                          <p:spTgt spid="11339"/>
                                        </p:tgtEl>
                                        <p:attrNameLst>
                                          <p:attrName>style.visibility</p:attrName>
                                        </p:attrNameLst>
                                      </p:cBhvr>
                                      <p:to>
                                        <p:strVal val="visible"/>
                                      </p:to>
                                    </p:set>
                                    <p:anim calcmode="lin" valueType="num">
                                      <p:cBhvr>
                                        <p:cTn id="377" dur="500" fill="hold"/>
                                        <p:tgtEl>
                                          <p:spTgt spid="11339"/>
                                        </p:tgtEl>
                                        <p:attrNameLst>
                                          <p:attrName>ppt_w</p:attrName>
                                        </p:attrNameLst>
                                      </p:cBhvr>
                                      <p:tavLst>
                                        <p:tav tm="0">
                                          <p:val>
                                            <p:fltVal val="0"/>
                                          </p:val>
                                        </p:tav>
                                        <p:tav tm="100000">
                                          <p:val>
                                            <p:strVal val="#ppt_w"/>
                                          </p:val>
                                        </p:tav>
                                      </p:tavLst>
                                    </p:anim>
                                    <p:anim calcmode="lin" valueType="num">
                                      <p:cBhvr>
                                        <p:cTn id="378" dur="500" fill="hold"/>
                                        <p:tgtEl>
                                          <p:spTgt spid="11339"/>
                                        </p:tgtEl>
                                        <p:attrNameLst>
                                          <p:attrName>ppt_h</p:attrName>
                                        </p:attrNameLst>
                                      </p:cBhvr>
                                      <p:tavLst>
                                        <p:tav tm="0">
                                          <p:val>
                                            <p:fltVal val="0"/>
                                          </p:val>
                                        </p:tav>
                                        <p:tav tm="100000">
                                          <p:val>
                                            <p:strVal val="#ppt_h"/>
                                          </p:val>
                                        </p:tav>
                                      </p:tavLst>
                                    </p:anim>
                                    <p:animEffect transition="in" filter="fade">
                                      <p:cBhvr>
                                        <p:cTn id="379" dur="500"/>
                                        <p:tgtEl>
                                          <p:spTgt spid="11339"/>
                                        </p:tgtEl>
                                      </p:cBhvr>
                                    </p:animEffect>
                                  </p:childTnLst>
                                </p:cTn>
                              </p:par>
                              <p:par>
                                <p:cTn id="380" presetID="53" presetClass="entr" presetSubtype="16" fill="hold" nodeType="withEffect">
                                  <p:stCondLst>
                                    <p:cond delay="0"/>
                                  </p:stCondLst>
                                  <p:childTnLst>
                                    <p:set>
                                      <p:cBhvr>
                                        <p:cTn id="381" dur="1" fill="hold">
                                          <p:stCondLst>
                                            <p:cond delay="0"/>
                                          </p:stCondLst>
                                        </p:cTn>
                                        <p:tgtEl>
                                          <p:spTgt spid="11340"/>
                                        </p:tgtEl>
                                        <p:attrNameLst>
                                          <p:attrName>style.visibility</p:attrName>
                                        </p:attrNameLst>
                                      </p:cBhvr>
                                      <p:to>
                                        <p:strVal val="visible"/>
                                      </p:to>
                                    </p:set>
                                    <p:anim calcmode="lin" valueType="num">
                                      <p:cBhvr>
                                        <p:cTn id="382" dur="500" fill="hold"/>
                                        <p:tgtEl>
                                          <p:spTgt spid="11340"/>
                                        </p:tgtEl>
                                        <p:attrNameLst>
                                          <p:attrName>ppt_w</p:attrName>
                                        </p:attrNameLst>
                                      </p:cBhvr>
                                      <p:tavLst>
                                        <p:tav tm="0">
                                          <p:val>
                                            <p:fltVal val="0"/>
                                          </p:val>
                                        </p:tav>
                                        <p:tav tm="100000">
                                          <p:val>
                                            <p:strVal val="#ppt_w"/>
                                          </p:val>
                                        </p:tav>
                                      </p:tavLst>
                                    </p:anim>
                                    <p:anim calcmode="lin" valueType="num">
                                      <p:cBhvr>
                                        <p:cTn id="383" dur="500" fill="hold"/>
                                        <p:tgtEl>
                                          <p:spTgt spid="11340"/>
                                        </p:tgtEl>
                                        <p:attrNameLst>
                                          <p:attrName>ppt_h</p:attrName>
                                        </p:attrNameLst>
                                      </p:cBhvr>
                                      <p:tavLst>
                                        <p:tav tm="0">
                                          <p:val>
                                            <p:fltVal val="0"/>
                                          </p:val>
                                        </p:tav>
                                        <p:tav tm="100000">
                                          <p:val>
                                            <p:strVal val="#ppt_h"/>
                                          </p:val>
                                        </p:tav>
                                      </p:tavLst>
                                    </p:anim>
                                    <p:animEffect transition="in" filter="fade">
                                      <p:cBhvr>
                                        <p:cTn id="384" dur="500"/>
                                        <p:tgtEl>
                                          <p:spTgt spid="11340"/>
                                        </p:tgtEl>
                                      </p:cBhvr>
                                    </p:animEffect>
                                  </p:childTnLst>
                                </p:cTn>
                              </p:par>
                              <p:par>
                                <p:cTn id="385" presetID="53" presetClass="entr" presetSubtype="16" fill="hold" nodeType="withEffect">
                                  <p:stCondLst>
                                    <p:cond delay="0"/>
                                  </p:stCondLst>
                                  <p:childTnLst>
                                    <p:set>
                                      <p:cBhvr>
                                        <p:cTn id="386" dur="1" fill="hold">
                                          <p:stCondLst>
                                            <p:cond delay="0"/>
                                          </p:stCondLst>
                                        </p:cTn>
                                        <p:tgtEl>
                                          <p:spTgt spid="11341"/>
                                        </p:tgtEl>
                                        <p:attrNameLst>
                                          <p:attrName>style.visibility</p:attrName>
                                        </p:attrNameLst>
                                      </p:cBhvr>
                                      <p:to>
                                        <p:strVal val="visible"/>
                                      </p:to>
                                    </p:set>
                                    <p:anim calcmode="lin" valueType="num">
                                      <p:cBhvr>
                                        <p:cTn id="387" dur="500" fill="hold"/>
                                        <p:tgtEl>
                                          <p:spTgt spid="11341"/>
                                        </p:tgtEl>
                                        <p:attrNameLst>
                                          <p:attrName>ppt_w</p:attrName>
                                        </p:attrNameLst>
                                      </p:cBhvr>
                                      <p:tavLst>
                                        <p:tav tm="0">
                                          <p:val>
                                            <p:fltVal val="0"/>
                                          </p:val>
                                        </p:tav>
                                        <p:tav tm="100000">
                                          <p:val>
                                            <p:strVal val="#ppt_w"/>
                                          </p:val>
                                        </p:tav>
                                      </p:tavLst>
                                    </p:anim>
                                    <p:anim calcmode="lin" valueType="num">
                                      <p:cBhvr>
                                        <p:cTn id="388" dur="500" fill="hold"/>
                                        <p:tgtEl>
                                          <p:spTgt spid="11341"/>
                                        </p:tgtEl>
                                        <p:attrNameLst>
                                          <p:attrName>ppt_h</p:attrName>
                                        </p:attrNameLst>
                                      </p:cBhvr>
                                      <p:tavLst>
                                        <p:tav tm="0">
                                          <p:val>
                                            <p:fltVal val="0"/>
                                          </p:val>
                                        </p:tav>
                                        <p:tav tm="100000">
                                          <p:val>
                                            <p:strVal val="#ppt_h"/>
                                          </p:val>
                                        </p:tav>
                                      </p:tavLst>
                                    </p:anim>
                                    <p:animEffect transition="in" filter="fade">
                                      <p:cBhvr>
                                        <p:cTn id="389" dur="500"/>
                                        <p:tgtEl>
                                          <p:spTgt spid="11341"/>
                                        </p:tgtEl>
                                      </p:cBhvr>
                                    </p:animEffect>
                                  </p:childTnLst>
                                </p:cTn>
                              </p:par>
                              <p:par>
                                <p:cTn id="390" presetID="53" presetClass="entr" presetSubtype="16" fill="hold" grpId="0" nodeType="withEffect">
                                  <p:stCondLst>
                                    <p:cond delay="0"/>
                                  </p:stCondLst>
                                  <p:childTnLst>
                                    <p:set>
                                      <p:cBhvr>
                                        <p:cTn id="391" dur="1" fill="hold">
                                          <p:stCondLst>
                                            <p:cond delay="0"/>
                                          </p:stCondLst>
                                        </p:cTn>
                                        <p:tgtEl>
                                          <p:spTgt spid="61"/>
                                        </p:tgtEl>
                                        <p:attrNameLst>
                                          <p:attrName>style.visibility</p:attrName>
                                        </p:attrNameLst>
                                      </p:cBhvr>
                                      <p:to>
                                        <p:strVal val="visible"/>
                                      </p:to>
                                    </p:set>
                                    <p:anim calcmode="lin" valueType="num">
                                      <p:cBhvr>
                                        <p:cTn id="392" dur="500" fill="hold"/>
                                        <p:tgtEl>
                                          <p:spTgt spid="61"/>
                                        </p:tgtEl>
                                        <p:attrNameLst>
                                          <p:attrName>ppt_w</p:attrName>
                                        </p:attrNameLst>
                                      </p:cBhvr>
                                      <p:tavLst>
                                        <p:tav tm="0">
                                          <p:val>
                                            <p:fltVal val="0"/>
                                          </p:val>
                                        </p:tav>
                                        <p:tav tm="100000">
                                          <p:val>
                                            <p:strVal val="#ppt_w"/>
                                          </p:val>
                                        </p:tav>
                                      </p:tavLst>
                                    </p:anim>
                                    <p:anim calcmode="lin" valueType="num">
                                      <p:cBhvr>
                                        <p:cTn id="393" dur="500" fill="hold"/>
                                        <p:tgtEl>
                                          <p:spTgt spid="61"/>
                                        </p:tgtEl>
                                        <p:attrNameLst>
                                          <p:attrName>ppt_h</p:attrName>
                                        </p:attrNameLst>
                                      </p:cBhvr>
                                      <p:tavLst>
                                        <p:tav tm="0">
                                          <p:val>
                                            <p:fltVal val="0"/>
                                          </p:val>
                                        </p:tav>
                                        <p:tav tm="100000">
                                          <p:val>
                                            <p:strVal val="#ppt_h"/>
                                          </p:val>
                                        </p:tav>
                                      </p:tavLst>
                                    </p:anim>
                                    <p:animEffect transition="in" filter="fade">
                                      <p:cBhvr>
                                        <p:cTn id="394" dur="500"/>
                                        <p:tgtEl>
                                          <p:spTgt spid="61"/>
                                        </p:tgtEl>
                                      </p:cBhvr>
                                    </p:animEffect>
                                  </p:childTnLst>
                                </p:cTn>
                              </p:par>
                              <p:par>
                                <p:cTn id="395" presetID="53" presetClass="entr" presetSubtype="16" fill="hold" nodeType="withEffect">
                                  <p:stCondLst>
                                    <p:cond delay="0"/>
                                  </p:stCondLst>
                                  <p:childTnLst>
                                    <p:set>
                                      <p:cBhvr>
                                        <p:cTn id="396" dur="1" fill="hold">
                                          <p:stCondLst>
                                            <p:cond delay="0"/>
                                          </p:stCondLst>
                                        </p:cTn>
                                        <p:tgtEl>
                                          <p:spTgt spid="11343"/>
                                        </p:tgtEl>
                                        <p:attrNameLst>
                                          <p:attrName>style.visibility</p:attrName>
                                        </p:attrNameLst>
                                      </p:cBhvr>
                                      <p:to>
                                        <p:strVal val="visible"/>
                                      </p:to>
                                    </p:set>
                                    <p:anim calcmode="lin" valueType="num">
                                      <p:cBhvr>
                                        <p:cTn id="397" dur="500" fill="hold"/>
                                        <p:tgtEl>
                                          <p:spTgt spid="11343"/>
                                        </p:tgtEl>
                                        <p:attrNameLst>
                                          <p:attrName>ppt_w</p:attrName>
                                        </p:attrNameLst>
                                      </p:cBhvr>
                                      <p:tavLst>
                                        <p:tav tm="0">
                                          <p:val>
                                            <p:fltVal val="0"/>
                                          </p:val>
                                        </p:tav>
                                        <p:tav tm="100000">
                                          <p:val>
                                            <p:strVal val="#ppt_w"/>
                                          </p:val>
                                        </p:tav>
                                      </p:tavLst>
                                    </p:anim>
                                    <p:anim calcmode="lin" valueType="num">
                                      <p:cBhvr>
                                        <p:cTn id="398" dur="500" fill="hold"/>
                                        <p:tgtEl>
                                          <p:spTgt spid="11343"/>
                                        </p:tgtEl>
                                        <p:attrNameLst>
                                          <p:attrName>ppt_h</p:attrName>
                                        </p:attrNameLst>
                                      </p:cBhvr>
                                      <p:tavLst>
                                        <p:tav tm="0">
                                          <p:val>
                                            <p:fltVal val="0"/>
                                          </p:val>
                                        </p:tav>
                                        <p:tav tm="100000">
                                          <p:val>
                                            <p:strVal val="#ppt_h"/>
                                          </p:val>
                                        </p:tav>
                                      </p:tavLst>
                                    </p:anim>
                                    <p:animEffect transition="in" filter="fade">
                                      <p:cBhvr>
                                        <p:cTn id="399" dur="500"/>
                                        <p:tgtEl>
                                          <p:spTgt spid="11343"/>
                                        </p:tgtEl>
                                      </p:cBhvr>
                                    </p:animEffect>
                                  </p:childTnLst>
                                </p:cTn>
                              </p:par>
                              <p:par>
                                <p:cTn id="400" presetID="53" presetClass="entr" presetSubtype="16" fill="hold" nodeType="withEffect">
                                  <p:stCondLst>
                                    <p:cond delay="0"/>
                                  </p:stCondLst>
                                  <p:childTnLst>
                                    <p:set>
                                      <p:cBhvr>
                                        <p:cTn id="401" dur="1" fill="hold">
                                          <p:stCondLst>
                                            <p:cond delay="0"/>
                                          </p:stCondLst>
                                        </p:cTn>
                                        <p:tgtEl>
                                          <p:spTgt spid="11344"/>
                                        </p:tgtEl>
                                        <p:attrNameLst>
                                          <p:attrName>style.visibility</p:attrName>
                                        </p:attrNameLst>
                                      </p:cBhvr>
                                      <p:to>
                                        <p:strVal val="visible"/>
                                      </p:to>
                                    </p:set>
                                    <p:anim calcmode="lin" valueType="num">
                                      <p:cBhvr>
                                        <p:cTn id="402" dur="500" fill="hold"/>
                                        <p:tgtEl>
                                          <p:spTgt spid="11344"/>
                                        </p:tgtEl>
                                        <p:attrNameLst>
                                          <p:attrName>ppt_w</p:attrName>
                                        </p:attrNameLst>
                                      </p:cBhvr>
                                      <p:tavLst>
                                        <p:tav tm="0">
                                          <p:val>
                                            <p:fltVal val="0"/>
                                          </p:val>
                                        </p:tav>
                                        <p:tav tm="100000">
                                          <p:val>
                                            <p:strVal val="#ppt_w"/>
                                          </p:val>
                                        </p:tav>
                                      </p:tavLst>
                                    </p:anim>
                                    <p:anim calcmode="lin" valueType="num">
                                      <p:cBhvr>
                                        <p:cTn id="403" dur="500" fill="hold"/>
                                        <p:tgtEl>
                                          <p:spTgt spid="11344"/>
                                        </p:tgtEl>
                                        <p:attrNameLst>
                                          <p:attrName>ppt_h</p:attrName>
                                        </p:attrNameLst>
                                      </p:cBhvr>
                                      <p:tavLst>
                                        <p:tav tm="0">
                                          <p:val>
                                            <p:fltVal val="0"/>
                                          </p:val>
                                        </p:tav>
                                        <p:tav tm="100000">
                                          <p:val>
                                            <p:strVal val="#ppt_h"/>
                                          </p:val>
                                        </p:tav>
                                      </p:tavLst>
                                    </p:anim>
                                    <p:animEffect transition="in" filter="fade">
                                      <p:cBhvr>
                                        <p:cTn id="404" dur="500"/>
                                        <p:tgtEl>
                                          <p:spTgt spid="11344"/>
                                        </p:tgtEl>
                                      </p:cBhvr>
                                    </p:animEffect>
                                  </p:childTnLst>
                                </p:cTn>
                              </p:par>
                              <p:par>
                                <p:cTn id="405" presetID="53" presetClass="entr" presetSubtype="16" fill="hold" grpId="0" nodeType="withEffect">
                                  <p:stCondLst>
                                    <p:cond delay="0"/>
                                  </p:stCondLst>
                                  <p:childTnLst>
                                    <p:set>
                                      <p:cBhvr>
                                        <p:cTn id="406" dur="1" fill="hold">
                                          <p:stCondLst>
                                            <p:cond delay="0"/>
                                          </p:stCondLst>
                                        </p:cTn>
                                        <p:tgtEl>
                                          <p:spTgt spid="62"/>
                                        </p:tgtEl>
                                        <p:attrNameLst>
                                          <p:attrName>style.visibility</p:attrName>
                                        </p:attrNameLst>
                                      </p:cBhvr>
                                      <p:to>
                                        <p:strVal val="visible"/>
                                      </p:to>
                                    </p:set>
                                    <p:anim calcmode="lin" valueType="num">
                                      <p:cBhvr>
                                        <p:cTn id="407" dur="500" fill="hold"/>
                                        <p:tgtEl>
                                          <p:spTgt spid="62"/>
                                        </p:tgtEl>
                                        <p:attrNameLst>
                                          <p:attrName>ppt_w</p:attrName>
                                        </p:attrNameLst>
                                      </p:cBhvr>
                                      <p:tavLst>
                                        <p:tav tm="0">
                                          <p:val>
                                            <p:fltVal val="0"/>
                                          </p:val>
                                        </p:tav>
                                        <p:tav tm="100000">
                                          <p:val>
                                            <p:strVal val="#ppt_w"/>
                                          </p:val>
                                        </p:tav>
                                      </p:tavLst>
                                    </p:anim>
                                    <p:anim calcmode="lin" valueType="num">
                                      <p:cBhvr>
                                        <p:cTn id="408" dur="500" fill="hold"/>
                                        <p:tgtEl>
                                          <p:spTgt spid="62"/>
                                        </p:tgtEl>
                                        <p:attrNameLst>
                                          <p:attrName>ppt_h</p:attrName>
                                        </p:attrNameLst>
                                      </p:cBhvr>
                                      <p:tavLst>
                                        <p:tav tm="0">
                                          <p:val>
                                            <p:fltVal val="0"/>
                                          </p:val>
                                        </p:tav>
                                        <p:tav tm="100000">
                                          <p:val>
                                            <p:strVal val="#ppt_h"/>
                                          </p:val>
                                        </p:tav>
                                      </p:tavLst>
                                    </p:anim>
                                    <p:animEffect transition="in" filter="fade">
                                      <p:cBhvr>
                                        <p:cTn id="409" dur="500"/>
                                        <p:tgtEl>
                                          <p:spTgt spid="62"/>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63"/>
                                        </p:tgtEl>
                                        <p:attrNameLst>
                                          <p:attrName>style.visibility</p:attrName>
                                        </p:attrNameLst>
                                      </p:cBhvr>
                                      <p:to>
                                        <p:strVal val="visible"/>
                                      </p:to>
                                    </p:set>
                                    <p:anim calcmode="lin" valueType="num">
                                      <p:cBhvr>
                                        <p:cTn id="412" dur="500" fill="hold"/>
                                        <p:tgtEl>
                                          <p:spTgt spid="63"/>
                                        </p:tgtEl>
                                        <p:attrNameLst>
                                          <p:attrName>ppt_w</p:attrName>
                                        </p:attrNameLst>
                                      </p:cBhvr>
                                      <p:tavLst>
                                        <p:tav tm="0">
                                          <p:val>
                                            <p:fltVal val="0"/>
                                          </p:val>
                                        </p:tav>
                                        <p:tav tm="100000">
                                          <p:val>
                                            <p:strVal val="#ppt_w"/>
                                          </p:val>
                                        </p:tav>
                                      </p:tavLst>
                                    </p:anim>
                                    <p:anim calcmode="lin" valueType="num">
                                      <p:cBhvr>
                                        <p:cTn id="413" dur="500" fill="hold"/>
                                        <p:tgtEl>
                                          <p:spTgt spid="63"/>
                                        </p:tgtEl>
                                        <p:attrNameLst>
                                          <p:attrName>ppt_h</p:attrName>
                                        </p:attrNameLst>
                                      </p:cBhvr>
                                      <p:tavLst>
                                        <p:tav tm="0">
                                          <p:val>
                                            <p:fltVal val="0"/>
                                          </p:val>
                                        </p:tav>
                                        <p:tav tm="100000">
                                          <p:val>
                                            <p:strVal val="#ppt_h"/>
                                          </p:val>
                                        </p:tav>
                                      </p:tavLst>
                                    </p:anim>
                                    <p:animEffect transition="in" filter="fade">
                                      <p:cBhvr>
                                        <p:cTn id="414" dur="500"/>
                                        <p:tgtEl>
                                          <p:spTgt spid="63"/>
                                        </p:tgtEl>
                                      </p:cBhvr>
                                    </p:animEffect>
                                  </p:childTnLst>
                                </p:cTn>
                              </p:par>
                              <p:par>
                                <p:cTn id="415" presetID="53" presetClass="entr" presetSubtype="16" fill="hold" nodeType="withEffect">
                                  <p:stCondLst>
                                    <p:cond delay="0"/>
                                  </p:stCondLst>
                                  <p:childTnLst>
                                    <p:set>
                                      <p:cBhvr>
                                        <p:cTn id="416" dur="1" fill="hold">
                                          <p:stCondLst>
                                            <p:cond delay="0"/>
                                          </p:stCondLst>
                                        </p:cTn>
                                        <p:tgtEl>
                                          <p:spTgt spid="11264"/>
                                        </p:tgtEl>
                                        <p:attrNameLst>
                                          <p:attrName>style.visibility</p:attrName>
                                        </p:attrNameLst>
                                      </p:cBhvr>
                                      <p:to>
                                        <p:strVal val="visible"/>
                                      </p:to>
                                    </p:set>
                                    <p:anim calcmode="lin" valueType="num">
                                      <p:cBhvr>
                                        <p:cTn id="417" dur="500" fill="hold"/>
                                        <p:tgtEl>
                                          <p:spTgt spid="11264"/>
                                        </p:tgtEl>
                                        <p:attrNameLst>
                                          <p:attrName>ppt_w</p:attrName>
                                        </p:attrNameLst>
                                      </p:cBhvr>
                                      <p:tavLst>
                                        <p:tav tm="0">
                                          <p:val>
                                            <p:fltVal val="0"/>
                                          </p:val>
                                        </p:tav>
                                        <p:tav tm="100000">
                                          <p:val>
                                            <p:strVal val="#ppt_w"/>
                                          </p:val>
                                        </p:tav>
                                      </p:tavLst>
                                    </p:anim>
                                    <p:anim calcmode="lin" valueType="num">
                                      <p:cBhvr>
                                        <p:cTn id="418" dur="500" fill="hold"/>
                                        <p:tgtEl>
                                          <p:spTgt spid="11264"/>
                                        </p:tgtEl>
                                        <p:attrNameLst>
                                          <p:attrName>ppt_h</p:attrName>
                                        </p:attrNameLst>
                                      </p:cBhvr>
                                      <p:tavLst>
                                        <p:tav tm="0">
                                          <p:val>
                                            <p:fltVal val="0"/>
                                          </p:val>
                                        </p:tav>
                                        <p:tav tm="100000">
                                          <p:val>
                                            <p:strVal val="#ppt_h"/>
                                          </p:val>
                                        </p:tav>
                                      </p:tavLst>
                                    </p:anim>
                                    <p:animEffect transition="in" filter="fade">
                                      <p:cBhvr>
                                        <p:cTn id="419" dur="500"/>
                                        <p:tgtEl>
                                          <p:spTgt spid="11264"/>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11291"/>
                                        </p:tgtEl>
                                        <p:attrNameLst>
                                          <p:attrName>style.visibility</p:attrName>
                                        </p:attrNameLst>
                                      </p:cBhvr>
                                      <p:to>
                                        <p:strVal val="visible"/>
                                      </p:to>
                                    </p:set>
                                    <p:anim calcmode="lin" valueType="num">
                                      <p:cBhvr>
                                        <p:cTn id="422" dur="500" fill="hold"/>
                                        <p:tgtEl>
                                          <p:spTgt spid="11291"/>
                                        </p:tgtEl>
                                        <p:attrNameLst>
                                          <p:attrName>ppt_w</p:attrName>
                                        </p:attrNameLst>
                                      </p:cBhvr>
                                      <p:tavLst>
                                        <p:tav tm="0">
                                          <p:val>
                                            <p:fltVal val="0"/>
                                          </p:val>
                                        </p:tav>
                                        <p:tav tm="100000">
                                          <p:val>
                                            <p:strVal val="#ppt_w"/>
                                          </p:val>
                                        </p:tav>
                                      </p:tavLst>
                                    </p:anim>
                                    <p:anim calcmode="lin" valueType="num">
                                      <p:cBhvr>
                                        <p:cTn id="423" dur="500" fill="hold"/>
                                        <p:tgtEl>
                                          <p:spTgt spid="11291"/>
                                        </p:tgtEl>
                                        <p:attrNameLst>
                                          <p:attrName>ppt_h</p:attrName>
                                        </p:attrNameLst>
                                      </p:cBhvr>
                                      <p:tavLst>
                                        <p:tav tm="0">
                                          <p:val>
                                            <p:fltVal val="0"/>
                                          </p:val>
                                        </p:tav>
                                        <p:tav tm="100000">
                                          <p:val>
                                            <p:strVal val="#ppt_h"/>
                                          </p:val>
                                        </p:tav>
                                      </p:tavLst>
                                    </p:anim>
                                    <p:animEffect transition="in" filter="fade">
                                      <p:cBhvr>
                                        <p:cTn id="424" dur="500"/>
                                        <p:tgtEl>
                                          <p:spTgt spid="11291"/>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11292"/>
                                        </p:tgtEl>
                                        <p:attrNameLst>
                                          <p:attrName>style.visibility</p:attrName>
                                        </p:attrNameLst>
                                      </p:cBhvr>
                                      <p:to>
                                        <p:strVal val="visible"/>
                                      </p:to>
                                    </p:set>
                                    <p:anim calcmode="lin" valueType="num">
                                      <p:cBhvr>
                                        <p:cTn id="427" dur="500" fill="hold"/>
                                        <p:tgtEl>
                                          <p:spTgt spid="11292"/>
                                        </p:tgtEl>
                                        <p:attrNameLst>
                                          <p:attrName>ppt_w</p:attrName>
                                        </p:attrNameLst>
                                      </p:cBhvr>
                                      <p:tavLst>
                                        <p:tav tm="0">
                                          <p:val>
                                            <p:fltVal val="0"/>
                                          </p:val>
                                        </p:tav>
                                        <p:tav tm="100000">
                                          <p:val>
                                            <p:strVal val="#ppt_w"/>
                                          </p:val>
                                        </p:tav>
                                      </p:tavLst>
                                    </p:anim>
                                    <p:anim calcmode="lin" valueType="num">
                                      <p:cBhvr>
                                        <p:cTn id="428" dur="500" fill="hold"/>
                                        <p:tgtEl>
                                          <p:spTgt spid="11292"/>
                                        </p:tgtEl>
                                        <p:attrNameLst>
                                          <p:attrName>ppt_h</p:attrName>
                                        </p:attrNameLst>
                                      </p:cBhvr>
                                      <p:tavLst>
                                        <p:tav tm="0">
                                          <p:val>
                                            <p:fltVal val="0"/>
                                          </p:val>
                                        </p:tav>
                                        <p:tav tm="100000">
                                          <p:val>
                                            <p:strVal val="#ppt_h"/>
                                          </p:val>
                                        </p:tav>
                                      </p:tavLst>
                                    </p:anim>
                                    <p:animEffect transition="in" filter="fade">
                                      <p:cBhvr>
                                        <p:cTn id="429" dur="500"/>
                                        <p:tgtEl>
                                          <p:spTgt spid="11292"/>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1295"/>
                                        </p:tgtEl>
                                        <p:attrNameLst>
                                          <p:attrName>style.visibility</p:attrName>
                                        </p:attrNameLst>
                                      </p:cBhvr>
                                      <p:to>
                                        <p:strVal val="visible"/>
                                      </p:to>
                                    </p:set>
                                    <p:anim calcmode="lin" valueType="num">
                                      <p:cBhvr>
                                        <p:cTn id="432" dur="500" fill="hold"/>
                                        <p:tgtEl>
                                          <p:spTgt spid="11295"/>
                                        </p:tgtEl>
                                        <p:attrNameLst>
                                          <p:attrName>ppt_w</p:attrName>
                                        </p:attrNameLst>
                                      </p:cBhvr>
                                      <p:tavLst>
                                        <p:tav tm="0">
                                          <p:val>
                                            <p:fltVal val="0"/>
                                          </p:val>
                                        </p:tav>
                                        <p:tav tm="100000">
                                          <p:val>
                                            <p:strVal val="#ppt_w"/>
                                          </p:val>
                                        </p:tav>
                                      </p:tavLst>
                                    </p:anim>
                                    <p:anim calcmode="lin" valueType="num">
                                      <p:cBhvr>
                                        <p:cTn id="433" dur="500" fill="hold"/>
                                        <p:tgtEl>
                                          <p:spTgt spid="11295"/>
                                        </p:tgtEl>
                                        <p:attrNameLst>
                                          <p:attrName>ppt_h</p:attrName>
                                        </p:attrNameLst>
                                      </p:cBhvr>
                                      <p:tavLst>
                                        <p:tav tm="0">
                                          <p:val>
                                            <p:fltVal val="0"/>
                                          </p:val>
                                        </p:tav>
                                        <p:tav tm="100000">
                                          <p:val>
                                            <p:strVal val="#ppt_h"/>
                                          </p:val>
                                        </p:tav>
                                      </p:tavLst>
                                    </p:anim>
                                    <p:animEffect transition="in" filter="fade">
                                      <p:cBhvr>
                                        <p:cTn id="434" dur="500"/>
                                        <p:tgtEl>
                                          <p:spTgt spid="11295"/>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1296"/>
                                        </p:tgtEl>
                                        <p:attrNameLst>
                                          <p:attrName>style.visibility</p:attrName>
                                        </p:attrNameLst>
                                      </p:cBhvr>
                                      <p:to>
                                        <p:strVal val="visible"/>
                                      </p:to>
                                    </p:set>
                                    <p:anim calcmode="lin" valueType="num">
                                      <p:cBhvr>
                                        <p:cTn id="437" dur="500" fill="hold"/>
                                        <p:tgtEl>
                                          <p:spTgt spid="11296"/>
                                        </p:tgtEl>
                                        <p:attrNameLst>
                                          <p:attrName>ppt_w</p:attrName>
                                        </p:attrNameLst>
                                      </p:cBhvr>
                                      <p:tavLst>
                                        <p:tav tm="0">
                                          <p:val>
                                            <p:fltVal val="0"/>
                                          </p:val>
                                        </p:tav>
                                        <p:tav tm="100000">
                                          <p:val>
                                            <p:strVal val="#ppt_w"/>
                                          </p:val>
                                        </p:tav>
                                      </p:tavLst>
                                    </p:anim>
                                    <p:anim calcmode="lin" valueType="num">
                                      <p:cBhvr>
                                        <p:cTn id="438" dur="500" fill="hold"/>
                                        <p:tgtEl>
                                          <p:spTgt spid="11296"/>
                                        </p:tgtEl>
                                        <p:attrNameLst>
                                          <p:attrName>ppt_h</p:attrName>
                                        </p:attrNameLst>
                                      </p:cBhvr>
                                      <p:tavLst>
                                        <p:tav tm="0">
                                          <p:val>
                                            <p:fltVal val="0"/>
                                          </p:val>
                                        </p:tav>
                                        <p:tav tm="100000">
                                          <p:val>
                                            <p:strVal val="#ppt_h"/>
                                          </p:val>
                                        </p:tav>
                                      </p:tavLst>
                                    </p:anim>
                                    <p:animEffect transition="in" filter="fade">
                                      <p:cBhvr>
                                        <p:cTn id="439" dur="500"/>
                                        <p:tgtEl>
                                          <p:spTgt spid="11296"/>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1297"/>
                                        </p:tgtEl>
                                        <p:attrNameLst>
                                          <p:attrName>style.visibility</p:attrName>
                                        </p:attrNameLst>
                                      </p:cBhvr>
                                      <p:to>
                                        <p:strVal val="visible"/>
                                      </p:to>
                                    </p:set>
                                    <p:anim calcmode="lin" valueType="num">
                                      <p:cBhvr>
                                        <p:cTn id="442" dur="500" fill="hold"/>
                                        <p:tgtEl>
                                          <p:spTgt spid="11297"/>
                                        </p:tgtEl>
                                        <p:attrNameLst>
                                          <p:attrName>ppt_w</p:attrName>
                                        </p:attrNameLst>
                                      </p:cBhvr>
                                      <p:tavLst>
                                        <p:tav tm="0">
                                          <p:val>
                                            <p:fltVal val="0"/>
                                          </p:val>
                                        </p:tav>
                                        <p:tav tm="100000">
                                          <p:val>
                                            <p:strVal val="#ppt_w"/>
                                          </p:val>
                                        </p:tav>
                                      </p:tavLst>
                                    </p:anim>
                                    <p:anim calcmode="lin" valueType="num">
                                      <p:cBhvr>
                                        <p:cTn id="443" dur="500" fill="hold"/>
                                        <p:tgtEl>
                                          <p:spTgt spid="11297"/>
                                        </p:tgtEl>
                                        <p:attrNameLst>
                                          <p:attrName>ppt_h</p:attrName>
                                        </p:attrNameLst>
                                      </p:cBhvr>
                                      <p:tavLst>
                                        <p:tav tm="0">
                                          <p:val>
                                            <p:fltVal val="0"/>
                                          </p:val>
                                        </p:tav>
                                        <p:tav tm="100000">
                                          <p:val>
                                            <p:strVal val="#ppt_h"/>
                                          </p:val>
                                        </p:tav>
                                      </p:tavLst>
                                    </p:anim>
                                    <p:animEffect transition="in" filter="fade">
                                      <p:cBhvr>
                                        <p:cTn id="444" dur="500"/>
                                        <p:tgtEl>
                                          <p:spTgt spid="11297"/>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1298"/>
                                        </p:tgtEl>
                                        <p:attrNameLst>
                                          <p:attrName>style.visibility</p:attrName>
                                        </p:attrNameLst>
                                      </p:cBhvr>
                                      <p:to>
                                        <p:strVal val="visible"/>
                                      </p:to>
                                    </p:set>
                                    <p:anim calcmode="lin" valueType="num">
                                      <p:cBhvr>
                                        <p:cTn id="447" dur="500" fill="hold"/>
                                        <p:tgtEl>
                                          <p:spTgt spid="11298"/>
                                        </p:tgtEl>
                                        <p:attrNameLst>
                                          <p:attrName>ppt_w</p:attrName>
                                        </p:attrNameLst>
                                      </p:cBhvr>
                                      <p:tavLst>
                                        <p:tav tm="0">
                                          <p:val>
                                            <p:fltVal val="0"/>
                                          </p:val>
                                        </p:tav>
                                        <p:tav tm="100000">
                                          <p:val>
                                            <p:strVal val="#ppt_w"/>
                                          </p:val>
                                        </p:tav>
                                      </p:tavLst>
                                    </p:anim>
                                    <p:anim calcmode="lin" valueType="num">
                                      <p:cBhvr>
                                        <p:cTn id="448" dur="500" fill="hold"/>
                                        <p:tgtEl>
                                          <p:spTgt spid="11298"/>
                                        </p:tgtEl>
                                        <p:attrNameLst>
                                          <p:attrName>ppt_h</p:attrName>
                                        </p:attrNameLst>
                                      </p:cBhvr>
                                      <p:tavLst>
                                        <p:tav tm="0">
                                          <p:val>
                                            <p:fltVal val="0"/>
                                          </p:val>
                                        </p:tav>
                                        <p:tav tm="100000">
                                          <p:val>
                                            <p:strVal val="#ppt_h"/>
                                          </p:val>
                                        </p:tav>
                                      </p:tavLst>
                                    </p:anim>
                                    <p:animEffect transition="in" filter="fade">
                                      <p:cBhvr>
                                        <p:cTn id="449" dur="500"/>
                                        <p:tgtEl>
                                          <p:spTgt spid="11298"/>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1299"/>
                                        </p:tgtEl>
                                        <p:attrNameLst>
                                          <p:attrName>style.visibility</p:attrName>
                                        </p:attrNameLst>
                                      </p:cBhvr>
                                      <p:to>
                                        <p:strVal val="visible"/>
                                      </p:to>
                                    </p:set>
                                    <p:anim calcmode="lin" valueType="num">
                                      <p:cBhvr>
                                        <p:cTn id="452" dur="500" fill="hold"/>
                                        <p:tgtEl>
                                          <p:spTgt spid="11299"/>
                                        </p:tgtEl>
                                        <p:attrNameLst>
                                          <p:attrName>ppt_w</p:attrName>
                                        </p:attrNameLst>
                                      </p:cBhvr>
                                      <p:tavLst>
                                        <p:tav tm="0">
                                          <p:val>
                                            <p:fltVal val="0"/>
                                          </p:val>
                                        </p:tav>
                                        <p:tav tm="100000">
                                          <p:val>
                                            <p:strVal val="#ppt_w"/>
                                          </p:val>
                                        </p:tav>
                                      </p:tavLst>
                                    </p:anim>
                                    <p:anim calcmode="lin" valueType="num">
                                      <p:cBhvr>
                                        <p:cTn id="453" dur="500" fill="hold"/>
                                        <p:tgtEl>
                                          <p:spTgt spid="11299"/>
                                        </p:tgtEl>
                                        <p:attrNameLst>
                                          <p:attrName>ppt_h</p:attrName>
                                        </p:attrNameLst>
                                      </p:cBhvr>
                                      <p:tavLst>
                                        <p:tav tm="0">
                                          <p:val>
                                            <p:fltVal val="0"/>
                                          </p:val>
                                        </p:tav>
                                        <p:tav tm="100000">
                                          <p:val>
                                            <p:strVal val="#ppt_h"/>
                                          </p:val>
                                        </p:tav>
                                      </p:tavLst>
                                    </p:anim>
                                    <p:animEffect transition="in" filter="fade">
                                      <p:cBhvr>
                                        <p:cTn id="454" dur="500"/>
                                        <p:tgtEl>
                                          <p:spTgt spid="11299"/>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1300"/>
                                        </p:tgtEl>
                                        <p:attrNameLst>
                                          <p:attrName>style.visibility</p:attrName>
                                        </p:attrNameLst>
                                      </p:cBhvr>
                                      <p:to>
                                        <p:strVal val="visible"/>
                                      </p:to>
                                    </p:set>
                                    <p:anim calcmode="lin" valueType="num">
                                      <p:cBhvr>
                                        <p:cTn id="457" dur="500" fill="hold"/>
                                        <p:tgtEl>
                                          <p:spTgt spid="11300"/>
                                        </p:tgtEl>
                                        <p:attrNameLst>
                                          <p:attrName>ppt_w</p:attrName>
                                        </p:attrNameLst>
                                      </p:cBhvr>
                                      <p:tavLst>
                                        <p:tav tm="0">
                                          <p:val>
                                            <p:fltVal val="0"/>
                                          </p:val>
                                        </p:tav>
                                        <p:tav tm="100000">
                                          <p:val>
                                            <p:strVal val="#ppt_w"/>
                                          </p:val>
                                        </p:tav>
                                      </p:tavLst>
                                    </p:anim>
                                    <p:anim calcmode="lin" valueType="num">
                                      <p:cBhvr>
                                        <p:cTn id="458" dur="500" fill="hold"/>
                                        <p:tgtEl>
                                          <p:spTgt spid="11300"/>
                                        </p:tgtEl>
                                        <p:attrNameLst>
                                          <p:attrName>ppt_h</p:attrName>
                                        </p:attrNameLst>
                                      </p:cBhvr>
                                      <p:tavLst>
                                        <p:tav tm="0">
                                          <p:val>
                                            <p:fltVal val="0"/>
                                          </p:val>
                                        </p:tav>
                                        <p:tav tm="100000">
                                          <p:val>
                                            <p:strVal val="#ppt_h"/>
                                          </p:val>
                                        </p:tav>
                                      </p:tavLst>
                                    </p:anim>
                                    <p:animEffect transition="in" filter="fade">
                                      <p:cBhvr>
                                        <p:cTn id="459" dur="500"/>
                                        <p:tgtEl>
                                          <p:spTgt spid="11300"/>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1303"/>
                                        </p:tgtEl>
                                        <p:attrNameLst>
                                          <p:attrName>style.visibility</p:attrName>
                                        </p:attrNameLst>
                                      </p:cBhvr>
                                      <p:to>
                                        <p:strVal val="visible"/>
                                      </p:to>
                                    </p:set>
                                    <p:anim calcmode="lin" valueType="num">
                                      <p:cBhvr>
                                        <p:cTn id="462" dur="500" fill="hold"/>
                                        <p:tgtEl>
                                          <p:spTgt spid="11303"/>
                                        </p:tgtEl>
                                        <p:attrNameLst>
                                          <p:attrName>ppt_w</p:attrName>
                                        </p:attrNameLst>
                                      </p:cBhvr>
                                      <p:tavLst>
                                        <p:tav tm="0">
                                          <p:val>
                                            <p:fltVal val="0"/>
                                          </p:val>
                                        </p:tav>
                                        <p:tav tm="100000">
                                          <p:val>
                                            <p:strVal val="#ppt_w"/>
                                          </p:val>
                                        </p:tav>
                                      </p:tavLst>
                                    </p:anim>
                                    <p:anim calcmode="lin" valueType="num">
                                      <p:cBhvr>
                                        <p:cTn id="463" dur="500" fill="hold"/>
                                        <p:tgtEl>
                                          <p:spTgt spid="11303"/>
                                        </p:tgtEl>
                                        <p:attrNameLst>
                                          <p:attrName>ppt_h</p:attrName>
                                        </p:attrNameLst>
                                      </p:cBhvr>
                                      <p:tavLst>
                                        <p:tav tm="0">
                                          <p:val>
                                            <p:fltVal val="0"/>
                                          </p:val>
                                        </p:tav>
                                        <p:tav tm="100000">
                                          <p:val>
                                            <p:strVal val="#ppt_h"/>
                                          </p:val>
                                        </p:tav>
                                      </p:tavLst>
                                    </p:anim>
                                    <p:animEffect transition="in" filter="fade">
                                      <p:cBhvr>
                                        <p:cTn id="464" dur="500"/>
                                        <p:tgtEl>
                                          <p:spTgt spid="11303"/>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1305"/>
                                        </p:tgtEl>
                                        <p:attrNameLst>
                                          <p:attrName>style.visibility</p:attrName>
                                        </p:attrNameLst>
                                      </p:cBhvr>
                                      <p:to>
                                        <p:strVal val="visible"/>
                                      </p:to>
                                    </p:set>
                                    <p:anim calcmode="lin" valueType="num">
                                      <p:cBhvr>
                                        <p:cTn id="467" dur="500" fill="hold"/>
                                        <p:tgtEl>
                                          <p:spTgt spid="11305"/>
                                        </p:tgtEl>
                                        <p:attrNameLst>
                                          <p:attrName>ppt_w</p:attrName>
                                        </p:attrNameLst>
                                      </p:cBhvr>
                                      <p:tavLst>
                                        <p:tav tm="0">
                                          <p:val>
                                            <p:fltVal val="0"/>
                                          </p:val>
                                        </p:tav>
                                        <p:tav tm="100000">
                                          <p:val>
                                            <p:strVal val="#ppt_w"/>
                                          </p:val>
                                        </p:tav>
                                      </p:tavLst>
                                    </p:anim>
                                    <p:anim calcmode="lin" valueType="num">
                                      <p:cBhvr>
                                        <p:cTn id="468" dur="500" fill="hold"/>
                                        <p:tgtEl>
                                          <p:spTgt spid="11305"/>
                                        </p:tgtEl>
                                        <p:attrNameLst>
                                          <p:attrName>ppt_h</p:attrName>
                                        </p:attrNameLst>
                                      </p:cBhvr>
                                      <p:tavLst>
                                        <p:tav tm="0">
                                          <p:val>
                                            <p:fltVal val="0"/>
                                          </p:val>
                                        </p:tav>
                                        <p:tav tm="100000">
                                          <p:val>
                                            <p:strVal val="#ppt_h"/>
                                          </p:val>
                                        </p:tav>
                                      </p:tavLst>
                                    </p:anim>
                                    <p:animEffect transition="in" filter="fade">
                                      <p:cBhvr>
                                        <p:cTn id="469" dur="500"/>
                                        <p:tgtEl>
                                          <p:spTgt spid="11305"/>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1306"/>
                                        </p:tgtEl>
                                        <p:attrNameLst>
                                          <p:attrName>style.visibility</p:attrName>
                                        </p:attrNameLst>
                                      </p:cBhvr>
                                      <p:to>
                                        <p:strVal val="visible"/>
                                      </p:to>
                                    </p:set>
                                    <p:anim calcmode="lin" valueType="num">
                                      <p:cBhvr>
                                        <p:cTn id="472" dur="500" fill="hold"/>
                                        <p:tgtEl>
                                          <p:spTgt spid="11306"/>
                                        </p:tgtEl>
                                        <p:attrNameLst>
                                          <p:attrName>ppt_w</p:attrName>
                                        </p:attrNameLst>
                                      </p:cBhvr>
                                      <p:tavLst>
                                        <p:tav tm="0">
                                          <p:val>
                                            <p:fltVal val="0"/>
                                          </p:val>
                                        </p:tav>
                                        <p:tav tm="100000">
                                          <p:val>
                                            <p:strVal val="#ppt_w"/>
                                          </p:val>
                                        </p:tav>
                                      </p:tavLst>
                                    </p:anim>
                                    <p:anim calcmode="lin" valueType="num">
                                      <p:cBhvr>
                                        <p:cTn id="473" dur="500" fill="hold"/>
                                        <p:tgtEl>
                                          <p:spTgt spid="11306"/>
                                        </p:tgtEl>
                                        <p:attrNameLst>
                                          <p:attrName>ppt_h</p:attrName>
                                        </p:attrNameLst>
                                      </p:cBhvr>
                                      <p:tavLst>
                                        <p:tav tm="0">
                                          <p:val>
                                            <p:fltVal val="0"/>
                                          </p:val>
                                        </p:tav>
                                        <p:tav tm="100000">
                                          <p:val>
                                            <p:strVal val="#ppt_h"/>
                                          </p:val>
                                        </p:tav>
                                      </p:tavLst>
                                    </p:anim>
                                    <p:animEffect transition="in" filter="fade">
                                      <p:cBhvr>
                                        <p:cTn id="474" dur="500"/>
                                        <p:tgtEl>
                                          <p:spTgt spid="11306"/>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1307"/>
                                        </p:tgtEl>
                                        <p:attrNameLst>
                                          <p:attrName>style.visibility</p:attrName>
                                        </p:attrNameLst>
                                      </p:cBhvr>
                                      <p:to>
                                        <p:strVal val="visible"/>
                                      </p:to>
                                    </p:set>
                                    <p:anim calcmode="lin" valueType="num">
                                      <p:cBhvr>
                                        <p:cTn id="477" dur="500" fill="hold"/>
                                        <p:tgtEl>
                                          <p:spTgt spid="11307"/>
                                        </p:tgtEl>
                                        <p:attrNameLst>
                                          <p:attrName>ppt_w</p:attrName>
                                        </p:attrNameLst>
                                      </p:cBhvr>
                                      <p:tavLst>
                                        <p:tav tm="0">
                                          <p:val>
                                            <p:fltVal val="0"/>
                                          </p:val>
                                        </p:tav>
                                        <p:tav tm="100000">
                                          <p:val>
                                            <p:strVal val="#ppt_w"/>
                                          </p:val>
                                        </p:tav>
                                      </p:tavLst>
                                    </p:anim>
                                    <p:anim calcmode="lin" valueType="num">
                                      <p:cBhvr>
                                        <p:cTn id="478" dur="500" fill="hold"/>
                                        <p:tgtEl>
                                          <p:spTgt spid="11307"/>
                                        </p:tgtEl>
                                        <p:attrNameLst>
                                          <p:attrName>ppt_h</p:attrName>
                                        </p:attrNameLst>
                                      </p:cBhvr>
                                      <p:tavLst>
                                        <p:tav tm="0">
                                          <p:val>
                                            <p:fltVal val="0"/>
                                          </p:val>
                                        </p:tav>
                                        <p:tav tm="100000">
                                          <p:val>
                                            <p:strVal val="#ppt_h"/>
                                          </p:val>
                                        </p:tav>
                                      </p:tavLst>
                                    </p:anim>
                                    <p:animEffect transition="in" filter="fade">
                                      <p:cBhvr>
                                        <p:cTn id="479" dur="500"/>
                                        <p:tgtEl>
                                          <p:spTgt spid="11307"/>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1308"/>
                                        </p:tgtEl>
                                        <p:attrNameLst>
                                          <p:attrName>style.visibility</p:attrName>
                                        </p:attrNameLst>
                                      </p:cBhvr>
                                      <p:to>
                                        <p:strVal val="visible"/>
                                      </p:to>
                                    </p:set>
                                    <p:anim calcmode="lin" valueType="num">
                                      <p:cBhvr>
                                        <p:cTn id="482" dur="500" fill="hold"/>
                                        <p:tgtEl>
                                          <p:spTgt spid="11308"/>
                                        </p:tgtEl>
                                        <p:attrNameLst>
                                          <p:attrName>ppt_w</p:attrName>
                                        </p:attrNameLst>
                                      </p:cBhvr>
                                      <p:tavLst>
                                        <p:tav tm="0">
                                          <p:val>
                                            <p:fltVal val="0"/>
                                          </p:val>
                                        </p:tav>
                                        <p:tav tm="100000">
                                          <p:val>
                                            <p:strVal val="#ppt_w"/>
                                          </p:val>
                                        </p:tav>
                                      </p:tavLst>
                                    </p:anim>
                                    <p:anim calcmode="lin" valueType="num">
                                      <p:cBhvr>
                                        <p:cTn id="483" dur="500" fill="hold"/>
                                        <p:tgtEl>
                                          <p:spTgt spid="11308"/>
                                        </p:tgtEl>
                                        <p:attrNameLst>
                                          <p:attrName>ppt_h</p:attrName>
                                        </p:attrNameLst>
                                      </p:cBhvr>
                                      <p:tavLst>
                                        <p:tav tm="0">
                                          <p:val>
                                            <p:fltVal val="0"/>
                                          </p:val>
                                        </p:tav>
                                        <p:tav tm="100000">
                                          <p:val>
                                            <p:strVal val="#ppt_h"/>
                                          </p:val>
                                        </p:tav>
                                      </p:tavLst>
                                    </p:anim>
                                    <p:animEffect transition="in" filter="fade">
                                      <p:cBhvr>
                                        <p:cTn id="484" dur="500"/>
                                        <p:tgtEl>
                                          <p:spTgt spid="11308"/>
                                        </p:tgtEl>
                                      </p:cBhvr>
                                    </p:animEffect>
                                  </p:childTnLst>
                                </p:cTn>
                              </p:par>
                              <p:par>
                                <p:cTn id="485" presetID="53" presetClass="entr" presetSubtype="16" fill="hold" grpId="0" nodeType="withEffect" nodePh="1">
                                  <p:stCondLst>
                                    <p:cond delay="0"/>
                                  </p:stCondLst>
                                  <p:endCondLst>
                                    <p:cond evt="begin" delay="0">
                                      <p:tn val="485"/>
                                    </p:cond>
                                  </p:endCondLst>
                                  <p:childTnLst>
                                    <p:set>
                                      <p:cBhvr>
                                        <p:cTn id="486" dur="1" fill="hold">
                                          <p:stCondLst>
                                            <p:cond delay="0"/>
                                          </p:stCondLst>
                                        </p:cTn>
                                        <p:tgtEl>
                                          <p:spTgt spid="11310"/>
                                        </p:tgtEl>
                                        <p:attrNameLst>
                                          <p:attrName>style.visibility</p:attrName>
                                        </p:attrNameLst>
                                      </p:cBhvr>
                                      <p:to>
                                        <p:strVal val="visible"/>
                                      </p:to>
                                    </p:set>
                                    <p:anim calcmode="lin" valueType="num">
                                      <p:cBhvr>
                                        <p:cTn id="487" dur="500" fill="hold"/>
                                        <p:tgtEl>
                                          <p:spTgt spid="11310"/>
                                        </p:tgtEl>
                                        <p:attrNameLst>
                                          <p:attrName>ppt_w</p:attrName>
                                        </p:attrNameLst>
                                      </p:cBhvr>
                                      <p:tavLst>
                                        <p:tav tm="0">
                                          <p:val>
                                            <p:fltVal val="0"/>
                                          </p:val>
                                        </p:tav>
                                        <p:tav tm="100000">
                                          <p:val>
                                            <p:strVal val="#ppt_w"/>
                                          </p:val>
                                        </p:tav>
                                      </p:tavLst>
                                    </p:anim>
                                    <p:anim calcmode="lin" valueType="num">
                                      <p:cBhvr>
                                        <p:cTn id="488" dur="500" fill="hold"/>
                                        <p:tgtEl>
                                          <p:spTgt spid="11310"/>
                                        </p:tgtEl>
                                        <p:attrNameLst>
                                          <p:attrName>ppt_h</p:attrName>
                                        </p:attrNameLst>
                                      </p:cBhvr>
                                      <p:tavLst>
                                        <p:tav tm="0">
                                          <p:val>
                                            <p:fltVal val="0"/>
                                          </p:val>
                                        </p:tav>
                                        <p:tav tm="100000">
                                          <p:val>
                                            <p:strVal val="#ppt_h"/>
                                          </p:val>
                                        </p:tav>
                                      </p:tavLst>
                                    </p:anim>
                                    <p:animEffect transition="in" filter="fade">
                                      <p:cBhvr>
                                        <p:cTn id="489" dur="500"/>
                                        <p:tgtEl>
                                          <p:spTgt spid="11310"/>
                                        </p:tgtEl>
                                      </p:cBhvr>
                                    </p:animEffect>
                                  </p:childTnLst>
                                </p:cTn>
                              </p:par>
                              <p:par>
                                <p:cTn id="490" presetID="53" presetClass="entr" presetSubtype="16" fill="hold" grpId="0" nodeType="withEffect" nodePh="1">
                                  <p:stCondLst>
                                    <p:cond delay="0"/>
                                  </p:stCondLst>
                                  <p:endCondLst>
                                    <p:cond evt="begin" delay="0">
                                      <p:tn val="490"/>
                                    </p:cond>
                                  </p:endCondLst>
                                  <p:childTnLst>
                                    <p:set>
                                      <p:cBhvr>
                                        <p:cTn id="491" dur="1" fill="hold">
                                          <p:stCondLst>
                                            <p:cond delay="0"/>
                                          </p:stCondLst>
                                        </p:cTn>
                                        <p:tgtEl>
                                          <p:spTgt spid="11312"/>
                                        </p:tgtEl>
                                        <p:attrNameLst>
                                          <p:attrName>style.visibility</p:attrName>
                                        </p:attrNameLst>
                                      </p:cBhvr>
                                      <p:to>
                                        <p:strVal val="visible"/>
                                      </p:to>
                                    </p:set>
                                    <p:anim calcmode="lin" valueType="num">
                                      <p:cBhvr>
                                        <p:cTn id="492" dur="500" fill="hold"/>
                                        <p:tgtEl>
                                          <p:spTgt spid="11312"/>
                                        </p:tgtEl>
                                        <p:attrNameLst>
                                          <p:attrName>ppt_w</p:attrName>
                                        </p:attrNameLst>
                                      </p:cBhvr>
                                      <p:tavLst>
                                        <p:tav tm="0">
                                          <p:val>
                                            <p:fltVal val="0"/>
                                          </p:val>
                                        </p:tav>
                                        <p:tav tm="100000">
                                          <p:val>
                                            <p:strVal val="#ppt_w"/>
                                          </p:val>
                                        </p:tav>
                                      </p:tavLst>
                                    </p:anim>
                                    <p:anim calcmode="lin" valueType="num">
                                      <p:cBhvr>
                                        <p:cTn id="493" dur="500" fill="hold"/>
                                        <p:tgtEl>
                                          <p:spTgt spid="11312"/>
                                        </p:tgtEl>
                                        <p:attrNameLst>
                                          <p:attrName>ppt_h</p:attrName>
                                        </p:attrNameLst>
                                      </p:cBhvr>
                                      <p:tavLst>
                                        <p:tav tm="0">
                                          <p:val>
                                            <p:fltVal val="0"/>
                                          </p:val>
                                        </p:tav>
                                        <p:tav tm="100000">
                                          <p:val>
                                            <p:strVal val="#ppt_h"/>
                                          </p:val>
                                        </p:tav>
                                      </p:tavLst>
                                    </p:anim>
                                    <p:animEffect transition="in" filter="fade">
                                      <p:cBhvr>
                                        <p:cTn id="494" dur="500"/>
                                        <p:tgtEl>
                                          <p:spTgt spid="11312"/>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11314"/>
                                        </p:tgtEl>
                                        <p:attrNameLst>
                                          <p:attrName>style.visibility</p:attrName>
                                        </p:attrNameLst>
                                      </p:cBhvr>
                                      <p:to>
                                        <p:strVal val="visible"/>
                                      </p:to>
                                    </p:set>
                                    <p:anim calcmode="lin" valueType="num">
                                      <p:cBhvr>
                                        <p:cTn id="497" dur="500" fill="hold"/>
                                        <p:tgtEl>
                                          <p:spTgt spid="11314"/>
                                        </p:tgtEl>
                                        <p:attrNameLst>
                                          <p:attrName>ppt_w</p:attrName>
                                        </p:attrNameLst>
                                      </p:cBhvr>
                                      <p:tavLst>
                                        <p:tav tm="0">
                                          <p:val>
                                            <p:fltVal val="0"/>
                                          </p:val>
                                        </p:tav>
                                        <p:tav tm="100000">
                                          <p:val>
                                            <p:strVal val="#ppt_w"/>
                                          </p:val>
                                        </p:tav>
                                      </p:tavLst>
                                    </p:anim>
                                    <p:anim calcmode="lin" valueType="num">
                                      <p:cBhvr>
                                        <p:cTn id="498" dur="500" fill="hold"/>
                                        <p:tgtEl>
                                          <p:spTgt spid="11314"/>
                                        </p:tgtEl>
                                        <p:attrNameLst>
                                          <p:attrName>ppt_h</p:attrName>
                                        </p:attrNameLst>
                                      </p:cBhvr>
                                      <p:tavLst>
                                        <p:tav tm="0">
                                          <p:val>
                                            <p:fltVal val="0"/>
                                          </p:val>
                                        </p:tav>
                                        <p:tav tm="100000">
                                          <p:val>
                                            <p:strVal val="#ppt_h"/>
                                          </p:val>
                                        </p:tav>
                                      </p:tavLst>
                                    </p:anim>
                                    <p:animEffect transition="in" filter="fade">
                                      <p:cBhvr>
                                        <p:cTn id="499" dur="500"/>
                                        <p:tgtEl>
                                          <p:spTgt spid="11314"/>
                                        </p:tgtEl>
                                      </p:cBhvr>
                                    </p:animEffect>
                                  </p:childTnLst>
                                </p:cTn>
                              </p:par>
                              <p:par>
                                <p:cTn id="500" presetID="53" presetClass="entr" presetSubtype="16" fill="hold" nodeType="withEffect">
                                  <p:stCondLst>
                                    <p:cond delay="0"/>
                                  </p:stCondLst>
                                  <p:childTnLst>
                                    <p:set>
                                      <p:cBhvr>
                                        <p:cTn id="501" dur="1" fill="hold">
                                          <p:stCondLst>
                                            <p:cond delay="0"/>
                                          </p:stCondLst>
                                        </p:cTn>
                                        <p:tgtEl>
                                          <p:spTgt spid="156"/>
                                        </p:tgtEl>
                                        <p:attrNameLst>
                                          <p:attrName>style.visibility</p:attrName>
                                        </p:attrNameLst>
                                      </p:cBhvr>
                                      <p:to>
                                        <p:strVal val="visible"/>
                                      </p:to>
                                    </p:set>
                                    <p:anim calcmode="lin" valueType="num">
                                      <p:cBhvr>
                                        <p:cTn id="502" dur="500" fill="hold"/>
                                        <p:tgtEl>
                                          <p:spTgt spid="156"/>
                                        </p:tgtEl>
                                        <p:attrNameLst>
                                          <p:attrName>ppt_w</p:attrName>
                                        </p:attrNameLst>
                                      </p:cBhvr>
                                      <p:tavLst>
                                        <p:tav tm="0">
                                          <p:val>
                                            <p:fltVal val="0"/>
                                          </p:val>
                                        </p:tav>
                                        <p:tav tm="100000">
                                          <p:val>
                                            <p:strVal val="#ppt_w"/>
                                          </p:val>
                                        </p:tav>
                                      </p:tavLst>
                                    </p:anim>
                                    <p:anim calcmode="lin" valueType="num">
                                      <p:cBhvr>
                                        <p:cTn id="503" dur="500" fill="hold"/>
                                        <p:tgtEl>
                                          <p:spTgt spid="156"/>
                                        </p:tgtEl>
                                        <p:attrNameLst>
                                          <p:attrName>ppt_h</p:attrName>
                                        </p:attrNameLst>
                                      </p:cBhvr>
                                      <p:tavLst>
                                        <p:tav tm="0">
                                          <p:val>
                                            <p:fltVal val="0"/>
                                          </p:val>
                                        </p:tav>
                                        <p:tav tm="100000">
                                          <p:val>
                                            <p:strVal val="#ppt_h"/>
                                          </p:val>
                                        </p:tav>
                                      </p:tavLst>
                                    </p:anim>
                                    <p:animEffect transition="in" filter="fade">
                                      <p:cBhvr>
                                        <p:cTn id="504" dur="500"/>
                                        <p:tgtEl>
                                          <p:spTgt spid="156"/>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114"/>
                                        </p:tgtEl>
                                        <p:attrNameLst>
                                          <p:attrName>style.visibility</p:attrName>
                                        </p:attrNameLst>
                                      </p:cBhvr>
                                      <p:to>
                                        <p:strVal val="visible"/>
                                      </p:to>
                                    </p:set>
                                    <p:anim calcmode="lin" valueType="num">
                                      <p:cBhvr>
                                        <p:cTn id="507" dur="500" fill="hold"/>
                                        <p:tgtEl>
                                          <p:spTgt spid="114"/>
                                        </p:tgtEl>
                                        <p:attrNameLst>
                                          <p:attrName>ppt_w</p:attrName>
                                        </p:attrNameLst>
                                      </p:cBhvr>
                                      <p:tavLst>
                                        <p:tav tm="0">
                                          <p:val>
                                            <p:fltVal val="0"/>
                                          </p:val>
                                        </p:tav>
                                        <p:tav tm="100000">
                                          <p:val>
                                            <p:strVal val="#ppt_w"/>
                                          </p:val>
                                        </p:tav>
                                      </p:tavLst>
                                    </p:anim>
                                    <p:anim calcmode="lin" valueType="num">
                                      <p:cBhvr>
                                        <p:cTn id="508" dur="500" fill="hold"/>
                                        <p:tgtEl>
                                          <p:spTgt spid="114"/>
                                        </p:tgtEl>
                                        <p:attrNameLst>
                                          <p:attrName>ppt_h</p:attrName>
                                        </p:attrNameLst>
                                      </p:cBhvr>
                                      <p:tavLst>
                                        <p:tav tm="0">
                                          <p:val>
                                            <p:fltVal val="0"/>
                                          </p:val>
                                        </p:tav>
                                        <p:tav tm="100000">
                                          <p:val>
                                            <p:strVal val="#ppt_h"/>
                                          </p:val>
                                        </p:tav>
                                      </p:tavLst>
                                    </p:anim>
                                    <p:animEffect transition="in" filter="fade">
                                      <p:cBhvr>
                                        <p:cTn id="509" dur="500"/>
                                        <p:tgtEl>
                                          <p:spTgt spid="114"/>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115"/>
                                        </p:tgtEl>
                                        <p:attrNameLst>
                                          <p:attrName>style.visibility</p:attrName>
                                        </p:attrNameLst>
                                      </p:cBhvr>
                                      <p:to>
                                        <p:strVal val="visible"/>
                                      </p:to>
                                    </p:set>
                                    <p:anim calcmode="lin" valueType="num">
                                      <p:cBhvr>
                                        <p:cTn id="512" dur="500" fill="hold"/>
                                        <p:tgtEl>
                                          <p:spTgt spid="115"/>
                                        </p:tgtEl>
                                        <p:attrNameLst>
                                          <p:attrName>ppt_w</p:attrName>
                                        </p:attrNameLst>
                                      </p:cBhvr>
                                      <p:tavLst>
                                        <p:tav tm="0">
                                          <p:val>
                                            <p:fltVal val="0"/>
                                          </p:val>
                                        </p:tav>
                                        <p:tav tm="100000">
                                          <p:val>
                                            <p:strVal val="#ppt_w"/>
                                          </p:val>
                                        </p:tav>
                                      </p:tavLst>
                                    </p:anim>
                                    <p:anim calcmode="lin" valueType="num">
                                      <p:cBhvr>
                                        <p:cTn id="513" dur="500" fill="hold"/>
                                        <p:tgtEl>
                                          <p:spTgt spid="115"/>
                                        </p:tgtEl>
                                        <p:attrNameLst>
                                          <p:attrName>ppt_h</p:attrName>
                                        </p:attrNameLst>
                                      </p:cBhvr>
                                      <p:tavLst>
                                        <p:tav tm="0">
                                          <p:val>
                                            <p:fltVal val="0"/>
                                          </p:val>
                                        </p:tav>
                                        <p:tav tm="100000">
                                          <p:val>
                                            <p:strVal val="#ppt_h"/>
                                          </p:val>
                                        </p:tav>
                                      </p:tavLst>
                                    </p:anim>
                                    <p:animEffect transition="in" filter="fade">
                                      <p:cBhvr>
                                        <p:cTn id="5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P spid="29" grpId="0"/>
      <p:bldP spid="30" grpId="0"/>
      <p:bldP spid="31" grpId="0"/>
      <p:bldP spid="32" grpId="0"/>
      <p:bldP spid="33" grpId="0"/>
      <p:bldP spid="34" grpId="0"/>
      <p:bldP spid="35" grpId="0"/>
      <p:bldP spid="36" grpId="0"/>
      <p:bldP spid="37" grpId="0"/>
      <p:bldP spid="38" grpId="0"/>
      <p:bldP spid="39" grpId="0"/>
      <p:bldP spid="40" grpId="0"/>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animBg="1"/>
      <p:bldP spid="57" grpId="0"/>
      <p:bldP spid="58" grpId="0"/>
      <p:bldP spid="59" grpId="0"/>
      <p:bldP spid="60" grpId="0"/>
      <p:bldP spid="61" grpId="0"/>
      <p:bldP spid="62" grpId="0"/>
      <p:bldP spid="63" grpId="0"/>
      <p:bldP spid="11291" grpId="0" animBg="1"/>
      <p:bldP spid="11292" grpId="0" animBg="1"/>
      <p:bldP spid="11295" grpId="0" animBg="1"/>
      <p:bldP spid="11296" grpId="0" animBg="1"/>
      <p:bldP spid="11297" grpId="0" animBg="1"/>
      <p:bldP spid="11298" grpId="0" animBg="1"/>
      <p:bldP spid="11299" grpId="0" animBg="1"/>
      <p:bldP spid="11300" grpId="0"/>
      <p:bldP spid="11303" grpId="0"/>
      <p:bldP spid="11305" grpId="0"/>
      <p:bldP spid="11306" grpId="0" animBg="1"/>
      <p:bldP spid="11307" grpId="0" animBg="1"/>
      <p:bldP spid="11308" grpId="0" animBg="1"/>
      <p:bldP spid="11310" grpId="0"/>
      <p:bldP spid="11312" grpId="0"/>
      <p:bldP spid="11314" grpId="0"/>
      <p:bldP spid="114" grpId="0"/>
      <p:bldP spid="1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35B9C0-0EAA-49C6-855D-D713BB7E895E}"/>
              </a:ext>
            </a:extLst>
          </p:cNvPr>
          <p:cNvSpPr>
            <a:spLocks noGrp="1"/>
          </p:cNvSpPr>
          <p:nvPr>
            <p:ph type="sldNum" sz="quarter" idx="12"/>
          </p:nvPr>
        </p:nvSpPr>
        <p:spPr/>
        <p:txBody>
          <a:bodyPr/>
          <a:lstStyle/>
          <a:p>
            <a:fld id="{1E1B8BD3-EEEF-4896-BEE3-06C250004F3C}" type="slidenum">
              <a:rPr lang="en-US" smtClean="0"/>
              <a:pPr/>
              <a:t>19</a:t>
            </a:fld>
            <a:endParaRPr lang="en-US" dirty="0"/>
          </a:p>
        </p:txBody>
      </p:sp>
      <p:sp>
        <p:nvSpPr>
          <p:cNvPr id="4" name="TextBox 3">
            <a:extLst>
              <a:ext uri="{FF2B5EF4-FFF2-40B4-BE49-F238E27FC236}">
                <a16:creationId xmlns:a16="http://schemas.microsoft.com/office/drawing/2014/main" id="{5368B7D6-5494-4574-84C3-7DCE9EC1E7B0}"/>
              </a:ext>
            </a:extLst>
          </p:cNvPr>
          <p:cNvSpPr txBox="1"/>
          <p:nvPr/>
        </p:nvSpPr>
        <p:spPr>
          <a:xfrm>
            <a:off x="421448" y="4413380"/>
            <a:ext cx="11279140" cy="1877437"/>
          </a:xfrm>
          <a:prstGeom prst="rect">
            <a:avLst/>
          </a:prstGeom>
          <a:noFill/>
        </p:spPr>
        <p:txBody>
          <a:bodyPr wrap="square" rtlCol="0">
            <a:spAutoFit/>
          </a:bodyPr>
          <a:lstStyle/>
          <a:p>
            <a:r>
              <a:rPr lang="en-US" sz="1400" dirty="0">
                <a:latin typeface="Arial Narrow" panose="020B0606020202030204" pitchFamily="34" charset="0"/>
              </a:rPr>
              <a:t>So we’ll go to Acts 27:39-41, 44.  27:39	And when it was day, they knew not the land: but they discovered a certain creek with a shore, into the which they were minded, if it were possible, to thrust in the ship.  </a:t>
            </a:r>
          </a:p>
          <a:p>
            <a:r>
              <a:rPr lang="en-US" sz="1400" dirty="0">
                <a:latin typeface="Arial Narrow" panose="020B0606020202030204" pitchFamily="34" charset="0"/>
              </a:rPr>
              <a:t> 27:40	And when they had taken up the anchors, they committed [themselves] unto the sea, and loosed the rudder bands, and hoisted up the mainsail to the wind, and made toward shore.  </a:t>
            </a:r>
          </a:p>
          <a:p>
            <a:r>
              <a:rPr lang="en-US" sz="1400" dirty="0">
                <a:latin typeface="Arial Narrow" panose="020B0606020202030204" pitchFamily="34" charset="0"/>
              </a:rPr>
              <a:t> 27:41	And falling into a place where two seas met, they ran the ship aground; and the forepart stuck fast, and remained </a:t>
            </a:r>
            <a:r>
              <a:rPr lang="en-US" sz="1400" dirty="0" err="1">
                <a:latin typeface="Arial Narrow" panose="020B0606020202030204" pitchFamily="34" charset="0"/>
              </a:rPr>
              <a:t>unmoveable</a:t>
            </a:r>
            <a:r>
              <a:rPr lang="en-US" sz="1400" dirty="0">
                <a:latin typeface="Arial Narrow" panose="020B0606020202030204" pitchFamily="34" charset="0"/>
              </a:rPr>
              <a:t>, but the hinder part was broken with the violence of the waves.  </a:t>
            </a:r>
          </a:p>
          <a:p>
            <a:r>
              <a:rPr lang="en-US" sz="1400" dirty="0">
                <a:latin typeface="Arial Narrow" panose="020B0606020202030204" pitchFamily="34" charset="0"/>
              </a:rPr>
              <a:t> 27:44	And the rest, some on boards, and some on [broken pieces] of the ship. And so it came to pass, that they escaped all safe to land.  </a:t>
            </a:r>
          </a:p>
          <a:p>
            <a:r>
              <a:rPr lang="en-US" dirty="0"/>
              <a:t> </a:t>
            </a:r>
          </a:p>
        </p:txBody>
      </p:sp>
      <p:pic>
        <p:nvPicPr>
          <p:cNvPr id="10" name="Picture 9" descr="A picture containing text, map&#10;&#10;Description automatically generated">
            <a:extLst>
              <a:ext uri="{FF2B5EF4-FFF2-40B4-BE49-F238E27FC236}">
                <a16:creationId xmlns:a16="http://schemas.microsoft.com/office/drawing/2014/main" id="{933A5250-17BC-4A05-A063-B70271C7E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487" y="375542"/>
            <a:ext cx="6478524" cy="4005072"/>
          </a:xfrm>
          <a:prstGeom prst="rect">
            <a:avLst/>
          </a:prstGeom>
        </p:spPr>
      </p:pic>
      <p:pic>
        <p:nvPicPr>
          <p:cNvPr id="12" name="Picture 11" descr="A group of people in a body of water&#10;&#10;Description automatically generated">
            <a:extLst>
              <a:ext uri="{FF2B5EF4-FFF2-40B4-BE49-F238E27FC236}">
                <a16:creationId xmlns:a16="http://schemas.microsoft.com/office/drawing/2014/main" id="{CA9BFA33-7C5A-48F1-B324-A07A1237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89" y="484949"/>
            <a:ext cx="2857500" cy="3667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9737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extBox 4">
            <a:extLst>
              <a:ext uri="{FF2B5EF4-FFF2-40B4-BE49-F238E27FC236}">
                <a16:creationId xmlns:a16="http://schemas.microsoft.com/office/drawing/2014/main" id="{623EE83B-43DD-4863-B07E-56446E69D13E}"/>
              </a:ext>
            </a:extLst>
          </p:cNvPr>
          <p:cNvSpPr txBox="1"/>
          <p:nvPr/>
        </p:nvSpPr>
        <p:spPr>
          <a:xfrm>
            <a:off x="545370" y="270588"/>
            <a:ext cx="5550630" cy="639146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800" dirty="0">
                <a:solidFill>
                  <a:srgbClr val="000000"/>
                </a:solidFill>
              </a:rPr>
              <a:t> </a:t>
            </a:r>
          </a:p>
        </p:txBody>
      </p:sp>
      <p:sp>
        <p:nvSpPr>
          <p:cNvPr id="4" name="Slide Number Placeholder 3">
            <a:extLst>
              <a:ext uri="{FF2B5EF4-FFF2-40B4-BE49-F238E27FC236}">
                <a16:creationId xmlns:a16="http://schemas.microsoft.com/office/drawing/2014/main" id="{E72CBD7F-8DDC-4D11-824E-D759AF1011BC}"/>
              </a:ext>
            </a:extLst>
          </p:cNvPr>
          <p:cNvSpPr>
            <a:spLocks noGrp="1"/>
          </p:cNvSpPr>
          <p:nvPr>
            <p:ph type="sldNum" sz="quarter" idx="12"/>
          </p:nvPr>
        </p:nvSpPr>
        <p:spPr>
          <a:xfrm>
            <a:off x="10856053" y="6273281"/>
            <a:ext cx="570728" cy="314067"/>
          </a:xfrm>
        </p:spPr>
        <p:txBody>
          <a:bodyPr vert="horz" lIns="91440" tIns="45720" rIns="91440" bIns="45720" rtlCol="0" anchor="ctr">
            <a:normAutofit/>
          </a:bodyPr>
          <a:lstStyle/>
          <a:p>
            <a:pPr>
              <a:spcAft>
                <a:spcPts val="600"/>
              </a:spcAft>
              <a:defRPr/>
            </a:pPr>
            <a:fld id="{1E1B8BD3-EEEF-4896-BEE3-06C250004F3C}" type="slidenum">
              <a:rPr lang="en-US" sz="1100">
                <a:solidFill>
                  <a:srgbClr val="FFFFFF"/>
                </a:solidFill>
                <a:latin typeface="Calibri" panose="020F0502020204030204"/>
              </a:rPr>
              <a:pPr>
                <a:spcAft>
                  <a:spcPts val="600"/>
                </a:spcAft>
                <a:defRPr/>
              </a:pPr>
              <a:t>2</a:t>
            </a:fld>
            <a:endParaRPr lang="en-US" sz="1100">
              <a:solidFill>
                <a:srgbClr val="FFFFFF"/>
              </a:solidFill>
              <a:latin typeface="Calibri" panose="020F0502020204030204"/>
            </a:endParaRPr>
          </a:p>
        </p:txBody>
      </p:sp>
      <p:sp>
        <p:nvSpPr>
          <p:cNvPr id="2" name="TextBox 1">
            <a:extLst>
              <a:ext uri="{FF2B5EF4-FFF2-40B4-BE49-F238E27FC236}">
                <a16:creationId xmlns:a16="http://schemas.microsoft.com/office/drawing/2014/main" id="{6E7D8C62-4522-4C1E-BC5F-AE890E49F231}"/>
              </a:ext>
            </a:extLst>
          </p:cNvPr>
          <p:cNvSpPr txBox="1"/>
          <p:nvPr/>
        </p:nvSpPr>
        <p:spPr>
          <a:xfrm>
            <a:off x="461394" y="270588"/>
            <a:ext cx="6023296" cy="369332"/>
          </a:xfrm>
          <a:prstGeom prst="rect">
            <a:avLst/>
          </a:prstGeom>
          <a:noFill/>
        </p:spPr>
        <p:txBody>
          <a:bodyPr wrap="square" rtlCol="0">
            <a:spAutoFit/>
          </a:bodyPr>
          <a:lstStyle/>
          <a:p>
            <a:r>
              <a:rPr lang="en-US" dirty="0"/>
              <a:t> </a:t>
            </a:r>
          </a:p>
        </p:txBody>
      </p:sp>
      <p:grpSp>
        <p:nvGrpSpPr>
          <p:cNvPr id="3" name="Group 2">
            <a:extLst>
              <a:ext uri="{FF2B5EF4-FFF2-40B4-BE49-F238E27FC236}">
                <a16:creationId xmlns:a16="http://schemas.microsoft.com/office/drawing/2014/main" id="{921F264D-4C58-45FF-8FBD-C4F8D2001DD5}"/>
              </a:ext>
            </a:extLst>
          </p:cNvPr>
          <p:cNvGrpSpPr>
            <a:grpSpLocks/>
          </p:cNvGrpSpPr>
          <p:nvPr/>
        </p:nvGrpSpPr>
        <p:grpSpPr bwMode="auto">
          <a:xfrm>
            <a:off x="5145430" y="195943"/>
            <a:ext cx="6878637" cy="2387601"/>
            <a:chOff x="106364825" y="107016881"/>
            <a:chExt cx="6877900" cy="2387270"/>
          </a:xfrm>
        </p:grpSpPr>
        <p:sp>
          <p:nvSpPr>
            <p:cNvPr id="6" name="Text Box 3">
              <a:extLst>
                <a:ext uri="{FF2B5EF4-FFF2-40B4-BE49-F238E27FC236}">
                  <a16:creationId xmlns:a16="http://schemas.microsoft.com/office/drawing/2014/main" id="{54954871-7AC7-4A12-81CF-F2F762B8EAF3}"/>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 name="AutoShape 4">
              <a:extLst>
                <a:ext uri="{FF2B5EF4-FFF2-40B4-BE49-F238E27FC236}">
                  <a16:creationId xmlns:a16="http://schemas.microsoft.com/office/drawing/2014/main" id="{D60855F8-F0C3-48F2-989D-8184E928DA66}"/>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 name="AutoShape 5">
              <a:extLst>
                <a:ext uri="{FF2B5EF4-FFF2-40B4-BE49-F238E27FC236}">
                  <a16:creationId xmlns:a16="http://schemas.microsoft.com/office/drawing/2014/main" id="{3EBBCF57-856F-4567-86EC-6AD7B0769852}"/>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6">
              <a:extLst>
                <a:ext uri="{FF2B5EF4-FFF2-40B4-BE49-F238E27FC236}">
                  <a16:creationId xmlns:a16="http://schemas.microsoft.com/office/drawing/2014/main" id="{FB1D80B1-E071-4667-B8A1-91EF43F46729}"/>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 name="AutoShape 7">
              <a:extLst>
                <a:ext uri="{FF2B5EF4-FFF2-40B4-BE49-F238E27FC236}">
                  <a16:creationId xmlns:a16="http://schemas.microsoft.com/office/drawing/2014/main" id="{D20B488D-232C-49BD-8513-358B42C8C5B3}"/>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8">
              <a:extLst>
                <a:ext uri="{FF2B5EF4-FFF2-40B4-BE49-F238E27FC236}">
                  <a16:creationId xmlns:a16="http://schemas.microsoft.com/office/drawing/2014/main" id="{74CC0096-B881-4ED9-ABBB-48B478785DF6}"/>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740EC4CE-AFE6-450F-86B2-FFA75DD9B9B6}"/>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0">
              <a:extLst>
                <a:ext uri="{FF2B5EF4-FFF2-40B4-BE49-F238E27FC236}">
                  <a16:creationId xmlns:a16="http://schemas.microsoft.com/office/drawing/2014/main" id="{A7F050CC-40C6-4CAE-A5E3-4FACE68729F1}"/>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5" name="AutoShape 11">
              <a:extLst>
                <a:ext uri="{FF2B5EF4-FFF2-40B4-BE49-F238E27FC236}">
                  <a16:creationId xmlns:a16="http://schemas.microsoft.com/office/drawing/2014/main" id="{08D1CD86-D43A-4F11-9319-937FA879DDB1}"/>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6" name="AutoShape 12">
              <a:extLst>
                <a:ext uri="{FF2B5EF4-FFF2-40B4-BE49-F238E27FC236}">
                  <a16:creationId xmlns:a16="http://schemas.microsoft.com/office/drawing/2014/main" id="{40497617-088B-43DA-87DB-9E9AF8FCBADD}"/>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3">
              <a:extLst>
                <a:ext uri="{FF2B5EF4-FFF2-40B4-BE49-F238E27FC236}">
                  <a16:creationId xmlns:a16="http://schemas.microsoft.com/office/drawing/2014/main" id="{05628D51-F7D3-47D7-8BC8-364BC80A8A75}"/>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8" name="AutoShape 14">
              <a:extLst>
                <a:ext uri="{FF2B5EF4-FFF2-40B4-BE49-F238E27FC236}">
                  <a16:creationId xmlns:a16="http://schemas.microsoft.com/office/drawing/2014/main" id="{37421B08-D83B-416F-8709-7A0FFA55B9EB}"/>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9" name="AutoShape 15">
              <a:extLst>
                <a:ext uri="{FF2B5EF4-FFF2-40B4-BE49-F238E27FC236}">
                  <a16:creationId xmlns:a16="http://schemas.microsoft.com/office/drawing/2014/main" id="{94944B6F-DA89-4488-9041-07C073D89D13}"/>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0" name="AutoShape 16">
              <a:extLst>
                <a:ext uri="{FF2B5EF4-FFF2-40B4-BE49-F238E27FC236}">
                  <a16:creationId xmlns:a16="http://schemas.microsoft.com/office/drawing/2014/main" id="{EE3A60B0-16E7-4C29-867C-E87129D614B2}"/>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1" name="AutoShape 17">
              <a:extLst>
                <a:ext uri="{FF2B5EF4-FFF2-40B4-BE49-F238E27FC236}">
                  <a16:creationId xmlns:a16="http://schemas.microsoft.com/office/drawing/2014/main" id="{542BFF65-1F19-4B7E-A3F6-4B2D08CEECC9}"/>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2" name="AutoShape 18">
              <a:extLst>
                <a:ext uri="{FF2B5EF4-FFF2-40B4-BE49-F238E27FC236}">
                  <a16:creationId xmlns:a16="http://schemas.microsoft.com/office/drawing/2014/main" id="{985AF239-90C2-4A25-BEB0-56E01327250C}"/>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3" name="AutoShape 19">
              <a:extLst>
                <a:ext uri="{FF2B5EF4-FFF2-40B4-BE49-F238E27FC236}">
                  <a16:creationId xmlns:a16="http://schemas.microsoft.com/office/drawing/2014/main" id="{7D4C448B-0E2A-4BC8-B2B4-F81F7014ECC7}"/>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4" name="AutoShape 20">
              <a:extLst>
                <a:ext uri="{FF2B5EF4-FFF2-40B4-BE49-F238E27FC236}">
                  <a16:creationId xmlns:a16="http://schemas.microsoft.com/office/drawing/2014/main" id="{65D26BED-9460-4BA8-AFC7-7BC0D43F98A9}"/>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5" name="AutoShape 21">
              <a:extLst>
                <a:ext uri="{FF2B5EF4-FFF2-40B4-BE49-F238E27FC236}">
                  <a16:creationId xmlns:a16="http://schemas.microsoft.com/office/drawing/2014/main" id="{E2354C1A-36CE-432E-A849-38FED58DC7BC}"/>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6" name="AutoShape 22">
              <a:extLst>
                <a:ext uri="{FF2B5EF4-FFF2-40B4-BE49-F238E27FC236}">
                  <a16:creationId xmlns:a16="http://schemas.microsoft.com/office/drawing/2014/main" id="{5ABEE6AC-3214-4057-9520-816F0E26D0D0}"/>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7" name="AutoShape 23">
              <a:extLst>
                <a:ext uri="{FF2B5EF4-FFF2-40B4-BE49-F238E27FC236}">
                  <a16:creationId xmlns:a16="http://schemas.microsoft.com/office/drawing/2014/main" id="{544A652C-F0FC-43C2-951F-7D5705D40EAA}"/>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4">
              <a:extLst>
                <a:ext uri="{FF2B5EF4-FFF2-40B4-BE49-F238E27FC236}">
                  <a16:creationId xmlns:a16="http://schemas.microsoft.com/office/drawing/2014/main" id="{73A84192-F70F-47B1-93DA-0549C342ED0B}"/>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5">
              <a:extLst>
                <a:ext uri="{FF2B5EF4-FFF2-40B4-BE49-F238E27FC236}">
                  <a16:creationId xmlns:a16="http://schemas.microsoft.com/office/drawing/2014/main" id="{470F1CE7-76C9-45BE-AC75-D9D6BC7604D4}"/>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0" name="AutoShape 26">
              <a:extLst>
                <a:ext uri="{FF2B5EF4-FFF2-40B4-BE49-F238E27FC236}">
                  <a16:creationId xmlns:a16="http://schemas.microsoft.com/office/drawing/2014/main" id="{820E5A82-553A-4BF3-AF0E-E95064CB1073}"/>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2A882F20-9493-4E18-9F48-86F162BA7788}"/>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8">
              <a:extLst>
                <a:ext uri="{FF2B5EF4-FFF2-40B4-BE49-F238E27FC236}">
                  <a16:creationId xmlns:a16="http://schemas.microsoft.com/office/drawing/2014/main" id="{435DFC2C-EAFE-4D06-A402-F159EFB5ADE8}"/>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9">
              <a:extLst>
                <a:ext uri="{FF2B5EF4-FFF2-40B4-BE49-F238E27FC236}">
                  <a16:creationId xmlns:a16="http://schemas.microsoft.com/office/drawing/2014/main" id="{AAF2ABA5-2251-49FD-8030-180CC7B46FAD}"/>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4" name="AutoShape 30">
              <a:extLst>
                <a:ext uri="{FF2B5EF4-FFF2-40B4-BE49-F238E27FC236}">
                  <a16:creationId xmlns:a16="http://schemas.microsoft.com/office/drawing/2014/main" id="{C318B99E-027E-4043-9431-EDD7AE49C823}"/>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546E2EB5-C4B7-44A0-9F30-C62208C32A66}"/>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32">
              <a:extLst>
                <a:ext uri="{FF2B5EF4-FFF2-40B4-BE49-F238E27FC236}">
                  <a16:creationId xmlns:a16="http://schemas.microsoft.com/office/drawing/2014/main" id="{F4F109EF-AFEA-4B9B-A4DF-6E56255B2220}"/>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33">
              <a:extLst>
                <a:ext uri="{FF2B5EF4-FFF2-40B4-BE49-F238E27FC236}">
                  <a16:creationId xmlns:a16="http://schemas.microsoft.com/office/drawing/2014/main" id="{DBA072A8-8982-475B-8F00-03735EE88B3F}"/>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4">
              <a:extLst>
                <a:ext uri="{FF2B5EF4-FFF2-40B4-BE49-F238E27FC236}">
                  <a16:creationId xmlns:a16="http://schemas.microsoft.com/office/drawing/2014/main" id="{E25BC943-DADA-405F-837A-CB8B48775FDE}"/>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35">
              <a:extLst>
                <a:ext uri="{FF2B5EF4-FFF2-40B4-BE49-F238E27FC236}">
                  <a16:creationId xmlns:a16="http://schemas.microsoft.com/office/drawing/2014/main" id="{8AE2CB3A-D48B-447E-B3E0-6FA5B47839E8}"/>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36">
              <a:extLst>
                <a:ext uri="{FF2B5EF4-FFF2-40B4-BE49-F238E27FC236}">
                  <a16:creationId xmlns:a16="http://schemas.microsoft.com/office/drawing/2014/main" id="{7A3D05F0-E3C9-4024-93B8-B650056E9259}"/>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37">
              <a:extLst>
                <a:ext uri="{FF2B5EF4-FFF2-40B4-BE49-F238E27FC236}">
                  <a16:creationId xmlns:a16="http://schemas.microsoft.com/office/drawing/2014/main" id="{C5E146E3-FBD6-40E3-B483-8F6F75398AEB}"/>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62" name="AutoShape 38">
              <a:extLst>
                <a:ext uri="{FF2B5EF4-FFF2-40B4-BE49-F238E27FC236}">
                  <a16:creationId xmlns:a16="http://schemas.microsoft.com/office/drawing/2014/main" id="{00A3EA1A-2B49-45AF-BF58-14EAE9E8AA2A}"/>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3" name="AutoShape 39">
              <a:extLst>
                <a:ext uri="{FF2B5EF4-FFF2-40B4-BE49-F238E27FC236}">
                  <a16:creationId xmlns:a16="http://schemas.microsoft.com/office/drawing/2014/main" id="{B45C6469-0D36-4796-91C7-0AC1068CCC75}"/>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40">
              <a:extLst>
                <a:ext uri="{FF2B5EF4-FFF2-40B4-BE49-F238E27FC236}">
                  <a16:creationId xmlns:a16="http://schemas.microsoft.com/office/drawing/2014/main" id="{B69669B3-69FC-41E4-8BB6-822E97C256D1}"/>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5" name="AutoShape 41">
              <a:extLst>
                <a:ext uri="{FF2B5EF4-FFF2-40B4-BE49-F238E27FC236}">
                  <a16:creationId xmlns:a16="http://schemas.microsoft.com/office/drawing/2014/main" id="{5F4EAEC0-07C1-4353-98EE-FFB8CBC48B50}"/>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42">
              <a:extLst>
                <a:ext uri="{FF2B5EF4-FFF2-40B4-BE49-F238E27FC236}">
                  <a16:creationId xmlns:a16="http://schemas.microsoft.com/office/drawing/2014/main" id="{74CA9F04-C12E-4A09-89AB-E8171A5A00CB}"/>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43">
              <a:extLst>
                <a:ext uri="{FF2B5EF4-FFF2-40B4-BE49-F238E27FC236}">
                  <a16:creationId xmlns:a16="http://schemas.microsoft.com/office/drawing/2014/main" id="{011A6E2C-CAA4-4435-A09F-A227DDB21B15}"/>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44">
              <a:extLst>
                <a:ext uri="{FF2B5EF4-FFF2-40B4-BE49-F238E27FC236}">
                  <a16:creationId xmlns:a16="http://schemas.microsoft.com/office/drawing/2014/main" id="{C7759E20-64D0-4730-B9E8-830ED33DB311}"/>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45">
              <a:extLst>
                <a:ext uri="{FF2B5EF4-FFF2-40B4-BE49-F238E27FC236}">
                  <a16:creationId xmlns:a16="http://schemas.microsoft.com/office/drawing/2014/main" id="{81FAB281-4450-4D5D-9B81-828C3ACA04AA}"/>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1070" name="AutoShape 46">
            <a:extLst>
              <a:ext uri="{FF2B5EF4-FFF2-40B4-BE49-F238E27FC236}">
                <a16:creationId xmlns:a16="http://schemas.microsoft.com/office/drawing/2014/main" id="{4B73A327-F8F6-4564-B03E-C6AD203F5237}"/>
              </a:ext>
            </a:extLst>
          </p:cNvPr>
          <p:cNvCxnSpPr>
            <a:cxnSpLocks noChangeShapeType="1"/>
          </p:cNvCxnSpPr>
          <p:nvPr/>
        </p:nvCxnSpPr>
        <p:spPr bwMode="auto">
          <a:xfrm>
            <a:off x="7985467" y="1888219"/>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47">
            <a:extLst>
              <a:ext uri="{FF2B5EF4-FFF2-40B4-BE49-F238E27FC236}">
                <a16:creationId xmlns:a16="http://schemas.microsoft.com/office/drawing/2014/main" id="{E2CCFD14-B147-41EA-991A-93F7B22B2BA1}"/>
              </a:ext>
            </a:extLst>
          </p:cNvPr>
          <p:cNvSpPr txBox="1">
            <a:spLocks noChangeArrowheads="1"/>
          </p:cNvSpPr>
          <p:nvPr/>
        </p:nvSpPr>
        <p:spPr bwMode="auto">
          <a:xfrm>
            <a:off x="5142255" y="2583544"/>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2" name="AutoShape 48">
            <a:extLst>
              <a:ext uri="{FF2B5EF4-FFF2-40B4-BE49-F238E27FC236}">
                <a16:creationId xmlns:a16="http://schemas.microsoft.com/office/drawing/2014/main" id="{097E76E7-BD36-4D06-AE35-ED2C58F84603}"/>
              </a:ext>
            </a:extLst>
          </p:cNvPr>
          <p:cNvCxnSpPr>
            <a:cxnSpLocks noChangeShapeType="1"/>
          </p:cNvCxnSpPr>
          <p:nvPr/>
        </p:nvCxnSpPr>
        <p:spPr bwMode="auto">
          <a:xfrm>
            <a:off x="5378792" y="3848781"/>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3" name="AutoShape 49">
            <a:extLst>
              <a:ext uri="{FF2B5EF4-FFF2-40B4-BE49-F238E27FC236}">
                <a16:creationId xmlns:a16="http://schemas.microsoft.com/office/drawing/2014/main" id="{4681373E-CA3B-4DA5-985C-16582BE12DBB}"/>
              </a:ext>
            </a:extLst>
          </p:cNvPr>
          <p:cNvCxnSpPr>
            <a:cxnSpLocks noChangeShapeType="1"/>
          </p:cNvCxnSpPr>
          <p:nvPr/>
        </p:nvCxnSpPr>
        <p:spPr bwMode="auto">
          <a:xfrm>
            <a:off x="6559892" y="34296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50">
            <a:extLst>
              <a:ext uri="{FF2B5EF4-FFF2-40B4-BE49-F238E27FC236}">
                <a16:creationId xmlns:a16="http://schemas.microsoft.com/office/drawing/2014/main" id="{01957660-5A7F-4441-8222-D85A3AF1F7ED}"/>
              </a:ext>
            </a:extLst>
          </p:cNvPr>
          <p:cNvSpPr txBox="1">
            <a:spLocks noChangeArrowheads="1"/>
          </p:cNvSpPr>
          <p:nvPr/>
        </p:nvSpPr>
        <p:spPr bwMode="auto">
          <a:xfrm>
            <a:off x="5147017" y="2613706"/>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5" name="AutoShape 51">
            <a:extLst>
              <a:ext uri="{FF2B5EF4-FFF2-40B4-BE49-F238E27FC236}">
                <a16:creationId xmlns:a16="http://schemas.microsoft.com/office/drawing/2014/main" id="{19580D7E-F35B-40F3-81EB-C196B632D398}"/>
              </a:ext>
            </a:extLst>
          </p:cNvPr>
          <p:cNvCxnSpPr>
            <a:cxnSpLocks noChangeShapeType="1"/>
          </p:cNvCxnSpPr>
          <p:nvPr/>
        </p:nvCxnSpPr>
        <p:spPr bwMode="auto">
          <a:xfrm>
            <a:off x="6399555" y="341221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52">
            <a:extLst>
              <a:ext uri="{FF2B5EF4-FFF2-40B4-BE49-F238E27FC236}">
                <a16:creationId xmlns:a16="http://schemas.microsoft.com/office/drawing/2014/main" id="{2290B286-27CC-4395-A08F-259E5F8C334E}"/>
              </a:ext>
            </a:extLst>
          </p:cNvPr>
          <p:cNvSpPr txBox="1">
            <a:spLocks noChangeArrowheads="1"/>
          </p:cNvSpPr>
          <p:nvPr/>
        </p:nvSpPr>
        <p:spPr bwMode="auto">
          <a:xfrm>
            <a:off x="6263030" y="2934381"/>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3">
            <a:extLst>
              <a:ext uri="{FF2B5EF4-FFF2-40B4-BE49-F238E27FC236}">
                <a16:creationId xmlns:a16="http://schemas.microsoft.com/office/drawing/2014/main" id="{B961FC5D-E617-4DB5-B19A-6E6DD02FB92E}"/>
              </a:ext>
            </a:extLst>
          </p:cNvPr>
          <p:cNvSpPr txBox="1">
            <a:spLocks noChangeArrowheads="1"/>
          </p:cNvSpPr>
          <p:nvPr/>
        </p:nvSpPr>
        <p:spPr bwMode="auto">
          <a:xfrm>
            <a:off x="6177305" y="3905931"/>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8" name="AutoShape 54">
            <a:extLst>
              <a:ext uri="{FF2B5EF4-FFF2-40B4-BE49-F238E27FC236}">
                <a16:creationId xmlns:a16="http://schemas.microsoft.com/office/drawing/2014/main" id="{5A6548CC-2CCC-4062-A9C7-6B41A4CE3E53}"/>
              </a:ext>
            </a:extLst>
          </p:cNvPr>
          <p:cNvCxnSpPr>
            <a:cxnSpLocks noChangeShapeType="1"/>
          </p:cNvCxnSpPr>
          <p:nvPr/>
        </p:nvCxnSpPr>
        <p:spPr bwMode="auto">
          <a:xfrm>
            <a:off x="8899867" y="343444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9" name="AutoShape 55">
            <a:extLst>
              <a:ext uri="{FF2B5EF4-FFF2-40B4-BE49-F238E27FC236}">
                <a16:creationId xmlns:a16="http://schemas.microsoft.com/office/drawing/2014/main" id="{499AA472-D24A-4832-8D0B-43F545A4EE4D}"/>
              </a:ext>
            </a:extLst>
          </p:cNvPr>
          <p:cNvCxnSpPr>
            <a:cxnSpLocks noChangeShapeType="1"/>
          </p:cNvCxnSpPr>
          <p:nvPr/>
        </p:nvCxnSpPr>
        <p:spPr bwMode="auto">
          <a:xfrm>
            <a:off x="8739530" y="341698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56">
            <a:extLst>
              <a:ext uri="{FF2B5EF4-FFF2-40B4-BE49-F238E27FC236}">
                <a16:creationId xmlns:a16="http://schemas.microsoft.com/office/drawing/2014/main" id="{0939B8E5-DF86-4024-991B-042C5AFF7392}"/>
              </a:ext>
            </a:extLst>
          </p:cNvPr>
          <p:cNvSpPr txBox="1">
            <a:spLocks noChangeArrowheads="1"/>
          </p:cNvSpPr>
          <p:nvPr/>
        </p:nvSpPr>
        <p:spPr bwMode="auto">
          <a:xfrm>
            <a:off x="8471242" y="2651806"/>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57">
            <a:extLst>
              <a:ext uri="{FF2B5EF4-FFF2-40B4-BE49-F238E27FC236}">
                <a16:creationId xmlns:a16="http://schemas.microsoft.com/office/drawing/2014/main" id="{9E0329CE-BF2B-4765-AB11-1FF2BB8B83D6}"/>
              </a:ext>
            </a:extLst>
          </p:cNvPr>
          <p:cNvSpPr txBox="1">
            <a:spLocks noChangeArrowheads="1"/>
          </p:cNvSpPr>
          <p:nvPr/>
        </p:nvSpPr>
        <p:spPr bwMode="auto">
          <a:xfrm>
            <a:off x="7879105" y="3905931"/>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2" name="AutoShape 58">
            <a:extLst>
              <a:ext uri="{FF2B5EF4-FFF2-40B4-BE49-F238E27FC236}">
                <a16:creationId xmlns:a16="http://schemas.microsoft.com/office/drawing/2014/main" id="{7A32E1DE-3E02-4641-89F5-C67D10E8ABB8}"/>
              </a:ext>
            </a:extLst>
          </p:cNvPr>
          <p:cNvCxnSpPr>
            <a:cxnSpLocks noChangeShapeType="1"/>
          </p:cNvCxnSpPr>
          <p:nvPr/>
        </p:nvCxnSpPr>
        <p:spPr bwMode="auto">
          <a:xfrm>
            <a:off x="8139455" y="345666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3" name="AutoShape 59">
            <a:extLst>
              <a:ext uri="{FF2B5EF4-FFF2-40B4-BE49-F238E27FC236}">
                <a16:creationId xmlns:a16="http://schemas.microsoft.com/office/drawing/2014/main" id="{2B74A5B2-4329-492A-8872-7851AF104499}"/>
              </a:ext>
            </a:extLst>
          </p:cNvPr>
          <p:cNvCxnSpPr>
            <a:cxnSpLocks noChangeShapeType="1"/>
          </p:cNvCxnSpPr>
          <p:nvPr/>
        </p:nvCxnSpPr>
        <p:spPr bwMode="auto">
          <a:xfrm>
            <a:off x="7979117" y="343761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60">
            <a:extLst>
              <a:ext uri="{FF2B5EF4-FFF2-40B4-BE49-F238E27FC236}">
                <a16:creationId xmlns:a16="http://schemas.microsoft.com/office/drawing/2014/main" id="{D8D181EC-1BFE-4FCD-817A-23672B9D68C1}"/>
              </a:ext>
            </a:extLst>
          </p:cNvPr>
          <p:cNvSpPr txBox="1">
            <a:spLocks noChangeArrowheads="1"/>
          </p:cNvSpPr>
          <p:nvPr/>
        </p:nvSpPr>
        <p:spPr bwMode="auto">
          <a:xfrm>
            <a:off x="7948955" y="2828019"/>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5" name="AutoShape 61">
            <a:extLst>
              <a:ext uri="{FF2B5EF4-FFF2-40B4-BE49-F238E27FC236}">
                <a16:creationId xmlns:a16="http://schemas.microsoft.com/office/drawing/2014/main" id="{D2280CE7-30BF-40E8-B457-662CE4AB1ED3}"/>
              </a:ext>
            </a:extLst>
          </p:cNvPr>
          <p:cNvCxnSpPr>
            <a:cxnSpLocks noChangeShapeType="1"/>
          </p:cNvCxnSpPr>
          <p:nvPr/>
        </p:nvCxnSpPr>
        <p:spPr bwMode="auto">
          <a:xfrm>
            <a:off x="7175842" y="3658281"/>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6" name="AutoShape 62">
            <a:extLst>
              <a:ext uri="{FF2B5EF4-FFF2-40B4-BE49-F238E27FC236}">
                <a16:creationId xmlns:a16="http://schemas.microsoft.com/office/drawing/2014/main" id="{29A733A9-801E-4C9A-8A50-D3D7052C463D}"/>
              </a:ext>
            </a:extLst>
          </p:cNvPr>
          <p:cNvCxnSpPr>
            <a:cxnSpLocks noChangeShapeType="1"/>
          </p:cNvCxnSpPr>
          <p:nvPr/>
        </p:nvCxnSpPr>
        <p:spPr bwMode="auto">
          <a:xfrm>
            <a:off x="7017092" y="364081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63">
            <a:extLst>
              <a:ext uri="{FF2B5EF4-FFF2-40B4-BE49-F238E27FC236}">
                <a16:creationId xmlns:a16="http://schemas.microsoft.com/office/drawing/2014/main" id="{160EAB79-B981-4919-9E47-42C570852E82}"/>
              </a:ext>
            </a:extLst>
          </p:cNvPr>
          <p:cNvSpPr txBox="1">
            <a:spLocks noChangeArrowheads="1"/>
          </p:cNvSpPr>
          <p:nvPr/>
        </p:nvSpPr>
        <p:spPr bwMode="auto">
          <a:xfrm>
            <a:off x="6977405" y="3170919"/>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Freeform 64">
            <a:extLst>
              <a:ext uri="{FF2B5EF4-FFF2-40B4-BE49-F238E27FC236}">
                <a16:creationId xmlns:a16="http://schemas.microsoft.com/office/drawing/2014/main" id="{31FC24EB-2731-46C6-9E9A-1D0C56B303D5}"/>
              </a:ext>
            </a:extLst>
          </p:cNvPr>
          <p:cNvSpPr>
            <a:spLocks/>
          </p:cNvSpPr>
          <p:nvPr/>
        </p:nvSpPr>
        <p:spPr bwMode="auto">
          <a:xfrm>
            <a:off x="5677242" y="4415519"/>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89" name="AutoShape 65">
            <a:extLst>
              <a:ext uri="{FF2B5EF4-FFF2-40B4-BE49-F238E27FC236}">
                <a16:creationId xmlns:a16="http://schemas.microsoft.com/office/drawing/2014/main" id="{CF51A54E-1C1F-47AA-A2C4-F7013A3B32F6}"/>
              </a:ext>
            </a:extLst>
          </p:cNvPr>
          <p:cNvCxnSpPr>
            <a:cxnSpLocks noChangeShapeType="1"/>
          </p:cNvCxnSpPr>
          <p:nvPr/>
        </p:nvCxnSpPr>
        <p:spPr bwMode="auto">
          <a:xfrm>
            <a:off x="7190130" y="4799694"/>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0" name="AutoShape 66">
            <a:extLst>
              <a:ext uri="{FF2B5EF4-FFF2-40B4-BE49-F238E27FC236}">
                <a16:creationId xmlns:a16="http://schemas.microsoft.com/office/drawing/2014/main" id="{F3ECD9E9-2314-46F7-A08D-AF9307950DC8}"/>
              </a:ext>
            </a:extLst>
          </p:cNvPr>
          <p:cNvCxnSpPr>
            <a:cxnSpLocks noChangeShapeType="1"/>
          </p:cNvCxnSpPr>
          <p:nvPr/>
        </p:nvCxnSpPr>
        <p:spPr bwMode="auto">
          <a:xfrm>
            <a:off x="5616917" y="368844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67">
            <a:extLst>
              <a:ext uri="{FF2B5EF4-FFF2-40B4-BE49-F238E27FC236}">
                <a16:creationId xmlns:a16="http://schemas.microsoft.com/office/drawing/2014/main" id="{857E1EEB-5E54-4E27-B748-59F431FEB661}"/>
              </a:ext>
            </a:extLst>
          </p:cNvPr>
          <p:cNvSpPr txBox="1">
            <a:spLocks noChangeArrowheads="1"/>
          </p:cNvSpPr>
          <p:nvPr/>
        </p:nvSpPr>
        <p:spPr bwMode="auto">
          <a:xfrm>
            <a:off x="5378792" y="3420156"/>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68">
            <a:extLst>
              <a:ext uri="{FF2B5EF4-FFF2-40B4-BE49-F238E27FC236}">
                <a16:creationId xmlns:a16="http://schemas.microsoft.com/office/drawing/2014/main" id="{F240C028-FFEB-4285-888B-FFF86D982AEE}"/>
              </a:ext>
            </a:extLst>
          </p:cNvPr>
          <p:cNvSpPr txBox="1">
            <a:spLocks noChangeArrowheads="1"/>
          </p:cNvSpPr>
          <p:nvPr/>
        </p:nvSpPr>
        <p:spPr bwMode="auto">
          <a:xfrm>
            <a:off x="5378792" y="3896406"/>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Adventism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93" name="AutoShape 69">
            <a:extLst>
              <a:ext uri="{FF2B5EF4-FFF2-40B4-BE49-F238E27FC236}">
                <a16:creationId xmlns:a16="http://schemas.microsoft.com/office/drawing/2014/main" id="{42AF01FC-504F-4590-AD15-28859AED2DDA}"/>
              </a:ext>
            </a:extLst>
          </p:cNvPr>
          <p:cNvCxnSpPr>
            <a:cxnSpLocks noChangeShapeType="1"/>
          </p:cNvCxnSpPr>
          <p:nvPr/>
        </p:nvCxnSpPr>
        <p:spPr bwMode="auto">
          <a:xfrm>
            <a:off x="5789955" y="3697969"/>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2123630C-8B6B-4FA8-BD9D-20F1F6EE9007}"/>
              </a:ext>
            </a:extLst>
          </p:cNvPr>
          <p:cNvCxnSpPr>
            <a:cxnSpLocks noChangeShapeType="1"/>
          </p:cNvCxnSpPr>
          <p:nvPr/>
        </p:nvCxnSpPr>
        <p:spPr bwMode="auto">
          <a:xfrm>
            <a:off x="6878980" y="373448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5" name="AutoShape 71">
            <a:extLst>
              <a:ext uri="{FF2B5EF4-FFF2-40B4-BE49-F238E27FC236}">
                <a16:creationId xmlns:a16="http://schemas.microsoft.com/office/drawing/2014/main" id="{501B2D1A-414C-4968-B2D4-12DE419106B8}"/>
              </a:ext>
            </a:extLst>
          </p:cNvPr>
          <p:cNvCxnSpPr>
            <a:cxnSpLocks noChangeShapeType="1"/>
          </p:cNvCxnSpPr>
          <p:nvPr/>
        </p:nvCxnSpPr>
        <p:spPr bwMode="auto">
          <a:xfrm>
            <a:off x="6772617" y="371543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72">
            <a:extLst>
              <a:ext uri="{FF2B5EF4-FFF2-40B4-BE49-F238E27FC236}">
                <a16:creationId xmlns:a16="http://schemas.microsoft.com/office/drawing/2014/main" id="{6EB4008F-FB4F-45AE-B0ED-06CFAE2D955B}"/>
              </a:ext>
            </a:extLst>
          </p:cNvPr>
          <p:cNvSpPr txBox="1">
            <a:spLocks noChangeArrowheads="1"/>
          </p:cNvSpPr>
          <p:nvPr/>
        </p:nvSpPr>
        <p:spPr bwMode="auto">
          <a:xfrm>
            <a:off x="6764680" y="3485244"/>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7" name="AutoShape 73">
            <a:extLst>
              <a:ext uri="{FF2B5EF4-FFF2-40B4-BE49-F238E27FC236}">
                <a16:creationId xmlns:a16="http://schemas.microsoft.com/office/drawing/2014/main" id="{83DF9E2A-266B-4ED2-A610-C3444D8BAC59}"/>
              </a:ext>
            </a:extLst>
          </p:cNvPr>
          <p:cNvCxnSpPr>
            <a:cxnSpLocks noChangeShapeType="1"/>
          </p:cNvCxnSpPr>
          <p:nvPr/>
        </p:nvCxnSpPr>
        <p:spPr bwMode="auto">
          <a:xfrm>
            <a:off x="7587005" y="370590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8" name="AutoShape 74">
            <a:extLst>
              <a:ext uri="{FF2B5EF4-FFF2-40B4-BE49-F238E27FC236}">
                <a16:creationId xmlns:a16="http://schemas.microsoft.com/office/drawing/2014/main" id="{B45043D7-F773-4D2B-B000-37B5AB682210}"/>
              </a:ext>
            </a:extLst>
          </p:cNvPr>
          <p:cNvCxnSpPr>
            <a:cxnSpLocks noChangeShapeType="1"/>
          </p:cNvCxnSpPr>
          <p:nvPr/>
        </p:nvCxnSpPr>
        <p:spPr bwMode="auto">
          <a:xfrm>
            <a:off x="7479055" y="368844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75">
            <a:extLst>
              <a:ext uri="{FF2B5EF4-FFF2-40B4-BE49-F238E27FC236}">
                <a16:creationId xmlns:a16="http://schemas.microsoft.com/office/drawing/2014/main" id="{7ED36A0C-6317-4B8D-B21B-AB4249B691D7}"/>
              </a:ext>
            </a:extLst>
          </p:cNvPr>
          <p:cNvSpPr txBox="1">
            <a:spLocks noChangeArrowheads="1"/>
          </p:cNvSpPr>
          <p:nvPr/>
        </p:nvSpPr>
        <p:spPr bwMode="auto">
          <a:xfrm>
            <a:off x="7463180" y="3485244"/>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0" name="AutoShape 76">
            <a:extLst>
              <a:ext uri="{FF2B5EF4-FFF2-40B4-BE49-F238E27FC236}">
                <a16:creationId xmlns:a16="http://schemas.microsoft.com/office/drawing/2014/main" id="{A0108D1E-E074-4003-89BF-522A17BAD92F}"/>
              </a:ext>
            </a:extLst>
          </p:cNvPr>
          <p:cNvCxnSpPr>
            <a:cxnSpLocks noChangeShapeType="1"/>
          </p:cNvCxnSpPr>
          <p:nvPr/>
        </p:nvCxnSpPr>
        <p:spPr bwMode="auto">
          <a:xfrm rot="5400000" flipV="1">
            <a:off x="8566492" y="2583544"/>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1" name="AutoShape 77">
            <a:extLst>
              <a:ext uri="{FF2B5EF4-FFF2-40B4-BE49-F238E27FC236}">
                <a16:creationId xmlns:a16="http://schemas.microsoft.com/office/drawing/2014/main" id="{CA28BB7F-02F5-41FD-85B4-AEA56911AE6E}"/>
              </a:ext>
            </a:extLst>
          </p:cNvPr>
          <p:cNvCxnSpPr>
            <a:cxnSpLocks noChangeShapeType="1"/>
          </p:cNvCxnSpPr>
          <p:nvPr/>
        </p:nvCxnSpPr>
        <p:spPr bwMode="auto">
          <a:xfrm flipV="1">
            <a:off x="7190130" y="2640694"/>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2" name="AutoShape 78">
            <a:extLst>
              <a:ext uri="{FF2B5EF4-FFF2-40B4-BE49-F238E27FC236}">
                <a16:creationId xmlns:a16="http://schemas.microsoft.com/office/drawing/2014/main" id="{CDD057A3-7EAA-4C82-B196-39B794987D25}"/>
              </a:ext>
            </a:extLst>
          </p:cNvPr>
          <p:cNvCxnSpPr>
            <a:cxnSpLocks noChangeShapeType="1"/>
          </p:cNvCxnSpPr>
          <p:nvPr/>
        </p:nvCxnSpPr>
        <p:spPr bwMode="auto">
          <a:xfrm>
            <a:off x="8171205" y="2621644"/>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3" name="AutoShape 79">
            <a:extLst>
              <a:ext uri="{FF2B5EF4-FFF2-40B4-BE49-F238E27FC236}">
                <a16:creationId xmlns:a16="http://schemas.microsoft.com/office/drawing/2014/main" id="{EF083CC4-1EE5-4E53-8171-5B91EC44F969}"/>
              </a:ext>
            </a:extLst>
          </p:cNvPr>
          <p:cNvCxnSpPr>
            <a:cxnSpLocks noChangeShapeType="1"/>
          </p:cNvCxnSpPr>
          <p:nvPr/>
        </p:nvCxnSpPr>
        <p:spPr bwMode="auto">
          <a:xfrm>
            <a:off x="7209180" y="2650219"/>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80">
            <a:extLst>
              <a:ext uri="{FF2B5EF4-FFF2-40B4-BE49-F238E27FC236}">
                <a16:creationId xmlns:a16="http://schemas.microsoft.com/office/drawing/2014/main" id="{1E09C6FD-DB56-4026-B78A-3A56A7D37F31}"/>
              </a:ext>
            </a:extLst>
          </p:cNvPr>
          <p:cNvSpPr txBox="1">
            <a:spLocks noChangeArrowheads="1"/>
          </p:cNvSpPr>
          <p:nvPr/>
        </p:nvSpPr>
        <p:spPr bwMode="auto">
          <a:xfrm>
            <a:off x="7386980" y="2647044"/>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5" name="AutoShape 81">
            <a:extLst>
              <a:ext uri="{FF2B5EF4-FFF2-40B4-BE49-F238E27FC236}">
                <a16:creationId xmlns:a16="http://schemas.microsoft.com/office/drawing/2014/main" id="{9E50D1C9-57F2-473E-9E73-1435C46744B9}"/>
              </a:ext>
            </a:extLst>
          </p:cNvPr>
          <p:cNvCxnSpPr>
            <a:cxnSpLocks noChangeShapeType="1"/>
          </p:cNvCxnSpPr>
          <p:nvPr/>
        </p:nvCxnSpPr>
        <p:spPr bwMode="auto">
          <a:xfrm>
            <a:off x="8314080" y="370749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6" name="AutoShape 82">
            <a:extLst>
              <a:ext uri="{FF2B5EF4-FFF2-40B4-BE49-F238E27FC236}">
                <a16:creationId xmlns:a16="http://schemas.microsoft.com/office/drawing/2014/main" id="{7C612E85-DA9C-47D4-92E3-EEC2A0A9CAD9}"/>
              </a:ext>
            </a:extLst>
          </p:cNvPr>
          <p:cNvCxnSpPr>
            <a:cxnSpLocks noChangeShapeType="1"/>
          </p:cNvCxnSpPr>
          <p:nvPr/>
        </p:nvCxnSpPr>
        <p:spPr bwMode="auto">
          <a:xfrm>
            <a:off x="8206130" y="368844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83">
            <a:extLst>
              <a:ext uri="{FF2B5EF4-FFF2-40B4-BE49-F238E27FC236}">
                <a16:creationId xmlns:a16="http://schemas.microsoft.com/office/drawing/2014/main" id="{F375ABF7-EFB0-41F4-A808-90FCFA914A9D}"/>
              </a:ext>
            </a:extLst>
          </p:cNvPr>
          <p:cNvSpPr txBox="1">
            <a:spLocks noChangeArrowheads="1"/>
          </p:cNvSpPr>
          <p:nvPr/>
        </p:nvSpPr>
        <p:spPr bwMode="auto">
          <a:xfrm>
            <a:off x="8190255" y="3486831"/>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84">
            <a:extLst>
              <a:ext uri="{FF2B5EF4-FFF2-40B4-BE49-F238E27FC236}">
                <a16:creationId xmlns:a16="http://schemas.microsoft.com/office/drawing/2014/main" id="{8D57F7D8-1903-4793-B585-F87D4BE137F6}"/>
              </a:ext>
            </a:extLst>
          </p:cNvPr>
          <p:cNvSpPr txBox="1">
            <a:spLocks noChangeArrowheads="1"/>
          </p:cNvSpPr>
          <p:nvPr/>
        </p:nvSpPr>
        <p:spPr bwMode="auto">
          <a:xfrm>
            <a:off x="8439492" y="3389994"/>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Box 44">
            <a:extLst>
              <a:ext uri="{FF2B5EF4-FFF2-40B4-BE49-F238E27FC236}">
                <a16:creationId xmlns:a16="http://schemas.microsoft.com/office/drawing/2014/main" id="{8E72C2B3-2192-4C81-995A-666243DB8B59}"/>
              </a:ext>
            </a:extLst>
          </p:cNvPr>
          <p:cNvSpPr txBox="1"/>
          <p:nvPr/>
        </p:nvSpPr>
        <p:spPr>
          <a:xfrm>
            <a:off x="351748" y="411543"/>
            <a:ext cx="4394580" cy="6186309"/>
          </a:xfrm>
          <a:prstGeom prst="rect">
            <a:avLst/>
          </a:prstGeom>
          <a:noFill/>
        </p:spPr>
        <p:txBody>
          <a:bodyPr wrap="square" rtlCol="0">
            <a:spAutoFit/>
          </a:bodyPr>
          <a:lstStyle/>
          <a:p>
            <a:r>
              <a:rPr lang="en-US" sz="1400" dirty="0">
                <a:latin typeface="Arial Narrow" panose="020B0606020202030204" pitchFamily="34" charset="0"/>
              </a:rPr>
              <a:t>First we’re going to do a quick review on what we went through last week. We're looking at Acts 27 and much of what we're going to cover in future studies is built upon this chapter. We saw that it's the story of two ships, and instead of one history after another, those two ships are a repeat and enlarge. The same subject matter but from two different perspectives. One is positive Alexandria, and one is negative, </a:t>
            </a:r>
            <a:r>
              <a:rPr lang="en-US" sz="1400" dirty="0" err="1">
                <a:latin typeface="Arial Narrow" panose="020B0606020202030204" pitchFamily="34" charset="0"/>
              </a:rPr>
              <a:t>Adramyttium</a:t>
            </a:r>
            <a:r>
              <a:rPr lang="en-US" sz="1400" dirty="0">
                <a:latin typeface="Arial Narrow" panose="020B0606020202030204" pitchFamily="34" charset="0"/>
              </a:rPr>
              <a:t>. </a:t>
            </a:r>
            <a:r>
              <a:rPr lang="en-US" sz="1400" dirty="0" err="1">
                <a:latin typeface="Arial Narrow" panose="020B0606020202030204" pitchFamily="34" charset="0"/>
              </a:rPr>
              <a:t>Adramyttium</a:t>
            </a:r>
            <a:r>
              <a:rPr lang="en-US" sz="1400" dirty="0">
                <a:latin typeface="Arial Narrow" panose="020B0606020202030204" pitchFamily="34" charset="0"/>
              </a:rPr>
              <a:t> means </a:t>
            </a:r>
            <a:r>
              <a:rPr lang="en-US" sz="1400" i="1" dirty="0">
                <a:latin typeface="Arial Narrow" panose="020B0606020202030204" pitchFamily="34" charset="0"/>
              </a:rPr>
              <a:t>I shall abide in death</a:t>
            </a:r>
            <a:r>
              <a:rPr lang="en-US" sz="1400" dirty="0">
                <a:latin typeface="Arial Narrow" panose="020B0606020202030204" pitchFamily="34" charset="0"/>
              </a:rPr>
              <a:t>. It begins at Caesarea which means to be cut out or severed. We find that here Paul gives the first Angels message, it has the components of all three encapsulated into one message and the response is fear for both Felix and Agrippa. Both of them show power, they're both powers but over different institutions. Felix is purely state and Agrippa is church. Felix is Roman but Agrippa is a Jew according to Ellen White. His control is over the temple, the role of the high priest and its services. So we have Felix who transitions to Festus at Caesarea.  So at this waymark there's a transition between two kings: Felix to Festus, Reagan to Bush which becomes a pattern that we observe in the time of the end in various histories. That pure state power is the United States. Then we see Agrippa which is church and the 4th generation in a family history that has killed the prophets. He represents Adventism. To repeat one of the conclusions we came to, we can see these are institutions, they're people but what they represent is not a person so much as the institutions. It's separate and distinct from people, we're dealing with the structures of the United States and Adventism. </a:t>
            </a:r>
          </a:p>
          <a:p>
            <a:r>
              <a:rPr lang="en-US" dirty="0"/>
              <a:t> </a:t>
            </a:r>
          </a:p>
        </p:txBody>
      </p:sp>
      <p:sp>
        <p:nvSpPr>
          <p:cNvPr id="46" name="TextBox 45">
            <a:extLst>
              <a:ext uri="{FF2B5EF4-FFF2-40B4-BE49-F238E27FC236}">
                <a16:creationId xmlns:a16="http://schemas.microsoft.com/office/drawing/2014/main" id="{CA0FF99D-9F95-4430-BF5B-8FE82F698FAD}"/>
              </a:ext>
            </a:extLst>
          </p:cNvPr>
          <p:cNvSpPr txBox="1"/>
          <p:nvPr/>
        </p:nvSpPr>
        <p:spPr>
          <a:xfrm>
            <a:off x="5169850" y="5251534"/>
            <a:ext cx="6374184" cy="954107"/>
          </a:xfrm>
          <a:prstGeom prst="rect">
            <a:avLst/>
          </a:prstGeom>
          <a:noFill/>
        </p:spPr>
        <p:txBody>
          <a:bodyPr wrap="square" rtlCol="0">
            <a:spAutoFit/>
          </a:bodyPr>
          <a:lstStyle/>
          <a:p>
            <a:r>
              <a:rPr lang="en-US" sz="1400" dirty="0">
                <a:latin typeface="Arial Narrow" panose="020B0606020202030204" pitchFamily="34" charset="0"/>
              </a:rPr>
              <a:t>When we deal with the structures it's separate from people, the same way when we look at the ark, it's separate and distinct from Noah, his family and the animals, it is its own structure. Then we're tracing the history of this structure or these two interconnected structures of the United States in the Adventist Church.  We've started them in 1989, the time of the end.</a:t>
            </a:r>
            <a:endParaRPr lang="en-US" sz="1400" dirty="0"/>
          </a:p>
        </p:txBody>
      </p:sp>
      <p:grpSp>
        <p:nvGrpSpPr>
          <p:cNvPr id="92" name="Group 91">
            <a:extLst>
              <a:ext uri="{FF2B5EF4-FFF2-40B4-BE49-F238E27FC236}">
                <a16:creationId xmlns:a16="http://schemas.microsoft.com/office/drawing/2014/main" id="{63E8F9FA-C648-4EF2-8E1F-2B2170C96B63}"/>
              </a:ext>
            </a:extLst>
          </p:cNvPr>
          <p:cNvGrpSpPr/>
          <p:nvPr/>
        </p:nvGrpSpPr>
        <p:grpSpPr>
          <a:xfrm>
            <a:off x="7203624" y="4798900"/>
            <a:ext cx="1897856" cy="229394"/>
            <a:chOff x="7028658" y="5441168"/>
            <a:chExt cx="1897856" cy="229394"/>
          </a:xfrm>
        </p:grpSpPr>
        <p:cxnSp>
          <p:nvCxnSpPr>
            <p:cNvPr id="93" name="AutoShape 64">
              <a:extLst>
                <a:ext uri="{FF2B5EF4-FFF2-40B4-BE49-F238E27FC236}">
                  <a16:creationId xmlns:a16="http://schemas.microsoft.com/office/drawing/2014/main" id="{4FBA1172-5FE0-4059-AF51-CC52B5EB202D}"/>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4" name="Freeform 108">
              <a:extLst>
                <a:ext uri="{FF2B5EF4-FFF2-40B4-BE49-F238E27FC236}">
                  <a16:creationId xmlns:a16="http://schemas.microsoft.com/office/drawing/2014/main" id="{A23412DC-E805-4E7D-8F67-46840D26FB4B}"/>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109">
              <a:extLst>
                <a:ext uri="{FF2B5EF4-FFF2-40B4-BE49-F238E27FC236}">
                  <a16:creationId xmlns:a16="http://schemas.microsoft.com/office/drawing/2014/main" id="{59EC2CAE-B7DB-402F-A7AA-A8F5D5A7922B}"/>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180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1070"/>
                                        </p:tgtEl>
                                        <p:attrNameLst>
                                          <p:attrName>style.visibility</p:attrName>
                                        </p:attrNameLst>
                                      </p:cBhvr>
                                      <p:to>
                                        <p:strVal val="visible"/>
                                      </p:to>
                                    </p:set>
                                    <p:anim calcmode="lin" valueType="num">
                                      <p:cBhvr>
                                        <p:cTn id="27" dur="500" fill="hold"/>
                                        <p:tgtEl>
                                          <p:spTgt spid="1070"/>
                                        </p:tgtEl>
                                        <p:attrNameLst>
                                          <p:attrName>ppt_w</p:attrName>
                                        </p:attrNameLst>
                                      </p:cBhvr>
                                      <p:tavLst>
                                        <p:tav tm="0">
                                          <p:val>
                                            <p:fltVal val="0"/>
                                          </p:val>
                                        </p:tav>
                                        <p:tav tm="100000">
                                          <p:val>
                                            <p:strVal val="#ppt_w"/>
                                          </p:val>
                                        </p:tav>
                                      </p:tavLst>
                                    </p:anim>
                                    <p:anim calcmode="lin" valueType="num">
                                      <p:cBhvr>
                                        <p:cTn id="28" dur="500" fill="hold"/>
                                        <p:tgtEl>
                                          <p:spTgt spid="1070"/>
                                        </p:tgtEl>
                                        <p:attrNameLst>
                                          <p:attrName>ppt_h</p:attrName>
                                        </p:attrNameLst>
                                      </p:cBhvr>
                                      <p:tavLst>
                                        <p:tav tm="0">
                                          <p:val>
                                            <p:fltVal val="0"/>
                                          </p:val>
                                        </p:tav>
                                        <p:tav tm="100000">
                                          <p:val>
                                            <p:strVal val="#ppt_h"/>
                                          </p:val>
                                        </p:tav>
                                      </p:tavLst>
                                    </p:anim>
                                    <p:animEffect transition="in" filter="fade">
                                      <p:cBhvr>
                                        <p:cTn id="29" dur="500"/>
                                        <p:tgtEl>
                                          <p:spTgt spid="1070"/>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1072"/>
                                        </p:tgtEl>
                                        <p:attrNameLst>
                                          <p:attrName>style.visibility</p:attrName>
                                        </p:attrNameLst>
                                      </p:cBhvr>
                                      <p:to>
                                        <p:strVal val="visible"/>
                                      </p:to>
                                    </p:set>
                                    <p:anim calcmode="lin" valueType="num">
                                      <p:cBhvr>
                                        <p:cTn id="37" dur="500" fill="hold"/>
                                        <p:tgtEl>
                                          <p:spTgt spid="1072"/>
                                        </p:tgtEl>
                                        <p:attrNameLst>
                                          <p:attrName>ppt_w</p:attrName>
                                        </p:attrNameLst>
                                      </p:cBhvr>
                                      <p:tavLst>
                                        <p:tav tm="0">
                                          <p:val>
                                            <p:fltVal val="0"/>
                                          </p:val>
                                        </p:tav>
                                        <p:tav tm="100000">
                                          <p:val>
                                            <p:strVal val="#ppt_w"/>
                                          </p:val>
                                        </p:tav>
                                      </p:tavLst>
                                    </p:anim>
                                    <p:anim calcmode="lin" valueType="num">
                                      <p:cBhvr>
                                        <p:cTn id="38" dur="500" fill="hold"/>
                                        <p:tgtEl>
                                          <p:spTgt spid="1072"/>
                                        </p:tgtEl>
                                        <p:attrNameLst>
                                          <p:attrName>ppt_h</p:attrName>
                                        </p:attrNameLst>
                                      </p:cBhvr>
                                      <p:tavLst>
                                        <p:tav tm="0">
                                          <p:val>
                                            <p:fltVal val="0"/>
                                          </p:val>
                                        </p:tav>
                                        <p:tav tm="100000">
                                          <p:val>
                                            <p:strVal val="#ppt_h"/>
                                          </p:val>
                                        </p:tav>
                                      </p:tavLst>
                                    </p:anim>
                                    <p:animEffect transition="in" filter="fade">
                                      <p:cBhvr>
                                        <p:cTn id="39" dur="500"/>
                                        <p:tgtEl>
                                          <p:spTgt spid="1072"/>
                                        </p:tgtEl>
                                      </p:cBhvr>
                                    </p:animEffect>
                                  </p:childTnLst>
                                </p:cTn>
                              </p:par>
                              <p:par>
                                <p:cTn id="40" presetID="53" presetClass="entr" presetSubtype="16" fill="hold" nodeType="withEffect">
                                  <p:stCondLst>
                                    <p:cond delay="0"/>
                                  </p:stCondLst>
                                  <p:childTnLst>
                                    <p:set>
                                      <p:cBhvr>
                                        <p:cTn id="41" dur="1" fill="hold">
                                          <p:stCondLst>
                                            <p:cond delay="0"/>
                                          </p:stCondLst>
                                        </p:cTn>
                                        <p:tgtEl>
                                          <p:spTgt spid="1073"/>
                                        </p:tgtEl>
                                        <p:attrNameLst>
                                          <p:attrName>style.visibility</p:attrName>
                                        </p:attrNameLst>
                                      </p:cBhvr>
                                      <p:to>
                                        <p:strVal val="visible"/>
                                      </p:to>
                                    </p:set>
                                    <p:anim calcmode="lin" valueType="num">
                                      <p:cBhvr>
                                        <p:cTn id="42" dur="500" fill="hold"/>
                                        <p:tgtEl>
                                          <p:spTgt spid="1073"/>
                                        </p:tgtEl>
                                        <p:attrNameLst>
                                          <p:attrName>ppt_w</p:attrName>
                                        </p:attrNameLst>
                                      </p:cBhvr>
                                      <p:tavLst>
                                        <p:tav tm="0">
                                          <p:val>
                                            <p:fltVal val="0"/>
                                          </p:val>
                                        </p:tav>
                                        <p:tav tm="100000">
                                          <p:val>
                                            <p:strVal val="#ppt_w"/>
                                          </p:val>
                                        </p:tav>
                                      </p:tavLst>
                                    </p:anim>
                                    <p:anim calcmode="lin" valueType="num">
                                      <p:cBhvr>
                                        <p:cTn id="43" dur="500" fill="hold"/>
                                        <p:tgtEl>
                                          <p:spTgt spid="1073"/>
                                        </p:tgtEl>
                                        <p:attrNameLst>
                                          <p:attrName>ppt_h</p:attrName>
                                        </p:attrNameLst>
                                      </p:cBhvr>
                                      <p:tavLst>
                                        <p:tav tm="0">
                                          <p:val>
                                            <p:fltVal val="0"/>
                                          </p:val>
                                        </p:tav>
                                        <p:tav tm="100000">
                                          <p:val>
                                            <p:strVal val="#ppt_h"/>
                                          </p:val>
                                        </p:tav>
                                      </p:tavLst>
                                    </p:anim>
                                    <p:animEffect transition="in" filter="fade">
                                      <p:cBhvr>
                                        <p:cTn id="44" dur="500"/>
                                        <p:tgtEl>
                                          <p:spTgt spid="107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1075"/>
                                        </p:tgtEl>
                                        <p:attrNameLst>
                                          <p:attrName>style.visibility</p:attrName>
                                        </p:attrNameLst>
                                      </p:cBhvr>
                                      <p:to>
                                        <p:strVal val="visible"/>
                                      </p:to>
                                    </p:set>
                                    <p:anim calcmode="lin" valueType="num">
                                      <p:cBhvr>
                                        <p:cTn id="52" dur="500" fill="hold"/>
                                        <p:tgtEl>
                                          <p:spTgt spid="1075"/>
                                        </p:tgtEl>
                                        <p:attrNameLst>
                                          <p:attrName>ppt_w</p:attrName>
                                        </p:attrNameLst>
                                      </p:cBhvr>
                                      <p:tavLst>
                                        <p:tav tm="0">
                                          <p:val>
                                            <p:fltVal val="0"/>
                                          </p:val>
                                        </p:tav>
                                        <p:tav tm="100000">
                                          <p:val>
                                            <p:strVal val="#ppt_w"/>
                                          </p:val>
                                        </p:tav>
                                      </p:tavLst>
                                    </p:anim>
                                    <p:anim calcmode="lin" valueType="num">
                                      <p:cBhvr>
                                        <p:cTn id="53" dur="500" fill="hold"/>
                                        <p:tgtEl>
                                          <p:spTgt spid="1075"/>
                                        </p:tgtEl>
                                        <p:attrNameLst>
                                          <p:attrName>ppt_h</p:attrName>
                                        </p:attrNameLst>
                                      </p:cBhvr>
                                      <p:tavLst>
                                        <p:tav tm="0">
                                          <p:val>
                                            <p:fltVal val="0"/>
                                          </p:val>
                                        </p:tav>
                                        <p:tav tm="100000">
                                          <p:val>
                                            <p:strVal val="#ppt_h"/>
                                          </p:val>
                                        </p:tav>
                                      </p:tavLst>
                                    </p:anim>
                                    <p:animEffect transition="in" filter="fade">
                                      <p:cBhvr>
                                        <p:cTn id="54" dur="500"/>
                                        <p:tgtEl>
                                          <p:spTgt spid="107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nodeType="withEffect">
                                  <p:stCondLst>
                                    <p:cond delay="0"/>
                                  </p:stCondLst>
                                  <p:childTnLst>
                                    <p:set>
                                      <p:cBhvr>
                                        <p:cTn id="66" dur="1" fill="hold">
                                          <p:stCondLst>
                                            <p:cond delay="0"/>
                                          </p:stCondLst>
                                        </p:cTn>
                                        <p:tgtEl>
                                          <p:spTgt spid="1078"/>
                                        </p:tgtEl>
                                        <p:attrNameLst>
                                          <p:attrName>style.visibility</p:attrName>
                                        </p:attrNameLst>
                                      </p:cBhvr>
                                      <p:to>
                                        <p:strVal val="visible"/>
                                      </p:to>
                                    </p:set>
                                    <p:anim calcmode="lin" valueType="num">
                                      <p:cBhvr>
                                        <p:cTn id="67" dur="500" fill="hold"/>
                                        <p:tgtEl>
                                          <p:spTgt spid="1078"/>
                                        </p:tgtEl>
                                        <p:attrNameLst>
                                          <p:attrName>ppt_w</p:attrName>
                                        </p:attrNameLst>
                                      </p:cBhvr>
                                      <p:tavLst>
                                        <p:tav tm="0">
                                          <p:val>
                                            <p:fltVal val="0"/>
                                          </p:val>
                                        </p:tav>
                                        <p:tav tm="100000">
                                          <p:val>
                                            <p:strVal val="#ppt_w"/>
                                          </p:val>
                                        </p:tav>
                                      </p:tavLst>
                                    </p:anim>
                                    <p:anim calcmode="lin" valueType="num">
                                      <p:cBhvr>
                                        <p:cTn id="68" dur="500" fill="hold"/>
                                        <p:tgtEl>
                                          <p:spTgt spid="1078"/>
                                        </p:tgtEl>
                                        <p:attrNameLst>
                                          <p:attrName>ppt_h</p:attrName>
                                        </p:attrNameLst>
                                      </p:cBhvr>
                                      <p:tavLst>
                                        <p:tav tm="0">
                                          <p:val>
                                            <p:fltVal val="0"/>
                                          </p:val>
                                        </p:tav>
                                        <p:tav tm="100000">
                                          <p:val>
                                            <p:strVal val="#ppt_h"/>
                                          </p:val>
                                        </p:tav>
                                      </p:tavLst>
                                    </p:anim>
                                    <p:animEffect transition="in" filter="fade">
                                      <p:cBhvr>
                                        <p:cTn id="69" dur="500"/>
                                        <p:tgtEl>
                                          <p:spTgt spid="1078"/>
                                        </p:tgtEl>
                                      </p:cBhvr>
                                    </p:animEffect>
                                  </p:childTnLst>
                                </p:cTn>
                              </p:par>
                              <p:par>
                                <p:cTn id="70" presetID="53" presetClass="entr" presetSubtype="16" fill="hold" nodeType="withEffect">
                                  <p:stCondLst>
                                    <p:cond delay="0"/>
                                  </p:stCondLst>
                                  <p:childTnLst>
                                    <p:set>
                                      <p:cBhvr>
                                        <p:cTn id="71" dur="1" fill="hold">
                                          <p:stCondLst>
                                            <p:cond delay="0"/>
                                          </p:stCondLst>
                                        </p:cTn>
                                        <p:tgtEl>
                                          <p:spTgt spid="1079"/>
                                        </p:tgtEl>
                                        <p:attrNameLst>
                                          <p:attrName>style.visibility</p:attrName>
                                        </p:attrNameLst>
                                      </p:cBhvr>
                                      <p:to>
                                        <p:strVal val="visible"/>
                                      </p:to>
                                    </p:set>
                                    <p:anim calcmode="lin" valueType="num">
                                      <p:cBhvr>
                                        <p:cTn id="72" dur="500" fill="hold"/>
                                        <p:tgtEl>
                                          <p:spTgt spid="1079"/>
                                        </p:tgtEl>
                                        <p:attrNameLst>
                                          <p:attrName>ppt_w</p:attrName>
                                        </p:attrNameLst>
                                      </p:cBhvr>
                                      <p:tavLst>
                                        <p:tav tm="0">
                                          <p:val>
                                            <p:fltVal val="0"/>
                                          </p:val>
                                        </p:tav>
                                        <p:tav tm="100000">
                                          <p:val>
                                            <p:strVal val="#ppt_w"/>
                                          </p:val>
                                        </p:tav>
                                      </p:tavLst>
                                    </p:anim>
                                    <p:anim calcmode="lin" valueType="num">
                                      <p:cBhvr>
                                        <p:cTn id="73" dur="500" fill="hold"/>
                                        <p:tgtEl>
                                          <p:spTgt spid="1079"/>
                                        </p:tgtEl>
                                        <p:attrNameLst>
                                          <p:attrName>ppt_h</p:attrName>
                                        </p:attrNameLst>
                                      </p:cBhvr>
                                      <p:tavLst>
                                        <p:tav tm="0">
                                          <p:val>
                                            <p:fltVal val="0"/>
                                          </p:val>
                                        </p:tav>
                                        <p:tav tm="100000">
                                          <p:val>
                                            <p:strVal val="#ppt_h"/>
                                          </p:val>
                                        </p:tav>
                                      </p:tavLst>
                                    </p:anim>
                                    <p:animEffect transition="in" filter="fade">
                                      <p:cBhvr>
                                        <p:cTn id="74" dur="500"/>
                                        <p:tgtEl>
                                          <p:spTgt spid="107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par>
                                <p:cTn id="85" presetID="53" presetClass="entr" presetSubtype="16" fill="hold" nodeType="withEffect">
                                  <p:stCondLst>
                                    <p:cond delay="0"/>
                                  </p:stCondLst>
                                  <p:childTnLst>
                                    <p:set>
                                      <p:cBhvr>
                                        <p:cTn id="86" dur="1" fill="hold">
                                          <p:stCondLst>
                                            <p:cond delay="0"/>
                                          </p:stCondLst>
                                        </p:cTn>
                                        <p:tgtEl>
                                          <p:spTgt spid="1082"/>
                                        </p:tgtEl>
                                        <p:attrNameLst>
                                          <p:attrName>style.visibility</p:attrName>
                                        </p:attrNameLst>
                                      </p:cBhvr>
                                      <p:to>
                                        <p:strVal val="visible"/>
                                      </p:to>
                                    </p:set>
                                    <p:anim calcmode="lin" valueType="num">
                                      <p:cBhvr>
                                        <p:cTn id="87" dur="500" fill="hold"/>
                                        <p:tgtEl>
                                          <p:spTgt spid="1082"/>
                                        </p:tgtEl>
                                        <p:attrNameLst>
                                          <p:attrName>ppt_w</p:attrName>
                                        </p:attrNameLst>
                                      </p:cBhvr>
                                      <p:tavLst>
                                        <p:tav tm="0">
                                          <p:val>
                                            <p:fltVal val="0"/>
                                          </p:val>
                                        </p:tav>
                                        <p:tav tm="100000">
                                          <p:val>
                                            <p:strVal val="#ppt_w"/>
                                          </p:val>
                                        </p:tav>
                                      </p:tavLst>
                                    </p:anim>
                                    <p:anim calcmode="lin" valueType="num">
                                      <p:cBhvr>
                                        <p:cTn id="88" dur="500" fill="hold"/>
                                        <p:tgtEl>
                                          <p:spTgt spid="1082"/>
                                        </p:tgtEl>
                                        <p:attrNameLst>
                                          <p:attrName>ppt_h</p:attrName>
                                        </p:attrNameLst>
                                      </p:cBhvr>
                                      <p:tavLst>
                                        <p:tav tm="0">
                                          <p:val>
                                            <p:fltVal val="0"/>
                                          </p:val>
                                        </p:tav>
                                        <p:tav tm="100000">
                                          <p:val>
                                            <p:strVal val="#ppt_h"/>
                                          </p:val>
                                        </p:tav>
                                      </p:tavLst>
                                    </p:anim>
                                    <p:animEffect transition="in" filter="fade">
                                      <p:cBhvr>
                                        <p:cTn id="89" dur="500"/>
                                        <p:tgtEl>
                                          <p:spTgt spid="1082"/>
                                        </p:tgtEl>
                                      </p:cBhvr>
                                    </p:animEffect>
                                  </p:childTnLst>
                                </p:cTn>
                              </p:par>
                              <p:par>
                                <p:cTn id="90" presetID="53" presetClass="entr" presetSubtype="16" fill="hold" nodeType="withEffect">
                                  <p:stCondLst>
                                    <p:cond delay="0"/>
                                  </p:stCondLst>
                                  <p:childTnLst>
                                    <p:set>
                                      <p:cBhvr>
                                        <p:cTn id="91" dur="1" fill="hold">
                                          <p:stCondLst>
                                            <p:cond delay="0"/>
                                          </p:stCondLst>
                                        </p:cTn>
                                        <p:tgtEl>
                                          <p:spTgt spid="1083"/>
                                        </p:tgtEl>
                                        <p:attrNameLst>
                                          <p:attrName>style.visibility</p:attrName>
                                        </p:attrNameLst>
                                      </p:cBhvr>
                                      <p:to>
                                        <p:strVal val="visible"/>
                                      </p:to>
                                    </p:set>
                                    <p:anim calcmode="lin" valueType="num">
                                      <p:cBhvr>
                                        <p:cTn id="92" dur="500" fill="hold"/>
                                        <p:tgtEl>
                                          <p:spTgt spid="1083"/>
                                        </p:tgtEl>
                                        <p:attrNameLst>
                                          <p:attrName>ppt_w</p:attrName>
                                        </p:attrNameLst>
                                      </p:cBhvr>
                                      <p:tavLst>
                                        <p:tav tm="0">
                                          <p:val>
                                            <p:fltVal val="0"/>
                                          </p:val>
                                        </p:tav>
                                        <p:tav tm="100000">
                                          <p:val>
                                            <p:strVal val="#ppt_w"/>
                                          </p:val>
                                        </p:tav>
                                      </p:tavLst>
                                    </p:anim>
                                    <p:anim calcmode="lin" valueType="num">
                                      <p:cBhvr>
                                        <p:cTn id="93" dur="500" fill="hold"/>
                                        <p:tgtEl>
                                          <p:spTgt spid="1083"/>
                                        </p:tgtEl>
                                        <p:attrNameLst>
                                          <p:attrName>ppt_h</p:attrName>
                                        </p:attrNameLst>
                                      </p:cBhvr>
                                      <p:tavLst>
                                        <p:tav tm="0">
                                          <p:val>
                                            <p:fltVal val="0"/>
                                          </p:val>
                                        </p:tav>
                                        <p:tav tm="100000">
                                          <p:val>
                                            <p:strVal val="#ppt_h"/>
                                          </p:val>
                                        </p:tav>
                                      </p:tavLst>
                                    </p:anim>
                                    <p:animEffect transition="in" filter="fade">
                                      <p:cBhvr>
                                        <p:cTn id="94" dur="500"/>
                                        <p:tgtEl>
                                          <p:spTgt spid="108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childTnLst>
                                </p:cTn>
                              </p:par>
                              <p:par>
                                <p:cTn id="100" presetID="53" presetClass="entr" presetSubtype="16" fill="hold" nodeType="withEffect">
                                  <p:stCondLst>
                                    <p:cond delay="0"/>
                                  </p:stCondLst>
                                  <p:childTnLst>
                                    <p:set>
                                      <p:cBhvr>
                                        <p:cTn id="101" dur="1" fill="hold">
                                          <p:stCondLst>
                                            <p:cond delay="0"/>
                                          </p:stCondLst>
                                        </p:cTn>
                                        <p:tgtEl>
                                          <p:spTgt spid="1085"/>
                                        </p:tgtEl>
                                        <p:attrNameLst>
                                          <p:attrName>style.visibility</p:attrName>
                                        </p:attrNameLst>
                                      </p:cBhvr>
                                      <p:to>
                                        <p:strVal val="visible"/>
                                      </p:to>
                                    </p:set>
                                    <p:anim calcmode="lin" valueType="num">
                                      <p:cBhvr>
                                        <p:cTn id="102" dur="500" fill="hold"/>
                                        <p:tgtEl>
                                          <p:spTgt spid="1085"/>
                                        </p:tgtEl>
                                        <p:attrNameLst>
                                          <p:attrName>ppt_w</p:attrName>
                                        </p:attrNameLst>
                                      </p:cBhvr>
                                      <p:tavLst>
                                        <p:tav tm="0">
                                          <p:val>
                                            <p:fltVal val="0"/>
                                          </p:val>
                                        </p:tav>
                                        <p:tav tm="100000">
                                          <p:val>
                                            <p:strVal val="#ppt_w"/>
                                          </p:val>
                                        </p:tav>
                                      </p:tavLst>
                                    </p:anim>
                                    <p:anim calcmode="lin" valueType="num">
                                      <p:cBhvr>
                                        <p:cTn id="103" dur="500" fill="hold"/>
                                        <p:tgtEl>
                                          <p:spTgt spid="1085"/>
                                        </p:tgtEl>
                                        <p:attrNameLst>
                                          <p:attrName>ppt_h</p:attrName>
                                        </p:attrNameLst>
                                      </p:cBhvr>
                                      <p:tavLst>
                                        <p:tav tm="0">
                                          <p:val>
                                            <p:fltVal val="0"/>
                                          </p:val>
                                        </p:tav>
                                        <p:tav tm="100000">
                                          <p:val>
                                            <p:strVal val="#ppt_h"/>
                                          </p:val>
                                        </p:tav>
                                      </p:tavLst>
                                    </p:anim>
                                    <p:animEffect transition="in" filter="fade">
                                      <p:cBhvr>
                                        <p:cTn id="104" dur="500"/>
                                        <p:tgtEl>
                                          <p:spTgt spid="1085"/>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86"/>
                                        </p:tgtEl>
                                        <p:attrNameLst>
                                          <p:attrName>style.visibility</p:attrName>
                                        </p:attrNameLst>
                                      </p:cBhvr>
                                      <p:to>
                                        <p:strVal val="visible"/>
                                      </p:to>
                                    </p:set>
                                    <p:anim calcmode="lin" valueType="num">
                                      <p:cBhvr>
                                        <p:cTn id="107" dur="500" fill="hold"/>
                                        <p:tgtEl>
                                          <p:spTgt spid="1086"/>
                                        </p:tgtEl>
                                        <p:attrNameLst>
                                          <p:attrName>ppt_w</p:attrName>
                                        </p:attrNameLst>
                                      </p:cBhvr>
                                      <p:tavLst>
                                        <p:tav tm="0">
                                          <p:val>
                                            <p:fltVal val="0"/>
                                          </p:val>
                                        </p:tav>
                                        <p:tav tm="100000">
                                          <p:val>
                                            <p:strVal val="#ppt_w"/>
                                          </p:val>
                                        </p:tav>
                                      </p:tavLst>
                                    </p:anim>
                                    <p:anim calcmode="lin" valueType="num">
                                      <p:cBhvr>
                                        <p:cTn id="108" dur="500" fill="hold"/>
                                        <p:tgtEl>
                                          <p:spTgt spid="1086"/>
                                        </p:tgtEl>
                                        <p:attrNameLst>
                                          <p:attrName>ppt_h</p:attrName>
                                        </p:attrNameLst>
                                      </p:cBhvr>
                                      <p:tavLst>
                                        <p:tav tm="0">
                                          <p:val>
                                            <p:fltVal val="0"/>
                                          </p:val>
                                        </p:tav>
                                        <p:tav tm="100000">
                                          <p:val>
                                            <p:strVal val="#ppt_h"/>
                                          </p:val>
                                        </p:tav>
                                      </p:tavLst>
                                    </p:anim>
                                    <p:animEffect transition="in" filter="fade">
                                      <p:cBhvr>
                                        <p:cTn id="109" dur="500"/>
                                        <p:tgtEl>
                                          <p:spTgt spid="1086"/>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500" fill="hold"/>
                                        <p:tgtEl>
                                          <p:spTgt spid="36"/>
                                        </p:tgtEl>
                                        <p:attrNameLst>
                                          <p:attrName>ppt_w</p:attrName>
                                        </p:attrNameLst>
                                      </p:cBhvr>
                                      <p:tavLst>
                                        <p:tav tm="0">
                                          <p:val>
                                            <p:fltVal val="0"/>
                                          </p:val>
                                        </p:tav>
                                        <p:tav tm="100000">
                                          <p:val>
                                            <p:strVal val="#ppt_w"/>
                                          </p:val>
                                        </p:tav>
                                      </p:tavLst>
                                    </p:anim>
                                    <p:anim calcmode="lin" valueType="num">
                                      <p:cBhvr>
                                        <p:cTn id="113" dur="500" fill="hold"/>
                                        <p:tgtEl>
                                          <p:spTgt spid="36"/>
                                        </p:tgtEl>
                                        <p:attrNameLst>
                                          <p:attrName>ppt_h</p:attrName>
                                        </p:attrNameLst>
                                      </p:cBhvr>
                                      <p:tavLst>
                                        <p:tav tm="0">
                                          <p:val>
                                            <p:fltVal val="0"/>
                                          </p:val>
                                        </p:tav>
                                        <p:tav tm="100000">
                                          <p:val>
                                            <p:strVal val="#ppt_h"/>
                                          </p:val>
                                        </p:tav>
                                      </p:tavLst>
                                    </p:anim>
                                    <p:animEffect transition="in" filter="fade">
                                      <p:cBhvr>
                                        <p:cTn id="114" dur="500"/>
                                        <p:tgtEl>
                                          <p:spTgt spid="3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 calcmode="lin" valueType="num">
                                      <p:cBhvr>
                                        <p:cTn id="117" dur="500" fill="hold"/>
                                        <p:tgtEl>
                                          <p:spTgt spid="37"/>
                                        </p:tgtEl>
                                        <p:attrNameLst>
                                          <p:attrName>ppt_w</p:attrName>
                                        </p:attrNameLst>
                                      </p:cBhvr>
                                      <p:tavLst>
                                        <p:tav tm="0">
                                          <p:val>
                                            <p:fltVal val="0"/>
                                          </p:val>
                                        </p:tav>
                                        <p:tav tm="100000">
                                          <p:val>
                                            <p:strVal val="#ppt_w"/>
                                          </p:val>
                                        </p:tav>
                                      </p:tavLst>
                                    </p:anim>
                                    <p:anim calcmode="lin" valueType="num">
                                      <p:cBhvr>
                                        <p:cTn id="118" dur="500" fill="hold"/>
                                        <p:tgtEl>
                                          <p:spTgt spid="37"/>
                                        </p:tgtEl>
                                        <p:attrNameLst>
                                          <p:attrName>ppt_h</p:attrName>
                                        </p:attrNameLst>
                                      </p:cBhvr>
                                      <p:tavLst>
                                        <p:tav tm="0">
                                          <p:val>
                                            <p:fltVal val="0"/>
                                          </p:val>
                                        </p:tav>
                                        <p:tav tm="100000">
                                          <p:val>
                                            <p:strVal val="#ppt_h"/>
                                          </p:val>
                                        </p:tav>
                                      </p:tavLst>
                                    </p:anim>
                                    <p:animEffect transition="in" filter="fade">
                                      <p:cBhvr>
                                        <p:cTn id="119" dur="500"/>
                                        <p:tgtEl>
                                          <p:spTgt spid="37"/>
                                        </p:tgtEl>
                                      </p:cBhvr>
                                    </p:animEffect>
                                  </p:childTnLst>
                                </p:cTn>
                              </p:par>
                              <p:par>
                                <p:cTn id="120" presetID="53" presetClass="entr" presetSubtype="16" fill="hold" nodeType="withEffect">
                                  <p:stCondLst>
                                    <p:cond delay="0"/>
                                  </p:stCondLst>
                                  <p:childTnLst>
                                    <p:set>
                                      <p:cBhvr>
                                        <p:cTn id="121" dur="1" fill="hold">
                                          <p:stCondLst>
                                            <p:cond delay="0"/>
                                          </p:stCondLst>
                                        </p:cTn>
                                        <p:tgtEl>
                                          <p:spTgt spid="1089"/>
                                        </p:tgtEl>
                                        <p:attrNameLst>
                                          <p:attrName>style.visibility</p:attrName>
                                        </p:attrNameLst>
                                      </p:cBhvr>
                                      <p:to>
                                        <p:strVal val="visible"/>
                                      </p:to>
                                    </p:set>
                                    <p:anim calcmode="lin" valueType="num">
                                      <p:cBhvr>
                                        <p:cTn id="122" dur="500" fill="hold"/>
                                        <p:tgtEl>
                                          <p:spTgt spid="1089"/>
                                        </p:tgtEl>
                                        <p:attrNameLst>
                                          <p:attrName>ppt_w</p:attrName>
                                        </p:attrNameLst>
                                      </p:cBhvr>
                                      <p:tavLst>
                                        <p:tav tm="0">
                                          <p:val>
                                            <p:fltVal val="0"/>
                                          </p:val>
                                        </p:tav>
                                        <p:tav tm="100000">
                                          <p:val>
                                            <p:strVal val="#ppt_w"/>
                                          </p:val>
                                        </p:tav>
                                      </p:tavLst>
                                    </p:anim>
                                    <p:anim calcmode="lin" valueType="num">
                                      <p:cBhvr>
                                        <p:cTn id="123" dur="500" fill="hold"/>
                                        <p:tgtEl>
                                          <p:spTgt spid="1089"/>
                                        </p:tgtEl>
                                        <p:attrNameLst>
                                          <p:attrName>ppt_h</p:attrName>
                                        </p:attrNameLst>
                                      </p:cBhvr>
                                      <p:tavLst>
                                        <p:tav tm="0">
                                          <p:val>
                                            <p:fltVal val="0"/>
                                          </p:val>
                                        </p:tav>
                                        <p:tav tm="100000">
                                          <p:val>
                                            <p:strVal val="#ppt_h"/>
                                          </p:val>
                                        </p:tav>
                                      </p:tavLst>
                                    </p:anim>
                                    <p:animEffect transition="in" filter="fade">
                                      <p:cBhvr>
                                        <p:cTn id="124" dur="500"/>
                                        <p:tgtEl>
                                          <p:spTgt spid="1089"/>
                                        </p:tgtEl>
                                      </p:cBhvr>
                                    </p:animEffect>
                                  </p:childTnLst>
                                </p:cTn>
                              </p:par>
                              <p:par>
                                <p:cTn id="125" presetID="53" presetClass="entr" presetSubtype="16" fill="hold" nodeType="withEffect">
                                  <p:stCondLst>
                                    <p:cond delay="0"/>
                                  </p:stCondLst>
                                  <p:childTnLst>
                                    <p:set>
                                      <p:cBhvr>
                                        <p:cTn id="126" dur="1" fill="hold">
                                          <p:stCondLst>
                                            <p:cond delay="0"/>
                                          </p:stCondLst>
                                        </p:cTn>
                                        <p:tgtEl>
                                          <p:spTgt spid="1090"/>
                                        </p:tgtEl>
                                        <p:attrNameLst>
                                          <p:attrName>style.visibility</p:attrName>
                                        </p:attrNameLst>
                                      </p:cBhvr>
                                      <p:to>
                                        <p:strVal val="visible"/>
                                      </p:to>
                                    </p:set>
                                    <p:anim calcmode="lin" valueType="num">
                                      <p:cBhvr>
                                        <p:cTn id="127" dur="500" fill="hold"/>
                                        <p:tgtEl>
                                          <p:spTgt spid="1090"/>
                                        </p:tgtEl>
                                        <p:attrNameLst>
                                          <p:attrName>ppt_w</p:attrName>
                                        </p:attrNameLst>
                                      </p:cBhvr>
                                      <p:tavLst>
                                        <p:tav tm="0">
                                          <p:val>
                                            <p:fltVal val="0"/>
                                          </p:val>
                                        </p:tav>
                                        <p:tav tm="100000">
                                          <p:val>
                                            <p:strVal val="#ppt_w"/>
                                          </p:val>
                                        </p:tav>
                                      </p:tavLst>
                                    </p:anim>
                                    <p:anim calcmode="lin" valueType="num">
                                      <p:cBhvr>
                                        <p:cTn id="128" dur="500" fill="hold"/>
                                        <p:tgtEl>
                                          <p:spTgt spid="1090"/>
                                        </p:tgtEl>
                                        <p:attrNameLst>
                                          <p:attrName>ppt_h</p:attrName>
                                        </p:attrNameLst>
                                      </p:cBhvr>
                                      <p:tavLst>
                                        <p:tav tm="0">
                                          <p:val>
                                            <p:fltVal val="0"/>
                                          </p:val>
                                        </p:tav>
                                        <p:tav tm="100000">
                                          <p:val>
                                            <p:strVal val="#ppt_h"/>
                                          </p:val>
                                        </p:tav>
                                      </p:tavLst>
                                    </p:anim>
                                    <p:animEffect transition="in" filter="fade">
                                      <p:cBhvr>
                                        <p:cTn id="129" dur="500"/>
                                        <p:tgtEl>
                                          <p:spTgt spid="109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 calcmode="lin" valueType="num">
                                      <p:cBhvr>
                                        <p:cTn id="132" dur="500" fill="hold"/>
                                        <p:tgtEl>
                                          <p:spTgt spid="38"/>
                                        </p:tgtEl>
                                        <p:attrNameLst>
                                          <p:attrName>ppt_w</p:attrName>
                                        </p:attrNameLst>
                                      </p:cBhvr>
                                      <p:tavLst>
                                        <p:tav tm="0">
                                          <p:val>
                                            <p:fltVal val="0"/>
                                          </p:val>
                                        </p:tav>
                                        <p:tav tm="100000">
                                          <p:val>
                                            <p:strVal val="#ppt_w"/>
                                          </p:val>
                                        </p:tav>
                                      </p:tavLst>
                                    </p:anim>
                                    <p:anim calcmode="lin" valueType="num">
                                      <p:cBhvr>
                                        <p:cTn id="133" dur="500" fill="hold"/>
                                        <p:tgtEl>
                                          <p:spTgt spid="38"/>
                                        </p:tgtEl>
                                        <p:attrNameLst>
                                          <p:attrName>ppt_h</p:attrName>
                                        </p:attrNameLst>
                                      </p:cBhvr>
                                      <p:tavLst>
                                        <p:tav tm="0">
                                          <p:val>
                                            <p:fltVal val="0"/>
                                          </p:val>
                                        </p:tav>
                                        <p:tav tm="100000">
                                          <p:val>
                                            <p:strVal val="#ppt_h"/>
                                          </p:val>
                                        </p:tav>
                                      </p:tavLst>
                                    </p:anim>
                                    <p:animEffect transition="in" filter="fade">
                                      <p:cBhvr>
                                        <p:cTn id="134" dur="500"/>
                                        <p:tgtEl>
                                          <p:spTgt spid="3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p:cTn id="137" dur="500" fill="hold"/>
                                        <p:tgtEl>
                                          <p:spTgt spid="39"/>
                                        </p:tgtEl>
                                        <p:attrNameLst>
                                          <p:attrName>ppt_w</p:attrName>
                                        </p:attrNameLst>
                                      </p:cBhvr>
                                      <p:tavLst>
                                        <p:tav tm="0">
                                          <p:val>
                                            <p:fltVal val="0"/>
                                          </p:val>
                                        </p:tav>
                                        <p:tav tm="100000">
                                          <p:val>
                                            <p:strVal val="#ppt_w"/>
                                          </p:val>
                                        </p:tav>
                                      </p:tavLst>
                                    </p:anim>
                                    <p:anim calcmode="lin" valueType="num">
                                      <p:cBhvr>
                                        <p:cTn id="138" dur="500" fill="hold"/>
                                        <p:tgtEl>
                                          <p:spTgt spid="39"/>
                                        </p:tgtEl>
                                        <p:attrNameLst>
                                          <p:attrName>ppt_h</p:attrName>
                                        </p:attrNameLst>
                                      </p:cBhvr>
                                      <p:tavLst>
                                        <p:tav tm="0">
                                          <p:val>
                                            <p:fltVal val="0"/>
                                          </p:val>
                                        </p:tav>
                                        <p:tav tm="100000">
                                          <p:val>
                                            <p:strVal val="#ppt_h"/>
                                          </p:val>
                                        </p:tav>
                                      </p:tavLst>
                                    </p:anim>
                                    <p:animEffect transition="in" filter="fade">
                                      <p:cBhvr>
                                        <p:cTn id="139" dur="500"/>
                                        <p:tgtEl>
                                          <p:spTgt spid="39"/>
                                        </p:tgtEl>
                                      </p:cBhvr>
                                    </p:animEffect>
                                  </p:childTnLst>
                                </p:cTn>
                              </p:par>
                              <p:par>
                                <p:cTn id="140" presetID="53" presetClass="entr" presetSubtype="16" fill="hold" nodeType="withEffect">
                                  <p:stCondLst>
                                    <p:cond delay="0"/>
                                  </p:stCondLst>
                                  <p:childTnLst>
                                    <p:set>
                                      <p:cBhvr>
                                        <p:cTn id="141" dur="1" fill="hold">
                                          <p:stCondLst>
                                            <p:cond delay="0"/>
                                          </p:stCondLst>
                                        </p:cTn>
                                        <p:tgtEl>
                                          <p:spTgt spid="1093"/>
                                        </p:tgtEl>
                                        <p:attrNameLst>
                                          <p:attrName>style.visibility</p:attrName>
                                        </p:attrNameLst>
                                      </p:cBhvr>
                                      <p:to>
                                        <p:strVal val="visible"/>
                                      </p:to>
                                    </p:set>
                                    <p:anim calcmode="lin" valueType="num">
                                      <p:cBhvr>
                                        <p:cTn id="142" dur="500" fill="hold"/>
                                        <p:tgtEl>
                                          <p:spTgt spid="1093"/>
                                        </p:tgtEl>
                                        <p:attrNameLst>
                                          <p:attrName>ppt_w</p:attrName>
                                        </p:attrNameLst>
                                      </p:cBhvr>
                                      <p:tavLst>
                                        <p:tav tm="0">
                                          <p:val>
                                            <p:fltVal val="0"/>
                                          </p:val>
                                        </p:tav>
                                        <p:tav tm="100000">
                                          <p:val>
                                            <p:strVal val="#ppt_w"/>
                                          </p:val>
                                        </p:tav>
                                      </p:tavLst>
                                    </p:anim>
                                    <p:anim calcmode="lin" valueType="num">
                                      <p:cBhvr>
                                        <p:cTn id="143" dur="500" fill="hold"/>
                                        <p:tgtEl>
                                          <p:spTgt spid="1093"/>
                                        </p:tgtEl>
                                        <p:attrNameLst>
                                          <p:attrName>ppt_h</p:attrName>
                                        </p:attrNameLst>
                                      </p:cBhvr>
                                      <p:tavLst>
                                        <p:tav tm="0">
                                          <p:val>
                                            <p:fltVal val="0"/>
                                          </p:val>
                                        </p:tav>
                                        <p:tav tm="100000">
                                          <p:val>
                                            <p:strVal val="#ppt_h"/>
                                          </p:val>
                                        </p:tav>
                                      </p:tavLst>
                                    </p:anim>
                                    <p:animEffect transition="in" filter="fade">
                                      <p:cBhvr>
                                        <p:cTn id="144" dur="500"/>
                                        <p:tgtEl>
                                          <p:spTgt spid="1093"/>
                                        </p:tgtEl>
                                      </p:cBhvr>
                                    </p:animEffect>
                                  </p:childTnLst>
                                </p:cTn>
                              </p:par>
                              <p:par>
                                <p:cTn id="145" presetID="53" presetClass="entr" presetSubtype="16" fill="hold" nodeType="withEffect">
                                  <p:stCondLst>
                                    <p:cond delay="0"/>
                                  </p:stCondLst>
                                  <p:childTnLst>
                                    <p:set>
                                      <p:cBhvr>
                                        <p:cTn id="146" dur="1" fill="hold">
                                          <p:stCondLst>
                                            <p:cond delay="0"/>
                                          </p:stCondLst>
                                        </p:cTn>
                                        <p:tgtEl>
                                          <p:spTgt spid="1094"/>
                                        </p:tgtEl>
                                        <p:attrNameLst>
                                          <p:attrName>style.visibility</p:attrName>
                                        </p:attrNameLst>
                                      </p:cBhvr>
                                      <p:to>
                                        <p:strVal val="visible"/>
                                      </p:to>
                                    </p:set>
                                    <p:anim calcmode="lin" valueType="num">
                                      <p:cBhvr>
                                        <p:cTn id="147" dur="500" fill="hold"/>
                                        <p:tgtEl>
                                          <p:spTgt spid="1094"/>
                                        </p:tgtEl>
                                        <p:attrNameLst>
                                          <p:attrName>ppt_w</p:attrName>
                                        </p:attrNameLst>
                                      </p:cBhvr>
                                      <p:tavLst>
                                        <p:tav tm="0">
                                          <p:val>
                                            <p:fltVal val="0"/>
                                          </p:val>
                                        </p:tav>
                                        <p:tav tm="100000">
                                          <p:val>
                                            <p:strVal val="#ppt_w"/>
                                          </p:val>
                                        </p:tav>
                                      </p:tavLst>
                                    </p:anim>
                                    <p:anim calcmode="lin" valueType="num">
                                      <p:cBhvr>
                                        <p:cTn id="148" dur="500" fill="hold"/>
                                        <p:tgtEl>
                                          <p:spTgt spid="1094"/>
                                        </p:tgtEl>
                                        <p:attrNameLst>
                                          <p:attrName>ppt_h</p:attrName>
                                        </p:attrNameLst>
                                      </p:cBhvr>
                                      <p:tavLst>
                                        <p:tav tm="0">
                                          <p:val>
                                            <p:fltVal val="0"/>
                                          </p:val>
                                        </p:tav>
                                        <p:tav tm="100000">
                                          <p:val>
                                            <p:strVal val="#ppt_h"/>
                                          </p:val>
                                        </p:tav>
                                      </p:tavLst>
                                    </p:anim>
                                    <p:animEffect transition="in" filter="fade">
                                      <p:cBhvr>
                                        <p:cTn id="149" dur="500"/>
                                        <p:tgtEl>
                                          <p:spTgt spid="1094"/>
                                        </p:tgtEl>
                                      </p:cBhvr>
                                    </p:animEffect>
                                  </p:childTnLst>
                                </p:cTn>
                              </p:par>
                              <p:par>
                                <p:cTn id="150" presetID="53" presetClass="entr" presetSubtype="16" fill="hold" nodeType="withEffect">
                                  <p:stCondLst>
                                    <p:cond delay="0"/>
                                  </p:stCondLst>
                                  <p:childTnLst>
                                    <p:set>
                                      <p:cBhvr>
                                        <p:cTn id="151" dur="1" fill="hold">
                                          <p:stCondLst>
                                            <p:cond delay="0"/>
                                          </p:stCondLst>
                                        </p:cTn>
                                        <p:tgtEl>
                                          <p:spTgt spid="1095"/>
                                        </p:tgtEl>
                                        <p:attrNameLst>
                                          <p:attrName>style.visibility</p:attrName>
                                        </p:attrNameLst>
                                      </p:cBhvr>
                                      <p:to>
                                        <p:strVal val="visible"/>
                                      </p:to>
                                    </p:set>
                                    <p:anim calcmode="lin" valueType="num">
                                      <p:cBhvr>
                                        <p:cTn id="152" dur="500" fill="hold"/>
                                        <p:tgtEl>
                                          <p:spTgt spid="1095"/>
                                        </p:tgtEl>
                                        <p:attrNameLst>
                                          <p:attrName>ppt_w</p:attrName>
                                        </p:attrNameLst>
                                      </p:cBhvr>
                                      <p:tavLst>
                                        <p:tav tm="0">
                                          <p:val>
                                            <p:fltVal val="0"/>
                                          </p:val>
                                        </p:tav>
                                        <p:tav tm="100000">
                                          <p:val>
                                            <p:strVal val="#ppt_w"/>
                                          </p:val>
                                        </p:tav>
                                      </p:tavLst>
                                    </p:anim>
                                    <p:anim calcmode="lin" valueType="num">
                                      <p:cBhvr>
                                        <p:cTn id="153" dur="500" fill="hold"/>
                                        <p:tgtEl>
                                          <p:spTgt spid="1095"/>
                                        </p:tgtEl>
                                        <p:attrNameLst>
                                          <p:attrName>ppt_h</p:attrName>
                                        </p:attrNameLst>
                                      </p:cBhvr>
                                      <p:tavLst>
                                        <p:tav tm="0">
                                          <p:val>
                                            <p:fltVal val="0"/>
                                          </p:val>
                                        </p:tav>
                                        <p:tav tm="100000">
                                          <p:val>
                                            <p:strVal val="#ppt_h"/>
                                          </p:val>
                                        </p:tav>
                                      </p:tavLst>
                                    </p:anim>
                                    <p:animEffect transition="in" filter="fade">
                                      <p:cBhvr>
                                        <p:cTn id="154" dur="500"/>
                                        <p:tgtEl>
                                          <p:spTgt spid="1095"/>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500" fill="hold"/>
                                        <p:tgtEl>
                                          <p:spTgt spid="40"/>
                                        </p:tgtEl>
                                        <p:attrNameLst>
                                          <p:attrName>ppt_w</p:attrName>
                                        </p:attrNameLst>
                                      </p:cBhvr>
                                      <p:tavLst>
                                        <p:tav tm="0">
                                          <p:val>
                                            <p:fltVal val="0"/>
                                          </p:val>
                                        </p:tav>
                                        <p:tav tm="100000">
                                          <p:val>
                                            <p:strVal val="#ppt_w"/>
                                          </p:val>
                                        </p:tav>
                                      </p:tavLst>
                                    </p:anim>
                                    <p:anim calcmode="lin" valueType="num">
                                      <p:cBhvr>
                                        <p:cTn id="158" dur="500" fill="hold"/>
                                        <p:tgtEl>
                                          <p:spTgt spid="40"/>
                                        </p:tgtEl>
                                        <p:attrNameLst>
                                          <p:attrName>ppt_h</p:attrName>
                                        </p:attrNameLst>
                                      </p:cBhvr>
                                      <p:tavLst>
                                        <p:tav tm="0">
                                          <p:val>
                                            <p:fltVal val="0"/>
                                          </p:val>
                                        </p:tav>
                                        <p:tav tm="100000">
                                          <p:val>
                                            <p:strVal val="#ppt_h"/>
                                          </p:val>
                                        </p:tav>
                                      </p:tavLst>
                                    </p:anim>
                                    <p:animEffect transition="in" filter="fade">
                                      <p:cBhvr>
                                        <p:cTn id="159" dur="500"/>
                                        <p:tgtEl>
                                          <p:spTgt spid="40"/>
                                        </p:tgtEl>
                                      </p:cBhvr>
                                    </p:animEffect>
                                  </p:childTnLst>
                                </p:cTn>
                              </p:par>
                              <p:par>
                                <p:cTn id="160" presetID="53" presetClass="entr" presetSubtype="16" fill="hold" nodeType="withEffect">
                                  <p:stCondLst>
                                    <p:cond delay="0"/>
                                  </p:stCondLst>
                                  <p:childTnLst>
                                    <p:set>
                                      <p:cBhvr>
                                        <p:cTn id="161" dur="1" fill="hold">
                                          <p:stCondLst>
                                            <p:cond delay="0"/>
                                          </p:stCondLst>
                                        </p:cTn>
                                        <p:tgtEl>
                                          <p:spTgt spid="1097"/>
                                        </p:tgtEl>
                                        <p:attrNameLst>
                                          <p:attrName>style.visibility</p:attrName>
                                        </p:attrNameLst>
                                      </p:cBhvr>
                                      <p:to>
                                        <p:strVal val="visible"/>
                                      </p:to>
                                    </p:set>
                                    <p:anim calcmode="lin" valueType="num">
                                      <p:cBhvr>
                                        <p:cTn id="162" dur="500" fill="hold"/>
                                        <p:tgtEl>
                                          <p:spTgt spid="1097"/>
                                        </p:tgtEl>
                                        <p:attrNameLst>
                                          <p:attrName>ppt_w</p:attrName>
                                        </p:attrNameLst>
                                      </p:cBhvr>
                                      <p:tavLst>
                                        <p:tav tm="0">
                                          <p:val>
                                            <p:fltVal val="0"/>
                                          </p:val>
                                        </p:tav>
                                        <p:tav tm="100000">
                                          <p:val>
                                            <p:strVal val="#ppt_w"/>
                                          </p:val>
                                        </p:tav>
                                      </p:tavLst>
                                    </p:anim>
                                    <p:anim calcmode="lin" valueType="num">
                                      <p:cBhvr>
                                        <p:cTn id="163" dur="500" fill="hold"/>
                                        <p:tgtEl>
                                          <p:spTgt spid="1097"/>
                                        </p:tgtEl>
                                        <p:attrNameLst>
                                          <p:attrName>ppt_h</p:attrName>
                                        </p:attrNameLst>
                                      </p:cBhvr>
                                      <p:tavLst>
                                        <p:tav tm="0">
                                          <p:val>
                                            <p:fltVal val="0"/>
                                          </p:val>
                                        </p:tav>
                                        <p:tav tm="100000">
                                          <p:val>
                                            <p:strVal val="#ppt_h"/>
                                          </p:val>
                                        </p:tav>
                                      </p:tavLst>
                                    </p:anim>
                                    <p:animEffect transition="in" filter="fade">
                                      <p:cBhvr>
                                        <p:cTn id="164" dur="500"/>
                                        <p:tgtEl>
                                          <p:spTgt spid="1097"/>
                                        </p:tgtEl>
                                      </p:cBhvr>
                                    </p:animEffect>
                                  </p:childTnLst>
                                </p:cTn>
                              </p:par>
                              <p:par>
                                <p:cTn id="165" presetID="53" presetClass="entr" presetSubtype="16" fill="hold" nodeType="withEffect">
                                  <p:stCondLst>
                                    <p:cond delay="0"/>
                                  </p:stCondLst>
                                  <p:childTnLst>
                                    <p:set>
                                      <p:cBhvr>
                                        <p:cTn id="166" dur="1" fill="hold">
                                          <p:stCondLst>
                                            <p:cond delay="0"/>
                                          </p:stCondLst>
                                        </p:cTn>
                                        <p:tgtEl>
                                          <p:spTgt spid="1098"/>
                                        </p:tgtEl>
                                        <p:attrNameLst>
                                          <p:attrName>style.visibility</p:attrName>
                                        </p:attrNameLst>
                                      </p:cBhvr>
                                      <p:to>
                                        <p:strVal val="visible"/>
                                      </p:to>
                                    </p:set>
                                    <p:anim calcmode="lin" valueType="num">
                                      <p:cBhvr>
                                        <p:cTn id="167" dur="500" fill="hold"/>
                                        <p:tgtEl>
                                          <p:spTgt spid="1098"/>
                                        </p:tgtEl>
                                        <p:attrNameLst>
                                          <p:attrName>ppt_w</p:attrName>
                                        </p:attrNameLst>
                                      </p:cBhvr>
                                      <p:tavLst>
                                        <p:tav tm="0">
                                          <p:val>
                                            <p:fltVal val="0"/>
                                          </p:val>
                                        </p:tav>
                                        <p:tav tm="100000">
                                          <p:val>
                                            <p:strVal val="#ppt_w"/>
                                          </p:val>
                                        </p:tav>
                                      </p:tavLst>
                                    </p:anim>
                                    <p:anim calcmode="lin" valueType="num">
                                      <p:cBhvr>
                                        <p:cTn id="168" dur="500" fill="hold"/>
                                        <p:tgtEl>
                                          <p:spTgt spid="1098"/>
                                        </p:tgtEl>
                                        <p:attrNameLst>
                                          <p:attrName>ppt_h</p:attrName>
                                        </p:attrNameLst>
                                      </p:cBhvr>
                                      <p:tavLst>
                                        <p:tav tm="0">
                                          <p:val>
                                            <p:fltVal val="0"/>
                                          </p:val>
                                        </p:tav>
                                        <p:tav tm="100000">
                                          <p:val>
                                            <p:strVal val="#ppt_h"/>
                                          </p:val>
                                        </p:tav>
                                      </p:tavLst>
                                    </p:anim>
                                    <p:animEffect transition="in" filter="fade">
                                      <p:cBhvr>
                                        <p:cTn id="169" dur="500"/>
                                        <p:tgtEl>
                                          <p:spTgt spid="1098"/>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1"/>
                                        </p:tgtEl>
                                        <p:attrNameLst>
                                          <p:attrName>style.visibility</p:attrName>
                                        </p:attrNameLst>
                                      </p:cBhvr>
                                      <p:to>
                                        <p:strVal val="visible"/>
                                      </p:to>
                                    </p:set>
                                    <p:anim calcmode="lin" valueType="num">
                                      <p:cBhvr>
                                        <p:cTn id="172" dur="500" fill="hold"/>
                                        <p:tgtEl>
                                          <p:spTgt spid="41"/>
                                        </p:tgtEl>
                                        <p:attrNameLst>
                                          <p:attrName>ppt_w</p:attrName>
                                        </p:attrNameLst>
                                      </p:cBhvr>
                                      <p:tavLst>
                                        <p:tav tm="0">
                                          <p:val>
                                            <p:fltVal val="0"/>
                                          </p:val>
                                        </p:tav>
                                        <p:tav tm="100000">
                                          <p:val>
                                            <p:strVal val="#ppt_w"/>
                                          </p:val>
                                        </p:tav>
                                      </p:tavLst>
                                    </p:anim>
                                    <p:anim calcmode="lin" valueType="num">
                                      <p:cBhvr>
                                        <p:cTn id="173" dur="500" fill="hold"/>
                                        <p:tgtEl>
                                          <p:spTgt spid="41"/>
                                        </p:tgtEl>
                                        <p:attrNameLst>
                                          <p:attrName>ppt_h</p:attrName>
                                        </p:attrNameLst>
                                      </p:cBhvr>
                                      <p:tavLst>
                                        <p:tav tm="0">
                                          <p:val>
                                            <p:fltVal val="0"/>
                                          </p:val>
                                        </p:tav>
                                        <p:tav tm="100000">
                                          <p:val>
                                            <p:strVal val="#ppt_h"/>
                                          </p:val>
                                        </p:tav>
                                      </p:tavLst>
                                    </p:anim>
                                    <p:animEffect transition="in" filter="fade">
                                      <p:cBhvr>
                                        <p:cTn id="174" dur="500"/>
                                        <p:tgtEl>
                                          <p:spTgt spid="41"/>
                                        </p:tgtEl>
                                      </p:cBhvr>
                                    </p:animEffect>
                                  </p:childTnLst>
                                </p:cTn>
                              </p:par>
                              <p:par>
                                <p:cTn id="175" presetID="53" presetClass="entr" presetSubtype="16" fill="hold" nodeType="withEffect">
                                  <p:stCondLst>
                                    <p:cond delay="0"/>
                                  </p:stCondLst>
                                  <p:childTnLst>
                                    <p:set>
                                      <p:cBhvr>
                                        <p:cTn id="176" dur="1" fill="hold">
                                          <p:stCondLst>
                                            <p:cond delay="0"/>
                                          </p:stCondLst>
                                        </p:cTn>
                                        <p:tgtEl>
                                          <p:spTgt spid="1100"/>
                                        </p:tgtEl>
                                        <p:attrNameLst>
                                          <p:attrName>style.visibility</p:attrName>
                                        </p:attrNameLst>
                                      </p:cBhvr>
                                      <p:to>
                                        <p:strVal val="visible"/>
                                      </p:to>
                                    </p:set>
                                    <p:anim calcmode="lin" valueType="num">
                                      <p:cBhvr>
                                        <p:cTn id="177" dur="500" fill="hold"/>
                                        <p:tgtEl>
                                          <p:spTgt spid="1100"/>
                                        </p:tgtEl>
                                        <p:attrNameLst>
                                          <p:attrName>ppt_w</p:attrName>
                                        </p:attrNameLst>
                                      </p:cBhvr>
                                      <p:tavLst>
                                        <p:tav tm="0">
                                          <p:val>
                                            <p:fltVal val="0"/>
                                          </p:val>
                                        </p:tav>
                                        <p:tav tm="100000">
                                          <p:val>
                                            <p:strVal val="#ppt_w"/>
                                          </p:val>
                                        </p:tav>
                                      </p:tavLst>
                                    </p:anim>
                                    <p:anim calcmode="lin" valueType="num">
                                      <p:cBhvr>
                                        <p:cTn id="178" dur="500" fill="hold"/>
                                        <p:tgtEl>
                                          <p:spTgt spid="1100"/>
                                        </p:tgtEl>
                                        <p:attrNameLst>
                                          <p:attrName>ppt_h</p:attrName>
                                        </p:attrNameLst>
                                      </p:cBhvr>
                                      <p:tavLst>
                                        <p:tav tm="0">
                                          <p:val>
                                            <p:fltVal val="0"/>
                                          </p:val>
                                        </p:tav>
                                        <p:tav tm="100000">
                                          <p:val>
                                            <p:strVal val="#ppt_h"/>
                                          </p:val>
                                        </p:tav>
                                      </p:tavLst>
                                    </p:anim>
                                    <p:animEffect transition="in" filter="fade">
                                      <p:cBhvr>
                                        <p:cTn id="179" dur="500"/>
                                        <p:tgtEl>
                                          <p:spTgt spid="1100"/>
                                        </p:tgtEl>
                                      </p:cBhvr>
                                    </p:animEffect>
                                  </p:childTnLst>
                                </p:cTn>
                              </p:par>
                              <p:par>
                                <p:cTn id="180" presetID="53" presetClass="entr" presetSubtype="16" fill="hold" nodeType="withEffect">
                                  <p:stCondLst>
                                    <p:cond delay="0"/>
                                  </p:stCondLst>
                                  <p:childTnLst>
                                    <p:set>
                                      <p:cBhvr>
                                        <p:cTn id="181" dur="1" fill="hold">
                                          <p:stCondLst>
                                            <p:cond delay="0"/>
                                          </p:stCondLst>
                                        </p:cTn>
                                        <p:tgtEl>
                                          <p:spTgt spid="1101"/>
                                        </p:tgtEl>
                                        <p:attrNameLst>
                                          <p:attrName>style.visibility</p:attrName>
                                        </p:attrNameLst>
                                      </p:cBhvr>
                                      <p:to>
                                        <p:strVal val="visible"/>
                                      </p:to>
                                    </p:set>
                                    <p:anim calcmode="lin" valueType="num">
                                      <p:cBhvr>
                                        <p:cTn id="182" dur="500" fill="hold"/>
                                        <p:tgtEl>
                                          <p:spTgt spid="1101"/>
                                        </p:tgtEl>
                                        <p:attrNameLst>
                                          <p:attrName>ppt_w</p:attrName>
                                        </p:attrNameLst>
                                      </p:cBhvr>
                                      <p:tavLst>
                                        <p:tav tm="0">
                                          <p:val>
                                            <p:fltVal val="0"/>
                                          </p:val>
                                        </p:tav>
                                        <p:tav tm="100000">
                                          <p:val>
                                            <p:strVal val="#ppt_w"/>
                                          </p:val>
                                        </p:tav>
                                      </p:tavLst>
                                    </p:anim>
                                    <p:anim calcmode="lin" valueType="num">
                                      <p:cBhvr>
                                        <p:cTn id="183" dur="500" fill="hold"/>
                                        <p:tgtEl>
                                          <p:spTgt spid="1101"/>
                                        </p:tgtEl>
                                        <p:attrNameLst>
                                          <p:attrName>ppt_h</p:attrName>
                                        </p:attrNameLst>
                                      </p:cBhvr>
                                      <p:tavLst>
                                        <p:tav tm="0">
                                          <p:val>
                                            <p:fltVal val="0"/>
                                          </p:val>
                                        </p:tav>
                                        <p:tav tm="100000">
                                          <p:val>
                                            <p:strVal val="#ppt_h"/>
                                          </p:val>
                                        </p:tav>
                                      </p:tavLst>
                                    </p:anim>
                                    <p:animEffect transition="in" filter="fade">
                                      <p:cBhvr>
                                        <p:cTn id="184" dur="500"/>
                                        <p:tgtEl>
                                          <p:spTgt spid="1101"/>
                                        </p:tgtEl>
                                      </p:cBhvr>
                                    </p:animEffect>
                                  </p:childTnLst>
                                </p:cTn>
                              </p:par>
                              <p:par>
                                <p:cTn id="185" presetID="53" presetClass="entr" presetSubtype="16" fill="hold" nodeType="withEffect">
                                  <p:stCondLst>
                                    <p:cond delay="0"/>
                                  </p:stCondLst>
                                  <p:childTnLst>
                                    <p:set>
                                      <p:cBhvr>
                                        <p:cTn id="186" dur="1" fill="hold">
                                          <p:stCondLst>
                                            <p:cond delay="0"/>
                                          </p:stCondLst>
                                        </p:cTn>
                                        <p:tgtEl>
                                          <p:spTgt spid="1102"/>
                                        </p:tgtEl>
                                        <p:attrNameLst>
                                          <p:attrName>style.visibility</p:attrName>
                                        </p:attrNameLst>
                                      </p:cBhvr>
                                      <p:to>
                                        <p:strVal val="visible"/>
                                      </p:to>
                                    </p:set>
                                    <p:anim calcmode="lin" valueType="num">
                                      <p:cBhvr>
                                        <p:cTn id="187" dur="500" fill="hold"/>
                                        <p:tgtEl>
                                          <p:spTgt spid="1102"/>
                                        </p:tgtEl>
                                        <p:attrNameLst>
                                          <p:attrName>ppt_w</p:attrName>
                                        </p:attrNameLst>
                                      </p:cBhvr>
                                      <p:tavLst>
                                        <p:tav tm="0">
                                          <p:val>
                                            <p:fltVal val="0"/>
                                          </p:val>
                                        </p:tav>
                                        <p:tav tm="100000">
                                          <p:val>
                                            <p:strVal val="#ppt_w"/>
                                          </p:val>
                                        </p:tav>
                                      </p:tavLst>
                                    </p:anim>
                                    <p:anim calcmode="lin" valueType="num">
                                      <p:cBhvr>
                                        <p:cTn id="188" dur="500" fill="hold"/>
                                        <p:tgtEl>
                                          <p:spTgt spid="1102"/>
                                        </p:tgtEl>
                                        <p:attrNameLst>
                                          <p:attrName>ppt_h</p:attrName>
                                        </p:attrNameLst>
                                      </p:cBhvr>
                                      <p:tavLst>
                                        <p:tav tm="0">
                                          <p:val>
                                            <p:fltVal val="0"/>
                                          </p:val>
                                        </p:tav>
                                        <p:tav tm="100000">
                                          <p:val>
                                            <p:strVal val="#ppt_h"/>
                                          </p:val>
                                        </p:tav>
                                      </p:tavLst>
                                    </p:anim>
                                    <p:animEffect transition="in" filter="fade">
                                      <p:cBhvr>
                                        <p:cTn id="189" dur="500"/>
                                        <p:tgtEl>
                                          <p:spTgt spid="1102"/>
                                        </p:tgtEl>
                                      </p:cBhvr>
                                    </p:animEffect>
                                  </p:childTnLst>
                                </p:cTn>
                              </p:par>
                              <p:par>
                                <p:cTn id="190" presetID="53" presetClass="entr" presetSubtype="16" fill="hold" nodeType="withEffect">
                                  <p:stCondLst>
                                    <p:cond delay="0"/>
                                  </p:stCondLst>
                                  <p:childTnLst>
                                    <p:set>
                                      <p:cBhvr>
                                        <p:cTn id="191" dur="1" fill="hold">
                                          <p:stCondLst>
                                            <p:cond delay="0"/>
                                          </p:stCondLst>
                                        </p:cTn>
                                        <p:tgtEl>
                                          <p:spTgt spid="1103"/>
                                        </p:tgtEl>
                                        <p:attrNameLst>
                                          <p:attrName>style.visibility</p:attrName>
                                        </p:attrNameLst>
                                      </p:cBhvr>
                                      <p:to>
                                        <p:strVal val="visible"/>
                                      </p:to>
                                    </p:set>
                                    <p:anim calcmode="lin" valueType="num">
                                      <p:cBhvr>
                                        <p:cTn id="192" dur="500" fill="hold"/>
                                        <p:tgtEl>
                                          <p:spTgt spid="1103"/>
                                        </p:tgtEl>
                                        <p:attrNameLst>
                                          <p:attrName>ppt_w</p:attrName>
                                        </p:attrNameLst>
                                      </p:cBhvr>
                                      <p:tavLst>
                                        <p:tav tm="0">
                                          <p:val>
                                            <p:fltVal val="0"/>
                                          </p:val>
                                        </p:tav>
                                        <p:tav tm="100000">
                                          <p:val>
                                            <p:strVal val="#ppt_w"/>
                                          </p:val>
                                        </p:tav>
                                      </p:tavLst>
                                    </p:anim>
                                    <p:anim calcmode="lin" valueType="num">
                                      <p:cBhvr>
                                        <p:cTn id="193" dur="500" fill="hold"/>
                                        <p:tgtEl>
                                          <p:spTgt spid="1103"/>
                                        </p:tgtEl>
                                        <p:attrNameLst>
                                          <p:attrName>ppt_h</p:attrName>
                                        </p:attrNameLst>
                                      </p:cBhvr>
                                      <p:tavLst>
                                        <p:tav tm="0">
                                          <p:val>
                                            <p:fltVal val="0"/>
                                          </p:val>
                                        </p:tav>
                                        <p:tav tm="100000">
                                          <p:val>
                                            <p:strVal val="#ppt_h"/>
                                          </p:val>
                                        </p:tav>
                                      </p:tavLst>
                                    </p:anim>
                                    <p:animEffect transition="in" filter="fade">
                                      <p:cBhvr>
                                        <p:cTn id="194" dur="500"/>
                                        <p:tgtEl>
                                          <p:spTgt spid="1103"/>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42"/>
                                        </p:tgtEl>
                                        <p:attrNameLst>
                                          <p:attrName>style.visibility</p:attrName>
                                        </p:attrNameLst>
                                      </p:cBhvr>
                                      <p:to>
                                        <p:strVal val="visible"/>
                                      </p:to>
                                    </p:set>
                                    <p:anim calcmode="lin" valueType="num">
                                      <p:cBhvr>
                                        <p:cTn id="197" dur="500" fill="hold"/>
                                        <p:tgtEl>
                                          <p:spTgt spid="42"/>
                                        </p:tgtEl>
                                        <p:attrNameLst>
                                          <p:attrName>ppt_w</p:attrName>
                                        </p:attrNameLst>
                                      </p:cBhvr>
                                      <p:tavLst>
                                        <p:tav tm="0">
                                          <p:val>
                                            <p:fltVal val="0"/>
                                          </p:val>
                                        </p:tav>
                                        <p:tav tm="100000">
                                          <p:val>
                                            <p:strVal val="#ppt_w"/>
                                          </p:val>
                                        </p:tav>
                                      </p:tavLst>
                                    </p:anim>
                                    <p:anim calcmode="lin" valueType="num">
                                      <p:cBhvr>
                                        <p:cTn id="198" dur="500" fill="hold"/>
                                        <p:tgtEl>
                                          <p:spTgt spid="42"/>
                                        </p:tgtEl>
                                        <p:attrNameLst>
                                          <p:attrName>ppt_h</p:attrName>
                                        </p:attrNameLst>
                                      </p:cBhvr>
                                      <p:tavLst>
                                        <p:tav tm="0">
                                          <p:val>
                                            <p:fltVal val="0"/>
                                          </p:val>
                                        </p:tav>
                                        <p:tav tm="100000">
                                          <p:val>
                                            <p:strVal val="#ppt_h"/>
                                          </p:val>
                                        </p:tav>
                                      </p:tavLst>
                                    </p:anim>
                                    <p:animEffect transition="in" filter="fade">
                                      <p:cBhvr>
                                        <p:cTn id="199" dur="500"/>
                                        <p:tgtEl>
                                          <p:spTgt spid="42"/>
                                        </p:tgtEl>
                                      </p:cBhvr>
                                    </p:animEffect>
                                  </p:childTnLst>
                                </p:cTn>
                              </p:par>
                              <p:par>
                                <p:cTn id="200" presetID="53" presetClass="entr" presetSubtype="16" fill="hold" nodeType="withEffect">
                                  <p:stCondLst>
                                    <p:cond delay="0"/>
                                  </p:stCondLst>
                                  <p:childTnLst>
                                    <p:set>
                                      <p:cBhvr>
                                        <p:cTn id="201" dur="1" fill="hold">
                                          <p:stCondLst>
                                            <p:cond delay="0"/>
                                          </p:stCondLst>
                                        </p:cTn>
                                        <p:tgtEl>
                                          <p:spTgt spid="1105"/>
                                        </p:tgtEl>
                                        <p:attrNameLst>
                                          <p:attrName>style.visibility</p:attrName>
                                        </p:attrNameLst>
                                      </p:cBhvr>
                                      <p:to>
                                        <p:strVal val="visible"/>
                                      </p:to>
                                    </p:set>
                                    <p:anim calcmode="lin" valueType="num">
                                      <p:cBhvr>
                                        <p:cTn id="202" dur="500" fill="hold"/>
                                        <p:tgtEl>
                                          <p:spTgt spid="1105"/>
                                        </p:tgtEl>
                                        <p:attrNameLst>
                                          <p:attrName>ppt_w</p:attrName>
                                        </p:attrNameLst>
                                      </p:cBhvr>
                                      <p:tavLst>
                                        <p:tav tm="0">
                                          <p:val>
                                            <p:fltVal val="0"/>
                                          </p:val>
                                        </p:tav>
                                        <p:tav tm="100000">
                                          <p:val>
                                            <p:strVal val="#ppt_w"/>
                                          </p:val>
                                        </p:tav>
                                      </p:tavLst>
                                    </p:anim>
                                    <p:anim calcmode="lin" valueType="num">
                                      <p:cBhvr>
                                        <p:cTn id="203" dur="500" fill="hold"/>
                                        <p:tgtEl>
                                          <p:spTgt spid="1105"/>
                                        </p:tgtEl>
                                        <p:attrNameLst>
                                          <p:attrName>ppt_h</p:attrName>
                                        </p:attrNameLst>
                                      </p:cBhvr>
                                      <p:tavLst>
                                        <p:tav tm="0">
                                          <p:val>
                                            <p:fltVal val="0"/>
                                          </p:val>
                                        </p:tav>
                                        <p:tav tm="100000">
                                          <p:val>
                                            <p:strVal val="#ppt_h"/>
                                          </p:val>
                                        </p:tav>
                                      </p:tavLst>
                                    </p:anim>
                                    <p:animEffect transition="in" filter="fade">
                                      <p:cBhvr>
                                        <p:cTn id="204" dur="500"/>
                                        <p:tgtEl>
                                          <p:spTgt spid="1105"/>
                                        </p:tgtEl>
                                      </p:cBhvr>
                                    </p:animEffect>
                                  </p:childTnLst>
                                </p:cTn>
                              </p:par>
                              <p:par>
                                <p:cTn id="205" presetID="53" presetClass="entr" presetSubtype="16" fill="hold" nodeType="withEffect">
                                  <p:stCondLst>
                                    <p:cond delay="0"/>
                                  </p:stCondLst>
                                  <p:childTnLst>
                                    <p:set>
                                      <p:cBhvr>
                                        <p:cTn id="206" dur="1" fill="hold">
                                          <p:stCondLst>
                                            <p:cond delay="0"/>
                                          </p:stCondLst>
                                        </p:cTn>
                                        <p:tgtEl>
                                          <p:spTgt spid="1106"/>
                                        </p:tgtEl>
                                        <p:attrNameLst>
                                          <p:attrName>style.visibility</p:attrName>
                                        </p:attrNameLst>
                                      </p:cBhvr>
                                      <p:to>
                                        <p:strVal val="visible"/>
                                      </p:to>
                                    </p:set>
                                    <p:anim calcmode="lin" valueType="num">
                                      <p:cBhvr>
                                        <p:cTn id="207" dur="500" fill="hold"/>
                                        <p:tgtEl>
                                          <p:spTgt spid="1106"/>
                                        </p:tgtEl>
                                        <p:attrNameLst>
                                          <p:attrName>ppt_w</p:attrName>
                                        </p:attrNameLst>
                                      </p:cBhvr>
                                      <p:tavLst>
                                        <p:tav tm="0">
                                          <p:val>
                                            <p:fltVal val="0"/>
                                          </p:val>
                                        </p:tav>
                                        <p:tav tm="100000">
                                          <p:val>
                                            <p:strVal val="#ppt_w"/>
                                          </p:val>
                                        </p:tav>
                                      </p:tavLst>
                                    </p:anim>
                                    <p:anim calcmode="lin" valueType="num">
                                      <p:cBhvr>
                                        <p:cTn id="208" dur="500" fill="hold"/>
                                        <p:tgtEl>
                                          <p:spTgt spid="1106"/>
                                        </p:tgtEl>
                                        <p:attrNameLst>
                                          <p:attrName>ppt_h</p:attrName>
                                        </p:attrNameLst>
                                      </p:cBhvr>
                                      <p:tavLst>
                                        <p:tav tm="0">
                                          <p:val>
                                            <p:fltVal val="0"/>
                                          </p:val>
                                        </p:tav>
                                        <p:tav tm="100000">
                                          <p:val>
                                            <p:strVal val="#ppt_h"/>
                                          </p:val>
                                        </p:tav>
                                      </p:tavLst>
                                    </p:anim>
                                    <p:animEffect transition="in" filter="fade">
                                      <p:cBhvr>
                                        <p:cTn id="209" dur="500"/>
                                        <p:tgtEl>
                                          <p:spTgt spid="1106"/>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3"/>
                                        </p:tgtEl>
                                        <p:attrNameLst>
                                          <p:attrName>style.visibility</p:attrName>
                                        </p:attrNameLst>
                                      </p:cBhvr>
                                      <p:to>
                                        <p:strVal val="visible"/>
                                      </p:to>
                                    </p:set>
                                    <p:anim calcmode="lin" valueType="num">
                                      <p:cBhvr>
                                        <p:cTn id="212" dur="500" fill="hold"/>
                                        <p:tgtEl>
                                          <p:spTgt spid="43"/>
                                        </p:tgtEl>
                                        <p:attrNameLst>
                                          <p:attrName>ppt_w</p:attrName>
                                        </p:attrNameLst>
                                      </p:cBhvr>
                                      <p:tavLst>
                                        <p:tav tm="0">
                                          <p:val>
                                            <p:fltVal val="0"/>
                                          </p:val>
                                        </p:tav>
                                        <p:tav tm="100000">
                                          <p:val>
                                            <p:strVal val="#ppt_w"/>
                                          </p:val>
                                        </p:tav>
                                      </p:tavLst>
                                    </p:anim>
                                    <p:anim calcmode="lin" valueType="num">
                                      <p:cBhvr>
                                        <p:cTn id="213" dur="500" fill="hold"/>
                                        <p:tgtEl>
                                          <p:spTgt spid="43"/>
                                        </p:tgtEl>
                                        <p:attrNameLst>
                                          <p:attrName>ppt_h</p:attrName>
                                        </p:attrNameLst>
                                      </p:cBhvr>
                                      <p:tavLst>
                                        <p:tav tm="0">
                                          <p:val>
                                            <p:fltVal val="0"/>
                                          </p:val>
                                        </p:tav>
                                        <p:tav tm="100000">
                                          <p:val>
                                            <p:strVal val="#ppt_h"/>
                                          </p:val>
                                        </p:tav>
                                      </p:tavLst>
                                    </p:anim>
                                    <p:animEffect transition="in" filter="fade">
                                      <p:cBhvr>
                                        <p:cTn id="214" dur="500"/>
                                        <p:tgtEl>
                                          <p:spTgt spid="43"/>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4"/>
                                        </p:tgtEl>
                                        <p:attrNameLst>
                                          <p:attrName>style.visibility</p:attrName>
                                        </p:attrNameLst>
                                      </p:cBhvr>
                                      <p:to>
                                        <p:strVal val="visible"/>
                                      </p:to>
                                    </p:set>
                                    <p:anim calcmode="lin" valueType="num">
                                      <p:cBhvr>
                                        <p:cTn id="217" dur="500" fill="hold"/>
                                        <p:tgtEl>
                                          <p:spTgt spid="44"/>
                                        </p:tgtEl>
                                        <p:attrNameLst>
                                          <p:attrName>ppt_w</p:attrName>
                                        </p:attrNameLst>
                                      </p:cBhvr>
                                      <p:tavLst>
                                        <p:tav tm="0">
                                          <p:val>
                                            <p:fltVal val="0"/>
                                          </p:val>
                                        </p:tav>
                                        <p:tav tm="100000">
                                          <p:val>
                                            <p:strVal val="#ppt_w"/>
                                          </p:val>
                                        </p:tav>
                                      </p:tavLst>
                                    </p:anim>
                                    <p:anim calcmode="lin" valueType="num">
                                      <p:cBhvr>
                                        <p:cTn id="218" dur="500" fill="hold"/>
                                        <p:tgtEl>
                                          <p:spTgt spid="44"/>
                                        </p:tgtEl>
                                        <p:attrNameLst>
                                          <p:attrName>ppt_h</p:attrName>
                                        </p:attrNameLst>
                                      </p:cBhvr>
                                      <p:tavLst>
                                        <p:tav tm="0">
                                          <p:val>
                                            <p:fltVal val="0"/>
                                          </p:val>
                                        </p:tav>
                                        <p:tav tm="100000">
                                          <p:val>
                                            <p:strVal val="#ppt_h"/>
                                          </p:val>
                                        </p:tav>
                                      </p:tavLst>
                                    </p:anim>
                                    <p:animEffect transition="in" filter="fade">
                                      <p:cBhvr>
                                        <p:cTn id="219" dur="500"/>
                                        <p:tgtEl>
                                          <p:spTgt spid="44"/>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5"/>
                                        </p:tgtEl>
                                        <p:attrNameLst>
                                          <p:attrName>style.visibility</p:attrName>
                                        </p:attrNameLst>
                                      </p:cBhvr>
                                      <p:to>
                                        <p:strVal val="visible"/>
                                      </p:to>
                                    </p:set>
                                    <p:anim calcmode="lin" valueType="num">
                                      <p:cBhvr>
                                        <p:cTn id="222" dur="500" fill="hold"/>
                                        <p:tgtEl>
                                          <p:spTgt spid="45"/>
                                        </p:tgtEl>
                                        <p:attrNameLst>
                                          <p:attrName>ppt_w</p:attrName>
                                        </p:attrNameLst>
                                      </p:cBhvr>
                                      <p:tavLst>
                                        <p:tav tm="0">
                                          <p:val>
                                            <p:fltVal val="0"/>
                                          </p:val>
                                        </p:tav>
                                        <p:tav tm="100000">
                                          <p:val>
                                            <p:strVal val="#ppt_w"/>
                                          </p:val>
                                        </p:tav>
                                      </p:tavLst>
                                    </p:anim>
                                    <p:anim calcmode="lin" valueType="num">
                                      <p:cBhvr>
                                        <p:cTn id="223" dur="500" fill="hold"/>
                                        <p:tgtEl>
                                          <p:spTgt spid="45"/>
                                        </p:tgtEl>
                                        <p:attrNameLst>
                                          <p:attrName>ppt_h</p:attrName>
                                        </p:attrNameLst>
                                      </p:cBhvr>
                                      <p:tavLst>
                                        <p:tav tm="0">
                                          <p:val>
                                            <p:fltVal val="0"/>
                                          </p:val>
                                        </p:tav>
                                        <p:tav tm="100000">
                                          <p:val>
                                            <p:strVal val="#ppt_h"/>
                                          </p:val>
                                        </p:tav>
                                      </p:tavLst>
                                    </p:anim>
                                    <p:animEffect transition="in" filter="fade">
                                      <p:cBhvr>
                                        <p:cTn id="224" dur="500"/>
                                        <p:tgtEl>
                                          <p:spTgt spid="45"/>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46"/>
                                        </p:tgtEl>
                                        <p:attrNameLst>
                                          <p:attrName>style.visibility</p:attrName>
                                        </p:attrNameLst>
                                      </p:cBhvr>
                                      <p:to>
                                        <p:strVal val="visible"/>
                                      </p:to>
                                    </p:set>
                                    <p:anim calcmode="lin" valueType="num">
                                      <p:cBhvr>
                                        <p:cTn id="227" dur="500" fill="hold"/>
                                        <p:tgtEl>
                                          <p:spTgt spid="46"/>
                                        </p:tgtEl>
                                        <p:attrNameLst>
                                          <p:attrName>ppt_w</p:attrName>
                                        </p:attrNameLst>
                                      </p:cBhvr>
                                      <p:tavLst>
                                        <p:tav tm="0">
                                          <p:val>
                                            <p:fltVal val="0"/>
                                          </p:val>
                                        </p:tav>
                                        <p:tav tm="100000">
                                          <p:val>
                                            <p:strVal val="#ppt_w"/>
                                          </p:val>
                                        </p:tav>
                                      </p:tavLst>
                                    </p:anim>
                                    <p:anim calcmode="lin" valueType="num">
                                      <p:cBhvr>
                                        <p:cTn id="228" dur="500" fill="hold"/>
                                        <p:tgtEl>
                                          <p:spTgt spid="46"/>
                                        </p:tgtEl>
                                        <p:attrNameLst>
                                          <p:attrName>ppt_h</p:attrName>
                                        </p:attrNameLst>
                                      </p:cBhvr>
                                      <p:tavLst>
                                        <p:tav tm="0">
                                          <p:val>
                                            <p:fltVal val="0"/>
                                          </p:val>
                                        </p:tav>
                                        <p:tav tm="100000">
                                          <p:val>
                                            <p:strVal val="#ppt_h"/>
                                          </p:val>
                                        </p:tav>
                                      </p:tavLst>
                                    </p:anim>
                                    <p:animEffect transition="in" filter="fade">
                                      <p:cBhvr>
                                        <p:cTn id="229" dur="500"/>
                                        <p:tgtEl>
                                          <p:spTgt spid="46"/>
                                        </p:tgtEl>
                                      </p:cBhvr>
                                    </p:animEffect>
                                  </p:childTnLst>
                                </p:cTn>
                              </p:par>
                              <p:par>
                                <p:cTn id="230" presetID="53" presetClass="entr" presetSubtype="16" fill="hold" nodeType="withEffect">
                                  <p:stCondLst>
                                    <p:cond delay="0"/>
                                  </p:stCondLst>
                                  <p:childTnLst>
                                    <p:set>
                                      <p:cBhvr>
                                        <p:cTn id="231" dur="1" fill="hold">
                                          <p:stCondLst>
                                            <p:cond delay="0"/>
                                          </p:stCondLst>
                                        </p:cTn>
                                        <p:tgtEl>
                                          <p:spTgt spid="92"/>
                                        </p:tgtEl>
                                        <p:attrNameLst>
                                          <p:attrName>style.visibility</p:attrName>
                                        </p:attrNameLst>
                                      </p:cBhvr>
                                      <p:to>
                                        <p:strVal val="visible"/>
                                      </p:to>
                                    </p:set>
                                    <p:anim calcmode="lin" valueType="num">
                                      <p:cBhvr>
                                        <p:cTn id="232" dur="500" fill="hold"/>
                                        <p:tgtEl>
                                          <p:spTgt spid="92"/>
                                        </p:tgtEl>
                                        <p:attrNameLst>
                                          <p:attrName>ppt_w</p:attrName>
                                        </p:attrNameLst>
                                      </p:cBhvr>
                                      <p:tavLst>
                                        <p:tav tm="0">
                                          <p:val>
                                            <p:fltVal val="0"/>
                                          </p:val>
                                        </p:tav>
                                        <p:tav tm="100000">
                                          <p:val>
                                            <p:strVal val="#ppt_w"/>
                                          </p:val>
                                        </p:tav>
                                      </p:tavLst>
                                    </p:anim>
                                    <p:anim calcmode="lin" valueType="num">
                                      <p:cBhvr>
                                        <p:cTn id="233" dur="500" fill="hold"/>
                                        <p:tgtEl>
                                          <p:spTgt spid="92"/>
                                        </p:tgtEl>
                                        <p:attrNameLst>
                                          <p:attrName>ppt_h</p:attrName>
                                        </p:attrNameLst>
                                      </p:cBhvr>
                                      <p:tavLst>
                                        <p:tav tm="0">
                                          <p:val>
                                            <p:fltVal val="0"/>
                                          </p:val>
                                        </p:tav>
                                        <p:tav tm="100000">
                                          <p:val>
                                            <p:strVal val="#ppt_h"/>
                                          </p:val>
                                        </p:tav>
                                      </p:tavLst>
                                    </p:anim>
                                    <p:animEffect transition="in" filter="fade">
                                      <p:cBhvr>
                                        <p:cTn id="2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2" grpId="0"/>
      <p:bldP spid="29" grpId="0"/>
      <p:bldP spid="30" grpId="0"/>
      <p:bldP spid="31" grpId="0"/>
      <p:bldP spid="32" grpId="0"/>
      <p:bldP spid="33" grpId="0"/>
      <p:bldP spid="34" grpId="0"/>
      <p:bldP spid="35" grpId="0"/>
      <p:bldP spid="36" grpId="0"/>
      <p:bldP spid="37" grpId="0" animBg="1"/>
      <p:bldP spid="38" grpId="0"/>
      <p:bldP spid="39" grpId="0"/>
      <p:bldP spid="40" grpId="0"/>
      <p:bldP spid="41" grpId="0"/>
      <p:bldP spid="42" grpId="0"/>
      <p:bldP spid="43" grpId="0"/>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F9503D-3843-4836-82B6-BEF6EF53A416}"/>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3" name="Text Box 2">
            <a:extLst>
              <a:ext uri="{FF2B5EF4-FFF2-40B4-BE49-F238E27FC236}">
                <a16:creationId xmlns:a16="http://schemas.microsoft.com/office/drawing/2014/main" id="{ED201C9D-79CF-4285-8611-D97FD32A86FA}"/>
              </a:ext>
            </a:extLst>
          </p:cNvPr>
          <p:cNvSpPr txBox="1">
            <a:spLocks noChangeArrowheads="1"/>
          </p:cNvSpPr>
          <p:nvPr/>
        </p:nvSpPr>
        <p:spPr bwMode="auto">
          <a:xfrm>
            <a:off x="4810029" y="894151"/>
            <a:ext cx="6848475" cy="238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291" name="AutoShape 3">
            <a:extLst>
              <a:ext uri="{FF2B5EF4-FFF2-40B4-BE49-F238E27FC236}">
                <a16:creationId xmlns:a16="http://schemas.microsoft.com/office/drawing/2014/main" id="{E2B1ADF7-9390-465A-84D7-17D1F35F5866}"/>
              </a:ext>
            </a:extLst>
          </p:cNvPr>
          <p:cNvCxnSpPr>
            <a:cxnSpLocks noChangeShapeType="1"/>
          </p:cNvCxnSpPr>
          <p:nvPr/>
        </p:nvCxnSpPr>
        <p:spPr bwMode="auto">
          <a:xfrm>
            <a:off x="6151466" y="2397514"/>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292" name="AutoShape 4">
            <a:extLst>
              <a:ext uri="{FF2B5EF4-FFF2-40B4-BE49-F238E27FC236}">
                <a16:creationId xmlns:a16="http://schemas.microsoft.com/office/drawing/2014/main" id="{CA1B7BFC-AFC6-4254-86A4-8A03E65F318F}"/>
              </a:ext>
            </a:extLst>
          </p:cNvPr>
          <p:cNvCxnSpPr>
            <a:cxnSpLocks noChangeShapeType="1"/>
          </p:cNvCxnSpPr>
          <p:nvPr/>
        </p:nvCxnSpPr>
        <p:spPr bwMode="auto">
          <a:xfrm>
            <a:off x="6227666" y="19688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5">
            <a:extLst>
              <a:ext uri="{FF2B5EF4-FFF2-40B4-BE49-F238E27FC236}">
                <a16:creationId xmlns:a16="http://schemas.microsoft.com/office/drawing/2014/main" id="{9508308A-19AE-439E-903C-4C4005856C95}"/>
              </a:ext>
            </a:extLst>
          </p:cNvPr>
          <p:cNvSpPr txBox="1">
            <a:spLocks noChangeArrowheads="1"/>
          </p:cNvSpPr>
          <p:nvPr/>
        </p:nvSpPr>
        <p:spPr bwMode="auto">
          <a:xfrm>
            <a:off x="4862416" y="960827"/>
            <a:ext cx="10683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294" name="AutoShape 6">
            <a:extLst>
              <a:ext uri="{FF2B5EF4-FFF2-40B4-BE49-F238E27FC236}">
                <a16:creationId xmlns:a16="http://schemas.microsoft.com/office/drawing/2014/main" id="{7797EFDA-3F20-485C-A09A-905BBFE51B88}"/>
              </a:ext>
            </a:extLst>
          </p:cNvPr>
          <p:cNvCxnSpPr>
            <a:cxnSpLocks noChangeShapeType="1"/>
          </p:cNvCxnSpPr>
          <p:nvPr/>
        </p:nvCxnSpPr>
        <p:spPr bwMode="auto">
          <a:xfrm>
            <a:off x="6067329" y="19498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7">
            <a:extLst>
              <a:ext uri="{FF2B5EF4-FFF2-40B4-BE49-F238E27FC236}">
                <a16:creationId xmlns:a16="http://schemas.microsoft.com/office/drawing/2014/main" id="{2DA4ACBE-6CF8-4428-A294-B2A36C79B369}"/>
              </a:ext>
            </a:extLst>
          </p:cNvPr>
          <p:cNvSpPr txBox="1">
            <a:spLocks noChangeArrowheads="1"/>
          </p:cNvSpPr>
          <p:nvPr/>
        </p:nvSpPr>
        <p:spPr bwMode="auto">
          <a:xfrm>
            <a:off x="5930804" y="147358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8">
            <a:extLst>
              <a:ext uri="{FF2B5EF4-FFF2-40B4-BE49-F238E27FC236}">
                <a16:creationId xmlns:a16="http://schemas.microsoft.com/office/drawing/2014/main" id="{73EA7247-B83E-4F31-85C2-7F0227A59FA4}"/>
              </a:ext>
            </a:extLst>
          </p:cNvPr>
          <p:cNvSpPr txBox="1">
            <a:spLocks noChangeArrowheads="1"/>
          </p:cNvSpPr>
          <p:nvPr/>
        </p:nvSpPr>
        <p:spPr bwMode="auto">
          <a:xfrm>
            <a:off x="5945091" y="903677"/>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9">
            <a:extLst>
              <a:ext uri="{FF2B5EF4-FFF2-40B4-BE49-F238E27FC236}">
                <a16:creationId xmlns:a16="http://schemas.microsoft.com/office/drawing/2014/main" id="{F5C762E5-88F3-4063-AA7C-725FF33F1C34}"/>
              </a:ext>
            </a:extLst>
          </p:cNvPr>
          <p:cNvSpPr txBox="1">
            <a:spLocks noChangeArrowheads="1"/>
          </p:cNvSpPr>
          <p:nvPr/>
        </p:nvSpPr>
        <p:spPr bwMode="auto">
          <a:xfrm>
            <a:off x="5549804" y="2445139"/>
            <a:ext cx="11509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298" name="AutoShape 10">
            <a:extLst>
              <a:ext uri="{FF2B5EF4-FFF2-40B4-BE49-F238E27FC236}">
                <a16:creationId xmlns:a16="http://schemas.microsoft.com/office/drawing/2014/main" id="{9DE6C4C9-D8C3-4A91-8E10-7F10AD3E7A6D}"/>
              </a:ext>
            </a:extLst>
          </p:cNvPr>
          <p:cNvCxnSpPr>
            <a:cxnSpLocks noChangeShapeType="1"/>
          </p:cNvCxnSpPr>
          <p:nvPr/>
        </p:nvCxnSpPr>
        <p:spPr bwMode="auto">
          <a:xfrm>
            <a:off x="7362729" y="19815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299" name="AutoShape 11">
            <a:extLst>
              <a:ext uri="{FF2B5EF4-FFF2-40B4-BE49-F238E27FC236}">
                <a16:creationId xmlns:a16="http://schemas.microsoft.com/office/drawing/2014/main" id="{FE43BA59-5755-44B9-B818-B72C2AED847C}"/>
              </a:ext>
            </a:extLst>
          </p:cNvPr>
          <p:cNvCxnSpPr>
            <a:cxnSpLocks noChangeShapeType="1"/>
          </p:cNvCxnSpPr>
          <p:nvPr/>
        </p:nvCxnSpPr>
        <p:spPr bwMode="auto">
          <a:xfrm>
            <a:off x="7203979" y="19641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12">
            <a:extLst>
              <a:ext uri="{FF2B5EF4-FFF2-40B4-BE49-F238E27FC236}">
                <a16:creationId xmlns:a16="http://schemas.microsoft.com/office/drawing/2014/main" id="{C5A84CF4-066A-4971-9E94-814047AD9D1E}"/>
              </a:ext>
            </a:extLst>
          </p:cNvPr>
          <p:cNvSpPr txBox="1">
            <a:spLocks noChangeArrowheads="1"/>
          </p:cNvSpPr>
          <p:nvPr/>
        </p:nvSpPr>
        <p:spPr bwMode="auto">
          <a:xfrm>
            <a:off x="7065866" y="1486289"/>
            <a:ext cx="6334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01" name="AutoShape 13">
            <a:extLst>
              <a:ext uri="{FF2B5EF4-FFF2-40B4-BE49-F238E27FC236}">
                <a16:creationId xmlns:a16="http://schemas.microsoft.com/office/drawing/2014/main" id="{4FA6A29C-79D2-4FEC-845D-3DD329FED930}"/>
              </a:ext>
            </a:extLst>
          </p:cNvPr>
          <p:cNvCxnSpPr>
            <a:cxnSpLocks noChangeShapeType="1"/>
          </p:cNvCxnSpPr>
          <p:nvPr/>
        </p:nvCxnSpPr>
        <p:spPr bwMode="auto">
          <a:xfrm flipH="1">
            <a:off x="7467504" y="203397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2" name="AutoShape 14">
            <a:extLst>
              <a:ext uri="{FF2B5EF4-FFF2-40B4-BE49-F238E27FC236}">
                <a16:creationId xmlns:a16="http://schemas.microsoft.com/office/drawing/2014/main" id="{2DA96DE0-8D7D-4330-8CF0-B316BBCE461B}"/>
              </a:ext>
            </a:extLst>
          </p:cNvPr>
          <p:cNvCxnSpPr>
            <a:cxnSpLocks noChangeShapeType="1"/>
          </p:cNvCxnSpPr>
          <p:nvPr/>
        </p:nvCxnSpPr>
        <p:spPr bwMode="auto">
          <a:xfrm flipH="1">
            <a:off x="7418291" y="199746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3" name="AutoShape 15">
            <a:extLst>
              <a:ext uri="{FF2B5EF4-FFF2-40B4-BE49-F238E27FC236}">
                <a16:creationId xmlns:a16="http://schemas.microsoft.com/office/drawing/2014/main" id="{D0863992-FA5E-418A-A7C9-3B923428D5F2}"/>
              </a:ext>
            </a:extLst>
          </p:cNvPr>
          <p:cNvCxnSpPr>
            <a:cxnSpLocks noChangeShapeType="1"/>
          </p:cNvCxnSpPr>
          <p:nvPr/>
        </p:nvCxnSpPr>
        <p:spPr bwMode="auto">
          <a:xfrm flipH="1">
            <a:off x="7702454" y="211652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4" name="AutoShape 16">
            <a:extLst>
              <a:ext uri="{FF2B5EF4-FFF2-40B4-BE49-F238E27FC236}">
                <a16:creationId xmlns:a16="http://schemas.microsoft.com/office/drawing/2014/main" id="{A43D57A0-A7B3-4AB4-A8C3-7CEACE3C100B}"/>
              </a:ext>
            </a:extLst>
          </p:cNvPr>
          <p:cNvCxnSpPr>
            <a:cxnSpLocks noChangeShapeType="1"/>
          </p:cNvCxnSpPr>
          <p:nvPr/>
        </p:nvCxnSpPr>
        <p:spPr bwMode="auto">
          <a:xfrm flipH="1">
            <a:off x="7438929" y="226257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5" name="AutoShape 17">
            <a:extLst>
              <a:ext uri="{FF2B5EF4-FFF2-40B4-BE49-F238E27FC236}">
                <a16:creationId xmlns:a16="http://schemas.microsoft.com/office/drawing/2014/main" id="{6F1E983A-AB15-4306-A17E-D2E1E867F7F1}"/>
              </a:ext>
            </a:extLst>
          </p:cNvPr>
          <p:cNvCxnSpPr>
            <a:cxnSpLocks noChangeShapeType="1"/>
          </p:cNvCxnSpPr>
          <p:nvPr/>
        </p:nvCxnSpPr>
        <p:spPr bwMode="auto">
          <a:xfrm flipH="1">
            <a:off x="7429404" y="214827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6" name="AutoShape 18">
            <a:extLst>
              <a:ext uri="{FF2B5EF4-FFF2-40B4-BE49-F238E27FC236}">
                <a16:creationId xmlns:a16="http://schemas.microsoft.com/office/drawing/2014/main" id="{68A3A2F5-EDA8-447C-9D56-D427618B6F3B}"/>
              </a:ext>
            </a:extLst>
          </p:cNvPr>
          <p:cNvCxnSpPr>
            <a:cxnSpLocks noChangeShapeType="1"/>
          </p:cNvCxnSpPr>
          <p:nvPr/>
        </p:nvCxnSpPr>
        <p:spPr bwMode="auto">
          <a:xfrm flipH="1">
            <a:off x="7702454" y="192602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7" name="AutoShape 19">
            <a:extLst>
              <a:ext uri="{FF2B5EF4-FFF2-40B4-BE49-F238E27FC236}">
                <a16:creationId xmlns:a16="http://schemas.microsoft.com/office/drawing/2014/main" id="{60282E0D-AC5D-4AD0-AA3E-AC0510714907}"/>
              </a:ext>
            </a:extLst>
          </p:cNvPr>
          <p:cNvCxnSpPr>
            <a:cxnSpLocks noChangeShapeType="1"/>
          </p:cNvCxnSpPr>
          <p:nvPr/>
        </p:nvCxnSpPr>
        <p:spPr bwMode="auto">
          <a:xfrm flipH="1">
            <a:off x="7642129" y="221495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8" name="AutoShape 20">
            <a:extLst>
              <a:ext uri="{FF2B5EF4-FFF2-40B4-BE49-F238E27FC236}">
                <a16:creationId xmlns:a16="http://schemas.microsoft.com/office/drawing/2014/main" id="{0C779A34-E5F5-4719-A482-A63E104D8F9D}"/>
              </a:ext>
            </a:extLst>
          </p:cNvPr>
          <p:cNvCxnSpPr>
            <a:cxnSpLocks noChangeShapeType="1"/>
          </p:cNvCxnSpPr>
          <p:nvPr/>
        </p:nvCxnSpPr>
        <p:spPr bwMode="auto">
          <a:xfrm flipH="1">
            <a:off x="7613554" y="21403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9" name="AutoShape 21">
            <a:extLst>
              <a:ext uri="{FF2B5EF4-FFF2-40B4-BE49-F238E27FC236}">
                <a16:creationId xmlns:a16="http://schemas.microsoft.com/office/drawing/2014/main" id="{29B2D12E-5508-4855-A235-72F11F73FA44}"/>
              </a:ext>
            </a:extLst>
          </p:cNvPr>
          <p:cNvCxnSpPr>
            <a:cxnSpLocks noChangeShapeType="1"/>
          </p:cNvCxnSpPr>
          <p:nvPr/>
        </p:nvCxnSpPr>
        <p:spPr bwMode="auto">
          <a:xfrm flipH="1">
            <a:off x="7584979" y="202445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10" name="AutoShape 22">
            <a:extLst>
              <a:ext uri="{FF2B5EF4-FFF2-40B4-BE49-F238E27FC236}">
                <a16:creationId xmlns:a16="http://schemas.microsoft.com/office/drawing/2014/main" id="{4F00D1C5-DEB9-4F99-80DC-B23497FB4471}"/>
              </a:ext>
            </a:extLst>
          </p:cNvPr>
          <p:cNvCxnSpPr>
            <a:cxnSpLocks noChangeShapeType="1"/>
          </p:cNvCxnSpPr>
          <p:nvPr/>
        </p:nvCxnSpPr>
        <p:spPr bwMode="auto">
          <a:xfrm flipH="1">
            <a:off x="7537354" y="221495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23">
            <a:extLst>
              <a:ext uri="{FF2B5EF4-FFF2-40B4-BE49-F238E27FC236}">
                <a16:creationId xmlns:a16="http://schemas.microsoft.com/office/drawing/2014/main" id="{C0709749-CAD1-4689-84C2-41E9A1E8ED5B}"/>
              </a:ext>
            </a:extLst>
          </p:cNvPr>
          <p:cNvSpPr txBox="1">
            <a:spLocks noChangeArrowheads="1"/>
          </p:cNvSpPr>
          <p:nvPr/>
        </p:nvSpPr>
        <p:spPr bwMode="auto">
          <a:xfrm>
            <a:off x="6194329" y="2148277"/>
            <a:ext cx="300037"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24">
            <a:extLst>
              <a:ext uri="{FF2B5EF4-FFF2-40B4-BE49-F238E27FC236}">
                <a16:creationId xmlns:a16="http://schemas.microsoft.com/office/drawing/2014/main" id="{BDF2D8B3-4A2D-4B8F-ACB2-C8874005AD78}"/>
              </a:ext>
            </a:extLst>
          </p:cNvPr>
          <p:cNvSpPr txBox="1">
            <a:spLocks noChangeArrowheads="1"/>
          </p:cNvSpPr>
          <p:nvPr/>
        </p:nvSpPr>
        <p:spPr bwMode="auto">
          <a:xfrm>
            <a:off x="7337329" y="2367352"/>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13" name="AutoShape 25">
            <a:extLst>
              <a:ext uri="{FF2B5EF4-FFF2-40B4-BE49-F238E27FC236}">
                <a16:creationId xmlns:a16="http://schemas.microsoft.com/office/drawing/2014/main" id="{F4111099-2F8D-466E-9D72-7329AD798287}"/>
              </a:ext>
            </a:extLst>
          </p:cNvPr>
          <p:cNvCxnSpPr>
            <a:cxnSpLocks noChangeShapeType="1"/>
          </p:cNvCxnSpPr>
          <p:nvPr/>
        </p:nvCxnSpPr>
        <p:spPr bwMode="auto">
          <a:xfrm>
            <a:off x="8526366" y="19688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14" name="AutoShape 26">
            <a:extLst>
              <a:ext uri="{FF2B5EF4-FFF2-40B4-BE49-F238E27FC236}">
                <a16:creationId xmlns:a16="http://schemas.microsoft.com/office/drawing/2014/main" id="{858B93CE-3150-4563-A273-1393EB51C228}"/>
              </a:ext>
            </a:extLst>
          </p:cNvPr>
          <p:cNvCxnSpPr>
            <a:cxnSpLocks noChangeShapeType="1"/>
          </p:cNvCxnSpPr>
          <p:nvPr/>
        </p:nvCxnSpPr>
        <p:spPr bwMode="auto">
          <a:xfrm>
            <a:off x="8367616" y="19498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27">
            <a:extLst>
              <a:ext uri="{FF2B5EF4-FFF2-40B4-BE49-F238E27FC236}">
                <a16:creationId xmlns:a16="http://schemas.microsoft.com/office/drawing/2014/main" id="{27FCAA80-1F35-4715-B73C-093D3570A442}"/>
              </a:ext>
            </a:extLst>
          </p:cNvPr>
          <p:cNvSpPr txBox="1">
            <a:spLocks noChangeArrowheads="1"/>
          </p:cNvSpPr>
          <p:nvPr/>
        </p:nvSpPr>
        <p:spPr bwMode="auto">
          <a:xfrm>
            <a:off x="8229504" y="1281502"/>
            <a:ext cx="633412"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28">
            <a:extLst>
              <a:ext uri="{FF2B5EF4-FFF2-40B4-BE49-F238E27FC236}">
                <a16:creationId xmlns:a16="http://schemas.microsoft.com/office/drawing/2014/main" id="{BB44AC09-8FD4-4EA2-AB22-F5A63C2E7EBE}"/>
              </a:ext>
            </a:extLst>
          </p:cNvPr>
          <p:cNvSpPr txBox="1">
            <a:spLocks noChangeArrowheads="1"/>
          </p:cNvSpPr>
          <p:nvPr/>
        </p:nvSpPr>
        <p:spPr bwMode="auto">
          <a:xfrm>
            <a:off x="8456516" y="2434027"/>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17" name="AutoShape 29">
            <a:extLst>
              <a:ext uri="{FF2B5EF4-FFF2-40B4-BE49-F238E27FC236}">
                <a16:creationId xmlns:a16="http://schemas.microsoft.com/office/drawing/2014/main" id="{77ED86DA-FEBB-4CCF-8305-6804D495D226}"/>
              </a:ext>
            </a:extLst>
          </p:cNvPr>
          <p:cNvCxnSpPr>
            <a:cxnSpLocks noChangeShapeType="1"/>
          </p:cNvCxnSpPr>
          <p:nvPr/>
        </p:nvCxnSpPr>
        <p:spPr bwMode="auto">
          <a:xfrm>
            <a:off x="10653616" y="198793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18" name="AutoShape 30">
            <a:extLst>
              <a:ext uri="{FF2B5EF4-FFF2-40B4-BE49-F238E27FC236}">
                <a16:creationId xmlns:a16="http://schemas.microsoft.com/office/drawing/2014/main" id="{A177DBE0-333C-429B-919F-220D62A68B6B}"/>
              </a:ext>
            </a:extLst>
          </p:cNvPr>
          <p:cNvCxnSpPr>
            <a:cxnSpLocks noChangeShapeType="1"/>
          </p:cNvCxnSpPr>
          <p:nvPr/>
        </p:nvCxnSpPr>
        <p:spPr bwMode="auto">
          <a:xfrm>
            <a:off x="10494866" y="19688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31">
            <a:extLst>
              <a:ext uri="{FF2B5EF4-FFF2-40B4-BE49-F238E27FC236}">
                <a16:creationId xmlns:a16="http://schemas.microsoft.com/office/drawing/2014/main" id="{F8D451D8-D575-482F-BD13-F15AFC2F6F21}"/>
              </a:ext>
            </a:extLst>
          </p:cNvPr>
          <p:cNvSpPr txBox="1">
            <a:spLocks noChangeArrowheads="1"/>
          </p:cNvSpPr>
          <p:nvPr/>
        </p:nvSpPr>
        <p:spPr bwMode="auto">
          <a:xfrm>
            <a:off x="10356754" y="1338652"/>
            <a:ext cx="633412"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32">
            <a:extLst>
              <a:ext uri="{FF2B5EF4-FFF2-40B4-BE49-F238E27FC236}">
                <a16:creationId xmlns:a16="http://schemas.microsoft.com/office/drawing/2014/main" id="{210CB754-D51C-4C7B-B79E-59D8C9FBF646}"/>
              </a:ext>
            </a:extLst>
          </p:cNvPr>
          <p:cNvSpPr txBox="1">
            <a:spLocks noChangeArrowheads="1"/>
          </p:cNvSpPr>
          <p:nvPr/>
        </p:nvSpPr>
        <p:spPr bwMode="auto">
          <a:xfrm>
            <a:off x="8602566" y="1995877"/>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33">
            <a:extLst>
              <a:ext uri="{FF2B5EF4-FFF2-40B4-BE49-F238E27FC236}">
                <a16:creationId xmlns:a16="http://schemas.microsoft.com/office/drawing/2014/main" id="{E4C06313-47C9-4BDD-97C8-9AD7035F206D}"/>
              </a:ext>
            </a:extLst>
          </p:cNvPr>
          <p:cNvSpPr txBox="1">
            <a:spLocks noChangeArrowheads="1"/>
          </p:cNvSpPr>
          <p:nvPr/>
        </p:nvSpPr>
        <p:spPr bwMode="auto">
          <a:xfrm>
            <a:off x="8231091" y="938602"/>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34">
            <a:extLst>
              <a:ext uri="{FF2B5EF4-FFF2-40B4-BE49-F238E27FC236}">
                <a16:creationId xmlns:a16="http://schemas.microsoft.com/office/drawing/2014/main" id="{32B05912-4075-4DE2-8FF1-F921A8E29FB4}"/>
              </a:ext>
            </a:extLst>
          </p:cNvPr>
          <p:cNvSpPr txBox="1">
            <a:spLocks noChangeArrowheads="1"/>
          </p:cNvSpPr>
          <p:nvPr/>
        </p:nvSpPr>
        <p:spPr bwMode="auto">
          <a:xfrm>
            <a:off x="9607454" y="1681552"/>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35">
            <a:extLst>
              <a:ext uri="{FF2B5EF4-FFF2-40B4-BE49-F238E27FC236}">
                <a16:creationId xmlns:a16="http://schemas.microsoft.com/office/drawing/2014/main" id="{E076AFC9-41FB-467C-9976-95A1328BEB92}"/>
              </a:ext>
            </a:extLst>
          </p:cNvPr>
          <p:cNvSpPr>
            <a:spLocks noChangeShapeType="1"/>
          </p:cNvSpPr>
          <p:nvPr/>
        </p:nvSpPr>
        <p:spPr bwMode="auto">
          <a:xfrm flipV="1">
            <a:off x="8839104" y="1859352"/>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36">
            <a:extLst>
              <a:ext uri="{FF2B5EF4-FFF2-40B4-BE49-F238E27FC236}">
                <a16:creationId xmlns:a16="http://schemas.microsoft.com/office/drawing/2014/main" id="{B248CF2D-DCB5-4B69-8DC8-E813AE11A188}"/>
              </a:ext>
            </a:extLst>
          </p:cNvPr>
          <p:cNvSpPr>
            <a:spLocks noChangeShapeType="1"/>
          </p:cNvSpPr>
          <p:nvPr/>
        </p:nvSpPr>
        <p:spPr bwMode="auto">
          <a:xfrm flipV="1">
            <a:off x="9083579" y="2119702"/>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2325" name="AutoShape 37">
            <a:extLst>
              <a:ext uri="{FF2B5EF4-FFF2-40B4-BE49-F238E27FC236}">
                <a16:creationId xmlns:a16="http://schemas.microsoft.com/office/drawing/2014/main" id="{87E8732E-4639-48DF-BFA2-7BC8C9F931D9}"/>
              </a:ext>
            </a:extLst>
          </p:cNvPr>
          <p:cNvCxnSpPr>
            <a:cxnSpLocks noChangeShapeType="1"/>
          </p:cNvCxnSpPr>
          <p:nvPr/>
        </p:nvCxnSpPr>
        <p:spPr bwMode="auto">
          <a:xfrm>
            <a:off x="8621616" y="2462602"/>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26" name="AutoShape 38">
            <a:extLst>
              <a:ext uri="{FF2B5EF4-FFF2-40B4-BE49-F238E27FC236}">
                <a16:creationId xmlns:a16="http://schemas.microsoft.com/office/drawing/2014/main" id="{51F1AAAD-0F59-4DFB-BF44-4B3CEA6E472A}"/>
              </a:ext>
            </a:extLst>
          </p:cNvPr>
          <p:cNvCxnSpPr>
            <a:cxnSpLocks noChangeShapeType="1"/>
          </p:cNvCxnSpPr>
          <p:nvPr/>
        </p:nvCxnSpPr>
        <p:spPr bwMode="auto">
          <a:xfrm flipV="1">
            <a:off x="8631141" y="2481652"/>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39">
            <a:extLst>
              <a:ext uri="{FF2B5EF4-FFF2-40B4-BE49-F238E27FC236}">
                <a16:creationId xmlns:a16="http://schemas.microsoft.com/office/drawing/2014/main" id="{16A82CF7-F9A9-4415-B290-C1264E30C504}"/>
              </a:ext>
            </a:extLst>
          </p:cNvPr>
          <p:cNvSpPr txBox="1">
            <a:spLocks noChangeArrowheads="1"/>
          </p:cNvSpPr>
          <p:nvPr/>
        </p:nvSpPr>
        <p:spPr bwMode="auto">
          <a:xfrm>
            <a:off x="10231341" y="2491177"/>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28" name="AutoShape 40">
            <a:extLst>
              <a:ext uri="{FF2B5EF4-FFF2-40B4-BE49-F238E27FC236}">
                <a16:creationId xmlns:a16="http://schemas.microsoft.com/office/drawing/2014/main" id="{0F1FB20F-4AF3-4103-921F-428E2C668225}"/>
              </a:ext>
            </a:extLst>
          </p:cNvPr>
          <p:cNvCxnSpPr>
            <a:cxnSpLocks noChangeShapeType="1"/>
          </p:cNvCxnSpPr>
          <p:nvPr/>
        </p:nvCxnSpPr>
        <p:spPr bwMode="auto">
          <a:xfrm>
            <a:off x="10650441" y="2424502"/>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41">
            <a:extLst>
              <a:ext uri="{FF2B5EF4-FFF2-40B4-BE49-F238E27FC236}">
                <a16:creationId xmlns:a16="http://schemas.microsoft.com/office/drawing/2014/main" id="{ADEA4F2D-F5D9-4F50-937C-83838D27911F}"/>
              </a:ext>
            </a:extLst>
          </p:cNvPr>
          <p:cNvSpPr txBox="1">
            <a:spLocks noChangeArrowheads="1"/>
          </p:cNvSpPr>
          <p:nvPr/>
        </p:nvSpPr>
        <p:spPr bwMode="auto">
          <a:xfrm>
            <a:off x="10736166" y="2481652"/>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2">
            <a:extLst>
              <a:ext uri="{FF2B5EF4-FFF2-40B4-BE49-F238E27FC236}">
                <a16:creationId xmlns:a16="http://schemas.microsoft.com/office/drawing/2014/main" id="{A2087AD2-309D-410C-A6BE-D68E16B41F67}"/>
              </a:ext>
            </a:extLst>
          </p:cNvPr>
          <p:cNvSpPr txBox="1">
            <a:spLocks noChangeArrowheads="1"/>
          </p:cNvSpPr>
          <p:nvPr/>
        </p:nvSpPr>
        <p:spPr bwMode="auto">
          <a:xfrm>
            <a:off x="7180166" y="2653102"/>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43">
            <a:extLst>
              <a:ext uri="{FF2B5EF4-FFF2-40B4-BE49-F238E27FC236}">
                <a16:creationId xmlns:a16="http://schemas.microsoft.com/office/drawing/2014/main" id="{C6D7C953-EC21-45F9-BABD-81F2B8DD73EF}"/>
              </a:ext>
            </a:extLst>
          </p:cNvPr>
          <p:cNvSpPr txBox="1">
            <a:spLocks noChangeArrowheads="1"/>
          </p:cNvSpPr>
          <p:nvPr/>
        </p:nvSpPr>
        <p:spPr bwMode="auto">
          <a:xfrm>
            <a:off x="10990166" y="1089414"/>
            <a:ext cx="6985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44">
            <a:extLst>
              <a:ext uri="{FF2B5EF4-FFF2-40B4-BE49-F238E27FC236}">
                <a16:creationId xmlns:a16="http://schemas.microsoft.com/office/drawing/2014/main" id="{D605B230-C3BC-40E0-907B-8CDC019B7FEC}"/>
              </a:ext>
            </a:extLst>
          </p:cNvPr>
          <p:cNvSpPr txBox="1">
            <a:spLocks noChangeArrowheads="1"/>
          </p:cNvSpPr>
          <p:nvPr/>
        </p:nvSpPr>
        <p:spPr bwMode="auto">
          <a:xfrm>
            <a:off x="11247341" y="2037152"/>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33" name="AutoShape 45">
            <a:extLst>
              <a:ext uri="{FF2B5EF4-FFF2-40B4-BE49-F238E27FC236}">
                <a16:creationId xmlns:a16="http://schemas.microsoft.com/office/drawing/2014/main" id="{006D35AC-8D14-4B24-B702-0126002C5900}"/>
              </a:ext>
            </a:extLst>
          </p:cNvPr>
          <p:cNvCxnSpPr>
            <a:cxnSpLocks noChangeShapeType="1"/>
          </p:cNvCxnSpPr>
          <p:nvPr/>
        </p:nvCxnSpPr>
        <p:spPr bwMode="auto">
          <a:xfrm>
            <a:off x="7650066" y="2586427"/>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46">
            <a:extLst>
              <a:ext uri="{FF2B5EF4-FFF2-40B4-BE49-F238E27FC236}">
                <a16:creationId xmlns:a16="http://schemas.microsoft.com/office/drawing/2014/main" id="{B9BC74B4-34A7-4845-8984-24ED2289C0D0}"/>
              </a:ext>
            </a:extLst>
          </p:cNvPr>
          <p:cNvSpPr txBox="1">
            <a:spLocks noChangeArrowheads="1"/>
          </p:cNvSpPr>
          <p:nvPr/>
        </p:nvSpPr>
        <p:spPr bwMode="auto">
          <a:xfrm>
            <a:off x="4750224" y="3271805"/>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35" name="AutoShape 47">
            <a:extLst>
              <a:ext uri="{FF2B5EF4-FFF2-40B4-BE49-F238E27FC236}">
                <a16:creationId xmlns:a16="http://schemas.microsoft.com/office/drawing/2014/main" id="{171C232A-B532-425A-872F-4D881D96029B}"/>
              </a:ext>
            </a:extLst>
          </p:cNvPr>
          <p:cNvCxnSpPr>
            <a:cxnSpLocks noChangeShapeType="1"/>
          </p:cNvCxnSpPr>
          <p:nvPr/>
        </p:nvCxnSpPr>
        <p:spPr bwMode="auto">
          <a:xfrm>
            <a:off x="6224491" y="41278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48">
            <a:extLst>
              <a:ext uri="{FF2B5EF4-FFF2-40B4-BE49-F238E27FC236}">
                <a16:creationId xmlns:a16="http://schemas.microsoft.com/office/drawing/2014/main" id="{B5C924E0-05B8-4E2A-A5F2-75CDE500FD0D}"/>
              </a:ext>
            </a:extLst>
          </p:cNvPr>
          <p:cNvSpPr txBox="1">
            <a:spLocks noChangeArrowheads="1"/>
          </p:cNvSpPr>
          <p:nvPr/>
        </p:nvSpPr>
        <p:spPr bwMode="auto">
          <a:xfrm>
            <a:off x="4811616" y="3311914"/>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37" name="AutoShape 49">
            <a:extLst>
              <a:ext uri="{FF2B5EF4-FFF2-40B4-BE49-F238E27FC236}">
                <a16:creationId xmlns:a16="http://schemas.microsoft.com/office/drawing/2014/main" id="{63D45948-A9D9-4B7D-A3C7-03F60E1DA835}"/>
              </a:ext>
            </a:extLst>
          </p:cNvPr>
          <p:cNvCxnSpPr>
            <a:cxnSpLocks noChangeShapeType="1"/>
          </p:cNvCxnSpPr>
          <p:nvPr/>
        </p:nvCxnSpPr>
        <p:spPr bwMode="auto">
          <a:xfrm>
            <a:off x="6064154" y="41104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50">
            <a:extLst>
              <a:ext uri="{FF2B5EF4-FFF2-40B4-BE49-F238E27FC236}">
                <a16:creationId xmlns:a16="http://schemas.microsoft.com/office/drawing/2014/main" id="{EE2753C9-BBAC-4047-AED2-1D41F182386C}"/>
              </a:ext>
            </a:extLst>
          </p:cNvPr>
          <p:cNvSpPr txBox="1">
            <a:spLocks noChangeArrowheads="1"/>
          </p:cNvSpPr>
          <p:nvPr/>
        </p:nvSpPr>
        <p:spPr bwMode="auto">
          <a:xfrm>
            <a:off x="5927629" y="3632589"/>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1">
            <a:extLst>
              <a:ext uri="{FF2B5EF4-FFF2-40B4-BE49-F238E27FC236}">
                <a16:creationId xmlns:a16="http://schemas.microsoft.com/office/drawing/2014/main" id="{F1DEA090-FA81-40FC-9A58-7A79893F27E3}"/>
              </a:ext>
            </a:extLst>
          </p:cNvPr>
          <p:cNvSpPr txBox="1">
            <a:spLocks noChangeArrowheads="1"/>
          </p:cNvSpPr>
          <p:nvPr/>
        </p:nvSpPr>
        <p:spPr bwMode="auto">
          <a:xfrm>
            <a:off x="5841904" y="4604139"/>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40" name="AutoShape 52">
            <a:extLst>
              <a:ext uri="{FF2B5EF4-FFF2-40B4-BE49-F238E27FC236}">
                <a16:creationId xmlns:a16="http://schemas.microsoft.com/office/drawing/2014/main" id="{27FE1021-090E-4329-983D-3F9CD030C10B}"/>
              </a:ext>
            </a:extLst>
          </p:cNvPr>
          <p:cNvCxnSpPr>
            <a:cxnSpLocks noChangeShapeType="1"/>
          </p:cNvCxnSpPr>
          <p:nvPr/>
        </p:nvCxnSpPr>
        <p:spPr bwMode="auto">
          <a:xfrm>
            <a:off x="8564466" y="41326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41" name="AutoShape 53">
            <a:extLst>
              <a:ext uri="{FF2B5EF4-FFF2-40B4-BE49-F238E27FC236}">
                <a16:creationId xmlns:a16="http://schemas.microsoft.com/office/drawing/2014/main" id="{40B800F4-6193-433C-BA88-81864FBB243F}"/>
              </a:ext>
            </a:extLst>
          </p:cNvPr>
          <p:cNvCxnSpPr>
            <a:cxnSpLocks noChangeShapeType="1"/>
          </p:cNvCxnSpPr>
          <p:nvPr/>
        </p:nvCxnSpPr>
        <p:spPr bwMode="auto">
          <a:xfrm>
            <a:off x="8404129" y="4115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54">
            <a:extLst>
              <a:ext uri="{FF2B5EF4-FFF2-40B4-BE49-F238E27FC236}">
                <a16:creationId xmlns:a16="http://schemas.microsoft.com/office/drawing/2014/main" id="{84920637-FACD-41F3-9483-510EC0F0E409}"/>
              </a:ext>
            </a:extLst>
          </p:cNvPr>
          <p:cNvSpPr txBox="1">
            <a:spLocks noChangeArrowheads="1"/>
          </p:cNvSpPr>
          <p:nvPr/>
        </p:nvSpPr>
        <p:spPr bwMode="auto">
          <a:xfrm>
            <a:off x="8135841" y="3350014"/>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5">
            <a:extLst>
              <a:ext uri="{FF2B5EF4-FFF2-40B4-BE49-F238E27FC236}">
                <a16:creationId xmlns:a16="http://schemas.microsoft.com/office/drawing/2014/main" id="{CAE18FB6-6246-4E0D-A206-7F69B0CFC7A6}"/>
              </a:ext>
            </a:extLst>
          </p:cNvPr>
          <p:cNvSpPr txBox="1">
            <a:spLocks noChangeArrowheads="1"/>
          </p:cNvSpPr>
          <p:nvPr/>
        </p:nvSpPr>
        <p:spPr bwMode="auto">
          <a:xfrm>
            <a:off x="7543704" y="4604139"/>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44" name="AutoShape 56">
            <a:extLst>
              <a:ext uri="{FF2B5EF4-FFF2-40B4-BE49-F238E27FC236}">
                <a16:creationId xmlns:a16="http://schemas.microsoft.com/office/drawing/2014/main" id="{220775DA-09C1-40EB-8F60-1B08357D1D60}"/>
              </a:ext>
            </a:extLst>
          </p:cNvPr>
          <p:cNvCxnSpPr>
            <a:cxnSpLocks noChangeShapeType="1"/>
          </p:cNvCxnSpPr>
          <p:nvPr/>
        </p:nvCxnSpPr>
        <p:spPr bwMode="auto">
          <a:xfrm>
            <a:off x="7804054" y="41548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45" name="AutoShape 57">
            <a:extLst>
              <a:ext uri="{FF2B5EF4-FFF2-40B4-BE49-F238E27FC236}">
                <a16:creationId xmlns:a16="http://schemas.microsoft.com/office/drawing/2014/main" id="{BE1187C3-614F-4093-AABC-82DCAB3EBAF5}"/>
              </a:ext>
            </a:extLst>
          </p:cNvPr>
          <p:cNvCxnSpPr>
            <a:cxnSpLocks noChangeShapeType="1"/>
          </p:cNvCxnSpPr>
          <p:nvPr/>
        </p:nvCxnSpPr>
        <p:spPr bwMode="auto">
          <a:xfrm>
            <a:off x="7643716" y="41358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58">
            <a:extLst>
              <a:ext uri="{FF2B5EF4-FFF2-40B4-BE49-F238E27FC236}">
                <a16:creationId xmlns:a16="http://schemas.microsoft.com/office/drawing/2014/main" id="{F0056B1A-F59A-43E8-9DF9-D300A0346BEB}"/>
              </a:ext>
            </a:extLst>
          </p:cNvPr>
          <p:cNvSpPr txBox="1">
            <a:spLocks noChangeArrowheads="1"/>
          </p:cNvSpPr>
          <p:nvPr/>
        </p:nvSpPr>
        <p:spPr bwMode="auto">
          <a:xfrm>
            <a:off x="7613554" y="3526227"/>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47" name="AutoShape 59">
            <a:extLst>
              <a:ext uri="{FF2B5EF4-FFF2-40B4-BE49-F238E27FC236}">
                <a16:creationId xmlns:a16="http://schemas.microsoft.com/office/drawing/2014/main" id="{AFDDB1C0-8861-439A-9FF7-0BD06BDB16F7}"/>
              </a:ext>
            </a:extLst>
          </p:cNvPr>
          <p:cNvCxnSpPr>
            <a:cxnSpLocks noChangeShapeType="1"/>
          </p:cNvCxnSpPr>
          <p:nvPr/>
        </p:nvCxnSpPr>
        <p:spPr bwMode="auto">
          <a:xfrm>
            <a:off x="6840441" y="4356489"/>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48" name="AutoShape 60">
            <a:extLst>
              <a:ext uri="{FF2B5EF4-FFF2-40B4-BE49-F238E27FC236}">
                <a16:creationId xmlns:a16="http://schemas.microsoft.com/office/drawing/2014/main" id="{22834A4A-3BD3-414A-894A-3CA3FCFC7FB6}"/>
              </a:ext>
            </a:extLst>
          </p:cNvPr>
          <p:cNvCxnSpPr>
            <a:cxnSpLocks noChangeShapeType="1"/>
          </p:cNvCxnSpPr>
          <p:nvPr/>
        </p:nvCxnSpPr>
        <p:spPr bwMode="auto">
          <a:xfrm>
            <a:off x="6681691" y="43390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61">
            <a:extLst>
              <a:ext uri="{FF2B5EF4-FFF2-40B4-BE49-F238E27FC236}">
                <a16:creationId xmlns:a16="http://schemas.microsoft.com/office/drawing/2014/main" id="{31BE5A6A-68E0-48BF-8C12-2ACB4358ACB0}"/>
              </a:ext>
            </a:extLst>
          </p:cNvPr>
          <p:cNvSpPr txBox="1">
            <a:spLocks noChangeArrowheads="1"/>
          </p:cNvSpPr>
          <p:nvPr/>
        </p:nvSpPr>
        <p:spPr bwMode="auto">
          <a:xfrm>
            <a:off x="6642004" y="3869127"/>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Freeform 62">
            <a:extLst>
              <a:ext uri="{FF2B5EF4-FFF2-40B4-BE49-F238E27FC236}">
                <a16:creationId xmlns:a16="http://schemas.microsoft.com/office/drawing/2014/main" id="{BAF72857-8D15-4CC9-A731-139BC0BDBFF0}"/>
              </a:ext>
            </a:extLst>
          </p:cNvPr>
          <p:cNvSpPr>
            <a:spLocks/>
          </p:cNvSpPr>
          <p:nvPr/>
        </p:nvSpPr>
        <p:spPr bwMode="auto">
          <a:xfrm>
            <a:off x="5341841" y="5113727"/>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2351" name="AutoShape 63">
            <a:extLst>
              <a:ext uri="{FF2B5EF4-FFF2-40B4-BE49-F238E27FC236}">
                <a16:creationId xmlns:a16="http://schemas.microsoft.com/office/drawing/2014/main" id="{45595212-6663-4A5A-A184-79A9FA86350C}"/>
              </a:ext>
            </a:extLst>
          </p:cNvPr>
          <p:cNvCxnSpPr>
            <a:cxnSpLocks noChangeShapeType="1"/>
          </p:cNvCxnSpPr>
          <p:nvPr/>
        </p:nvCxnSpPr>
        <p:spPr bwMode="auto">
          <a:xfrm>
            <a:off x="6888066" y="5466152"/>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52" name="AutoShape 64">
            <a:extLst>
              <a:ext uri="{FF2B5EF4-FFF2-40B4-BE49-F238E27FC236}">
                <a16:creationId xmlns:a16="http://schemas.microsoft.com/office/drawing/2014/main" id="{8DF5C317-0F9A-45DA-9CA0-762FBCD70DDA}"/>
              </a:ext>
            </a:extLst>
          </p:cNvPr>
          <p:cNvCxnSpPr>
            <a:cxnSpLocks noChangeShapeType="1"/>
          </p:cNvCxnSpPr>
          <p:nvPr/>
        </p:nvCxnSpPr>
        <p:spPr bwMode="auto">
          <a:xfrm>
            <a:off x="5281516" y="43866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65">
            <a:extLst>
              <a:ext uri="{FF2B5EF4-FFF2-40B4-BE49-F238E27FC236}">
                <a16:creationId xmlns:a16="http://schemas.microsoft.com/office/drawing/2014/main" id="{5B47BBD7-CCD8-4A75-A3F2-1291ABB30CB7}"/>
              </a:ext>
            </a:extLst>
          </p:cNvPr>
          <p:cNvSpPr txBox="1">
            <a:spLocks noChangeArrowheads="1"/>
          </p:cNvSpPr>
          <p:nvPr/>
        </p:nvSpPr>
        <p:spPr bwMode="auto">
          <a:xfrm>
            <a:off x="5043391" y="4118364"/>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6">
            <a:extLst>
              <a:ext uri="{FF2B5EF4-FFF2-40B4-BE49-F238E27FC236}">
                <a16:creationId xmlns:a16="http://schemas.microsoft.com/office/drawing/2014/main" id="{4477A2B8-B0ED-4E65-8200-6A3C7F489EC6}"/>
              </a:ext>
            </a:extLst>
          </p:cNvPr>
          <p:cNvSpPr txBox="1">
            <a:spLocks noChangeArrowheads="1"/>
          </p:cNvSpPr>
          <p:nvPr/>
        </p:nvSpPr>
        <p:spPr bwMode="auto">
          <a:xfrm>
            <a:off x="5043391" y="4594614"/>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55" name="AutoShape 67">
            <a:extLst>
              <a:ext uri="{FF2B5EF4-FFF2-40B4-BE49-F238E27FC236}">
                <a16:creationId xmlns:a16="http://schemas.microsoft.com/office/drawing/2014/main" id="{DD776B6E-D97F-4DE8-95F9-30D97401554E}"/>
              </a:ext>
            </a:extLst>
          </p:cNvPr>
          <p:cNvCxnSpPr>
            <a:cxnSpLocks noChangeShapeType="1"/>
          </p:cNvCxnSpPr>
          <p:nvPr/>
        </p:nvCxnSpPr>
        <p:spPr bwMode="auto">
          <a:xfrm>
            <a:off x="5454554" y="4396177"/>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56" name="AutoShape 68">
            <a:extLst>
              <a:ext uri="{FF2B5EF4-FFF2-40B4-BE49-F238E27FC236}">
                <a16:creationId xmlns:a16="http://schemas.microsoft.com/office/drawing/2014/main" id="{E4751128-726B-43D1-B4B1-FF550B04C8D2}"/>
              </a:ext>
            </a:extLst>
          </p:cNvPr>
          <p:cNvCxnSpPr>
            <a:cxnSpLocks noChangeShapeType="1"/>
          </p:cNvCxnSpPr>
          <p:nvPr/>
        </p:nvCxnSpPr>
        <p:spPr bwMode="auto">
          <a:xfrm>
            <a:off x="6543579" y="443268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57" name="AutoShape 69">
            <a:extLst>
              <a:ext uri="{FF2B5EF4-FFF2-40B4-BE49-F238E27FC236}">
                <a16:creationId xmlns:a16="http://schemas.microsoft.com/office/drawing/2014/main" id="{E1E804C7-8641-465C-86E8-A2A71A4CB1A0}"/>
              </a:ext>
            </a:extLst>
          </p:cNvPr>
          <p:cNvCxnSpPr>
            <a:cxnSpLocks noChangeShapeType="1"/>
          </p:cNvCxnSpPr>
          <p:nvPr/>
        </p:nvCxnSpPr>
        <p:spPr bwMode="auto">
          <a:xfrm>
            <a:off x="6437216" y="441363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288" name="Text Box 70">
            <a:extLst>
              <a:ext uri="{FF2B5EF4-FFF2-40B4-BE49-F238E27FC236}">
                <a16:creationId xmlns:a16="http://schemas.microsoft.com/office/drawing/2014/main" id="{41C79608-73FD-49E7-8779-7C9A5E74E931}"/>
              </a:ext>
            </a:extLst>
          </p:cNvPr>
          <p:cNvSpPr txBox="1">
            <a:spLocks noChangeArrowheads="1"/>
          </p:cNvSpPr>
          <p:nvPr/>
        </p:nvSpPr>
        <p:spPr bwMode="auto">
          <a:xfrm>
            <a:off x="6429279" y="4183452"/>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59" name="AutoShape 71">
            <a:extLst>
              <a:ext uri="{FF2B5EF4-FFF2-40B4-BE49-F238E27FC236}">
                <a16:creationId xmlns:a16="http://schemas.microsoft.com/office/drawing/2014/main" id="{B1F812A7-2E89-423F-BE34-13D3FAA0F9FE}"/>
              </a:ext>
            </a:extLst>
          </p:cNvPr>
          <p:cNvCxnSpPr>
            <a:cxnSpLocks noChangeShapeType="1"/>
          </p:cNvCxnSpPr>
          <p:nvPr/>
        </p:nvCxnSpPr>
        <p:spPr bwMode="auto">
          <a:xfrm>
            <a:off x="7251604" y="440411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60" name="AutoShape 72">
            <a:extLst>
              <a:ext uri="{FF2B5EF4-FFF2-40B4-BE49-F238E27FC236}">
                <a16:creationId xmlns:a16="http://schemas.microsoft.com/office/drawing/2014/main" id="{4BED8872-9313-4D42-B6DA-D7BF06E935D3}"/>
              </a:ext>
            </a:extLst>
          </p:cNvPr>
          <p:cNvCxnSpPr>
            <a:cxnSpLocks noChangeShapeType="1"/>
          </p:cNvCxnSpPr>
          <p:nvPr/>
        </p:nvCxnSpPr>
        <p:spPr bwMode="auto">
          <a:xfrm>
            <a:off x="7143654" y="438665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289" name="Text Box 73">
            <a:extLst>
              <a:ext uri="{FF2B5EF4-FFF2-40B4-BE49-F238E27FC236}">
                <a16:creationId xmlns:a16="http://schemas.microsoft.com/office/drawing/2014/main" id="{D72F6854-DCA5-4D60-A9F7-6F73200EC13E}"/>
              </a:ext>
            </a:extLst>
          </p:cNvPr>
          <p:cNvSpPr txBox="1">
            <a:spLocks noChangeArrowheads="1"/>
          </p:cNvSpPr>
          <p:nvPr/>
        </p:nvSpPr>
        <p:spPr bwMode="auto">
          <a:xfrm>
            <a:off x="7127779" y="4183452"/>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62" name="AutoShape 74">
            <a:extLst>
              <a:ext uri="{FF2B5EF4-FFF2-40B4-BE49-F238E27FC236}">
                <a16:creationId xmlns:a16="http://schemas.microsoft.com/office/drawing/2014/main" id="{BFB6C566-C2B5-4680-A059-C8C10DC8AE07}"/>
              </a:ext>
            </a:extLst>
          </p:cNvPr>
          <p:cNvCxnSpPr>
            <a:cxnSpLocks noChangeShapeType="1"/>
            <a:stCxn id="53" idx="0"/>
          </p:cNvCxnSpPr>
          <p:nvPr/>
        </p:nvCxnSpPr>
        <p:spPr bwMode="auto">
          <a:xfrm rot="5400000" flipV="1">
            <a:off x="8174461" y="3271805"/>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63" name="AutoShape 75">
            <a:extLst>
              <a:ext uri="{FF2B5EF4-FFF2-40B4-BE49-F238E27FC236}">
                <a16:creationId xmlns:a16="http://schemas.microsoft.com/office/drawing/2014/main" id="{DF7CD118-154E-4994-9EDB-D78F90DDF20B}"/>
              </a:ext>
            </a:extLst>
          </p:cNvPr>
          <p:cNvCxnSpPr>
            <a:cxnSpLocks noChangeShapeType="1"/>
          </p:cNvCxnSpPr>
          <p:nvPr/>
        </p:nvCxnSpPr>
        <p:spPr bwMode="auto">
          <a:xfrm flipV="1">
            <a:off x="6854729" y="3338902"/>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64" name="AutoShape 76">
            <a:extLst>
              <a:ext uri="{FF2B5EF4-FFF2-40B4-BE49-F238E27FC236}">
                <a16:creationId xmlns:a16="http://schemas.microsoft.com/office/drawing/2014/main" id="{8F72B410-A047-4D14-AF4D-331092C9AD76}"/>
              </a:ext>
            </a:extLst>
          </p:cNvPr>
          <p:cNvCxnSpPr>
            <a:cxnSpLocks noChangeShapeType="1"/>
          </p:cNvCxnSpPr>
          <p:nvPr/>
        </p:nvCxnSpPr>
        <p:spPr bwMode="auto">
          <a:xfrm>
            <a:off x="7835804" y="3319852"/>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65" name="AutoShape 77">
            <a:extLst>
              <a:ext uri="{FF2B5EF4-FFF2-40B4-BE49-F238E27FC236}">
                <a16:creationId xmlns:a16="http://schemas.microsoft.com/office/drawing/2014/main" id="{2E30737D-67D1-41DF-95F6-9251E668C053}"/>
              </a:ext>
            </a:extLst>
          </p:cNvPr>
          <p:cNvCxnSpPr>
            <a:cxnSpLocks noChangeShapeType="1"/>
          </p:cNvCxnSpPr>
          <p:nvPr/>
        </p:nvCxnSpPr>
        <p:spPr bwMode="auto">
          <a:xfrm>
            <a:off x="6873779" y="3348427"/>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290" name="Text Box 78">
            <a:extLst>
              <a:ext uri="{FF2B5EF4-FFF2-40B4-BE49-F238E27FC236}">
                <a16:creationId xmlns:a16="http://schemas.microsoft.com/office/drawing/2014/main" id="{062C8FE5-01A0-49CA-A291-239632A3C442}"/>
              </a:ext>
            </a:extLst>
          </p:cNvPr>
          <p:cNvSpPr txBox="1">
            <a:spLocks noChangeArrowheads="1"/>
          </p:cNvSpPr>
          <p:nvPr/>
        </p:nvSpPr>
        <p:spPr bwMode="auto">
          <a:xfrm>
            <a:off x="7051579" y="3345252"/>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67" name="AutoShape 79">
            <a:extLst>
              <a:ext uri="{FF2B5EF4-FFF2-40B4-BE49-F238E27FC236}">
                <a16:creationId xmlns:a16="http://schemas.microsoft.com/office/drawing/2014/main" id="{087C250C-87DE-4D1D-A9F3-BD9F1D1723BB}"/>
              </a:ext>
            </a:extLst>
          </p:cNvPr>
          <p:cNvCxnSpPr>
            <a:cxnSpLocks noChangeShapeType="1"/>
          </p:cNvCxnSpPr>
          <p:nvPr/>
        </p:nvCxnSpPr>
        <p:spPr bwMode="auto">
          <a:xfrm>
            <a:off x="7978679" y="440570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68" name="AutoShape 80">
            <a:extLst>
              <a:ext uri="{FF2B5EF4-FFF2-40B4-BE49-F238E27FC236}">
                <a16:creationId xmlns:a16="http://schemas.microsoft.com/office/drawing/2014/main" id="{5909F417-E392-46AD-8E88-D9A8D4EC723E}"/>
              </a:ext>
            </a:extLst>
          </p:cNvPr>
          <p:cNvCxnSpPr>
            <a:cxnSpLocks noChangeShapeType="1"/>
          </p:cNvCxnSpPr>
          <p:nvPr/>
        </p:nvCxnSpPr>
        <p:spPr bwMode="auto">
          <a:xfrm>
            <a:off x="7870729" y="438665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293" name="Text Box 81">
            <a:extLst>
              <a:ext uri="{FF2B5EF4-FFF2-40B4-BE49-F238E27FC236}">
                <a16:creationId xmlns:a16="http://schemas.microsoft.com/office/drawing/2014/main" id="{CC99264C-0271-4992-8F0E-3BD8E7074696}"/>
              </a:ext>
            </a:extLst>
          </p:cNvPr>
          <p:cNvSpPr txBox="1">
            <a:spLocks noChangeArrowheads="1"/>
          </p:cNvSpPr>
          <p:nvPr/>
        </p:nvSpPr>
        <p:spPr bwMode="auto">
          <a:xfrm>
            <a:off x="7854854" y="4185039"/>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95" name="Text Box 82">
            <a:extLst>
              <a:ext uri="{FF2B5EF4-FFF2-40B4-BE49-F238E27FC236}">
                <a16:creationId xmlns:a16="http://schemas.microsoft.com/office/drawing/2014/main" id="{31662E8A-680C-4066-B62A-2AD768D586A3}"/>
              </a:ext>
            </a:extLst>
          </p:cNvPr>
          <p:cNvSpPr txBox="1">
            <a:spLocks noChangeArrowheads="1"/>
          </p:cNvSpPr>
          <p:nvPr/>
        </p:nvSpPr>
        <p:spPr bwMode="auto">
          <a:xfrm>
            <a:off x="8104091" y="4088202"/>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296" name="Group 83">
            <a:extLst>
              <a:ext uri="{FF2B5EF4-FFF2-40B4-BE49-F238E27FC236}">
                <a16:creationId xmlns:a16="http://schemas.microsoft.com/office/drawing/2014/main" id="{110B063B-4B6A-463A-8CE7-C0ED6421737C}"/>
              </a:ext>
            </a:extLst>
          </p:cNvPr>
          <p:cNvGrpSpPr>
            <a:grpSpLocks/>
          </p:cNvGrpSpPr>
          <p:nvPr/>
        </p:nvGrpSpPr>
        <p:grpSpPr bwMode="auto">
          <a:xfrm rot="16200000">
            <a:off x="8602566" y="4151702"/>
            <a:ext cx="342900" cy="342900"/>
            <a:chOff x="110642400" y="108985050"/>
            <a:chExt cx="285750" cy="514350"/>
          </a:xfrm>
        </p:grpSpPr>
        <p:sp>
          <p:nvSpPr>
            <p:cNvPr id="12297" name="AutoShape 84">
              <a:extLst>
                <a:ext uri="{FF2B5EF4-FFF2-40B4-BE49-F238E27FC236}">
                  <a16:creationId xmlns:a16="http://schemas.microsoft.com/office/drawing/2014/main" id="{E910F378-C0CA-4B78-A520-928A64C2D6CF}"/>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00" name="AutoShape 85">
              <a:extLst>
                <a:ext uri="{FF2B5EF4-FFF2-40B4-BE49-F238E27FC236}">
                  <a16:creationId xmlns:a16="http://schemas.microsoft.com/office/drawing/2014/main" id="{7E80FDE5-8665-4DFE-A34C-6AA42A21A545}"/>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11" name="AutoShape 86">
              <a:extLst>
                <a:ext uri="{FF2B5EF4-FFF2-40B4-BE49-F238E27FC236}">
                  <a16:creationId xmlns:a16="http://schemas.microsoft.com/office/drawing/2014/main" id="{F0A2CFB6-B6F8-48E7-8176-55A9AA357C57}"/>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12" name="AutoShape 87">
              <a:extLst>
                <a:ext uri="{FF2B5EF4-FFF2-40B4-BE49-F238E27FC236}">
                  <a16:creationId xmlns:a16="http://schemas.microsoft.com/office/drawing/2014/main" id="{F6F93E5F-7150-465E-BBBB-0898C73091C6}"/>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15" name="AutoShape 88">
              <a:extLst>
                <a:ext uri="{FF2B5EF4-FFF2-40B4-BE49-F238E27FC236}">
                  <a16:creationId xmlns:a16="http://schemas.microsoft.com/office/drawing/2014/main" id="{954AE9A8-1B53-4E26-B700-4E92B9D92E46}"/>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16" name="AutoShape 89">
              <a:extLst>
                <a:ext uri="{FF2B5EF4-FFF2-40B4-BE49-F238E27FC236}">
                  <a16:creationId xmlns:a16="http://schemas.microsoft.com/office/drawing/2014/main" id="{7DAD0F12-9F67-4E41-BD4A-6732A59D1203}"/>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19" name="AutoShape 90">
              <a:extLst>
                <a:ext uri="{FF2B5EF4-FFF2-40B4-BE49-F238E27FC236}">
                  <a16:creationId xmlns:a16="http://schemas.microsoft.com/office/drawing/2014/main" id="{621F50D6-4D2A-43F0-96E8-03819568B987}"/>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0" name="AutoShape 91">
              <a:extLst>
                <a:ext uri="{FF2B5EF4-FFF2-40B4-BE49-F238E27FC236}">
                  <a16:creationId xmlns:a16="http://schemas.microsoft.com/office/drawing/2014/main" id="{CE923EFB-C8D2-4E4A-8273-85744076A9F5}"/>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1" name="AutoShape 92">
              <a:extLst>
                <a:ext uri="{FF2B5EF4-FFF2-40B4-BE49-F238E27FC236}">
                  <a16:creationId xmlns:a16="http://schemas.microsoft.com/office/drawing/2014/main" id="{0689EF89-C5C2-4466-8E87-81338B663369}"/>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2322" name="Line 93">
            <a:extLst>
              <a:ext uri="{FF2B5EF4-FFF2-40B4-BE49-F238E27FC236}">
                <a16:creationId xmlns:a16="http://schemas.microsoft.com/office/drawing/2014/main" id="{0C45F0DD-26C2-4EBA-B746-C109B5C222F2}"/>
              </a:ext>
            </a:extLst>
          </p:cNvPr>
          <p:cNvSpPr>
            <a:spLocks noChangeShapeType="1"/>
          </p:cNvSpPr>
          <p:nvPr/>
        </p:nvSpPr>
        <p:spPr bwMode="auto">
          <a:xfrm>
            <a:off x="4830666" y="4551752"/>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3" name="Line 94">
            <a:extLst>
              <a:ext uri="{FF2B5EF4-FFF2-40B4-BE49-F238E27FC236}">
                <a16:creationId xmlns:a16="http://schemas.microsoft.com/office/drawing/2014/main" id="{2019F201-786F-4814-A7B4-644A4894420A}"/>
              </a:ext>
            </a:extLst>
          </p:cNvPr>
          <p:cNvSpPr>
            <a:spLocks noChangeShapeType="1"/>
          </p:cNvSpPr>
          <p:nvPr/>
        </p:nvSpPr>
        <p:spPr bwMode="auto">
          <a:xfrm>
            <a:off x="10202766" y="415170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4" name="Line 95">
            <a:extLst>
              <a:ext uri="{FF2B5EF4-FFF2-40B4-BE49-F238E27FC236}">
                <a16:creationId xmlns:a16="http://schemas.microsoft.com/office/drawing/2014/main" id="{24D12CAF-8F9C-4A96-A239-1A82C290BFE3}"/>
              </a:ext>
            </a:extLst>
          </p:cNvPr>
          <p:cNvSpPr>
            <a:spLocks noChangeShapeType="1"/>
          </p:cNvSpPr>
          <p:nvPr/>
        </p:nvSpPr>
        <p:spPr bwMode="auto">
          <a:xfrm>
            <a:off x="10031316" y="415170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7" name="Line 96">
            <a:extLst>
              <a:ext uri="{FF2B5EF4-FFF2-40B4-BE49-F238E27FC236}">
                <a16:creationId xmlns:a16="http://schemas.microsoft.com/office/drawing/2014/main" id="{EDBA04ED-5FB7-48C0-9169-B7C56233747C}"/>
              </a:ext>
            </a:extLst>
          </p:cNvPr>
          <p:cNvSpPr>
            <a:spLocks noChangeShapeType="1"/>
          </p:cNvSpPr>
          <p:nvPr/>
        </p:nvSpPr>
        <p:spPr bwMode="auto">
          <a:xfrm>
            <a:off x="9288366" y="4266002"/>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9" name="Line 97">
            <a:extLst>
              <a:ext uri="{FF2B5EF4-FFF2-40B4-BE49-F238E27FC236}">
                <a16:creationId xmlns:a16="http://schemas.microsoft.com/office/drawing/2014/main" id="{296B22F5-92F3-49F1-8680-D4E10812F03C}"/>
              </a:ext>
            </a:extLst>
          </p:cNvPr>
          <p:cNvSpPr>
            <a:spLocks noChangeShapeType="1"/>
          </p:cNvSpPr>
          <p:nvPr/>
        </p:nvSpPr>
        <p:spPr bwMode="auto">
          <a:xfrm>
            <a:off x="9116916" y="426600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30" name="Line 98">
            <a:extLst>
              <a:ext uri="{FF2B5EF4-FFF2-40B4-BE49-F238E27FC236}">
                <a16:creationId xmlns:a16="http://schemas.microsoft.com/office/drawing/2014/main" id="{8AF72317-1341-4A21-B04F-BC557DEBF782}"/>
              </a:ext>
            </a:extLst>
          </p:cNvPr>
          <p:cNvSpPr>
            <a:spLocks noChangeShapeType="1"/>
          </p:cNvSpPr>
          <p:nvPr/>
        </p:nvSpPr>
        <p:spPr bwMode="auto">
          <a:xfrm>
            <a:off x="11402916" y="415170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31" name="Line 99">
            <a:extLst>
              <a:ext uri="{FF2B5EF4-FFF2-40B4-BE49-F238E27FC236}">
                <a16:creationId xmlns:a16="http://schemas.microsoft.com/office/drawing/2014/main" id="{3393920B-69B7-4A3A-B2CE-FD683294E727}"/>
              </a:ext>
            </a:extLst>
          </p:cNvPr>
          <p:cNvSpPr>
            <a:spLocks noChangeShapeType="1"/>
          </p:cNvSpPr>
          <p:nvPr/>
        </p:nvSpPr>
        <p:spPr bwMode="auto">
          <a:xfrm>
            <a:off x="11231466" y="415170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32" name="Text Box 100">
            <a:extLst>
              <a:ext uri="{FF2B5EF4-FFF2-40B4-BE49-F238E27FC236}">
                <a16:creationId xmlns:a16="http://schemas.microsoft.com/office/drawing/2014/main" id="{A177FC3E-3D62-4797-83FB-5FA9682D1EA1}"/>
              </a:ext>
            </a:extLst>
          </p:cNvPr>
          <p:cNvSpPr txBox="1">
            <a:spLocks noChangeArrowheads="1"/>
          </p:cNvSpPr>
          <p:nvPr/>
        </p:nvSpPr>
        <p:spPr bwMode="auto">
          <a:xfrm>
            <a:off x="9917016" y="3580202"/>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34" name="Text Box 101">
            <a:extLst>
              <a:ext uri="{FF2B5EF4-FFF2-40B4-BE49-F238E27FC236}">
                <a16:creationId xmlns:a16="http://schemas.microsoft.com/office/drawing/2014/main" id="{0E295D46-3D18-4A01-9915-84E9D16647C0}"/>
              </a:ext>
            </a:extLst>
          </p:cNvPr>
          <p:cNvSpPr txBox="1">
            <a:spLocks noChangeArrowheads="1"/>
          </p:cNvSpPr>
          <p:nvPr/>
        </p:nvSpPr>
        <p:spPr bwMode="auto">
          <a:xfrm>
            <a:off x="9859866" y="4608902"/>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36" name="Text Box 102">
            <a:extLst>
              <a:ext uri="{FF2B5EF4-FFF2-40B4-BE49-F238E27FC236}">
                <a16:creationId xmlns:a16="http://schemas.microsoft.com/office/drawing/2014/main" id="{4125D973-1E1E-4E40-B37C-93478958550E}"/>
              </a:ext>
            </a:extLst>
          </p:cNvPr>
          <p:cNvSpPr txBox="1">
            <a:spLocks noChangeArrowheads="1"/>
          </p:cNvSpPr>
          <p:nvPr/>
        </p:nvSpPr>
        <p:spPr bwMode="auto">
          <a:xfrm>
            <a:off x="11117166" y="3580202"/>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38" name="Text Box 103">
            <a:extLst>
              <a:ext uri="{FF2B5EF4-FFF2-40B4-BE49-F238E27FC236}">
                <a16:creationId xmlns:a16="http://schemas.microsoft.com/office/drawing/2014/main" id="{DD01BF06-1B9F-4EF0-A2F9-15194D0BD475}"/>
              </a:ext>
            </a:extLst>
          </p:cNvPr>
          <p:cNvSpPr txBox="1">
            <a:spLocks noChangeArrowheads="1"/>
          </p:cNvSpPr>
          <p:nvPr/>
        </p:nvSpPr>
        <p:spPr bwMode="auto">
          <a:xfrm>
            <a:off x="11460066" y="4266002"/>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39" name="Text Box 104">
            <a:extLst>
              <a:ext uri="{FF2B5EF4-FFF2-40B4-BE49-F238E27FC236}">
                <a16:creationId xmlns:a16="http://schemas.microsoft.com/office/drawing/2014/main" id="{74347AEC-7E8F-4C89-BF63-0D5040D26E56}"/>
              </a:ext>
            </a:extLst>
          </p:cNvPr>
          <p:cNvSpPr txBox="1">
            <a:spLocks noChangeArrowheads="1"/>
          </p:cNvSpPr>
          <p:nvPr/>
        </p:nvSpPr>
        <p:spPr bwMode="auto">
          <a:xfrm>
            <a:off x="10717116" y="2037152"/>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42" name="Text Box 105">
            <a:extLst>
              <a:ext uri="{FF2B5EF4-FFF2-40B4-BE49-F238E27FC236}">
                <a16:creationId xmlns:a16="http://schemas.microsoft.com/office/drawing/2014/main" id="{4D79939F-BF94-47EA-BB79-774F4E42D4D5}"/>
              </a:ext>
            </a:extLst>
          </p:cNvPr>
          <p:cNvSpPr txBox="1">
            <a:spLocks noChangeArrowheads="1"/>
          </p:cNvSpPr>
          <p:nvPr/>
        </p:nvSpPr>
        <p:spPr bwMode="auto">
          <a:xfrm>
            <a:off x="9845578" y="4951801"/>
            <a:ext cx="197167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43" name="Text Box 106">
            <a:extLst>
              <a:ext uri="{FF2B5EF4-FFF2-40B4-BE49-F238E27FC236}">
                <a16:creationId xmlns:a16="http://schemas.microsoft.com/office/drawing/2014/main" id="{7518118F-A64F-4240-A744-F8FE71BE5B99}"/>
              </a:ext>
            </a:extLst>
          </p:cNvPr>
          <p:cNvSpPr txBox="1">
            <a:spLocks noChangeArrowheads="1"/>
          </p:cNvSpPr>
          <p:nvPr/>
        </p:nvSpPr>
        <p:spPr bwMode="auto">
          <a:xfrm>
            <a:off x="11860116" y="5580452"/>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46" name="Text Box 107">
            <a:extLst>
              <a:ext uri="{FF2B5EF4-FFF2-40B4-BE49-F238E27FC236}">
                <a16:creationId xmlns:a16="http://schemas.microsoft.com/office/drawing/2014/main" id="{9B1637AA-C326-4FDF-AA17-A3FFDB1A837D}"/>
              </a:ext>
            </a:extLst>
          </p:cNvPr>
          <p:cNvSpPr txBox="1">
            <a:spLocks noChangeArrowheads="1"/>
          </p:cNvSpPr>
          <p:nvPr/>
        </p:nvSpPr>
        <p:spPr bwMode="auto">
          <a:xfrm>
            <a:off x="11860116" y="5580452"/>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49" name="Text Box 108">
            <a:extLst>
              <a:ext uri="{FF2B5EF4-FFF2-40B4-BE49-F238E27FC236}">
                <a16:creationId xmlns:a16="http://schemas.microsoft.com/office/drawing/2014/main" id="{1E73D7D1-6BE1-4DB2-A669-F3EEDF04D0F5}"/>
              </a:ext>
            </a:extLst>
          </p:cNvPr>
          <p:cNvSpPr txBox="1">
            <a:spLocks noChangeArrowheads="1"/>
          </p:cNvSpPr>
          <p:nvPr/>
        </p:nvSpPr>
        <p:spPr bwMode="auto">
          <a:xfrm>
            <a:off x="7802466" y="4894652"/>
            <a:ext cx="9715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50" name="TextBox 12349">
            <a:extLst>
              <a:ext uri="{FF2B5EF4-FFF2-40B4-BE49-F238E27FC236}">
                <a16:creationId xmlns:a16="http://schemas.microsoft.com/office/drawing/2014/main" id="{97C430A3-2F30-43CB-A60E-B98E7FA0EB02}"/>
              </a:ext>
            </a:extLst>
          </p:cNvPr>
          <p:cNvSpPr txBox="1"/>
          <p:nvPr/>
        </p:nvSpPr>
        <p:spPr>
          <a:xfrm>
            <a:off x="522354" y="1421123"/>
            <a:ext cx="3467521" cy="3816429"/>
          </a:xfrm>
          <a:prstGeom prst="rect">
            <a:avLst/>
          </a:prstGeom>
          <a:noFill/>
        </p:spPr>
        <p:txBody>
          <a:bodyPr wrap="square" rtlCol="0">
            <a:spAutoFit/>
          </a:bodyPr>
          <a:lstStyle/>
          <a:p>
            <a:r>
              <a:rPr lang="en-US" sz="1400" dirty="0">
                <a:latin typeface="Arial Narrow" panose="020B0606020202030204" pitchFamily="34" charset="0"/>
              </a:rPr>
              <a:t>So you have this story of shipwreck, if we were to consider this ship and we come into this history, we have how many groups of people? </a:t>
            </a:r>
          </a:p>
          <a:p>
            <a:r>
              <a:rPr lang="en-US" sz="1400" dirty="0">
                <a:latin typeface="Arial Narrow" panose="020B0606020202030204" pitchFamily="34" charset="0"/>
              </a:rPr>
              <a:t> </a:t>
            </a:r>
          </a:p>
          <a:p>
            <a:r>
              <a:rPr lang="en-US" sz="1400" dirty="0">
                <a:latin typeface="Arial Narrow" panose="020B0606020202030204" pitchFamily="34" charset="0"/>
              </a:rPr>
              <a:t>We have Paul, who does he first give a message to?  First of all when we come to this history, we will call it M/N; when Paul has a message he takes it to the ship.  These people are not the Christian believers, because in verse 2 it lists for us the Christians believers on the ship. </a:t>
            </a:r>
          </a:p>
          <a:p>
            <a:r>
              <a:rPr lang="en-US" sz="1400" dirty="0">
                <a:latin typeface="Arial Narrow" panose="020B0606020202030204" pitchFamily="34" charset="0"/>
              </a:rPr>
              <a:t> </a:t>
            </a:r>
          </a:p>
          <a:p>
            <a:r>
              <a:rPr lang="en-US" sz="1400" dirty="0">
                <a:latin typeface="Arial Narrow" panose="020B0606020202030204" pitchFamily="34" charset="0"/>
              </a:rPr>
              <a:t> 27:2	And entering into a ship of </a:t>
            </a:r>
            <a:r>
              <a:rPr lang="en-US" sz="1400" dirty="0" err="1">
                <a:latin typeface="Arial Narrow" panose="020B0606020202030204" pitchFamily="34" charset="0"/>
              </a:rPr>
              <a:t>Adramyttium</a:t>
            </a:r>
            <a:r>
              <a:rPr lang="en-US" sz="1400" dirty="0">
                <a:latin typeface="Arial Narrow" panose="020B0606020202030204" pitchFamily="34" charset="0"/>
              </a:rPr>
              <a:t>, we launched, meaning to sail by the coasts of Asia; [one] Aristarchus, a Macedonian of Thessalonica, being with us.  </a:t>
            </a:r>
          </a:p>
          <a:p>
            <a:r>
              <a:rPr lang="en-US" sz="1400" dirty="0">
                <a:latin typeface="Arial Narrow" panose="020B0606020202030204" pitchFamily="34" charset="0"/>
              </a:rPr>
              <a:t> </a:t>
            </a:r>
          </a:p>
          <a:p>
            <a:r>
              <a:rPr lang="en-US" dirty="0"/>
              <a:t> </a:t>
            </a:r>
          </a:p>
        </p:txBody>
      </p:sp>
      <p:grpSp>
        <p:nvGrpSpPr>
          <p:cNvPr id="169" name="Group 168">
            <a:extLst>
              <a:ext uri="{FF2B5EF4-FFF2-40B4-BE49-F238E27FC236}">
                <a16:creationId xmlns:a16="http://schemas.microsoft.com/office/drawing/2014/main" id="{BED21965-1B10-400F-8F69-43D17B061C3A}"/>
              </a:ext>
            </a:extLst>
          </p:cNvPr>
          <p:cNvGrpSpPr/>
          <p:nvPr/>
        </p:nvGrpSpPr>
        <p:grpSpPr>
          <a:xfrm>
            <a:off x="6901577" y="5468079"/>
            <a:ext cx="1897856" cy="229394"/>
            <a:chOff x="7028658" y="5441168"/>
            <a:chExt cx="1897856" cy="229394"/>
          </a:xfrm>
        </p:grpSpPr>
        <p:cxnSp>
          <p:nvCxnSpPr>
            <p:cNvPr id="170" name="AutoShape 64">
              <a:extLst>
                <a:ext uri="{FF2B5EF4-FFF2-40B4-BE49-F238E27FC236}">
                  <a16:creationId xmlns:a16="http://schemas.microsoft.com/office/drawing/2014/main" id="{64940462-7A21-4CE2-BB94-D2F6FAB77A0C}"/>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1" name="Freeform 108">
              <a:extLst>
                <a:ext uri="{FF2B5EF4-FFF2-40B4-BE49-F238E27FC236}">
                  <a16:creationId xmlns:a16="http://schemas.microsoft.com/office/drawing/2014/main" id="{791D6708-B854-405A-ADC0-FA3E97837B65}"/>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109">
              <a:extLst>
                <a:ext uri="{FF2B5EF4-FFF2-40B4-BE49-F238E27FC236}">
                  <a16:creationId xmlns:a16="http://schemas.microsoft.com/office/drawing/2014/main" id="{CA30F7DB-FBD0-4521-AA1A-964DB0791E94}"/>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 name="Text Box 2">
            <a:extLst>
              <a:ext uri="{FF2B5EF4-FFF2-40B4-BE49-F238E27FC236}">
                <a16:creationId xmlns:a16="http://schemas.microsoft.com/office/drawing/2014/main" id="{B6AF9543-C7A1-4368-8874-9517123259EC}"/>
              </a:ext>
            </a:extLst>
          </p:cNvPr>
          <p:cNvSpPr txBox="1">
            <a:spLocks noChangeArrowheads="1"/>
          </p:cNvSpPr>
          <p:nvPr/>
        </p:nvSpPr>
        <p:spPr bwMode="auto">
          <a:xfrm>
            <a:off x="8125522" y="4842582"/>
            <a:ext cx="801688" cy="68580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Luke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118">
            <a:extLst>
              <a:ext uri="{FF2B5EF4-FFF2-40B4-BE49-F238E27FC236}">
                <a16:creationId xmlns:a16="http://schemas.microsoft.com/office/drawing/2014/main" id="{74D08385-1992-40FD-924C-AEC59BBD4C1E}"/>
              </a:ext>
            </a:extLst>
          </p:cNvPr>
          <p:cNvSpPr txBox="1">
            <a:spLocks noChangeArrowheads="1"/>
          </p:cNvSpPr>
          <p:nvPr/>
        </p:nvSpPr>
        <p:spPr bwMode="auto">
          <a:xfrm>
            <a:off x="7018241" y="4681894"/>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Line 119">
            <a:extLst>
              <a:ext uri="{FF2B5EF4-FFF2-40B4-BE49-F238E27FC236}">
                <a16:creationId xmlns:a16="http://schemas.microsoft.com/office/drawing/2014/main" id="{722F8432-57BF-48AF-A176-B6B5912C2610}"/>
              </a:ext>
            </a:extLst>
          </p:cNvPr>
          <p:cNvSpPr>
            <a:spLocks noChangeShapeType="1"/>
          </p:cNvSpPr>
          <p:nvPr/>
        </p:nvSpPr>
        <p:spPr bwMode="auto">
          <a:xfrm>
            <a:off x="7246841" y="4624744"/>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0409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2291"/>
                                        </p:tgtEl>
                                        <p:attrNameLst>
                                          <p:attrName>style.visibility</p:attrName>
                                        </p:attrNameLst>
                                      </p:cBhvr>
                                      <p:to>
                                        <p:strVal val="visible"/>
                                      </p:to>
                                    </p:set>
                                    <p:anim calcmode="lin" valueType="num">
                                      <p:cBhvr>
                                        <p:cTn id="17" dur="500" fill="hold"/>
                                        <p:tgtEl>
                                          <p:spTgt spid="12291"/>
                                        </p:tgtEl>
                                        <p:attrNameLst>
                                          <p:attrName>ppt_w</p:attrName>
                                        </p:attrNameLst>
                                      </p:cBhvr>
                                      <p:tavLst>
                                        <p:tav tm="0">
                                          <p:val>
                                            <p:fltVal val="0"/>
                                          </p:val>
                                        </p:tav>
                                        <p:tav tm="100000">
                                          <p:val>
                                            <p:strVal val="#ppt_w"/>
                                          </p:val>
                                        </p:tav>
                                      </p:tavLst>
                                    </p:anim>
                                    <p:anim calcmode="lin" valueType="num">
                                      <p:cBhvr>
                                        <p:cTn id="18" dur="500" fill="hold"/>
                                        <p:tgtEl>
                                          <p:spTgt spid="12291"/>
                                        </p:tgtEl>
                                        <p:attrNameLst>
                                          <p:attrName>ppt_h</p:attrName>
                                        </p:attrNameLst>
                                      </p:cBhvr>
                                      <p:tavLst>
                                        <p:tav tm="0">
                                          <p:val>
                                            <p:fltVal val="0"/>
                                          </p:val>
                                        </p:tav>
                                        <p:tav tm="100000">
                                          <p:val>
                                            <p:strVal val="#ppt_h"/>
                                          </p:val>
                                        </p:tav>
                                      </p:tavLst>
                                    </p:anim>
                                    <p:animEffect transition="in" filter="fade">
                                      <p:cBhvr>
                                        <p:cTn id="19" dur="500"/>
                                        <p:tgtEl>
                                          <p:spTgt spid="12291"/>
                                        </p:tgtEl>
                                      </p:cBhvr>
                                    </p:animEffect>
                                  </p:childTnLst>
                                </p:cTn>
                              </p:par>
                              <p:par>
                                <p:cTn id="20" presetID="53" presetClass="entr" presetSubtype="16" fill="hold" nodeType="withEffect">
                                  <p:stCondLst>
                                    <p:cond delay="0"/>
                                  </p:stCondLst>
                                  <p:childTnLst>
                                    <p:set>
                                      <p:cBhvr>
                                        <p:cTn id="21" dur="1" fill="hold">
                                          <p:stCondLst>
                                            <p:cond delay="0"/>
                                          </p:stCondLst>
                                        </p:cTn>
                                        <p:tgtEl>
                                          <p:spTgt spid="12292"/>
                                        </p:tgtEl>
                                        <p:attrNameLst>
                                          <p:attrName>style.visibility</p:attrName>
                                        </p:attrNameLst>
                                      </p:cBhvr>
                                      <p:to>
                                        <p:strVal val="visible"/>
                                      </p:to>
                                    </p:set>
                                    <p:anim calcmode="lin" valueType="num">
                                      <p:cBhvr>
                                        <p:cTn id="22" dur="500" fill="hold"/>
                                        <p:tgtEl>
                                          <p:spTgt spid="12292"/>
                                        </p:tgtEl>
                                        <p:attrNameLst>
                                          <p:attrName>ppt_w</p:attrName>
                                        </p:attrNameLst>
                                      </p:cBhvr>
                                      <p:tavLst>
                                        <p:tav tm="0">
                                          <p:val>
                                            <p:fltVal val="0"/>
                                          </p:val>
                                        </p:tav>
                                        <p:tav tm="100000">
                                          <p:val>
                                            <p:strVal val="#ppt_w"/>
                                          </p:val>
                                        </p:tav>
                                      </p:tavLst>
                                    </p:anim>
                                    <p:anim calcmode="lin" valueType="num">
                                      <p:cBhvr>
                                        <p:cTn id="23" dur="500" fill="hold"/>
                                        <p:tgtEl>
                                          <p:spTgt spid="12292"/>
                                        </p:tgtEl>
                                        <p:attrNameLst>
                                          <p:attrName>ppt_h</p:attrName>
                                        </p:attrNameLst>
                                      </p:cBhvr>
                                      <p:tavLst>
                                        <p:tav tm="0">
                                          <p:val>
                                            <p:fltVal val="0"/>
                                          </p:val>
                                        </p:tav>
                                        <p:tav tm="100000">
                                          <p:val>
                                            <p:strVal val="#ppt_h"/>
                                          </p:val>
                                        </p:tav>
                                      </p:tavLst>
                                    </p:anim>
                                    <p:animEffect transition="in" filter="fade">
                                      <p:cBhvr>
                                        <p:cTn id="24" dur="500"/>
                                        <p:tgtEl>
                                          <p:spTgt spid="1229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2294"/>
                                        </p:tgtEl>
                                        <p:attrNameLst>
                                          <p:attrName>style.visibility</p:attrName>
                                        </p:attrNameLst>
                                      </p:cBhvr>
                                      <p:to>
                                        <p:strVal val="visible"/>
                                      </p:to>
                                    </p:set>
                                    <p:anim calcmode="lin" valueType="num">
                                      <p:cBhvr>
                                        <p:cTn id="32" dur="500" fill="hold"/>
                                        <p:tgtEl>
                                          <p:spTgt spid="12294"/>
                                        </p:tgtEl>
                                        <p:attrNameLst>
                                          <p:attrName>ppt_w</p:attrName>
                                        </p:attrNameLst>
                                      </p:cBhvr>
                                      <p:tavLst>
                                        <p:tav tm="0">
                                          <p:val>
                                            <p:fltVal val="0"/>
                                          </p:val>
                                        </p:tav>
                                        <p:tav tm="100000">
                                          <p:val>
                                            <p:strVal val="#ppt_w"/>
                                          </p:val>
                                        </p:tav>
                                      </p:tavLst>
                                    </p:anim>
                                    <p:anim calcmode="lin" valueType="num">
                                      <p:cBhvr>
                                        <p:cTn id="33" dur="500" fill="hold"/>
                                        <p:tgtEl>
                                          <p:spTgt spid="12294"/>
                                        </p:tgtEl>
                                        <p:attrNameLst>
                                          <p:attrName>ppt_h</p:attrName>
                                        </p:attrNameLst>
                                      </p:cBhvr>
                                      <p:tavLst>
                                        <p:tav tm="0">
                                          <p:val>
                                            <p:fltVal val="0"/>
                                          </p:val>
                                        </p:tav>
                                        <p:tav tm="100000">
                                          <p:val>
                                            <p:strVal val="#ppt_h"/>
                                          </p:val>
                                        </p:tav>
                                      </p:tavLst>
                                    </p:anim>
                                    <p:animEffect transition="in" filter="fade">
                                      <p:cBhvr>
                                        <p:cTn id="34" dur="500"/>
                                        <p:tgtEl>
                                          <p:spTgt spid="1229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nodeType="withEffect">
                                  <p:stCondLst>
                                    <p:cond delay="0"/>
                                  </p:stCondLst>
                                  <p:childTnLst>
                                    <p:set>
                                      <p:cBhvr>
                                        <p:cTn id="51" dur="1" fill="hold">
                                          <p:stCondLst>
                                            <p:cond delay="0"/>
                                          </p:stCondLst>
                                        </p:cTn>
                                        <p:tgtEl>
                                          <p:spTgt spid="12298"/>
                                        </p:tgtEl>
                                        <p:attrNameLst>
                                          <p:attrName>style.visibility</p:attrName>
                                        </p:attrNameLst>
                                      </p:cBhvr>
                                      <p:to>
                                        <p:strVal val="visible"/>
                                      </p:to>
                                    </p:set>
                                    <p:anim calcmode="lin" valueType="num">
                                      <p:cBhvr>
                                        <p:cTn id="52" dur="500" fill="hold"/>
                                        <p:tgtEl>
                                          <p:spTgt spid="12298"/>
                                        </p:tgtEl>
                                        <p:attrNameLst>
                                          <p:attrName>ppt_w</p:attrName>
                                        </p:attrNameLst>
                                      </p:cBhvr>
                                      <p:tavLst>
                                        <p:tav tm="0">
                                          <p:val>
                                            <p:fltVal val="0"/>
                                          </p:val>
                                        </p:tav>
                                        <p:tav tm="100000">
                                          <p:val>
                                            <p:strVal val="#ppt_w"/>
                                          </p:val>
                                        </p:tav>
                                      </p:tavLst>
                                    </p:anim>
                                    <p:anim calcmode="lin" valueType="num">
                                      <p:cBhvr>
                                        <p:cTn id="53" dur="500" fill="hold"/>
                                        <p:tgtEl>
                                          <p:spTgt spid="12298"/>
                                        </p:tgtEl>
                                        <p:attrNameLst>
                                          <p:attrName>ppt_h</p:attrName>
                                        </p:attrNameLst>
                                      </p:cBhvr>
                                      <p:tavLst>
                                        <p:tav tm="0">
                                          <p:val>
                                            <p:fltVal val="0"/>
                                          </p:val>
                                        </p:tav>
                                        <p:tav tm="100000">
                                          <p:val>
                                            <p:strVal val="#ppt_h"/>
                                          </p:val>
                                        </p:tav>
                                      </p:tavLst>
                                    </p:anim>
                                    <p:animEffect transition="in" filter="fade">
                                      <p:cBhvr>
                                        <p:cTn id="54" dur="500"/>
                                        <p:tgtEl>
                                          <p:spTgt spid="12298"/>
                                        </p:tgtEl>
                                      </p:cBhvr>
                                    </p:animEffect>
                                  </p:childTnLst>
                                </p:cTn>
                              </p:par>
                              <p:par>
                                <p:cTn id="55" presetID="53" presetClass="entr" presetSubtype="16" fill="hold" nodeType="withEffect">
                                  <p:stCondLst>
                                    <p:cond delay="0"/>
                                  </p:stCondLst>
                                  <p:childTnLst>
                                    <p:set>
                                      <p:cBhvr>
                                        <p:cTn id="56" dur="1" fill="hold">
                                          <p:stCondLst>
                                            <p:cond delay="0"/>
                                          </p:stCondLst>
                                        </p:cTn>
                                        <p:tgtEl>
                                          <p:spTgt spid="12299"/>
                                        </p:tgtEl>
                                        <p:attrNameLst>
                                          <p:attrName>style.visibility</p:attrName>
                                        </p:attrNameLst>
                                      </p:cBhvr>
                                      <p:to>
                                        <p:strVal val="visible"/>
                                      </p:to>
                                    </p:set>
                                    <p:anim calcmode="lin" valueType="num">
                                      <p:cBhvr>
                                        <p:cTn id="57" dur="500" fill="hold"/>
                                        <p:tgtEl>
                                          <p:spTgt spid="12299"/>
                                        </p:tgtEl>
                                        <p:attrNameLst>
                                          <p:attrName>ppt_w</p:attrName>
                                        </p:attrNameLst>
                                      </p:cBhvr>
                                      <p:tavLst>
                                        <p:tav tm="0">
                                          <p:val>
                                            <p:fltVal val="0"/>
                                          </p:val>
                                        </p:tav>
                                        <p:tav tm="100000">
                                          <p:val>
                                            <p:strVal val="#ppt_w"/>
                                          </p:val>
                                        </p:tav>
                                      </p:tavLst>
                                    </p:anim>
                                    <p:anim calcmode="lin" valueType="num">
                                      <p:cBhvr>
                                        <p:cTn id="58" dur="500" fill="hold"/>
                                        <p:tgtEl>
                                          <p:spTgt spid="12299"/>
                                        </p:tgtEl>
                                        <p:attrNameLst>
                                          <p:attrName>ppt_h</p:attrName>
                                        </p:attrNameLst>
                                      </p:cBhvr>
                                      <p:tavLst>
                                        <p:tav tm="0">
                                          <p:val>
                                            <p:fltVal val="0"/>
                                          </p:val>
                                        </p:tav>
                                        <p:tav tm="100000">
                                          <p:val>
                                            <p:strVal val="#ppt_h"/>
                                          </p:val>
                                        </p:tav>
                                      </p:tavLst>
                                    </p:anim>
                                    <p:animEffect transition="in" filter="fade">
                                      <p:cBhvr>
                                        <p:cTn id="59" dur="500"/>
                                        <p:tgtEl>
                                          <p:spTgt spid="1229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par>
                                <p:cTn id="65" presetID="53" presetClass="entr" presetSubtype="16" fill="hold" nodeType="withEffect">
                                  <p:stCondLst>
                                    <p:cond delay="0"/>
                                  </p:stCondLst>
                                  <p:childTnLst>
                                    <p:set>
                                      <p:cBhvr>
                                        <p:cTn id="66" dur="1" fill="hold">
                                          <p:stCondLst>
                                            <p:cond delay="0"/>
                                          </p:stCondLst>
                                        </p:cTn>
                                        <p:tgtEl>
                                          <p:spTgt spid="12301"/>
                                        </p:tgtEl>
                                        <p:attrNameLst>
                                          <p:attrName>style.visibility</p:attrName>
                                        </p:attrNameLst>
                                      </p:cBhvr>
                                      <p:to>
                                        <p:strVal val="visible"/>
                                      </p:to>
                                    </p:set>
                                    <p:anim calcmode="lin" valueType="num">
                                      <p:cBhvr>
                                        <p:cTn id="67" dur="500" fill="hold"/>
                                        <p:tgtEl>
                                          <p:spTgt spid="12301"/>
                                        </p:tgtEl>
                                        <p:attrNameLst>
                                          <p:attrName>ppt_w</p:attrName>
                                        </p:attrNameLst>
                                      </p:cBhvr>
                                      <p:tavLst>
                                        <p:tav tm="0">
                                          <p:val>
                                            <p:fltVal val="0"/>
                                          </p:val>
                                        </p:tav>
                                        <p:tav tm="100000">
                                          <p:val>
                                            <p:strVal val="#ppt_w"/>
                                          </p:val>
                                        </p:tav>
                                      </p:tavLst>
                                    </p:anim>
                                    <p:anim calcmode="lin" valueType="num">
                                      <p:cBhvr>
                                        <p:cTn id="68" dur="500" fill="hold"/>
                                        <p:tgtEl>
                                          <p:spTgt spid="12301"/>
                                        </p:tgtEl>
                                        <p:attrNameLst>
                                          <p:attrName>ppt_h</p:attrName>
                                        </p:attrNameLst>
                                      </p:cBhvr>
                                      <p:tavLst>
                                        <p:tav tm="0">
                                          <p:val>
                                            <p:fltVal val="0"/>
                                          </p:val>
                                        </p:tav>
                                        <p:tav tm="100000">
                                          <p:val>
                                            <p:strVal val="#ppt_h"/>
                                          </p:val>
                                        </p:tav>
                                      </p:tavLst>
                                    </p:anim>
                                    <p:animEffect transition="in" filter="fade">
                                      <p:cBhvr>
                                        <p:cTn id="69" dur="500"/>
                                        <p:tgtEl>
                                          <p:spTgt spid="12301"/>
                                        </p:tgtEl>
                                      </p:cBhvr>
                                    </p:animEffect>
                                  </p:childTnLst>
                                </p:cTn>
                              </p:par>
                              <p:par>
                                <p:cTn id="70" presetID="53" presetClass="entr" presetSubtype="16" fill="hold" nodeType="withEffect">
                                  <p:stCondLst>
                                    <p:cond delay="0"/>
                                  </p:stCondLst>
                                  <p:childTnLst>
                                    <p:set>
                                      <p:cBhvr>
                                        <p:cTn id="71" dur="1" fill="hold">
                                          <p:stCondLst>
                                            <p:cond delay="0"/>
                                          </p:stCondLst>
                                        </p:cTn>
                                        <p:tgtEl>
                                          <p:spTgt spid="12302"/>
                                        </p:tgtEl>
                                        <p:attrNameLst>
                                          <p:attrName>style.visibility</p:attrName>
                                        </p:attrNameLst>
                                      </p:cBhvr>
                                      <p:to>
                                        <p:strVal val="visible"/>
                                      </p:to>
                                    </p:set>
                                    <p:anim calcmode="lin" valueType="num">
                                      <p:cBhvr>
                                        <p:cTn id="72" dur="500" fill="hold"/>
                                        <p:tgtEl>
                                          <p:spTgt spid="12302"/>
                                        </p:tgtEl>
                                        <p:attrNameLst>
                                          <p:attrName>ppt_w</p:attrName>
                                        </p:attrNameLst>
                                      </p:cBhvr>
                                      <p:tavLst>
                                        <p:tav tm="0">
                                          <p:val>
                                            <p:fltVal val="0"/>
                                          </p:val>
                                        </p:tav>
                                        <p:tav tm="100000">
                                          <p:val>
                                            <p:strVal val="#ppt_w"/>
                                          </p:val>
                                        </p:tav>
                                      </p:tavLst>
                                    </p:anim>
                                    <p:anim calcmode="lin" valueType="num">
                                      <p:cBhvr>
                                        <p:cTn id="73" dur="500" fill="hold"/>
                                        <p:tgtEl>
                                          <p:spTgt spid="12302"/>
                                        </p:tgtEl>
                                        <p:attrNameLst>
                                          <p:attrName>ppt_h</p:attrName>
                                        </p:attrNameLst>
                                      </p:cBhvr>
                                      <p:tavLst>
                                        <p:tav tm="0">
                                          <p:val>
                                            <p:fltVal val="0"/>
                                          </p:val>
                                        </p:tav>
                                        <p:tav tm="100000">
                                          <p:val>
                                            <p:strVal val="#ppt_h"/>
                                          </p:val>
                                        </p:tav>
                                      </p:tavLst>
                                    </p:anim>
                                    <p:animEffect transition="in" filter="fade">
                                      <p:cBhvr>
                                        <p:cTn id="74" dur="500"/>
                                        <p:tgtEl>
                                          <p:spTgt spid="12302"/>
                                        </p:tgtEl>
                                      </p:cBhvr>
                                    </p:animEffect>
                                  </p:childTnLst>
                                </p:cTn>
                              </p:par>
                              <p:par>
                                <p:cTn id="75" presetID="53" presetClass="entr" presetSubtype="16" fill="hold" nodeType="withEffect">
                                  <p:stCondLst>
                                    <p:cond delay="0"/>
                                  </p:stCondLst>
                                  <p:childTnLst>
                                    <p:set>
                                      <p:cBhvr>
                                        <p:cTn id="76" dur="1" fill="hold">
                                          <p:stCondLst>
                                            <p:cond delay="0"/>
                                          </p:stCondLst>
                                        </p:cTn>
                                        <p:tgtEl>
                                          <p:spTgt spid="12303"/>
                                        </p:tgtEl>
                                        <p:attrNameLst>
                                          <p:attrName>style.visibility</p:attrName>
                                        </p:attrNameLst>
                                      </p:cBhvr>
                                      <p:to>
                                        <p:strVal val="visible"/>
                                      </p:to>
                                    </p:set>
                                    <p:anim calcmode="lin" valueType="num">
                                      <p:cBhvr>
                                        <p:cTn id="77" dur="500" fill="hold"/>
                                        <p:tgtEl>
                                          <p:spTgt spid="12303"/>
                                        </p:tgtEl>
                                        <p:attrNameLst>
                                          <p:attrName>ppt_w</p:attrName>
                                        </p:attrNameLst>
                                      </p:cBhvr>
                                      <p:tavLst>
                                        <p:tav tm="0">
                                          <p:val>
                                            <p:fltVal val="0"/>
                                          </p:val>
                                        </p:tav>
                                        <p:tav tm="100000">
                                          <p:val>
                                            <p:strVal val="#ppt_w"/>
                                          </p:val>
                                        </p:tav>
                                      </p:tavLst>
                                    </p:anim>
                                    <p:anim calcmode="lin" valueType="num">
                                      <p:cBhvr>
                                        <p:cTn id="78" dur="500" fill="hold"/>
                                        <p:tgtEl>
                                          <p:spTgt spid="12303"/>
                                        </p:tgtEl>
                                        <p:attrNameLst>
                                          <p:attrName>ppt_h</p:attrName>
                                        </p:attrNameLst>
                                      </p:cBhvr>
                                      <p:tavLst>
                                        <p:tav tm="0">
                                          <p:val>
                                            <p:fltVal val="0"/>
                                          </p:val>
                                        </p:tav>
                                        <p:tav tm="100000">
                                          <p:val>
                                            <p:strVal val="#ppt_h"/>
                                          </p:val>
                                        </p:tav>
                                      </p:tavLst>
                                    </p:anim>
                                    <p:animEffect transition="in" filter="fade">
                                      <p:cBhvr>
                                        <p:cTn id="79" dur="500"/>
                                        <p:tgtEl>
                                          <p:spTgt spid="12303"/>
                                        </p:tgtEl>
                                      </p:cBhvr>
                                    </p:animEffect>
                                  </p:childTnLst>
                                </p:cTn>
                              </p:par>
                              <p:par>
                                <p:cTn id="80" presetID="53" presetClass="entr" presetSubtype="16" fill="hold" nodeType="withEffect">
                                  <p:stCondLst>
                                    <p:cond delay="0"/>
                                  </p:stCondLst>
                                  <p:childTnLst>
                                    <p:set>
                                      <p:cBhvr>
                                        <p:cTn id="81" dur="1" fill="hold">
                                          <p:stCondLst>
                                            <p:cond delay="0"/>
                                          </p:stCondLst>
                                        </p:cTn>
                                        <p:tgtEl>
                                          <p:spTgt spid="12304"/>
                                        </p:tgtEl>
                                        <p:attrNameLst>
                                          <p:attrName>style.visibility</p:attrName>
                                        </p:attrNameLst>
                                      </p:cBhvr>
                                      <p:to>
                                        <p:strVal val="visible"/>
                                      </p:to>
                                    </p:set>
                                    <p:anim calcmode="lin" valueType="num">
                                      <p:cBhvr>
                                        <p:cTn id="82" dur="500" fill="hold"/>
                                        <p:tgtEl>
                                          <p:spTgt spid="12304"/>
                                        </p:tgtEl>
                                        <p:attrNameLst>
                                          <p:attrName>ppt_w</p:attrName>
                                        </p:attrNameLst>
                                      </p:cBhvr>
                                      <p:tavLst>
                                        <p:tav tm="0">
                                          <p:val>
                                            <p:fltVal val="0"/>
                                          </p:val>
                                        </p:tav>
                                        <p:tav tm="100000">
                                          <p:val>
                                            <p:strVal val="#ppt_w"/>
                                          </p:val>
                                        </p:tav>
                                      </p:tavLst>
                                    </p:anim>
                                    <p:anim calcmode="lin" valueType="num">
                                      <p:cBhvr>
                                        <p:cTn id="83" dur="500" fill="hold"/>
                                        <p:tgtEl>
                                          <p:spTgt spid="12304"/>
                                        </p:tgtEl>
                                        <p:attrNameLst>
                                          <p:attrName>ppt_h</p:attrName>
                                        </p:attrNameLst>
                                      </p:cBhvr>
                                      <p:tavLst>
                                        <p:tav tm="0">
                                          <p:val>
                                            <p:fltVal val="0"/>
                                          </p:val>
                                        </p:tav>
                                        <p:tav tm="100000">
                                          <p:val>
                                            <p:strVal val="#ppt_h"/>
                                          </p:val>
                                        </p:tav>
                                      </p:tavLst>
                                    </p:anim>
                                    <p:animEffect transition="in" filter="fade">
                                      <p:cBhvr>
                                        <p:cTn id="84" dur="500"/>
                                        <p:tgtEl>
                                          <p:spTgt spid="12304"/>
                                        </p:tgtEl>
                                      </p:cBhvr>
                                    </p:animEffect>
                                  </p:childTnLst>
                                </p:cTn>
                              </p:par>
                              <p:par>
                                <p:cTn id="85" presetID="53" presetClass="entr" presetSubtype="16" fill="hold" nodeType="withEffect">
                                  <p:stCondLst>
                                    <p:cond delay="0"/>
                                  </p:stCondLst>
                                  <p:childTnLst>
                                    <p:set>
                                      <p:cBhvr>
                                        <p:cTn id="86" dur="1" fill="hold">
                                          <p:stCondLst>
                                            <p:cond delay="0"/>
                                          </p:stCondLst>
                                        </p:cTn>
                                        <p:tgtEl>
                                          <p:spTgt spid="12305"/>
                                        </p:tgtEl>
                                        <p:attrNameLst>
                                          <p:attrName>style.visibility</p:attrName>
                                        </p:attrNameLst>
                                      </p:cBhvr>
                                      <p:to>
                                        <p:strVal val="visible"/>
                                      </p:to>
                                    </p:set>
                                    <p:anim calcmode="lin" valueType="num">
                                      <p:cBhvr>
                                        <p:cTn id="87" dur="500" fill="hold"/>
                                        <p:tgtEl>
                                          <p:spTgt spid="12305"/>
                                        </p:tgtEl>
                                        <p:attrNameLst>
                                          <p:attrName>ppt_w</p:attrName>
                                        </p:attrNameLst>
                                      </p:cBhvr>
                                      <p:tavLst>
                                        <p:tav tm="0">
                                          <p:val>
                                            <p:fltVal val="0"/>
                                          </p:val>
                                        </p:tav>
                                        <p:tav tm="100000">
                                          <p:val>
                                            <p:strVal val="#ppt_w"/>
                                          </p:val>
                                        </p:tav>
                                      </p:tavLst>
                                    </p:anim>
                                    <p:anim calcmode="lin" valueType="num">
                                      <p:cBhvr>
                                        <p:cTn id="88" dur="500" fill="hold"/>
                                        <p:tgtEl>
                                          <p:spTgt spid="12305"/>
                                        </p:tgtEl>
                                        <p:attrNameLst>
                                          <p:attrName>ppt_h</p:attrName>
                                        </p:attrNameLst>
                                      </p:cBhvr>
                                      <p:tavLst>
                                        <p:tav tm="0">
                                          <p:val>
                                            <p:fltVal val="0"/>
                                          </p:val>
                                        </p:tav>
                                        <p:tav tm="100000">
                                          <p:val>
                                            <p:strVal val="#ppt_h"/>
                                          </p:val>
                                        </p:tav>
                                      </p:tavLst>
                                    </p:anim>
                                    <p:animEffect transition="in" filter="fade">
                                      <p:cBhvr>
                                        <p:cTn id="89" dur="500"/>
                                        <p:tgtEl>
                                          <p:spTgt spid="12305"/>
                                        </p:tgtEl>
                                      </p:cBhvr>
                                    </p:animEffect>
                                  </p:childTnLst>
                                </p:cTn>
                              </p:par>
                              <p:par>
                                <p:cTn id="90" presetID="53" presetClass="entr" presetSubtype="16" fill="hold" nodeType="withEffect">
                                  <p:stCondLst>
                                    <p:cond delay="0"/>
                                  </p:stCondLst>
                                  <p:childTnLst>
                                    <p:set>
                                      <p:cBhvr>
                                        <p:cTn id="91" dur="1" fill="hold">
                                          <p:stCondLst>
                                            <p:cond delay="0"/>
                                          </p:stCondLst>
                                        </p:cTn>
                                        <p:tgtEl>
                                          <p:spTgt spid="12306"/>
                                        </p:tgtEl>
                                        <p:attrNameLst>
                                          <p:attrName>style.visibility</p:attrName>
                                        </p:attrNameLst>
                                      </p:cBhvr>
                                      <p:to>
                                        <p:strVal val="visible"/>
                                      </p:to>
                                    </p:set>
                                    <p:anim calcmode="lin" valueType="num">
                                      <p:cBhvr>
                                        <p:cTn id="92" dur="500" fill="hold"/>
                                        <p:tgtEl>
                                          <p:spTgt spid="12306"/>
                                        </p:tgtEl>
                                        <p:attrNameLst>
                                          <p:attrName>ppt_w</p:attrName>
                                        </p:attrNameLst>
                                      </p:cBhvr>
                                      <p:tavLst>
                                        <p:tav tm="0">
                                          <p:val>
                                            <p:fltVal val="0"/>
                                          </p:val>
                                        </p:tav>
                                        <p:tav tm="100000">
                                          <p:val>
                                            <p:strVal val="#ppt_w"/>
                                          </p:val>
                                        </p:tav>
                                      </p:tavLst>
                                    </p:anim>
                                    <p:anim calcmode="lin" valueType="num">
                                      <p:cBhvr>
                                        <p:cTn id="93" dur="500" fill="hold"/>
                                        <p:tgtEl>
                                          <p:spTgt spid="12306"/>
                                        </p:tgtEl>
                                        <p:attrNameLst>
                                          <p:attrName>ppt_h</p:attrName>
                                        </p:attrNameLst>
                                      </p:cBhvr>
                                      <p:tavLst>
                                        <p:tav tm="0">
                                          <p:val>
                                            <p:fltVal val="0"/>
                                          </p:val>
                                        </p:tav>
                                        <p:tav tm="100000">
                                          <p:val>
                                            <p:strVal val="#ppt_h"/>
                                          </p:val>
                                        </p:tav>
                                      </p:tavLst>
                                    </p:anim>
                                    <p:animEffect transition="in" filter="fade">
                                      <p:cBhvr>
                                        <p:cTn id="94" dur="500"/>
                                        <p:tgtEl>
                                          <p:spTgt spid="12306"/>
                                        </p:tgtEl>
                                      </p:cBhvr>
                                    </p:animEffect>
                                  </p:childTnLst>
                                </p:cTn>
                              </p:par>
                              <p:par>
                                <p:cTn id="95" presetID="53" presetClass="entr" presetSubtype="16" fill="hold" nodeType="withEffect">
                                  <p:stCondLst>
                                    <p:cond delay="0"/>
                                  </p:stCondLst>
                                  <p:childTnLst>
                                    <p:set>
                                      <p:cBhvr>
                                        <p:cTn id="96" dur="1" fill="hold">
                                          <p:stCondLst>
                                            <p:cond delay="0"/>
                                          </p:stCondLst>
                                        </p:cTn>
                                        <p:tgtEl>
                                          <p:spTgt spid="12307"/>
                                        </p:tgtEl>
                                        <p:attrNameLst>
                                          <p:attrName>style.visibility</p:attrName>
                                        </p:attrNameLst>
                                      </p:cBhvr>
                                      <p:to>
                                        <p:strVal val="visible"/>
                                      </p:to>
                                    </p:set>
                                    <p:anim calcmode="lin" valueType="num">
                                      <p:cBhvr>
                                        <p:cTn id="97" dur="500" fill="hold"/>
                                        <p:tgtEl>
                                          <p:spTgt spid="12307"/>
                                        </p:tgtEl>
                                        <p:attrNameLst>
                                          <p:attrName>ppt_w</p:attrName>
                                        </p:attrNameLst>
                                      </p:cBhvr>
                                      <p:tavLst>
                                        <p:tav tm="0">
                                          <p:val>
                                            <p:fltVal val="0"/>
                                          </p:val>
                                        </p:tav>
                                        <p:tav tm="100000">
                                          <p:val>
                                            <p:strVal val="#ppt_w"/>
                                          </p:val>
                                        </p:tav>
                                      </p:tavLst>
                                    </p:anim>
                                    <p:anim calcmode="lin" valueType="num">
                                      <p:cBhvr>
                                        <p:cTn id="98" dur="500" fill="hold"/>
                                        <p:tgtEl>
                                          <p:spTgt spid="12307"/>
                                        </p:tgtEl>
                                        <p:attrNameLst>
                                          <p:attrName>ppt_h</p:attrName>
                                        </p:attrNameLst>
                                      </p:cBhvr>
                                      <p:tavLst>
                                        <p:tav tm="0">
                                          <p:val>
                                            <p:fltVal val="0"/>
                                          </p:val>
                                        </p:tav>
                                        <p:tav tm="100000">
                                          <p:val>
                                            <p:strVal val="#ppt_h"/>
                                          </p:val>
                                        </p:tav>
                                      </p:tavLst>
                                    </p:anim>
                                    <p:animEffect transition="in" filter="fade">
                                      <p:cBhvr>
                                        <p:cTn id="99" dur="500"/>
                                        <p:tgtEl>
                                          <p:spTgt spid="12307"/>
                                        </p:tgtEl>
                                      </p:cBhvr>
                                    </p:animEffect>
                                  </p:childTnLst>
                                </p:cTn>
                              </p:par>
                              <p:par>
                                <p:cTn id="100" presetID="53" presetClass="entr" presetSubtype="16" fill="hold" nodeType="withEffect">
                                  <p:stCondLst>
                                    <p:cond delay="0"/>
                                  </p:stCondLst>
                                  <p:childTnLst>
                                    <p:set>
                                      <p:cBhvr>
                                        <p:cTn id="101" dur="1" fill="hold">
                                          <p:stCondLst>
                                            <p:cond delay="0"/>
                                          </p:stCondLst>
                                        </p:cTn>
                                        <p:tgtEl>
                                          <p:spTgt spid="12308"/>
                                        </p:tgtEl>
                                        <p:attrNameLst>
                                          <p:attrName>style.visibility</p:attrName>
                                        </p:attrNameLst>
                                      </p:cBhvr>
                                      <p:to>
                                        <p:strVal val="visible"/>
                                      </p:to>
                                    </p:set>
                                    <p:anim calcmode="lin" valueType="num">
                                      <p:cBhvr>
                                        <p:cTn id="102" dur="500" fill="hold"/>
                                        <p:tgtEl>
                                          <p:spTgt spid="12308"/>
                                        </p:tgtEl>
                                        <p:attrNameLst>
                                          <p:attrName>ppt_w</p:attrName>
                                        </p:attrNameLst>
                                      </p:cBhvr>
                                      <p:tavLst>
                                        <p:tav tm="0">
                                          <p:val>
                                            <p:fltVal val="0"/>
                                          </p:val>
                                        </p:tav>
                                        <p:tav tm="100000">
                                          <p:val>
                                            <p:strVal val="#ppt_w"/>
                                          </p:val>
                                        </p:tav>
                                      </p:tavLst>
                                    </p:anim>
                                    <p:anim calcmode="lin" valueType="num">
                                      <p:cBhvr>
                                        <p:cTn id="103" dur="500" fill="hold"/>
                                        <p:tgtEl>
                                          <p:spTgt spid="12308"/>
                                        </p:tgtEl>
                                        <p:attrNameLst>
                                          <p:attrName>ppt_h</p:attrName>
                                        </p:attrNameLst>
                                      </p:cBhvr>
                                      <p:tavLst>
                                        <p:tav tm="0">
                                          <p:val>
                                            <p:fltVal val="0"/>
                                          </p:val>
                                        </p:tav>
                                        <p:tav tm="100000">
                                          <p:val>
                                            <p:strVal val="#ppt_h"/>
                                          </p:val>
                                        </p:tav>
                                      </p:tavLst>
                                    </p:anim>
                                    <p:animEffect transition="in" filter="fade">
                                      <p:cBhvr>
                                        <p:cTn id="104" dur="500"/>
                                        <p:tgtEl>
                                          <p:spTgt spid="12308"/>
                                        </p:tgtEl>
                                      </p:cBhvr>
                                    </p:animEffect>
                                  </p:childTnLst>
                                </p:cTn>
                              </p:par>
                              <p:par>
                                <p:cTn id="105" presetID="53" presetClass="entr" presetSubtype="16" fill="hold" nodeType="withEffect">
                                  <p:stCondLst>
                                    <p:cond delay="0"/>
                                  </p:stCondLst>
                                  <p:childTnLst>
                                    <p:set>
                                      <p:cBhvr>
                                        <p:cTn id="106" dur="1" fill="hold">
                                          <p:stCondLst>
                                            <p:cond delay="0"/>
                                          </p:stCondLst>
                                        </p:cTn>
                                        <p:tgtEl>
                                          <p:spTgt spid="12309"/>
                                        </p:tgtEl>
                                        <p:attrNameLst>
                                          <p:attrName>style.visibility</p:attrName>
                                        </p:attrNameLst>
                                      </p:cBhvr>
                                      <p:to>
                                        <p:strVal val="visible"/>
                                      </p:to>
                                    </p:set>
                                    <p:anim calcmode="lin" valueType="num">
                                      <p:cBhvr>
                                        <p:cTn id="107" dur="500" fill="hold"/>
                                        <p:tgtEl>
                                          <p:spTgt spid="12309"/>
                                        </p:tgtEl>
                                        <p:attrNameLst>
                                          <p:attrName>ppt_w</p:attrName>
                                        </p:attrNameLst>
                                      </p:cBhvr>
                                      <p:tavLst>
                                        <p:tav tm="0">
                                          <p:val>
                                            <p:fltVal val="0"/>
                                          </p:val>
                                        </p:tav>
                                        <p:tav tm="100000">
                                          <p:val>
                                            <p:strVal val="#ppt_w"/>
                                          </p:val>
                                        </p:tav>
                                      </p:tavLst>
                                    </p:anim>
                                    <p:anim calcmode="lin" valueType="num">
                                      <p:cBhvr>
                                        <p:cTn id="108" dur="500" fill="hold"/>
                                        <p:tgtEl>
                                          <p:spTgt spid="12309"/>
                                        </p:tgtEl>
                                        <p:attrNameLst>
                                          <p:attrName>ppt_h</p:attrName>
                                        </p:attrNameLst>
                                      </p:cBhvr>
                                      <p:tavLst>
                                        <p:tav tm="0">
                                          <p:val>
                                            <p:fltVal val="0"/>
                                          </p:val>
                                        </p:tav>
                                        <p:tav tm="100000">
                                          <p:val>
                                            <p:strVal val="#ppt_h"/>
                                          </p:val>
                                        </p:tav>
                                      </p:tavLst>
                                    </p:anim>
                                    <p:animEffect transition="in" filter="fade">
                                      <p:cBhvr>
                                        <p:cTn id="109" dur="500"/>
                                        <p:tgtEl>
                                          <p:spTgt spid="12309"/>
                                        </p:tgtEl>
                                      </p:cBhvr>
                                    </p:animEffect>
                                  </p:childTnLst>
                                </p:cTn>
                              </p:par>
                              <p:par>
                                <p:cTn id="110" presetID="53" presetClass="entr" presetSubtype="16" fill="hold" nodeType="withEffect">
                                  <p:stCondLst>
                                    <p:cond delay="0"/>
                                  </p:stCondLst>
                                  <p:childTnLst>
                                    <p:set>
                                      <p:cBhvr>
                                        <p:cTn id="111" dur="1" fill="hold">
                                          <p:stCondLst>
                                            <p:cond delay="0"/>
                                          </p:stCondLst>
                                        </p:cTn>
                                        <p:tgtEl>
                                          <p:spTgt spid="12310"/>
                                        </p:tgtEl>
                                        <p:attrNameLst>
                                          <p:attrName>style.visibility</p:attrName>
                                        </p:attrNameLst>
                                      </p:cBhvr>
                                      <p:to>
                                        <p:strVal val="visible"/>
                                      </p:to>
                                    </p:set>
                                    <p:anim calcmode="lin" valueType="num">
                                      <p:cBhvr>
                                        <p:cTn id="112" dur="500" fill="hold"/>
                                        <p:tgtEl>
                                          <p:spTgt spid="12310"/>
                                        </p:tgtEl>
                                        <p:attrNameLst>
                                          <p:attrName>ppt_w</p:attrName>
                                        </p:attrNameLst>
                                      </p:cBhvr>
                                      <p:tavLst>
                                        <p:tav tm="0">
                                          <p:val>
                                            <p:fltVal val="0"/>
                                          </p:val>
                                        </p:tav>
                                        <p:tav tm="100000">
                                          <p:val>
                                            <p:strVal val="#ppt_w"/>
                                          </p:val>
                                        </p:tav>
                                      </p:tavLst>
                                    </p:anim>
                                    <p:anim calcmode="lin" valueType="num">
                                      <p:cBhvr>
                                        <p:cTn id="113" dur="500" fill="hold"/>
                                        <p:tgtEl>
                                          <p:spTgt spid="12310"/>
                                        </p:tgtEl>
                                        <p:attrNameLst>
                                          <p:attrName>ppt_h</p:attrName>
                                        </p:attrNameLst>
                                      </p:cBhvr>
                                      <p:tavLst>
                                        <p:tav tm="0">
                                          <p:val>
                                            <p:fltVal val="0"/>
                                          </p:val>
                                        </p:tav>
                                        <p:tav tm="100000">
                                          <p:val>
                                            <p:strVal val="#ppt_h"/>
                                          </p:val>
                                        </p:tav>
                                      </p:tavLst>
                                    </p:anim>
                                    <p:animEffect transition="in" filter="fade">
                                      <p:cBhvr>
                                        <p:cTn id="114" dur="500"/>
                                        <p:tgtEl>
                                          <p:spTgt spid="12310"/>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9"/>
                                        </p:tgtEl>
                                        <p:attrNameLst>
                                          <p:attrName>style.visibility</p:attrName>
                                        </p:attrNameLst>
                                      </p:cBhvr>
                                      <p:to>
                                        <p:strVal val="visible"/>
                                      </p:to>
                                    </p:set>
                                    <p:anim calcmode="lin" valueType="num">
                                      <p:cBhvr>
                                        <p:cTn id="122" dur="500" fill="hold"/>
                                        <p:tgtEl>
                                          <p:spTgt spid="39"/>
                                        </p:tgtEl>
                                        <p:attrNameLst>
                                          <p:attrName>ppt_w</p:attrName>
                                        </p:attrNameLst>
                                      </p:cBhvr>
                                      <p:tavLst>
                                        <p:tav tm="0">
                                          <p:val>
                                            <p:fltVal val="0"/>
                                          </p:val>
                                        </p:tav>
                                        <p:tav tm="100000">
                                          <p:val>
                                            <p:strVal val="#ppt_w"/>
                                          </p:val>
                                        </p:tav>
                                      </p:tavLst>
                                    </p:anim>
                                    <p:anim calcmode="lin" valueType="num">
                                      <p:cBhvr>
                                        <p:cTn id="123" dur="500" fill="hold"/>
                                        <p:tgtEl>
                                          <p:spTgt spid="39"/>
                                        </p:tgtEl>
                                        <p:attrNameLst>
                                          <p:attrName>ppt_h</p:attrName>
                                        </p:attrNameLst>
                                      </p:cBhvr>
                                      <p:tavLst>
                                        <p:tav tm="0">
                                          <p:val>
                                            <p:fltVal val="0"/>
                                          </p:val>
                                        </p:tav>
                                        <p:tav tm="100000">
                                          <p:val>
                                            <p:strVal val="#ppt_h"/>
                                          </p:val>
                                        </p:tav>
                                      </p:tavLst>
                                    </p:anim>
                                    <p:animEffect transition="in" filter="fade">
                                      <p:cBhvr>
                                        <p:cTn id="124" dur="500"/>
                                        <p:tgtEl>
                                          <p:spTgt spid="39"/>
                                        </p:tgtEl>
                                      </p:cBhvr>
                                    </p:animEffect>
                                  </p:childTnLst>
                                </p:cTn>
                              </p:par>
                              <p:par>
                                <p:cTn id="125" presetID="53" presetClass="entr" presetSubtype="16" fill="hold" nodeType="withEffect">
                                  <p:stCondLst>
                                    <p:cond delay="0"/>
                                  </p:stCondLst>
                                  <p:childTnLst>
                                    <p:set>
                                      <p:cBhvr>
                                        <p:cTn id="126" dur="1" fill="hold">
                                          <p:stCondLst>
                                            <p:cond delay="0"/>
                                          </p:stCondLst>
                                        </p:cTn>
                                        <p:tgtEl>
                                          <p:spTgt spid="12313"/>
                                        </p:tgtEl>
                                        <p:attrNameLst>
                                          <p:attrName>style.visibility</p:attrName>
                                        </p:attrNameLst>
                                      </p:cBhvr>
                                      <p:to>
                                        <p:strVal val="visible"/>
                                      </p:to>
                                    </p:set>
                                    <p:anim calcmode="lin" valueType="num">
                                      <p:cBhvr>
                                        <p:cTn id="127" dur="500" fill="hold"/>
                                        <p:tgtEl>
                                          <p:spTgt spid="12313"/>
                                        </p:tgtEl>
                                        <p:attrNameLst>
                                          <p:attrName>ppt_w</p:attrName>
                                        </p:attrNameLst>
                                      </p:cBhvr>
                                      <p:tavLst>
                                        <p:tav tm="0">
                                          <p:val>
                                            <p:fltVal val="0"/>
                                          </p:val>
                                        </p:tav>
                                        <p:tav tm="100000">
                                          <p:val>
                                            <p:strVal val="#ppt_w"/>
                                          </p:val>
                                        </p:tav>
                                      </p:tavLst>
                                    </p:anim>
                                    <p:anim calcmode="lin" valueType="num">
                                      <p:cBhvr>
                                        <p:cTn id="128" dur="500" fill="hold"/>
                                        <p:tgtEl>
                                          <p:spTgt spid="12313"/>
                                        </p:tgtEl>
                                        <p:attrNameLst>
                                          <p:attrName>ppt_h</p:attrName>
                                        </p:attrNameLst>
                                      </p:cBhvr>
                                      <p:tavLst>
                                        <p:tav tm="0">
                                          <p:val>
                                            <p:fltVal val="0"/>
                                          </p:val>
                                        </p:tav>
                                        <p:tav tm="100000">
                                          <p:val>
                                            <p:strVal val="#ppt_h"/>
                                          </p:val>
                                        </p:tav>
                                      </p:tavLst>
                                    </p:anim>
                                    <p:animEffect transition="in" filter="fade">
                                      <p:cBhvr>
                                        <p:cTn id="129" dur="500"/>
                                        <p:tgtEl>
                                          <p:spTgt spid="12313"/>
                                        </p:tgtEl>
                                      </p:cBhvr>
                                    </p:animEffect>
                                  </p:childTnLst>
                                </p:cTn>
                              </p:par>
                              <p:par>
                                <p:cTn id="130" presetID="53" presetClass="entr" presetSubtype="16" fill="hold" nodeType="withEffect">
                                  <p:stCondLst>
                                    <p:cond delay="0"/>
                                  </p:stCondLst>
                                  <p:childTnLst>
                                    <p:set>
                                      <p:cBhvr>
                                        <p:cTn id="131" dur="1" fill="hold">
                                          <p:stCondLst>
                                            <p:cond delay="0"/>
                                          </p:stCondLst>
                                        </p:cTn>
                                        <p:tgtEl>
                                          <p:spTgt spid="12314"/>
                                        </p:tgtEl>
                                        <p:attrNameLst>
                                          <p:attrName>style.visibility</p:attrName>
                                        </p:attrNameLst>
                                      </p:cBhvr>
                                      <p:to>
                                        <p:strVal val="visible"/>
                                      </p:to>
                                    </p:set>
                                    <p:anim calcmode="lin" valueType="num">
                                      <p:cBhvr>
                                        <p:cTn id="132" dur="500" fill="hold"/>
                                        <p:tgtEl>
                                          <p:spTgt spid="12314"/>
                                        </p:tgtEl>
                                        <p:attrNameLst>
                                          <p:attrName>ppt_w</p:attrName>
                                        </p:attrNameLst>
                                      </p:cBhvr>
                                      <p:tavLst>
                                        <p:tav tm="0">
                                          <p:val>
                                            <p:fltVal val="0"/>
                                          </p:val>
                                        </p:tav>
                                        <p:tav tm="100000">
                                          <p:val>
                                            <p:strVal val="#ppt_w"/>
                                          </p:val>
                                        </p:tav>
                                      </p:tavLst>
                                    </p:anim>
                                    <p:anim calcmode="lin" valueType="num">
                                      <p:cBhvr>
                                        <p:cTn id="133" dur="500" fill="hold"/>
                                        <p:tgtEl>
                                          <p:spTgt spid="12314"/>
                                        </p:tgtEl>
                                        <p:attrNameLst>
                                          <p:attrName>ppt_h</p:attrName>
                                        </p:attrNameLst>
                                      </p:cBhvr>
                                      <p:tavLst>
                                        <p:tav tm="0">
                                          <p:val>
                                            <p:fltVal val="0"/>
                                          </p:val>
                                        </p:tav>
                                        <p:tav tm="100000">
                                          <p:val>
                                            <p:strVal val="#ppt_h"/>
                                          </p:val>
                                        </p:tav>
                                      </p:tavLst>
                                    </p:anim>
                                    <p:animEffect transition="in" filter="fade">
                                      <p:cBhvr>
                                        <p:cTn id="134" dur="500"/>
                                        <p:tgtEl>
                                          <p:spTgt spid="12314"/>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500" fill="hold"/>
                                        <p:tgtEl>
                                          <p:spTgt spid="40"/>
                                        </p:tgtEl>
                                        <p:attrNameLst>
                                          <p:attrName>ppt_w</p:attrName>
                                        </p:attrNameLst>
                                      </p:cBhvr>
                                      <p:tavLst>
                                        <p:tav tm="0">
                                          <p:val>
                                            <p:fltVal val="0"/>
                                          </p:val>
                                        </p:tav>
                                        <p:tav tm="100000">
                                          <p:val>
                                            <p:strVal val="#ppt_w"/>
                                          </p:val>
                                        </p:tav>
                                      </p:tavLst>
                                    </p:anim>
                                    <p:anim calcmode="lin" valueType="num">
                                      <p:cBhvr>
                                        <p:cTn id="138" dur="500" fill="hold"/>
                                        <p:tgtEl>
                                          <p:spTgt spid="40"/>
                                        </p:tgtEl>
                                        <p:attrNameLst>
                                          <p:attrName>ppt_h</p:attrName>
                                        </p:attrNameLst>
                                      </p:cBhvr>
                                      <p:tavLst>
                                        <p:tav tm="0">
                                          <p:val>
                                            <p:fltVal val="0"/>
                                          </p:val>
                                        </p:tav>
                                        <p:tav tm="100000">
                                          <p:val>
                                            <p:strVal val="#ppt_h"/>
                                          </p:val>
                                        </p:tav>
                                      </p:tavLst>
                                    </p:anim>
                                    <p:animEffect transition="in" filter="fade">
                                      <p:cBhvr>
                                        <p:cTn id="139" dur="500"/>
                                        <p:tgtEl>
                                          <p:spTgt spid="40"/>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500" fill="hold"/>
                                        <p:tgtEl>
                                          <p:spTgt spid="41"/>
                                        </p:tgtEl>
                                        <p:attrNameLst>
                                          <p:attrName>ppt_w</p:attrName>
                                        </p:attrNameLst>
                                      </p:cBhvr>
                                      <p:tavLst>
                                        <p:tav tm="0">
                                          <p:val>
                                            <p:fltVal val="0"/>
                                          </p:val>
                                        </p:tav>
                                        <p:tav tm="100000">
                                          <p:val>
                                            <p:strVal val="#ppt_w"/>
                                          </p:val>
                                        </p:tav>
                                      </p:tavLst>
                                    </p:anim>
                                    <p:anim calcmode="lin" valueType="num">
                                      <p:cBhvr>
                                        <p:cTn id="143" dur="500" fill="hold"/>
                                        <p:tgtEl>
                                          <p:spTgt spid="41"/>
                                        </p:tgtEl>
                                        <p:attrNameLst>
                                          <p:attrName>ppt_h</p:attrName>
                                        </p:attrNameLst>
                                      </p:cBhvr>
                                      <p:tavLst>
                                        <p:tav tm="0">
                                          <p:val>
                                            <p:fltVal val="0"/>
                                          </p:val>
                                        </p:tav>
                                        <p:tav tm="100000">
                                          <p:val>
                                            <p:strVal val="#ppt_h"/>
                                          </p:val>
                                        </p:tav>
                                      </p:tavLst>
                                    </p:anim>
                                    <p:animEffect transition="in" filter="fade">
                                      <p:cBhvr>
                                        <p:cTn id="144" dur="500"/>
                                        <p:tgtEl>
                                          <p:spTgt spid="41"/>
                                        </p:tgtEl>
                                      </p:cBhvr>
                                    </p:animEffect>
                                  </p:childTnLst>
                                </p:cTn>
                              </p:par>
                              <p:par>
                                <p:cTn id="145" presetID="53" presetClass="entr" presetSubtype="16" fill="hold" nodeType="withEffect">
                                  <p:stCondLst>
                                    <p:cond delay="0"/>
                                  </p:stCondLst>
                                  <p:childTnLst>
                                    <p:set>
                                      <p:cBhvr>
                                        <p:cTn id="146" dur="1" fill="hold">
                                          <p:stCondLst>
                                            <p:cond delay="0"/>
                                          </p:stCondLst>
                                        </p:cTn>
                                        <p:tgtEl>
                                          <p:spTgt spid="12317"/>
                                        </p:tgtEl>
                                        <p:attrNameLst>
                                          <p:attrName>style.visibility</p:attrName>
                                        </p:attrNameLst>
                                      </p:cBhvr>
                                      <p:to>
                                        <p:strVal val="visible"/>
                                      </p:to>
                                    </p:set>
                                    <p:anim calcmode="lin" valueType="num">
                                      <p:cBhvr>
                                        <p:cTn id="147" dur="500" fill="hold"/>
                                        <p:tgtEl>
                                          <p:spTgt spid="12317"/>
                                        </p:tgtEl>
                                        <p:attrNameLst>
                                          <p:attrName>ppt_w</p:attrName>
                                        </p:attrNameLst>
                                      </p:cBhvr>
                                      <p:tavLst>
                                        <p:tav tm="0">
                                          <p:val>
                                            <p:fltVal val="0"/>
                                          </p:val>
                                        </p:tav>
                                        <p:tav tm="100000">
                                          <p:val>
                                            <p:strVal val="#ppt_w"/>
                                          </p:val>
                                        </p:tav>
                                      </p:tavLst>
                                    </p:anim>
                                    <p:anim calcmode="lin" valueType="num">
                                      <p:cBhvr>
                                        <p:cTn id="148" dur="500" fill="hold"/>
                                        <p:tgtEl>
                                          <p:spTgt spid="12317"/>
                                        </p:tgtEl>
                                        <p:attrNameLst>
                                          <p:attrName>ppt_h</p:attrName>
                                        </p:attrNameLst>
                                      </p:cBhvr>
                                      <p:tavLst>
                                        <p:tav tm="0">
                                          <p:val>
                                            <p:fltVal val="0"/>
                                          </p:val>
                                        </p:tav>
                                        <p:tav tm="100000">
                                          <p:val>
                                            <p:strVal val="#ppt_h"/>
                                          </p:val>
                                        </p:tav>
                                      </p:tavLst>
                                    </p:anim>
                                    <p:animEffect transition="in" filter="fade">
                                      <p:cBhvr>
                                        <p:cTn id="149" dur="500"/>
                                        <p:tgtEl>
                                          <p:spTgt spid="12317"/>
                                        </p:tgtEl>
                                      </p:cBhvr>
                                    </p:animEffect>
                                  </p:childTnLst>
                                </p:cTn>
                              </p:par>
                              <p:par>
                                <p:cTn id="150" presetID="53" presetClass="entr" presetSubtype="16" fill="hold" nodeType="withEffect">
                                  <p:stCondLst>
                                    <p:cond delay="0"/>
                                  </p:stCondLst>
                                  <p:childTnLst>
                                    <p:set>
                                      <p:cBhvr>
                                        <p:cTn id="151" dur="1" fill="hold">
                                          <p:stCondLst>
                                            <p:cond delay="0"/>
                                          </p:stCondLst>
                                        </p:cTn>
                                        <p:tgtEl>
                                          <p:spTgt spid="12318"/>
                                        </p:tgtEl>
                                        <p:attrNameLst>
                                          <p:attrName>style.visibility</p:attrName>
                                        </p:attrNameLst>
                                      </p:cBhvr>
                                      <p:to>
                                        <p:strVal val="visible"/>
                                      </p:to>
                                    </p:set>
                                    <p:anim calcmode="lin" valueType="num">
                                      <p:cBhvr>
                                        <p:cTn id="152" dur="500" fill="hold"/>
                                        <p:tgtEl>
                                          <p:spTgt spid="12318"/>
                                        </p:tgtEl>
                                        <p:attrNameLst>
                                          <p:attrName>ppt_w</p:attrName>
                                        </p:attrNameLst>
                                      </p:cBhvr>
                                      <p:tavLst>
                                        <p:tav tm="0">
                                          <p:val>
                                            <p:fltVal val="0"/>
                                          </p:val>
                                        </p:tav>
                                        <p:tav tm="100000">
                                          <p:val>
                                            <p:strVal val="#ppt_w"/>
                                          </p:val>
                                        </p:tav>
                                      </p:tavLst>
                                    </p:anim>
                                    <p:anim calcmode="lin" valueType="num">
                                      <p:cBhvr>
                                        <p:cTn id="153" dur="500" fill="hold"/>
                                        <p:tgtEl>
                                          <p:spTgt spid="12318"/>
                                        </p:tgtEl>
                                        <p:attrNameLst>
                                          <p:attrName>ppt_h</p:attrName>
                                        </p:attrNameLst>
                                      </p:cBhvr>
                                      <p:tavLst>
                                        <p:tav tm="0">
                                          <p:val>
                                            <p:fltVal val="0"/>
                                          </p:val>
                                        </p:tav>
                                        <p:tav tm="100000">
                                          <p:val>
                                            <p:strVal val="#ppt_h"/>
                                          </p:val>
                                        </p:tav>
                                      </p:tavLst>
                                    </p:anim>
                                    <p:animEffect transition="in" filter="fade">
                                      <p:cBhvr>
                                        <p:cTn id="154" dur="500"/>
                                        <p:tgtEl>
                                          <p:spTgt spid="1231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42"/>
                                        </p:tgtEl>
                                        <p:attrNameLst>
                                          <p:attrName>style.visibility</p:attrName>
                                        </p:attrNameLst>
                                      </p:cBhvr>
                                      <p:to>
                                        <p:strVal val="visible"/>
                                      </p:to>
                                    </p:set>
                                    <p:anim calcmode="lin" valueType="num">
                                      <p:cBhvr>
                                        <p:cTn id="157" dur="500" fill="hold"/>
                                        <p:tgtEl>
                                          <p:spTgt spid="42"/>
                                        </p:tgtEl>
                                        <p:attrNameLst>
                                          <p:attrName>ppt_w</p:attrName>
                                        </p:attrNameLst>
                                      </p:cBhvr>
                                      <p:tavLst>
                                        <p:tav tm="0">
                                          <p:val>
                                            <p:fltVal val="0"/>
                                          </p:val>
                                        </p:tav>
                                        <p:tav tm="100000">
                                          <p:val>
                                            <p:strVal val="#ppt_w"/>
                                          </p:val>
                                        </p:tav>
                                      </p:tavLst>
                                    </p:anim>
                                    <p:anim calcmode="lin" valueType="num">
                                      <p:cBhvr>
                                        <p:cTn id="158" dur="500" fill="hold"/>
                                        <p:tgtEl>
                                          <p:spTgt spid="42"/>
                                        </p:tgtEl>
                                        <p:attrNameLst>
                                          <p:attrName>ppt_h</p:attrName>
                                        </p:attrNameLst>
                                      </p:cBhvr>
                                      <p:tavLst>
                                        <p:tav tm="0">
                                          <p:val>
                                            <p:fltVal val="0"/>
                                          </p:val>
                                        </p:tav>
                                        <p:tav tm="100000">
                                          <p:val>
                                            <p:strVal val="#ppt_h"/>
                                          </p:val>
                                        </p:tav>
                                      </p:tavLst>
                                    </p:anim>
                                    <p:animEffect transition="in" filter="fade">
                                      <p:cBhvr>
                                        <p:cTn id="159" dur="500"/>
                                        <p:tgtEl>
                                          <p:spTgt spid="42"/>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43"/>
                                        </p:tgtEl>
                                        <p:attrNameLst>
                                          <p:attrName>style.visibility</p:attrName>
                                        </p:attrNameLst>
                                      </p:cBhvr>
                                      <p:to>
                                        <p:strVal val="visible"/>
                                      </p:to>
                                    </p:set>
                                    <p:anim calcmode="lin" valueType="num">
                                      <p:cBhvr>
                                        <p:cTn id="162" dur="500" fill="hold"/>
                                        <p:tgtEl>
                                          <p:spTgt spid="43"/>
                                        </p:tgtEl>
                                        <p:attrNameLst>
                                          <p:attrName>ppt_w</p:attrName>
                                        </p:attrNameLst>
                                      </p:cBhvr>
                                      <p:tavLst>
                                        <p:tav tm="0">
                                          <p:val>
                                            <p:fltVal val="0"/>
                                          </p:val>
                                        </p:tav>
                                        <p:tav tm="100000">
                                          <p:val>
                                            <p:strVal val="#ppt_w"/>
                                          </p:val>
                                        </p:tav>
                                      </p:tavLst>
                                    </p:anim>
                                    <p:anim calcmode="lin" valueType="num">
                                      <p:cBhvr>
                                        <p:cTn id="163" dur="500" fill="hold"/>
                                        <p:tgtEl>
                                          <p:spTgt spid="43"/>
                                        </p:tgtEl>
                                        <p:attrNameLst>
                                          <p:attrName>ppt_h</p:attrName>
                                        </p:attrNameLst>
                                      </p:cBhvr>
                                      <p:tavLst>
                                        <p:tav tm="0">
                                          <p:val>
                                            <p:fltVal val="0"/>
                                          </p:val>
                                        </p:tav>
                                        <p:tav tm="100000">
                                          <p:val>
                                            <p:strVal val="#ppt_h"/>
                                          </p:val>
                                        </p:tav>
                                      </p:tavLst>
                                    </p:anim>
                                    <p:animEffect transition="in" filter="fade">
                                      <p:cBhvr>
                                        <p:cTn id="164" dur="500"/>
                                        <p:tgtEl>
                                          <p:spTgt spid="43"/>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44"/>
                                        </p:tgtEl>
                                        <p:attrNameLst>
                                          <p:attrName>style.visibility</p:attrName>
                                        </p:attrNameLst>
                                      </p:cBhvr>
                                      <p:to>
                                        <p:strVal val="visible"/>
                                      </p:to>
                                    </p:set>
                                    <p:anim calcmode="lin" valueType="num">
                                      <p:cBhvr>
                                        <p:cTn id="167" dur="500" fill="hold"/>
                                        <p:tgtEl>
                                          <p:spTgt spid="44"/>
                                        </p:tgtEl>
                                        <p:attrNameLst>
                                          <p:attrName>ppt_w</p:attrName>
                                        </p:attrNameLst>
                                      </p:cBhvr>
                                      <p:tavLst>
                                        <p:tav tm="0">
                                          <p:val>
                                            <p:fltVal val="0"/>
                                          </p:val>
                                        </p:tav>
                                        <p:tav tm="100000">
                                          <p:val>
                                            <p:strVal val="#ppt_w"/>
                                          </p:val>
                                        </p:tav>
                                      </p:tavLst>
                                    </p:anim>
                                    <p:anim calcmode="lin" valueType="num">
                                      <p:cBhvr>
                                        <p:cTn id="168" dur="500" fill="hold"/>
                                        <p:tgtEl>
                                          <p:spTgt spid="44"/>
                                        </p:tgtEl>
                                        <p:attrNameLst>
                                          <p:attrName>ppt_h</p:attrName>
                                        </p:attrNameLst>
                                      </p:cBhvr>
                                      <p:tavLst>
                                        <p:tav tm="0">
                                          <p:val>
                                            <p:fltVal val="0"/>
                                          </p:val>
                                        </p:tav>
                                        <p:tav tm="100000">
                                          <p:val>
                                            <p:strVal val="#ppt_h"/>
                                          </p:val>
                                        </p:tav>
                                      </p:tavLst>
                                    </p:anim>
                                    <p:animEffect transition="in" filter="fade">
                                      <p:cBhvr>
                                        <p:cTn id="169" dur="500"/>
                                        <p:tgtEl>
                                          <p:spTgt spid="4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5"/>
                                        </p:tgtEl>
                                        <p:attrNameLst>
                                          <p:attrName>style.visibility</p:attrName>
                                        </p:attrNameLst>
                                      </p:cBhvr>
                                      <p:to>
                                        <p:strVal val="visible"/>
                                      </p:to>
                                    </p:set>
                                    <p:anim calcmode="lin" valueType="num">
                                      <p:cBhvr>
                                        <p:cTn id="172" dur="500" fill="hold"/>
                                        <p:tgtEl>
                                          <p:spTgt spid="45"/>
                                        </p:tgtEl>
                                        <p:attrNameLst>
                                          <p:attrName>ppt_w</p:attrName>
                                        </p:attrNameLst>
                                      </p:cBhvr>
                                      <p:tavLst>
                                        <p:tav tm="0">
                                          <p:val>
                                            <p:fltVal val="0"/>
                                          </p:val>
                                        </p:tav>
                                        <p:tav tm="100000">
                                          <p:val>
                                            <p:strVal val="#ppt_w"/>
                                          </p:val>
                                        </p:tav>
                                      </p:tavLst>
                                    </p:anim>
                                    <p:anim calcmode="lin" valueType="num">
                                      <p:cBhvr>
                                        <p:cTn id="173" dur="500" fill="hold"/>
                                        <p:tgtEl>
                                          <p:spTgt spid="45"/>
                                        </p:tgtEl>
                                        <p:attrNameLst>
                                          <p:attrName>ppt_h</p:attrName>
                                        </p:attrNameLst>
                                      </p:cBhvr>
                                      <p:tavLst>
                                        <p:tav tm="0">
                                          <p:val>
                                            <p:fltVal val="0"/>
                                          </p:val>
                                        </p:tav>
                                        <p:tav tm="100000">
                                          <p:val>
                                            <p:strVal val="#ppt_h"/>
                                          </p:val>
                                        </p:tav>
                                      </p:tavLst>
                                    </p:anim>
                                    <p:animEffect transition="in" filter="fade">
                                      <p:cBhvr>
                                        <p:cTn id="174" dur="500"/>
                                        <p:tgtEl>
                                          <p:spTgt spid="4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6"/>
                                        </p:tgtEl>
                                        <p:attrNameLst>
                                          <p:attrName>style.visibility</p:attrName>
                                        </p:attrNameLst>
                                      </p:cBhvr>
                                      <p:to>
                                        <p:strVal val="visible"/>
                                      </p:to>
                                    </p:set>
                                    <p:anim calcmode="lin" valueType="num">
                                      <p:cBhvr>
                                        <p:cTn id="177" dur="500" fill="hold"/>
                                        <p:tgtEl>
                                          <p:spTgt spid="46"/>
                                        </p:tgtEl>
                                        <p:attrNameLst>
                                          <p:attrName>ppt_w</p:attrName>
                                        </p:attrNameLst>
                                      </p:cBhvr>
                                      <p:tavLst>
                                        <p:tav tm="0">
                                          <p:val>
                                            <p:fltVal val="0"/>
                                          </p:val>
                                        </p:tav>
                                        <p:tav tm="100000">
                                          <p:val>
                                            <p:strVal val="#ppt_w"/>
                                          </p:val>
                                        </p:tav>
                                      </p:tavLst>
                                    </p:anim>
                                    <p:anim calcmode="lin" valueType="num">
                                      <p:cBhvr>
                                        <p:cTn id="178" dur="500" fill="hold"/>
                                        <p:tgtEl>
                                          <p:spTgt spid="46"/>
                                        </p:tgtEl>
                                        <p:attrNameLst>
                                          <p:attrName>ppt_h</p:attrName>
                                        </p:attrNameLst>
                                      </p:cBhvr>
                                      <p:tavLst>
                                        <p:tav tm="0">
                                          <p:val>
                                            <p:fltVal val="0"/>
                                          </p:val>
                                        </p:tav>
                                        <p:tav tm="100000">
                                          <p:val>
                                            <p:strVal val="#ppt_h"/>
                                          </p:val>
                                        </p:tav>
                                      </p:tavLst>
                                    </p:anim>
                                    <p:animEffect transition="in" filter="fade">
                                      <p:cBhvr>
                                        <p:cTn id="179" dur="500"/>
                                        <p:tgtEl>
                                          <p:spTgt spid="46"/>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7"/>
                                        </p:tgtEl>
                                        <p:attrNameLst>
                                          <p:attrName>style.visibility</p:attrName>
                                        </p:attrNameLst>
                                      </p:cBhvr>
                                      <p:to>
                                        <p:strVal val="visible"/>
                                      </p:to>
                                    </p:set>
                                    <p:anim calcmode="lin" valueType="num">
                                      <p:cBhvr>
                                        <p:cTn id="182" dur="500" fill="hold"/>
                                        <p:tgtEl>
                                          <p:spTgt spid="47"/>
                                        </p:tgtEl>
                                        <p:attrNameLst>
                                          <p:attrName>ppt_w</p:attrName>
                                        </p:attrNameLst>
                                      </p:cBhvr>
                                      <p:tavLst>
                                        <p:tav tm="0">
                                          <p:val>
                                            <p:fltVal val="0"/>
                                          </p:val>
                                        </p:tav>
                                        <p:tav tm="100000">
                                          <p:val>
                                            <p:strVal val="#ppt_w"/>
                                          </p:val>
                                        </p:tav>
                                      </p:tavLst>
                                    </p:anim>
                                    <p:anim calcmode="lin" valueType="num">
                                      <p:cBhvr>
                                        <p:cTn id="183" dur="500" fill="hold"/>
                                        <p:tgtEl>
                                          <p:spTgt spid="47"/>
                                        </p:tgtEl>
                                        <p:attrNameLst>
                                          <p:attrName>ppt_h</p:attrName>
                                        </p:attrNameLst>
                                      </p:cBhvr>
                                      <p:tavLst>
                                        <p:tav tm="0">
                                          <p:val>
                                            <p:fltVal val="0"/>
                                          </p:val>
                                        </p:tav>
                                        <p:tav tm="100000">
                                          <p:val>
                                            <p:strVal val="#ppt_h"/>
                                          </p:val>
                                        </p:tav>
                                      </p:tavLst>
                                    </p:anim>
                                    <p:animEffect transition="in" filter="fade">
                                      <p:cBhvr>
                                        <p:cTn id="184" dur="500"/>
                                        <p:tgtEl>
                                          <p:spTgt spid="47"/>
                                        </p:tgtEl>
                                      </p:cBhvr>
                                    </p:animEffect>
                                  </p:childTnLst>
                                </p:cTn>
                              </p:par>
                              <p:par>
                                <p:cTn id="185" presetID="53" presetClass="entr" presetSubtype="16" fill="hold" nodeType="withEffect">
                                  <p:stCondLst>
                                    <p:cond delay="0"/>
                                  </p:stCondLst>
                                  <p:childTnLst>
                                    <p:set>
                                      <p:cBhvr>
                                        <p:cTn id="186" dur="1" fill="hold">
                                          <p:stCondLst>
                                            <p:cond delay="0"/>
                                          </p:stCondLst>
                                        </p:cTn>
                                        <p:tgtEl>
                                          <p:spTgt spid="12325"/>
                                        </p:tgtEl>
                                        <p:attrNameLst>
                                          <p:attrName>style.visibility</p:attrName>
                                        </p:attrNameLst>
                                      </p:cBhvr>
                                      <p:to>
                                        <p:strVal val="visible"/>
                                      </p:to>
                                    </p:set>
                                    <p:anim calcmode="lin" valueType="num">
                                      <p:cBhvr>
                                        <p:cTn id="187" dur="500" fill="hold"/>
                                        <p:tgtEl>
                                          <p:spTgt spid="12325"/>
                                        </p:tgtEl>
                                        <p:attrNameLst>
                                          <p:attrName>ppt_w</p:attrName>
                                        </p:attrNameLst>
                                      </p:cBhvr>
                                      <p:tavLst>
                                        <p:tav tm="0">
                                          <p:val>
                                            <p:fltVal val="0"/>
                                          </p:val>
                                        </p:tav>
                                        <p:tav tm="100000">
                                          <p:val>
                                            <p:strVal val="#ppt_w"/>
                                          </p:val>
                                        </p:tav>
                                      </p:tavLst>
                                    </p:anim>
                                    <p:anim calcmode="lin" valueType="num">
                                      <p:cBhvr>
                                        <p:cTn id="188" dur="500" fill="hold"/>
                                        <p:tgtEl>
                                          <p:spTgt spid="12325"/>
                                        </p:tgtEl>
                                        <p:attrNameLst>
                                          <p:attrName>ppt_h</p:attrName>
                                        </p:attrNameLst>
                                      </p:cBhvr>
                                      <p:tavLst>
                                        <p:tav tm="0">
                                          <p:val>
                                            <p:fltVal val="0"/>
                                          </p:val>
                                        </p:tav>
                                        <p:tav tm="100000">
                                          <p:val>
                                            <p:strVal val="#ppt_h"/>
                                          </p:val>
                                        </p:tav>
                                      </p:tavLst>
                                    </p:anim>
                                    <p:animEffect transition="in" filter="fade">
                                      <p:cBhvr>
                                        <p:cTn id="189" dur="500"/>
                                        <p:tgtEl>
                                          <p:spTgt spid="12325"/>
                                        </p:tgtEl>
                                      </p:cBhvr>
                                    </p:animEffect>
                                  </p:childTnLst>
                                </p:cTn>
                              </p:par>
                              <p:par>
                                <p:cTn id="190" presetID="53" presetClass="entr" presetSubtype="16" fill="hold" nodeType="withEffect">
                                  <p:stCondLst>
                                    <p:cond delay="0"/>
                                  </p:stCondLst>
                                  <p:childTnLst>
                                    <p:set>
                                      <p:cBhvr>
                                        <p:cTn id="191" dur="1" fill="hold">
                                          <p:stCondLst>
                                            <p:cond delay="0"/>
                                          </p:stCondLst>
                                        </p:cTn>
                                        <p:tgtEl>
                                          <p:spTgt spid="12326"/>
                                        </p:tgtEl>
                                        <p:attrNameLst>
                                          <p:attrName>style.visibility</p:attrName>
                                        </p:attrNameLst>
                                      </p:cBhvr>
                                      <p:to>
                                        <p:strVal val="visible"/>
                                      </p:to>
                                    </p:set>
                                    <p:anim calcmode="lin" valueType="num">
                                      <p:cBhvr>
                                        <p:cTn id="192" dur="500" fill="hold"/>
                                        <p:tgtEl>
                                          <p:spTgt spid="12326"/>
                                        </p:tgtEl>
                                        <p:attrNameLst>
                                          <p:attrName>ppt_w</p:attrName>
                                        </p:attrNameLst>
                                      </p:cBhvr>
                                      <p:tavLst>
                                        <p:tav tm="0">
                                          <p:val>
                                            <p:fltVal val="0"/>
                                          </p:val>
                                        </p:tav>
                                        <p:tav tm="100000">
                                          <p:val>
                                            <p:strVal val="#ppt_w"/>
                                          </p:val>
                                        </p:tav>
                                      </p:tavLst>
                                    </p:anim>
                                    <p:anim calcmode="lin" valueType="num">
                                      <p:cBhvr>
                                        <p:cTn id="193" dur="500" fill="hold"/>
                                        <p:tgtEl>
                                          <p:spTgt spid="12326"/>
                                        </p:tgtEl>
                                        <p:attrNameLst>
                                          <p:attrName>ppt_h</p:attrName>
                                        </p:attrNameLst>
                                      </p:cBhvr>
                                      <p:tavLst>
                                        <p:tav tm="0">
                                          <p:val>
                                            <p:fltVal val="0"/>
                                          </p:val>
                                        </p:tav>
                                        <p:tav tm="100000">
                                          <p:val>
                                            <p:strVal val="#ppt_h"/>
                                          </p:val>
                                        </p:tav>
                                      </p:tavLst>
                                    </p:anim>
                                    <p:animEffect transition="in" filter="fade">
                                      <p:cBhvr>
                                        <p:cTn id="194" dur="500"/>
                                        <p:tgtEl>
                                          <p:spTgt spid="12326"/>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48"/>
                                        </p:tgtEl>
                                        <p:attrNameLst>
                                          <p:attrName>style.visibility</p:attrName>
                                        </p:attrNameLst>
                                      </p:cBhvr>
                                      <p:to>
                                        <p:strVal val="visible"/>
                                      </p:to>
                                    </p:set>
                                    <p:anim calcmode="lin" valueType="num">
                                      <p:cBhvr>
                                        <p:cTn id="197" dur="500" fill="hold"/>
                                        <p:tgtEl>
                                          <p:spTgt spid="48"/>
                                        </p:tgtEl>
                                        <p:attrNameLst>
                                          <p:attrName>ppt_w</p:attrName>
                                        </p:attrNameLst>
                                      </p:cBhvr>
                                      <p:tavLst>
                                        <p:tav tm="0">
                                          <p:val>
                                            <p:fltVal val="0"/>
                                          </p:val>
                                        </p:tav>
                                        <p:tav tm="100000">
                                          <p:val>
                                            <p:strVal val="#ppt_w"/>
                                          </p:val>
                                        </p:tav>
                                      </p:tavLst>
                                    </p:anim>
                                    <p:anim calcmode="lin" valueType="num">
                                      <p:cBhvr>
                                        <p:cTn id="198" dur="500" fill="hold"/>
                                        <p:tgtEl>
                                          <p:spTgt spid="48"/>
                                        </p:tgtEl>
                                        <p:attrNameLst>
                                          <p:attrName>ppt_h</p:attrName>
                                        </p:attrNameLst>
                                      </p:cBhvr>
                                      <p:tavLst>
                                        <p:tav tm="0">
                                          <p:val>
                                            <p:fltVal val="0"/>
                                          </p:val>
                                        </p:tav>
                                        <p:tav tm="100000">
                                          <p:val>
                                            <p:strVal val="#ppt_h"/>
                                          </p:val>
                                        </p:tav>
                                      </p:tavLst>
                                    </p:anim>
                                    <p:animEffect transition="in" filter="fade">
                                      <p:cBhvr>
                                        <p:cTn id="199" dur="500"/>
                                        <p:tgtEl>
                                          <p:spTgt spid="48"/>
                                        </p:tgtEl>
                                      </p:cBhvr>
                                    </p:animEffect>
                                  </p:childTnLst>
                                </p:cTn>
                              </p:par>
                              <p:par>
                                <p:cTn id="200" presetID="53" presetClass="entr" presetSubtype="16" fill="hold" nodeType="withEffect">
                                  <p:stCondLst>
                                    <p:cond delay="0"/>
                                  </p:stCondLst>
                                  <p:childTnLst>
                                    <p:set>
                                      <p:cBhvr>
                                        <p:cTn id="201" dur="1" fill="hold">
                                          <p:stCondLst>
                                            <p:cond delay="0"/>
                                          </p:stCondLst>
                                        </p:cTn>
                                        <p:tgtEl>
                                          <p:spTgt spid="12328"/>
                                        </p:tgtEl>
                                        <p:attrNameLst>
                                          <p:attrName>style.visibility</p:attrName>
                                        </p:attrNameLst>
                                      </p:cBhvr>
                                      <p:to>
                                        <p:strVal val="visible"/>
                                      </p:to>
                                    </p:set>
                                    <p:anim calcmode="lin" valueType="num">
                                      <p:cBhvr>
                                        <p:cTn id="202" dur="500" fill="hold"/>
                                        <p:tgtEl>
                                          <p:spTgt spid="12328"/>
                                        </p:tgtEl>
                                        <p:attrNameLst>
                                          <p:attrName>ppt_w</p:attrName>
                                        </p:attrNameLst>
                                      </p:cBhvr>
                                      <p:tavLst>
                                        <p:tav tm="0">
                                          <p:val>
                                            <p:fltVal val="0"/>
                                          </p:val>
                                        </p:tav>
                                        <p:tav tm="100000">
                                          <p:val>
                                            <p:strVal val="#ppt_w"/>
                                          </p:val>
                                        </p:tav>
                                      </p:tavLst>
                                    </p:anim>
                                    <p:anim calcmode="lin" valueType="num">
                                      <p:cBhvr>
                                        <p:cTn id="203" dur="500" fill="hold"/>
                                        <p:tgtEl>
                                          <p:spTgt spid="12328"/>
                                        </p:tgtEl>
                                        <p:attrNameLst>
                                          <p:attrName>ppt_h</p:attrName>
                                        </p:attrNameLst>
                                      </p:cBhvr>
                                      <p:tavLst>
                                        <p:tav tm="0">
                                          <p:val>
                                            <p:fltVal val="0"/>
                                          </p:val>
                                        </p:tav>
                                        <p:tav tm="100000">
                                          <p:val>
                                            <p:strVal val="#ppt_h"/>
                                          </p:val>
                                        </p:tav>
                                      </p:tavLst>
                                    </p:anim>
                                    <p:animEffect transition="in" filter="fade">
                                      <p:cBhvr>
                                        <p:cTn id="204" dur="500"/>
                                        <p:tgtEl>
                                          <p:spTgt spid="12328"/>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9"/>
                                        </p:tgtEl>
                                        <p:attrNameLst>
                                          <p:attrName>style.visibility</p:attrName>
                                        </p:attrNameLst>
                                      </p:cBhvr>
                                      <p:to>
                                        <p:strVal val="visible"/>
                                      </p:to>
                                    </p:set>
                                    <p:anim calcmode="lin" valueType="num">
                                      <p:cBhvr>
                                        <p:cTn id="207" dur="500" fill="hold"/>
                                        <p:tgtEl>
                                          <p:spTgt spid="49"/>
                                        </p:tgtEl>
                                        <p:attrNameLst>
                                          <p:attrName>ppt_w</p:attrName>
                                        </p:attrNameLst>
                                      </p:cBhvr>
                                      <p:tavLst>
                                        <p:tav tm="0">
                                          <p:val>
                                            <p:fltVal val="0"/>
                                          </p:val>
                                        </p:tav>
                                        <p:tav tm="100000">
                                          <p:val>
                                            <p:strVal val="#ppt_w"/>
                                          </p:val>
                                        </p:tav>
                                      </p:tavLst>
                                    </p:anim>
                                    <p:anim calcmode="lin" valueType="num">
                                      <p:cBhvr>
                                        <p:cTn id="208" dur="500" fill="hold"/>
                                        <p:tgtEl>
                                          <p:spTgt spid="49"/>
                                        </p:tgtEl>
                                        <p:attrNameLst>
                                          <p:attrName>ppt_h</p:attrName>
                                        </p:attrNameLst>
                                      </p:cBhvr>
                                      <p:tavLst>
                                        <p:tav tm="0">
                                          <p:val>
                                            <p:fltVal val="0"/>
                                          </p:val>
                                        </p:tav>
                                        <p:tav tm="100000">
                                          <p:val>
                                            <p:strVal val="#ppt_h"/>
                                          </p:val>
                                        </p:tav>
                                      </p:tavLst>
                                    </p:anim>
                                    <p:animEffect transition="in" filter="fade">
                                      <p:cBhvr>
                                        <p:cTn id="209" dur="500"/>
                                        <p:tgtEl>
                                          <p:spTgt spid="49"/>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51"/>
                                        </p:tgtEl>
                                        <p:attrNameLst>
                                          <p:attrName>style.visibility</p:attrName>
                                        </p:attrNameLst>
                                      </p:cBhvr>
                                      <p:to>
                                        <p:strVal val="visible"/>
                                      </p:to>
                                    </p:set>
                                    <p:anim calcmode="lin" valueType="num">
                                      <p:cBhvr>
                                        <p:cTn id="217" dur="500" fill="hold"/>
                                        <p:tgtEl>
                                          <p:spTgt spid="51"/>
                                        </p:tgtEl>
                                        <p:attrNameLst>
                                          <p:attrName>ppt_w</p:attrName>
                                        </p:attrNameLst>
                                      </p:cBhvr>
                                      <p:tavLst>
                                        <p:tav tm="0">
                                          <p:val>
                                            <p:fltVal val="0"/>
                                          </p:val>
                                        </p:tav>
                                        <p:tav tm="100000">
                                          <p:val>
                                            <p:strVal val="#ppt_w"/>
                                          </p:val>
                                        </p:tav>
                                      </p:tavLst>
                                    </p:anim>
                                    <p:anim calcmode="lin" valueType="num">
                                      <p:cBhvr>
                                        <p:cTn id="218" dur="500" fill="hold"/>
                                        <p:tgtEl>
                                          <p:spTgt spid="51"/>
                                        </p:tgtEl>
                                        <p:attrNameLst>
                                          <p:attrName>ppt_h</p:attrName>
                                        </p:attrNameLst>
                                      </p:cBhvr>
                                      <p:tavLst>
                                        <p:tav tm="0">
                                          <p:val>
                                            <p:fltVal val="0"/>
                                          </p:val>
                                        </p:tav>
                                        <p:tav tm="100000">
                                          <p:val>
                                            <p:strVal val="#ppt_h"/>
                                          </p:val>
                                        </p:tav>
                                      </p:tavLst>
                                    </p:anim>
                                    <p:animEffect transition="in" filter="fade">
                                      <p:cBhvr>
                                        <p:cTn id="219" dur="500"/>
                                        <p:tgtEl>
                                          <p:spTgt spid="51"/>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52"/>
                                        </p:tgtEl>
                                        <p:attrNameLst>
                                          <p:attrName>style.visibility</p:attrName>
                                        </p:attrNameLst>
                                      </p:cBhvr>
                                      <p:to>
                                        <p:strVal val="visible"/>
                                      </p:to>
                                    </p:set>
                                    <p:anim calcmode="lin" valueType="num">
                                      <p:cBhvr>
                                        <p:cTn id="222" dur="500" fill="hold"/>
                                        <p:tgtEl>
                                          <p:spTgt spid="52"/>
                                        </p:tgtEl>
                                        <p:attrNameLst>
                                          <p:attrName>ppt_w</p:attrName>
                                        </p:attrNameLst>
                                      </p:cBhvr>
                                      <p:tavLst>
                                        <p:tav tm="0">
                                          <p:val>
                                            <p:fltVal val="0"/>
                                          </p:val>
                                        </p:tav>
                                        <p:tav tm="100000">
                                          <p:val>
                                            <p:strVal val="#ppt_w"/>
                                          </p:val>
                                        </p:tav>
                                      </p:tavLst>
                                    </p:anim>
                                    <p:anim calcmode="lin" valueType="num">
                                      <p:cBhvr>
                                        <p:cTn id="223" dur="500" fill="hold"/>
                                        <p:tgtEl>
                                          <p:spTgt spid="52"/>
                                        </p:tgtEl>
                                        <p:attrNameLst>
                                          <p:attrName>ppt_h</p:attrName>
                                        </p:attrNameLst>
                                      </p:cBhvr>
                                      <p:tavLst>
                                        <p:tav tm="0">
                                          <p:val>
                                            <p:fltVal val="0"/>
                                          </p:val>
                                        </p:tav>
                                        <p:tav tm="100000">
                                          <p:val>
                                            <p:strVal val="#ppt_h"/>
                                          </p:val>
                                        </p:tav>
                                      </p:tavLst>
                                    </p:anim>
                                    <p:animEffect transition="in" filter="fade">
                                      <p:cBhvr>
                                        <p:cTn id="224" dur="500"/>
                                        <p:tgtEl>
                                          <p:spTgt spid="52"/>
                                        </p:tgtEl>
                                      </p:cBhvr>
                                    </p:animEffect>
                                  </p:childTnLst>
                                </p:cTn>
                              </p:par>
                              <p:par>
                                <p:cTn id="225" presetID="53" presetClass="entr" presetSubtype="16" fill="hold" nodeType="withEffect">
                                  <p:stCondLst>
                                    <p:cond delay="0"/>
                                  </p:stCondLst>
                                  <p:childTnLst>
                                    <p:set>
                                      <p:cBhvr>
                                        <p:cTn id="226" dur="1" fill="hold">
                                          <p:stCondLst>
                                            <p:cond delay="0"/>
                                          </p:stCondLst>
                                        </p:cTn>
                                        <p:tgtEl>
                                          <p:spTgt spid="12333"/>
                                        </p:tgtEl>
                                        <p:attrNameLst>
                                          <p:attrName>style.visibility</p:attrName>
                                        </p:attrNameLst>
                                      </p:cBhvr>
                                      <p:to>
                                        <p:strVal val="visible"/>
                                      </p:to>
                                    </p:set>
                                    <p:anim calcmode="lin" valueType="num">
                                      <p:cBhvr>
                                        <p:cTn id="227" dur="500" fill="hold"/>
                                        <p:tgtEl>
                                          <p:spTgt spid="12333"/>
                                        </p:tgtEl>
                                        <p:attrNameLst>
                                          <p:attrName>ppt_w</p:attrName>
                                        </p:attrNameLst>
                                      </p:cBhvr>
                                      <p:tavLst>
                                        <p:tav tm="0">
                                          <p:val>
                                            <p:fltVal val="0"/>
                                          </p:val>
                                        </p:tav>
                                        <p:tav tm="100000">
                                          <p:val>
                                            <p:strVal val="#ppt_w"/>
                                          </p:val>
                                        </p:tav>
                                      </p:tavLst>
                                    </p:anim>
                                    <p:anim calcmode="lin" valueType="num">
                                      <p:cBhvr>
                                        <p:cTn id="228" dur="500" fill="hold"/>
                                        <p:tgtEl>
                                          <p:spTgt spid="12333"/>
                                        </p:tgtEl>
                                        <p:attrNameLst>
                                          <p:attrName>ppt_h</p:attrName>
                                        </p:attrNameLst>
                                      </p:cBhvr>
                                      <p:tavLst>
                                        <p:tav tm="0">
                                          <p:val>
                                            <p:fltVal val="0"/>
                                          </p:val>
                                        </p:tav>
                                        <p:tav tm="100000">
                                          <p:val>
                                            <p:strVal val="#ppt_h"/>
                                          </p:val>
                                        </p:tav>
                                      </p:tavLst>
                                    </p:anim>
                                    <p:animEffect transition="in" filter="fade">
                                      <p:cBhvr>
                                        <p:cTn id="229" dur="500"/>
                                        <p:tgtEl>
                                          <p:spTgt spid="12333"/>
                                        </p:tgtEl>
                                      </p:cBhvr>
                                    </p:animEffect>
                                  </p:childTnLst>
                                </p:cTn>
                              </p:par>
                              <p:par>
                                <p:cTn id="230" presetID="53" presetClass="entr" presetSubtype="16" fill="hold" grpId="0" nodeType="withEffect" nodePh="1">
                                  <p:stCondLst>
                                    <p:cond delay="0"/>
                                  </p:stCondLst>
                                  <p:endCondLst>
                                    <p:cond evt="begin" delay="0">
                                      <p:tn val="230"/>
                                    </p:cond>
                                  </p:endCondLst>
                                  <p:childTnLst>
                                    <p:set>
                                      <p:cBhvr>
                                        <p:cTn id="231" dur="1" fill="hold">
                                          <p:stCondLst>
                                            <p:cond delay="0"/>
                                          </p:stCondLst>
                                        </p:cTn>
                                        <p:tgtEl>
                                          <p:spTgt spid="53"/>
                                        </p:tgtEl>
                                        <p:attrNameLst>
                                          <p:attrName>style.visibility</p:attrName>
                                        </p:attrNameLst>
                                      </p:cBhvr>
                                      <p:to>
                                        <p:strVal val="visible"/>
                                      </p:to>
                                    </p:set>
                                    <p:anim calcmode="lin" valueType="num">
                                      <p:cBhvr>
                                        <p:cTn id="232" dur="500" fill="hold"/>
                                        <p:tgtEl>
                                          <p:spTgt spid="53"/>
                                        </p:tgtEl>
                                        <p:attrNameLst>
                                          <p:attrName>ppt_w</p:attrName>
                                        </p:attrNameLst>
                                      </p:cBhvr>
                                      <p:tavLst>
                                        <p:tav tm="0">
                                          <p:val>
                                            <p:fltVal val="0"/>
                                          </p:val>
                                        </p:tav>
                                        <p:tav tm="100000">
                                          <p:val>
                                            <p:strVal val="#ppt_w"/>
                                          </p:val>
                                        </p:tav>
                                      </p:tavLst>
                                    </p:anim>
                                    <p:anim calcmode="lin" valueType="num">
                                      <p:cBhvr>
                                        <p:cTn id="233" dur="500" fill="hold"/>
                                        <p:tgtEl>
                                          <p:spTgt spid="53"/>
                                        </p:tgtEl>
                                        <p:attrNameLst>
                                          <p:attrName>ppt_h</p:attrName>
                                        </p:attrNameLst>
                                      </p:cBhvr>
                                      <p:tavLst>
                                        <p:tav tm="0">
                                          <p:val>
                                            <p:fltVal val="0"/>
                                          </p:val>
                                        </p:tav>
                                        <p:tav tm="100000">
                                          <p:val>
                                            <p:strVal val="#ppt_h"/>
                                          </p:val>
                                        </p:tav>
                                      </p:tavLst>
                                    </p:anim>
                                    <p:animEffect transition="in" filter="fade">
                                      <p:cBhvr>
                                        <p:cTn id="234" dur="500"/>
                                        <p:tgtEl>
                                          <p:spTgt spid="53"/>
                                        </p:tgtEl>
                                      </p:cBhvr>
                                    </p:animEffect>
                                  </p:childTnLst>
                                </p:cTn>
                              </p:par>
                              <p:par>
                                <p:cTn id="235" presetID="53" presetClass="entr" presetSubtype="16" fill="hold" nodeType="withEffect">
                                  <p:stCondLst>
                                    <p:cond delay="0"/>
                                  </p:stCondLst>
                                  <p:childTnLst>
                                    <p:set>
                                      <p:cBhvr>
                                        <p:cTn id="236" dur="1" fill="hold">
                                          <p:stCondLst>
                                            <p:cond delay="0"/>
                                          </p:stCondLst>
                                        </p:cTn>
                                        <p:tgtEl>
                                          <p:spTgt spid="12335"/>
                                        </p:tgtEl>
                                        <p:attrNameLst>
                                          <p:attrName>style.visibility</p:attrName>
                                        </p:attrNameLst>
                                      </p:cBhvr>
                                      <p:to>
                                        <p:strVal val="visible"/>
                                      </p:to>
                                    </p:set>
                                    <p:anim calcmode="lin" valueType="num">
                                      <p:cBhvr>
                                        <p:cTn id="237" dur="500" fill="hold"/>
                                        <p:tgtEl>
                                          <p:spTgt spid="12335"/>
                                        </p:tgtEl>
                                        <p:attrNameLst>
                                          <p:attrName>ppt_w</p:attrName>
                                        </p:attrNameLst>
                                      </p:cBhvr>
                                      <p:tavLst>
                                        <p:tav tm="0">
                                          <p:val>
                                            <p:fltVal val="0"/>
                                          </p:val>
                                        </p:tav>
                                        <p:tav tm="100000">
                                          <p:val>
                                            <p:strVal val="#ppt_w"/>
                                          </p:val>
                                        </p:tav>
                                      </p:tavLst>
                                    </p:anim>
                                    <p:anim calcmode="lin" valueType="num">
                                      <p:cBhvr>
                                        <p:cTn id="238" dur="500" fill="hold"/>
                                        <p:tgtEl>
                                          <p:spTgt spid="12335"/>
                                        </p:tgtEl>
                                        <p:attrNameLst>
                                          <p:attrName>ppt_h</p:attrName>
                                        </p:attrNameLst>
                                      </p:cBhvr>
                                      <p:tavLst>
                                        <p:tav tm="0">
                                          <p:val>
                                            <p:fltVal val="0"/>
                                          </p:val>
                                        </p:tav>
                                        <p:tav tm="100000">
                                          <p:val>
                                            <p:strVal val="#ppt_h"/>
                                          </p:val>
                                        </p:tav>
                                      </p:tavLst>
                                    </p:anim>
                                    <p:animEffect transition="in" filter="fade">
                                      <p:cBhvr>
                                        <p:cTn id="239" dur="500"/>
                                        <p:tgtEl>
                                          <p:spTgt spid="12335"/>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54"/>
                                        </p:tgtEl>
                                        <p:attrNameLst>
                                          <p:attrName>style.visibility</p:attrName>
                                        </p:attrNameLst>
                                      </p:cBhvr>
                                      <p:to>
                                        <p:strVal val="visible"/>
                                      </p:to>
                                    </p:set>
                                    <p:anim calcmode="lin" valueType="num">
                                      <p:cBhvr>
                                        <p:cTn id="242" dur="500" fill="hold"/>
                                        <p:tgtEl>
                                          <p:spTgt spid="54"/>
                                        </p:tgtEl>
                                        <p:attrNameLst>
                                          <p:attrName>ppt_w</p:attrName>
                                        </p:attrNameLst>
                                      </p:cBhvr>
                                      <p:tavLst>
                                        <p:tav tm="0">
                                          <p:val>
                                            <p:fltVal val="0"/>
                                          </p:val>
                                        </p:tav>
                                        <p:tav tm="100000">
                                          <p:val>
                                            <p:strVal val="#ppt_w"/>
                                          </p:val>
                                        </p:tav>
                                      </p:tavLst>
                                    </p:anim>
                                    <p:anim calcmode="lin" valueType="num">
                                      <p:cBhvr>
                                        <p:cTn id="243" dur="500" fill="hold"/>
                                        <p:tgtEl>
                                          <p:spTgt spid="54"/>
                                        </p:tgtEl>
                                        <p:attrNameLst>
                                          <p:attrName>ppt_h</p:attrName>
                                        </p:attrNameLst>
                                      </p:cBhvr>
                                      <p:tavLst>
                                        <p:tav tm="0">
                                          <p:val>
                                            <p:fltVal val="0"/>
                                          </p:val>
                                        </p:tav>
                                        <p:tav tm="100000">
                                          <p:val>
                                            <p:strVal val="#ppt_h"/>
                                          </p:val>
                                        </p:tav>
                                      </p:tavLst>
                                    </p:anim>
                                    <p:animEffect transition="in" filter="fade">
                                      <p:cBhvr>
                                        <p:cTn id="244" dur="500"/>
                                        <p:tgtEl>
                                          <p:spTgt spid="54"/>
                                        </p:tgtEl>
                                      </p:cBhvr>
                                    </p:animEffect>
                                  </p:childTnLst>
                                </p:cTn>
                              </p:par>
                              <p:par>
                                <p:cTn id="245" presetID="53" presetClass="entr" presetSubtype="16" fill="hold" nodeType="withEffect">
                                  <p:stCondLst>
                                    <p:cond delay="0"/>
                                  </p:stCondLst>
                                  <p:childTnLst>
                                    <p:set>
                                      <p:cBhvr>
                                        <p:cTn id="246" dur="1" fill="hold">
                                          <p:stCondLst>
                                            <p:cond delay="0"/>
                                          </p:stCondLst>
                                        </p:cTn>
                                        <p:tgtEl>
                                          <p:spTgt spid="12337"/>
                                        </p:tgtEl>
                                        <p:attrNameLst>
                                          <p:attrName>style.visibility</p:attrName>
                                        </p:attrNameLst>
                                      </p:cBhvr>
                                      <p:to>
                                        <p:strVal val="visible"/>
                                      </p:to>
                                    </p:set>
                                    <p:anim calcmode="lin" valueType="num">
                                      <p:cBhvr>
                                        <p:cTn id="247" dur="500" fill="hold"/>
                                        <p:tgtEl>
                                          <p:spTgt spid="12337"/>
                                        </p:tgtEl>
                                        <p:attrNameLst>
                                          <p:attrName>ppt_w</p:attrName>
                                        </p:attrNameLst>
                                      </p:cBhvr>
                                      <p:tavLst>
                                        <p:tav tm="0">
                                          <p:val>
                                            <p:fltVal val="0"/>
                                          </p:val>
                                        </p:tav>
                                        <p:tav tm="100000">
                                          <p:val>
                                            <p:strVal val="#ppt_w"/>
                                          </p:val>
                                        </p:tav>
                                      </p:tavLst>
                                    </p:anim>
                                    <p:anim calcmode="lin" valueType="num">
                                      <p:cBhvr>
                                        <p:cTn id="248" dur="500" fill="hold"/>
                                        <p:tgtEl>
                                          <p:spTgt spid="12337"/>
                                        </p:tgtEl>
                                        <p:attrNameLst>
                                          <p:attrName>ppt_h</p:attrName>
                                        </p:attrNameLst>
                                      </p:cBhvr>
                                      <p:tavLst>
                                        <p:tav tm="0">
                                          <p:val>
                                            <p:fltVal val="0"/>
                                          </p:val>
                                        </p:tav>
                                        <p:tav tm="100000">
                                          <p:val>
                                            <p:strVal val="#ppt_h"/>
                                          </p:val>
                                        </p:tav>
                                      </p:tavLst>
                                    </p:anim>
                                    <p:animEffect transition="in" filter="fade">
                                      <p:cBhvr>
                                        <p:cTn id="249" dur="500"/>
                                        <p:tgtEl>
                                          <p:spTgt spid="12337"/>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55"/>
                                        </p:tgtEl>
                                        <p:attrNameLst>
                                          <p:attrName>style.visibility</p:attrName>
                                        </p:attrNameLst>
                                      </p:cBhvr>
                                      <p:to>
                                        <p:strVal val="visible"/>
                                      </p:to>
                                    </p:set>
                                    <p:anim calcmode="lin" valueType="num">
                                      <p:cBhvr>
                                        <p:cTn id="252" dur="500" fill="hold"/>
                                        <p:tgtEl>
                                          <p:spTgt spid="55"/>
                                        </p:tgtEl>
                                        <p:attrNameLst>
                                          <p:attrName>ppt_w</p:attrName>
                                        </p:attrNameLst>
                                      </p:cBhvr>
                                      <p:tavLst>
                                        <p:tav tm="0">
                                          <p:val>
                                            <p:fltVal val="0"/>
                                          </p:val>
                                        </p:tav>
                                        <p:tav tm="100000">
                                          <p:val>
                                            <p:strVal val="#ppt_w"/>
                                          </p:val>
                                        </p:tav>
                                      </p:tavLst>
                                    </p:anim>
                                    <p:anim calcmode="lin" valueType="num">
                                      <p:cBhvr>
                                        <p:cTn id="253" dur="500" fill="hold"/>
                                        <p:tgtEl>
                                          <p:spTgt spid="55"/>
                                        </p:tgtEl>
                                        <p:attrNameLst>
                                          <p:attrName>ppt_h</p:attrName>
                                        </p:attrNameLst>
                                      </p:cBhvr>
                                      <p:tavLst>
                                        <p:tav tm="0">
                                          <p:val>
                                            <p:fltVal val="0"/>
                                          </p:val>
                                        </p:tav>
                                        <p:tav tm="100000">
                                          <p:val>
                                            <p:strVal val="#ppt_h"/>
                                          </p:val>
                                        </p:tav>
                                      </p:tavLst>
                                    </p:anim>
                                    <p:animEffect transition="in" filter="fade">
                                      <p:cBhvr>
                                        <p:cTn id="254" dur="500"/>
                                        <p:tgtEl>
                                          <p:spTgt spid="55"/>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56"/>
                                        </p:tgtEl>
                                        <p:attrNameLst>
                                          <p:attrName>style.visibility</p:attrName>
                                        </p:attrNameLst>
                                      </p:cBhvr>
                                      <p:to>
                                        <p:strVal val="visible"/>
                                      </p:to>
                                    </p:set>
                                    <p:anim calcmode="lin" valueType="num">
                                      <p:cBhvr>
                                        <p:cTn id="257" dur="500" fill="hold"/>
                                        <p:tgtEl>
                                          <p:spTgt spid="56"/>
                                        </p:tgtEl>
                                        <p:attrNameLst>
                                          <p:attrName>ppt_w</p:attrName>
                                        </p:attrNameLst>
                                      </p:cBhvr>
                                      <p:tavLst>
                                        <p:tav tm="0">
                                          <p:val>
                                            <p:fltVal val="0"/>
                                          </p:val>
                                        </p:tav>
                                        <p:tav tm="100000">
                                          <p:val>
                                            <p:strVal val="#ppt_w"/>
                                          </p:val>
                                        </p:tav>
                                      </p:tavLst>
                                    </p:anim>
                                    <p:anim calcmode="lin" valueType="num">
                                      <p:cBhvr>
                                        <p:cTn id="258" dur="500" fill="hold"/>
                                        <p:tgtEl>
                                          <p:spTgt spid="56"/>
                                        </p:tgtEl>
                                        <p:attrNameLst>
                                          <p:attrName>ppt_h</p:attrName>
                                        </p:attrNameLst>
                                      </p:cBhvr>
                                      <p:tavLst>
                                        <p:tav tm="0">
                                          <p:val>
                                            <p:fltVal val="0"/>
                                          </p:val>
                                        </p:tav>
                                        <p:tav tm="100000">
                                          <p:val>
                                            <p:strVal val="#ppt_h"/>
                                          </p:val>
                                        </p:tav>
                                      </p:tavLst>
                                    </p:anim>
                                    <p:animEffect transition="in" filter="fade">
                                      <p:cBhvr>
                                        <p:cTn id="259" dur="500"/>
                                        <p:tgtEl>
                                          <p:spTgt spid="56"/>
                                        </p:tgtEl>
                                      </p:cBhvr>
                                    </p:animEffect>
                                  </p:childTnLst>
                                </p:cTn>
                              </p:par>
                              <p:par>
                                <p:cTn id="260" presetID="53" presetClass="entr" presetSubtype="16" fill="hold" nodeType="withEffect">
                                  <p:stCondLst>
                                    <p:cond delay="0"/>
                                  </p:stCondLst>
                                  <p:childTnLst>
                                    <p:set>
                                      <p:cBhvr>
                                        <p:cTn id="261" dur="1" fill="hold">
                                          <p:stCondLst>
                                            <p:cond delay="0"/>
                                          </p:stCondLst>
                                        </p:cTn>
                                        <p:tgtEl>
                                          <p:spTgt spid="12340"/>
                                        </p:tgtEl>
                                        <p:attrNameLst>
                                          <p:attrName>style.visibility</p:attrName>
                                        </p:attrNameLst>
                                      </p:cBhvr>
                                      <p:to>
                                        <p:strVal val="visible"/>
                                      </p:to>
                                    </p:set>
                                    <p:anim calcmode="lin" valueType="num">
                                      <p:cBhvr>
                                        <p:cTn id="262" dur="500" fill="hold"/>
                                        <p:tgtEl>
                                          <p:spTgt spid="12340"/>
                                        </p:tgtEl>
                                        <p:attrNameLst>
                                          <p:attrName>ppt_w</p:attrName>
                                        </p:attrNameLst>
                                      </p:cBhvr>
                                      <p:tavLst>
                                        <p:tav tm="0">
                                          <p:val>
                                            <p:fltVal val="0"/>
                                          </p:val>
                                        </p:tav>
                                        <p:tav tm="100000">
                                          <p:val>
                                            <p:strVal val="#ppt_w"/>
                                          </p:val>
                                        </p:tav>
                                      </p:tavLst>
                                    </p:anim>
                                    <p:anim calcmode="lin" valueType="num">
                                      <p:cBhvr>
                                        <p:cTn id="263" dur="500" fill="hold"/>
                                        <p:tgtEl>
                                          <p:spTgt spid="12340"/>
                                        </p:tgtEl>
                                        <p:attrNameLst>
                                          <p:attrName>ppt_h</p:attrName>
                                        </p:attrNameLst>
                                      </p:cBhvr>
                                      <p:tavLst>
                                        <p:tav tm="0">
                                          <p:val>
                                            <p:fltVal val="0"/>
                                          </p:val>
                                        </p:tav>
                                        <p:tav tm="100000">
                                          <p:val>
                                            <p:strVal val="#ppt_h"/>
                                          </p:val>
                                        </p:tav>
                                      </p:tavLst>
                                    </p:anim>
                                    <p:animEffect transition="in" filter="fade">
                                      <p:cBhvr>
                                        <p:cTn id="264" dur="500"/>
                                        <p:tgtEl>
                                          <p:spTgt spid="12340"/>
                                        </p:tgtEl>
                                      </p:cBhvr>
                                    </p:animEffect>
                                  </p:childTnLst>
                                </p:cTn>
                              </p:par>
                              <p:par>
                                <p:cTn id="265" presetID="53" presetClass="entr" presetSubtype="16" fill="hold" nodeType="withEffect">
                                  <p:stCondLst>
                                    <p:cond delay="0"/>
                                  </p:stCondLst>
                                  <p:childTnLst>
                                    <p:set>
                                      <p:cBhvr>
                                        <p:cTn id="266" dur="1" fill="hold">
                                          <p:stCondLst>
                                            <p:cond delay="0"/>
                                          </p:stCondLst>
                                        </p:cTn>
                                        <p:tgtEl>
                                          <p:spTgt spid="12341"/>
                                        </p:tgtEl>
                                        <p:attrNameLst>
                                          <p:attrName>style.visibility</p:attrName>
                                        </p:attrNameLst>
                                      </p:cBhvr>
                                      <p:to>
                                        <p:strVal val="visible"/>
                                      </p:to>
                                    </p:set>
                                    <p:anim calcmode="lin" valueType="num">
                                      <p:cBhvr>
                                        <p:cTn id="267" dur="500" fill="hold"/>
                                        <p:tgtEl>
                                          <p:spTgt spid="12341"/>
                                        </p:tgtEl>
                                        <p:attrNameLst>
                                          <p:attrName>ppt_w</p:attrName>
                                        </p:attrNameLst>
                                      </p:cBhvr>
                                      <p:tavLst>
                                        <p:tav tm="0">
                                          <p:val>
                                            <p:fltVal val="0"/>
                                          </p:val>
                                        </p:tav>
                                        <p:tav tm="100000">
                                          <p:val>
                                            <p:strVal val="#ppt_w"/>
                                          </p:val>
                                        </p:tav>
                                      </p:tavLst>
                                    </p:anim>
                                    <p:anim calcmode="lin" valueType="num">
                                      <p:cBhvr>
                                        <p:cTn id="268" dur="500" fill="hold"/>
                                        <p:tgtEl>
                                          <p:spTgt spid="12341"/>
                                        </p:tgtEl>
                                        <p:attrNameLst>
                                          <p:attrName>ppt_h</p:attrName>
                                        </p:attrNameLst>
                                      </p:cBhvr>
                                      <p:tavLst>
                                        <p:tav tm="0">
                                          <p:val>
                                            <p:fltVal val="0"/>
                                          </p:val>
                                        </p:tav>
                                        <p:tav tm="100000">
                                          <p:val>
                                            <p:strVal val="#ppt_h"/>
                                          </p:val>
                                        </p:tav>
                                      </p:tavLst>
                                    </p:anim>
                                    <p:animEffect transition="in" filter="fade">
                                      <p:cBhvr>
                                        <p:cTn id="269" dur="500"/>
                                        <p:tgtEl>
                                          <p:spTgt spid="12341"/>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57"/>
                                        </p:tgtEl>
                                        <p:attrNameLst>
                                          <p:attrName>style.visibility</p:attrName>
                                        </p:attrNameLst>
                                      </p:cBhvr>
                                      <p:to>
                                        <p:strVal val="visible"/>
                                      </p:to>
                                    </p:set>
                                    <p:anim calcmode="lin" valueType="num">
                                      <p:cBhvr>
                                        <p:cTn id="272" dur="500" fill="hold"/>
                                        <p:tgtEl>
                                          <p:spTgt spid="57"/>
                                        </p:tgtEl>
                                        <p:attrNameLst>
                                          <p:attrName>ppt_w</p:attrName>
                                        </p:attrNameLst>
                                      </p:cBhvr>
                                      <p:tavLst>
                                        <p:tav tm="0">
                                          <p:val>
                                            <p:fltVal val="0"/>
                                          </p:val>
                                        </p:tav>
                                        <p:tav tm="100000">
                                          <p:val>
                                            <p:strVal val="#ppt_w"/>
                                          </p:val>
                                        </p:tav>
                                      </p:tavLst>
                                    </p:anim>
                                    <p:anim calcmode="lin" valueType="num">
                                      <p:cBhvr>
                                        <p:cTn id="273" dur="500" fill="hold"/>
                                        <p:tgtEl>
                                          <p:spTgt spid="57"/>
                                        </p:tgtEl>
                                        <p:attrNameLst>
                                          <p:attrName>ppt_h</p:attrName>
                                        </p:attrNameLst>
                                      </p:cBhvr>
                                      <p:tavLst>
                                        <p:tav tm="0">
                                          <p:val>
                                            <p:fltVal val="0"/>
                                          </p:val>
                                        </p:tav>
                                        <p:tav tm="100000">
                                          <p:val>
                                            <p:strVal val="#ppt_h"/>
                                          </p:val>
                                        </p:tav>
                                      </p:tavLst>
                                    </p:anim>
                                    <p:animEffect transition="in" filter="fade">
                                      <p:cBhvr>
                                        <p:cTn id="274" dur="500"/>
                                        <p:tgtEl>
                                          <p:spTgt spid="57"/>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58"/>
                                        </p:tgtEl>
                                        <p:attrNameLst>
                                          <p:attrName>style.visibility</p:attrName>
                                        </p:attrNameLst>
                                      </p:cBhvr>
                                      <p:to>
                                        <p:strVal val="visible"/>
                                      </p:to>
                                    </p:set>
                                    <p:anim calcmode="lin" valueType="num">
                                      <p:cBhvr>
                                        <p:cTn id="277" dur="500" fill="hold"/>
                                        <p:tgtEl>
                                          <p:spTgt spid="58"/>
                                        </p:tgtEl>
                                        <p:attrNameLst>
                                          <p:attrName>ppt_w</p:attrName>
                                        </p:attrNameLst>
                                      </p:cBhvr>
                                      <p:tavLst>
                                        <p:tav tm="0">
                                          <p:val>
                                            <p:fltVal val="0"/>
                                          </p:val>
                                        </p:tav>
                                        <p:tav tm="100000">
                                          <p:val>
                                            <p:strVal val="#ppt_w"/>
                                          </p:val>
                                        </p:tav>
                                      </p:tavLst>
                                    </p:anim>
                                    <p:anim calcmode="lin" valueType="num">
                                      <p:cBhvr>
                                        <p:cTn id="278" dur="500" fill="hold"/>
                                        <p:tgtEl>
                                          <p:spTgt spid="58"/>
                                        </p:tgtEl>
                                        <p:attrNameLst>
                                          <p:attrName>ppt_h</p:attrName>
                                        </p:attrNameLst>
                                      </p:cBhvr>
                                      <p:tavLst>
                                        <p:tav tm="0">
                                          <p:val>
                                            <p:fltVal val="0"/>
                                          </p:val>
                                        </p:tav>
                                        <p:tav tm="100000">
                                          <p:val>
                                            <p:strVal val="#ppt_h"/>
                                          </p:val>
                                        </p:tav>
                                      </p:tavLst>
                                    </p:anim>
                                    <p:animEffect transition="in" filter="fade">
                                      <p:cBhvr>
                                        <p:cTn id="279" dur="500"/>
                                        <p:tgtEl>
                                          <p:spTgt spid="58"/>
                                        </p:tgtEl>
                                      </p:cBhvr>
                                    </p:animEffect>
                                  </p:childTnLst>
                                </p:cTn>
                              </p:par>
                              <p:par>
                                <p:cTn id="280" presetID="53" presetClass="entr" presetSubtype="16" fill="hold" nodeType="withEffect">
                                  <p:stCondLst>
                                    <p:cond delay="0"/>
                                  </p:stCondLst>
                                  <p:childTnLst>
                                    <p:set>
                                      <p:cBhvr>
                                        <p:cTn id="281" dur="1" fill="hold">
                                          <p:stCondLst>
                                            <p:cond delay="0"/>
                                          </p:stCondLst>
                                        </p:cTn>
                                        <p:tgtEl>
                                          <p:spTgt spid="12344"/>
                                        </p:tgtEl>
                                        <p:attrNameLst>
                                          <p:attrName>style.visibility</p:attrName>
                                        </p:attrNameLst>
                                      </p:cBhvr>
                                      <p:to>
                                        <p:strVal val="visible"/>
                                      </p:to>
                                    </p:set>
                                    <p:anim calcmode="lin" valueType="num">
                                      <p:cBhvr>
                                        <p:cTn id="282" dur="500" fill="hold"/>
                                        <p:tgtEl>
                                          <p:spTgt spid="12344"/>
                                        </p:tgtEl>
                                        <p:attrNameLst>
                                          <p:attrName>ppt_w</p:attrName>
                                        </p:attrNameLst>
                                      </p:cBhvr>
                                      <p:tavLst>
                                        <p:tav tm="0">
                                          <p:val>
                                            <p:fltVal val="0"/>
                                          </p:val>
                                        </p:tav>
                                        <p:tav tm="100000">
                                          <p:val>
                                            <p:strVal val="#ppt_w"/>
                                          </p:val>
                                        </p:tav>
                                      </p:tavLst>
                                    </p:anim>
                                    <p:anim calcmode="lin" valueType="num">
                                      <p:cBhvr>
                                        <p:cTn id="283" dur="500" fill="hold"/>
                                        <p:tgtEl>
                                          <p:spTgt spid="12344"/>
                                        </p:tgtEl>
                                        <p:attrNameLst>
                                          <p:attrName>ppt_h</p:attrName>
                                        </p:attrNameLst>
                                      </p:cBhvr>
                                      <p:tavLst>
                                        <p:tav tm="0">
                                          <p:val>
                                            <p:fltVal val="0"/>
                                          </p:val>
                                        </p:tav>
                                        <p:tav tm="100000">
                                          <p:val>
                                            <p:strVal val="#ppt_h"/>
                                          </p:val>
                                        </p:tav>
                                      </p:tavLst>
                                    </p:anim>
                                    <p:animEffect transition="in" filter="fade">
                                      <p:cBhvr>
                                        <p:cTn id="284" dur="500"/>
                                        <p:tgtEl>
                                          <p:spTgt spid="12344"/>
                                        </p:tgtEl>
                                      </p:cBhvr>
                                    </p:animEffect>
                                  </p:childTnLst>
                                </p:cTn>
                              </p:par>
                              <p:par>
                                <p:cTn id="285" presetID="53" presetClass="entr" presetSubtype="16" fill="hold" nodeType="withEffect">
                                  <p:stCondLst>
                                    <p:cond delay="0"/>
                                  </p:stCondLst>
                                  <p:childTnLst>
                                    <p:set>
                                      <p:cBhvr>
                                        <p:cTn id="286" dur="1" fill="hold">
                                          <p:stCondLst>
                                            <p:cond delay="0"/>
                                          </p:stCondLst>
                                        </p:cTn>
                                        <p:tgtEl>
                                          <p:spTgt spid="12345"/>
                                        </p:tgtEl>
                                        <p:attrNameLst>
                                          <p:attrName>style.visibility</p:attrName>
                                        </p:attrNameLst>
                                      </p:cBhvr>
                                      <p:to>
                                        <p:strVal val="visible"/>
                                      </p:to>
                                    </p:set>
                                    <p:anim calcmode="lin" valueType="num">
                                      <p:cBhvr>
                                        <p:cTn id="287" dur="500" fill="hold"/>
                                        <p:tgtEl>
                                          <p:spTgt spid="12345"/>
                                        </p:tgtEl>
                                        <p:attrNameLst>
                                          <p:attrName>ppt_w</p:attrName>
                                        </p:attrNameLst>
                                      </p:cBhvr>
                                      <p:tavLst>
                                        <p:tav tm="0">
                                          <p:val>
                                            <p:fltVal val="0"/>
                                          </p:val>
                                        </p:tav>
                                        <p:tav tm="100000">
                                          <p:val>
                                            <p:strVal val="#ppt_w"/>
                                          </p:val>
                                        </p:tav>
                                      </p:tavLst>
                                    </p:anim>
                                    <p:anim calcmode="lin" valueType="num">
                                      <p:cBhvr>
                                        <p:cTn id="288" dur="500" fill="hold"/>
                                        <p:tgtEl>
                                          <p:spTgt spid="12345"/>
                                        </p:tgtEl>
                                        <p:attrNameLst>
                                          <p:attrName>ppt_h</p:attrName>
                                        </p:attrNameLst>
                                      </p:cBhvr>
                                      <p:tavLst>
                                        <p:tav tm="0">
                                          <p:val>
                                            <p:fltVal val="0"/>
                                          </p:val>
                                        </p:tav>
                                        <p:tav tm="100000">
                                          <p:val>
                                            <p:strVal val="#ppt_h"/>
                                          </p:val>
                                        </p:tav>
                                      </p:tavLst>
                                    </p:anim>
                                    <p:animEffect transition="in" filter="fade">
                                      <p:cBhvr>
                                        <p:cTn id="289" dur="500"/>
                                        <p:tgtEl>
                                          <p:spTgt spid="12345"/>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59"/>
                                        </p:tgtEl>
                                        <p:attrNameLst>
                                          <p:attrName>style.visibility</p:attrName>
                                        </p:attrNameLst>
                                      </p:cBhvr>
                                      <p:to>
                                        <p:strVal val="visible"/>
                                      </p:to>
                                    </p:set>
                                    <p:anim calcmode="lin" valueType="num">
                                      <p:cBhvr>
                                        <p:cTn id="292" dur="500" fill="hold"/>
                                        <p:tgtEl>
                                          <p:spTgt spid="59"/>
                                        </p:tgtEl>
                                        <p:attrNameLst>
                                          <p:attrName>ppt_w</p:attrName>
                                        </p:attrNameLst>
                                      </p:cBhvr>
                                      <p:tavLst>
                                        <p:tav tm="0">
                                          <p:val>
                                            <p:fltVal val="0"/>
                                          </p:val>
                                        </p:tav>
                                        <p:tav tm="100000">
                                          <p:val>
                                            <p:strVal val="#ppt_w"/>
                                          </p:val>
                                        </p:tav>
                                      </p:tavLst>
                                    </p:anim>
                                    <p:anim calcmode="lin" valueType="num">
                                      <p:cBhvr>
                                        <p:cTn id="293" dur="500" fill="hold"/>
                                        <p:tgtEl>
                                          <p:spTgt spid="59"/>
                                        </p:tgtEl>
                                        <p:attrNameLst>
                                          <p:attrName>ppt_h</p:attrName>
                                        </p:attrNameLst>
                                      </p:cBhvr>
                                      <p:tavLst>
                                        <p:tav tm="0">
                                          <p:val>
                                            <p:fltVal val="0"/>
                                          </p:val>
                                        </p:tav>
                                        <p:tav tm="100000">
                                          <p:val>
                                            <p:strVal val="#ppt_h"/>
                                          </p:val>
                                        </p:tav>
                                      </p:tavLst>
                                    </p:anim>
                                    <p:animEffect transition="in" filter="fade">
                                      <p:cBhvr>
                                        <p:cTn id="294" dur="500"/>
                                        <p:tgtEl>
                                          <p:spTgt spid="59"/>
                                        </p:tgtEl>
                                      </p:cBhvr>
                                    </p:animEffect>
                                  </p:childTnLst>
                                </p:cTn>
                              </p:par>
                              <p:par>
                                <p:cTn id="295" presetID="53" presetClass="entr" presetSubtype="16" fill="hold" nodeType="withEffect">
                                  <p:stCondLst>
                                    <p:cond delay="0"/>
                                  </p:stCondLst>
                                  <p:childTnLst>
                                    <p:set>
                                      <p:cBhvr>
                                        <p:cTn id="296" dur="1" fill="hold">
                                          <p:stCondLst>
                                            <p:cond delay="0"/>
                                          </p:stCondLst>
                                        </p:cTn>
                                        <p:tgtEl>
                                          <p:spTgt spid="12347"/>
                                        </p:tgtEl>
                                        <p:attrNameLst>
                                          <p:attrName>style.visibility</p:attrName>
                                        </p:attrNameLst>
                                      </p:cBhvr>
                                      <p:to>
                                        <p:strVal val="visible"/>
                                      </p:to>
                                    </p:set>
                                    <p:anim calcmode="lin" valueType="num">
                                      <p:cBhvr>
                                        <p:cTn id="297" dur="500" fill="hold"/>
                                        <p:tgtEl>
                                          <p:spTgt spid="12347"/>
                                        </p:tgtEl>
                                        <p:attrNameLst>
                                          <p:attrName>ppt_w</p:attrName>
                                        </p:attrNameLst>
                                      </p:cBhvr>
                                      <p:tavLst>
                                        <p:tav tm="0">
                                          <p:val>
                                            <p:fltVal val="0"/>
                                          </p:val>
                                        </p:tav>
                                        <p:tav tm="100000">
                                          <p:val>
                                            <p:strVal val="#ppt_w"/>
                                          </p:val>
                                        </p:tav>
                                      </p:tavLst>
                                    </p:anim>
                                    <p:anim calcmode="lin" valueType="num">
                                      <p:cBhvr>
                                        <p:cTn id="298" dur="500" fill="hold"/>
                                        <p:tgtEl>
                                          <p:spTgt spid="12347"/>
                                        </p:tgtEl>
                                        <p:attrNameLst>
                                          <p:attrName>ppt_h</p:attrName>
                                        </p:attrNameLst>
                                      </p:cBhvr>
                                      <p:tavLst>
                                        <p:tav tm="0">
                                          <p:val>
                                            <p:fltVal val="0"/>
                                          </p:val>
                                        </p:tav>
                                        <p:tav tm="100000">
                                          <p:val>
                                            <p:strVal val="#ppt_h"/>
                                          </p:val>
                                        </p:tav>
                                      </p:tavLst>
                                    </p:anim>
                                    <p:animEffect transition="in" filter="fade">
                                      <p:cBhvr>
                                        <p:cTn id="299" dur="500"/>
                                        <p:tgtEl>
                                          <p:spTgt spid="12347"/>
                                        </p:tgtEl>
                                      </p:cBhvr>
                                    </p:animEffect>
                                  </p:childTnLst>
                                </p:cTn>
                              </p:par>
                              <p:par>
                                <p:cTn id="300" presetID="53" presetClass="entr" presetSubtype="16" fill="hold" nodeType="withEffect">
                                  <p:stCondLst>
                                    <p:cond delay="0"/>
                                  </p:stCondLst>
                                  <p:childTnLst>
                                    <p:set>
                                      <p:cBhvr>
                                        <p:cTn id="301" dur="1" fill="hold">
                                          <p:stCondLst>
                                            <p:cond delay="0"/>
                                          </p:stCondLst>
                                        </p:cTn>
                                        <p:tgtEl>
                                          <p:spTgt spid="12348"/>
                                        </p:tgtEl>
                                        <p:attrNameLst>
                                          <p:attrName>style.visibility</p:attrName>
                                        </p:attrNameLst>
                                      </p:cBhvr>
                                      <p:to>
                                        <p:strVal val="visible"/>
                                      </p:to>
                                    </p:set>
                                    <p:anim calcmode="lin" valueType="num">
                                      <p:cBhvr>
                                        <p:cTn id="302" dur="500" fill="hold"/>
                                        <p:tgtEl>
                                          <p:spTgt spid="12348"/>
                                        </p:tgtEl>
                                        <p:attrNameLst>
                                          <p:attrName>ppt_w</p:attrName>
                                        </p:attrNameLst>
                                      </p:cBhvr>
                                      <p:tavLst>
                                        <p:tav tm="0">
                                          <p:val>
                                            <p:fltVal val="0"/>
                                          </p:val>
                                        </p:tav>
                                        <p:tav tm="100000">
                                          <p:val>
                                            <p:strVal val="#ppt_w"/>
                                          </p:val>
                                        </p:tav>
                                      </p:tavLst>
                                    </p:anim>
                                    <p:anim calcmode="lin" valueType="num">
                                      <p:cBhvr>
                                        <p:cTn id="303" dur="500" fill="hold"/>
                                        <p:tgtEl>
                                          <p:spTgt spid="12348"/>
                                        </p:tgtEl>
                                        <p:attrNameLst>
                                          <p:attrName>ppt_h</p:attrName>
                                        </p:attrNameLst>
                                      </p:cBhvr>
                                      <p:tavLst>
                                        <p:tav tm="0">
                                          <p:val>
                                            <p:fltVal val="0"/>
                                          </p:val>
                                        </p:tav>
                                        <p:tav tm="100000">
                                          <p:val>
                                            <p:strVal val="#ppt_h"/>
                                          </p:val>
                                        </p:tav>
                                      </p:tavLst>
                                    </p:anim>
                                    <p:animEffect transition="in" filter="fade">
                                      <p:cBhvr>
                                        <p:cTn id="304" dur="500"/>
                                        <p:tgtEl>
                                          <p:spTgt spid="12348"/>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60"/>
                                        </p:tgtEl>
                                        <p:attrNameLst>
                                          <p:attrName>style.visibility</p:attrName>
                                        </p:attrNameLst>
                                      </p:cBhvr>
                                      <p:to>
                                        <p:strVal val="visible"/>
                                      </p:to>
                                    </p:set>
                                    <p:anim calcmode="lin" valueType="num">
                                      <p:cBhvr>
                                        <p:cTn id="307" dur="500" fill="hold"/>
                                        <p:tgtEl>
                                          <p:spTgt spid="60"/>
                                        </p:tgtEl>
                                        <p:attrNameLst>
                                          <p:attrName>ppt_w</p:attrName>
                                        </p:attrNameLst>
                                      </p:cBhvr>
                                      <p:tavLst>
                                        <p:tav tm="0">
                                          <p:val>
                                            <p:fltVal val="0"/>
                                          </p:val>
                                        </p:tav>
                                        <p:tav tm="100000">
                                          <p:val>
                                            <p:strVal val="#ppt_w"/>
                                          </p:val>
                                        </p:tav>
                                      </p:tavLst>
                                    </p:anim>
                                    <p:anim calcmode="lin" valueType="num">
                                      <p:cBhvr>
                                        <p:cTn id="308" dur="500" fill="hold"/>
                                        <p:tgtEl>
                                          <p:spTgt spid="60"/>
                                        </p:tgtEl>
                                        <p:attrNameLst>
                                          <p:attrName>ppt_h</p:attrName>
                                        </p:attrNameLst>
                                      </p:cBhvr>
                                      <p:tavLst>
                                        <p:tav tm="0">
                                          <p:val>
                                            <p:fltVal val="0"/>
                                          </p:val>
                                        </p:tav>
                                        <p:tav tm="100000">
                                          <p:val>
                                            <p:strVal val="#ppt_h"/>
                                          </p:val>
                                        </p:tav>
                                      </p:tavLst>
                                    </p:anim>
                                    <p:animEffect transition="in" filter="fade">
                                      <p:cBhvr>
                                        <p:cTn id="309" dur="500"/>
                                        <p:tgtEl>
                                          <p:spTgt spid="60"/>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61"/>
                                        </p:tgtEl>
                                        <p:attrNameLst>
                                          <p:attrName>style.visibility</p:attrName>
                                        </p:attrNameLst>
                                      </p:cBhvr>
                                      <p:to>
                                        <p:strVal val="visible"/>
                                      </p:to>
                                    </p:set>
                                    <p:anim calcmode="lin" valueType="num">
                                      <p:cBhvr>
                                        <p:cTn id="312" dur="500" fill="hold"/>
                                        <p:tgtEl>
                                          <p:spTgt spid="61"/>
                                        </p:tgtEl>
                                        <p:attrNameLst>
                                          <p:attrName>ppt_w</p:attrName>
                                        </p:attrNameLst>
                                      </p:cBhvr>
                                      <p:tavLst>
                                        <p:tav tm="0">
                                          <p:val>
                                            <p:fltVal val="0"/>
                                          </p:val>
                                        </p:tav>
                                        <p:tav tm="100000">
                                          <p:val>
                                            <p:strVal val="#ppt_w"/>
                                          </p:val>
                                        </p:tav>
                                      </p:tavLst>
                                    </p:anim>
                                    <p:anim calcmode="lin" valueType="num">
                                      <p:cBhvr>
                                        <p:cTn id="313" dur="500" fill="hold"/>
                                        <p:tgtEl>
                                          <p:spTgt spid="61"/>
                                        </p:tgtEl>
                                        <p:attrNameLst>
                                          <p:attrName>ppt_h</p:attrName>
                                        </p:attrNameLst>
                                      </p:cBhvr>
                                      <p:tavLst>
                                        <p:tav tm="0">
                                          <p:val>
                                            <p:fltVal val="0"/>
                                          </p:val>
                                        </p:tav>
                                        <p:tav tm="100000">
                                          <p:val>
                                            <p:strVal val="#ppt_h"/>
                                          </p:val>
                                        </p:tav>
                                      </p:tavLst>
                                    </p:anim>
                                    <p:animEffect transition="in" filter="fade">
                                      <p:cBhvr>
                                        <p:cTn id="314" dur="500"/>
                                        <p:tgtEl>
                                          <p:spTgt spid="61"/>
                                        </p:tgtEl>
                                      </p:cBhvr>
                                    </p:animEffect>
                                  </p:childTnLst>
                                </p:cTn>
                              </p:par>
                              <p:par>
                                <p:cTn id="315" presetID="53" presetClass="entr" presetSubtype="16" fill="hold" nodeType="withEffect">
                                  <p:stCondLst>
                                    <p:cond delay="0"/>
                                  </p:stCondLst>
                                  <p:childTnLst>
                                    <p:set>
                                      <p:cBhvr>
                                        <p:cTn id="316" dur="1" fill="hold">
                                          <p:stCondLst>
                                            <p:cond delay="0"/>
                                          </p:stCondLst>
                                        </p:cTn>
                                        <p:tgtEl>
                                          <p:spTgt spid="12351"/>
                                        </p:tgtEl>
                                        <p:attrNameLst>
                                          <p:attrName>style.visibility</p:attrName>
                                        </p:attrNameLst>
                                      </p:cBhvr>
                                      <p:to>
                                        <p:strVal val="visible"/>
                                      </p:to>
                                    </p:set>
                                    <p:anim calcmode="lin" valueType="num">
                                      <p:cBhvr>
                                        <p:cTn id="317" dur="500" fill="hold"/>
                                        <p:tgtEl>
                                          <p:spTgt spid="12351"/>
                                        </p:tgtEl>
                                        <p:attrNameLst>
                                          <p:attrName>ppt_w</p:attrName>
                                        </p:attrNameLst>
                                      </p:cBhvr>
                                      <p:tavLst>
                                        <p:tav tm="0">
                                          <p:val>
                                            <p:fltVal val="0"/>
                                          </p:val>
                                        </p:tav>
                                        <p:tav tm="100000">
                                          <p:val>
                                            <p:strVal val="#ppt_w"/>
                                          </p:val>
                                        </p:tav>
                                      </p:tavLst>
                                    </p:anim>
                                    <p:anim calcmode="lin" valueType="num">
                                      <p:cBhvr>
                                        <p:cTn id="318" dur="500" fill="hold"/>
                                        <p:tgtEl>
                                          <p:spTgt spid="12351"/>
                                        </p:tgtEl>
                                        <p:attrNameLst>
                                          <p:attrName>ppt_h</p:attrName>
                                        </p:attrNameLst>
                                      </p:cBhvr>
                                      <p:tavLst>
                                        <p:tav tm="0">
                                          <p:val>
                                            <p:fltVal val="0"/>
                                          </p:val>
                                        </p:tav>
                                        <p:tav tm="100000">
                                          <p:val>
                                            <p:strVal val="#ppt_h"/>
                                          </p:val>
                                        </p:tav>
                                      </p:tavLst>
                                    </p:anim>
                                    <p:animEffect transition="in" filter="fade">
                                      <p:cBhvr>
                                        <p:cTn id="319" dur="500"/>
                                        <p:tgtEl>
                                          <p:spTgt spid="12351"/>
                                        </p:tgtEl>
                                      </p:cBhvr>
                                    </p:animEffect>
                                  </p:childTnLst>
                                </p:cTn>
                              </p:par>
                              <p:par>
                                <p:cTn id="320" presetID="53" presetClass="entr" presetSubtype="16" fill="hold" nodeType="withEffect">
                                  <p:stCondLst>
                                    <p:cond delay="0"/>
                                  </p:stCondLst>
                                  <p:childTnLst>
                                    <p:set>
                                      <p:cBhvr>
                                        <p:cTn id="321" dur="1" fill="hold">
                                          <p:stCondLst>
                                            <p:cond delay="0"/>
                                          </p:stCondLst>
                                        </p:cTn>
                                        <p:tgtEl>
                                          <p:spTgt spid="12352"/>
                                        </p:tgtEl>
                                        <p:attrNameLst>
                                          <p:attrName>style.visibility</p:attrName>
                                        </p:attrNameLst>
                                      </p:cBhvr>
                                      <p:to>
                                        <p:strVal val="visible"/>
                                      </p:to>
                                    </p:set>
                                    <p:anim calcmode="lin" valueType="num">
                                      <p:cBhvr>
                                        <p:cTn id="322" dur="500" fill="hold"/>
                                        <p:tgtEl>
                                          <p:spTgt spid="12352"/>
                                        </p:tgtEl>
                                        <p:attrNameLst>
                                          <p:attrName>ppt_w</p:attrName>
                                        </p:attrNameLst>
                                      </p:cBhvr>
                                      <p:tavLst>
                                        <p:tav tm="0">
                                          <p:val>
                                            <p:fltVal val="0"/>
                                          </p:val>
                                        </p:tav>
                                        <p:tav tm="100000">
                                          <p:val>
                                            <p:strVal val="#ppt_w"/>
                                          </p:val>
                                        </p:tav>
                                      </p:tavLst>
                                    </p:anim>
                                    <p:anim calcmode="lin" valueType="num">
                                      <p:cBhvr>
                                        <p:cTn id="323" dur="500" fill="hold"/>
                                        <p:tgtEl>
                                          <p:spTgt spid="12352"/>
                                        </p:tgtEl>
                                        <p:attrNameLst>
                                          <p:attrName>ppt_h</p:attrName>
                                        </p:attrNameLst>
                                      </p:cBhvr>
                                      <p:tavLst>
                                        <p:tav tm="0">
                                          <p:val>
                                            <p:fltVal val="0"/>
                                          </p:val>
                                        </p:tav>
                                        <p:tav tm="100000">
                                          <p:val>
                                            <p:strVal val="#ppt_h"/>
                                          </p:val>
                                        </p:tav>
                                      </p:tavLst>
                                    </p:anim>
                                    <p:animEffect transition="in" filter="fade">
                                      <p:cBhvr>
                                        <p:cTn id="324" dur="500"/>
                                        <p:tgtEl>
                                          <p:spTgt spid="12352"/>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62"/>
                                        </p:tgtEl>
                                        <p:attrNameLst>
                                          <p:attrName>style.visibility</p:attrName>
                                        </p:attrNameLst>
                                      </p:cBhvr>
                                      <p:to>
                                        <p:strVal val="visible"/>
                                      </p:to>
                                    </p:set>
                                    <p:anim calcmode="lin" valueType="num">
                                      <p:cBhvr>
                                        <p:cTn id="327" dur="500" fill="hold"/>
                                        <p:tgtEl>
                                          <p:spTgt spid="62"/>
                                        </p:tgtEl>
                                        <p:attrNameLst>
                                          <p:attrName>ppt_w</p:attrName>
                                        </p:attrNameLst>
                                      </p:cBhvr>
                                      <p:tavLst>
                                        <p:tav tm="0">
                                          <p:val>
                                            <p:fltVal val="0"/>
                                          </p:val>
                                        </p:tav>
                                        <p:tav tm="100000">
                                          <p:val>
                                            <p:strVal val="#ppt_w"/>
                                          </p:val>
                                        </p:tav>
                                      </p:tavLst>
                                    </p:anim>
                                    <p:anim calcmode="lin" valueType="num">
                                      <p:cBhvr>
                                        <p:cTn id="328" dur="500" fill="hold"/>
                                        <p:tgtEl>
                                          <p:spTgt spid="62"/>
                                        </p:tgtEl>
                                        <p:attrNameLst>
                                          <p:attrName>ppt_h</p:attrName>
                                        </p:attrNameLst>
                                      </p:cBhvr>
                                      <p:tavLst>
                                        <p:tav tm="0">
                                          <p:val>
                                            <p:fltVal val="0"/>
                                          </p:val>
                                        </p:tav>
                                        <p:tav tm="100000">
                                          <p:val>
                                            <p:strVal val="#ppt_h"/>
                                          </p:val>
                                        </p:tav>
                                      </p:tavLst>
                                    </p:anim>
                                    <p:animEffect transition="in" filter="fade">
                                      <p:cBhvr>
                                        <p:cTn id="329" dur="500"/>
                                        <p:tgtEl>
                                          <p:spTgt spid="62"/>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63"/>
                                        </p:tgtEl>
                                        <p:attrNameLst>
                                          <p:attrName>style.visibility</p:attrName>
                                        </p:attrNameLst>
                                      </p:cBhvr>
                                      <p:to>
                                        <p:strVal val="visible"/>
                                      </p:to>
                                    </p:set>
                                    <p:anim calcmode="lin" valueType="num">
                                      <p:cBhvr>
                                        <p:cTn id="332" dur="500" fill="hold"/>
                                        <p:tgtEl>
                                          <p:spTgt spid="63"/>
                                        </p:tgtEl>
                                        <p:attrNameLst>
                                          <p:attrName>ppt_w</p:attrName>
                                        </p:attrNameLst>
                                      </p:cBhvr>
                                      <p:tavLst>
                                        <p:tav tm="0">
                                          <p:val>
                                            <p:fltVal val="0"/>
                                          </p:val>
                                        </p:tav>
                                        <p:tav tm="100000">
                                          <p:val>
                                            <p:strVal val="#ppt_w"/>
                                          </p:val>
                                        </p:tav>
                                      </p:tavLst>
                                    </p:anim>
                                    <p:anim calcmode="lin" valueType="num">
                                      <p:cBhvr>
                                        <p:cTn id="333" dur="500" fill="hold"/>
                                        <p:tgtEl>
                                          <p:spTgt spid="63"/>
                                        </p:tgtEl>
                                        <p:attrNameLst>
                                          <p:attrName>ppt_h</p:attrName>
                                        </p:attrNameLst>
                                      </p:cBhvr>
                                      <p:tavLst>
                                        <p:tav tm="0">
                                          <p:val>
                                            <p:fltVal val="0"/>
                                          </p:val>
                                        </p:tav>
                                        <p:tav tm="100000">
                                          <p:val>
                                            <p:strVal val="#ppt_h"/>
                                          </p:val>
                                        </p:tav>
                                      </p:tavLst>
                                    </p:anim>
                                    <p:animEffect transition="in" filter="fade">
                                      <p:cBhvr>
                                        <p:cTn id="334" dur="500"/>
                                        <p:tgtEl>
                                          <p:spTgt spid="63"/>
                                        </p:tgtEl>
                                      </p:cBhvr>
                                    </p:animEffect>
                                  </p:childTnLst>
                                </p:cTn>
                              </p:par>
                              <p:par>
                                <p:cTn id="335" presetID="53" presetClass="entr" presetSubtype="16" fill="hold" nodeType="withEffect">
                                  <p:stCondLst>
                                    <p:cond delay="0"/>
                                  </p:stCondLst>
                                  <p:childTnLst>
                                    <p:set>
                                      <p:cBhvr>
                                        <p:cTn id="336" dur="1" fill="hold">
                                          <p:stCondLst>
                                            <p:cond delay="0"/>
                                          </p:stCondLst>
                                        </p:cTn>
                                        <p:tgtEl>
                                          <p:spTgt spid="12355"/>
                                        </p:tgtEl>
                                        <p:attrNameLst>
                                          <p:attrName>style.visibility</p:attrName>
                                        </p:attrNameLst>
                                      </p:cBhvr>
                                      <p:to>
                                        <p:strVal val="visible"/>
                                      </p:to>
                                    </p:set>
                                    <p:anim calcmode="lin" valueType="num">
                                      <p:cBhvr>
                                        <p:cTn id="337" dur="500" fill="hold"/>
                                        <p:tgtEl>
                                          <p:spTgt spid="12355"/>
                                        </p:tgtEl>
                                        <p:attrNameLst>
                                          <p:attrName>ppt_w</p:attrName>
                                        </p:attrNameLst>
                                      </p:cBhvr>
                                      <p:tavLst>
                                        <p:tav tm="0">
                                          <p:val>
                                            <p:fltVal val="0"/>
                                          </p:val>
                                        </p:tav>
                                        <p:tav tm="100000">
                                          <p:val>
                                            <p:strVal val="#ppt_w"/>
                                          </p:val>
                                        </p:tav>
                                      </p:tavLst>
                                    </p:anim>
                                    <p:anim calcmode="lin" valueType="num">
                                      <p:cBhvr>
                                        <p:cTn id="338" dur="500" fill="hold"/>
                                        <p:tgtEl>
                                          <p:spTgt spid="12355"/>
                                        </p:tgtEl>
                                        <p:attrNameLst>
                                          <p:attrName>ppt_h</p:attrName>
                                        </p:attrNameLst>
                                      </p:cBhvr>
                                      <p:tavLst>
                                        <p:tav tm="0">
                                          <p:val>
                                            <p:fltVal val="0"/>
                                          </p:val>
                                        </p:tav>
                                        <p:tav tm="100000">
                                          <p:val>
                                            <p:strVal val="#ppt_h"/>
                                          </p:val>
                                        </p:tav>
                                      </p:tavLst>
                                    </p:anim>
                                    <p:animEffect transition="in" filter="fade">
                                      <p:cBhvr>
                                        <p:cTn id="339" dur="500"/>
                                        <p:tgtEl>
                                          <p:spTgt spid="12355"/>
                                        </p:tgtEl>
                                      </p:cBhvr>
                                    </p:animEffect>
                                  </p:childTnLst>
                                </p:cTn>
                              </p:par>
                              <p:par>
                                <p:cTn id="340" presetID="53" presetClass="entr" presetSubtype="16" fill="hold" nodeType="withEffect">
                                  <p:stCondLst>
                                    <p:cond delay="0"/>
                                  </p:stCondLst>
                                  <p:childTnLst>
                                    <p:set>
                                      <p:cBhvr>
                                        <p:cTn id="341" dur="1" fill="hold">
                                          <p:stCondLst>
                                            <p:cond delay="0"/>
                                          </p:stCondLst>
                                        </p:cTn>
                                        <p:tgtEl>
                                          <p:spTgt spid="12356"/>
                                        </p:tgtEl>
                                        <p:attrNameLst>
                                          <p:attrName>style.visibility</p:attrName>
                                        </p:attrNameLst>
                                      </p:cBhvr>
                                      <p:to>
                                        <p:strVal val="visible"/>
                                      </p:to>
                                    </p:set>
                                    <p:anim calcmode="lin" valueType="num">
                                      <p:cBhvr>
                                        <p:cTn id="342" dur="500" fill="hold"/>
                                        <p:tgtEl>
                                          <p:spTgt spid="12356"/>
                                        </p:tgtEl>
                                        <p:attrNameLst>
                                          <p:attrName>ppt_w</p:attrName>
                                        </p:attrNameLst>
                                      </p:cBhvr>
                                      <p:tavLst>
                                        <p:tav tm="0">
                                          <p:val>
                                            <p:fltVal val="0"/>
                                          </p:val>
                                        </p:tav>
                                        <p:tav tm="100000">
                                          <p:val>
                                            <p:strVal val="#ppt_w"/>
                                          </p:val>
                                        </p:tav>
                                      </p:tavLst>
                                    </p:anim>
                                    <p:anim calcmode="lin" valueType="num">
                                      <p:cBhvr>
                                        <p:cTn id="343" dur="500" fill="hold"/>
                                        <p:tgtEl>
                                          <p:spTgt spid="12356"/>
                                        </p:tgtEl>
                                        <p:attrNameLst>
                                          <p:attrName>ppt_h</p:attrName>
                                        </p:attrNameLst>
                                      </p:cBhvr>
                                      <p:tavLst>
                                        <p:tav tm="0">
                                          <p:val>
                                            <p:fltVal val="0"/>
                                          </p:val>
                                        </p:tav>
                                        <p:tav tm="100000">
                                          <p:val>
                                            <p:strVal val="#ppt_h"/>
                                          </p:val>
                                        </p:tav>
                                      </p:tavLst>
                                    </p:anim>
                                    <p:animEffect transition="in" filter="fade">
                                      <p:cBhvr>
                                        <p:cTn id="344" dur="500"/>
                                        <p:tgtEl>
                                          <p:spTgt spid="12356"/>
                                        </p:tgtEl>
                                      </p:cBhvr>
                                    </p:animEffect>
                                  </p:childTnLst>
                                </p:cTn>
                              </p:par>
                              <p:par>
                                <p:cTn id="345" presetID="53" presetClass="entr" presetSubtype="16" fill="hold" nodeType="withEffect">
                                  <p:stCondLst>
                                    <p:cond delay="0"/>
                                  </p:stCondLst>
                                  <p:childTnLst>
                                    <p:set>
                                      <p:cBhvr>
                                        <p:cTn id="346" dur="1" fill="hold">
                                          <p:stCondLst>
                                            <p:cond delay="0"/>
                                          </p:stCondLst>
                                        </p:cTn>
                                        <p:tgtEl>
                                          <p:spTgt spid="12357"/>
                                        </p:tgtEl>
                                        <p:attrNameLst>
                                          <p:attrName>style.visibility</p:attrName>
                                        </p:attrNameLst>
                                      </p:cBhvr>
                                      <p:to>
                                        <p:strVal val="visible"/>
                                      </p:to>
                                    </p:set>
                                    <p:anim calcmode="lin" valueType="num">
                                      <p:cBhvr>
                                        <p:cTn id="347" dur="500" fill="hold"/>
                                        <p:tgtEl>
                                          <p:spTgt spid="12357"/>
                                        </p:tgtEl>
                                        <p:attrNameLst>
                                          <p:attrName>ppt_w</p:attrName>
                                        </p:attrNameLst>
                                      </p:cBhvr>
                                      <p:tavLst>
                                        <p:tav tm="0">
                                          <p:val>
                                            <p:fltVal val="0"/>
                                          </p:val>
                                        </p:tav>
                                        <p:tav tm="100000">
                                          <p:val>
                                            <p:strVal val="#ppt_w"/>
                                          </p:val>
                                        </p:tav>
                                      </p:tavLst>
                                    </p:anim>
                                    <p:anim calcmode="lin" valueType="num">
                                      <p:cBhvr>
                                        <p:cTn id="348" dur="500" fill="hold"/>
                                        <p:tgtEl>
                                          <p:spTgt spid="12357"/>
                                        </p:tgtEl>
                                        <p:attrNameLst>
                                          <p:attrName>ppt_h</p:attrName>
                                        </p:attrNameLst>
                                      </p:cBhvr>
                                      <p:tavLst>
                                        <p:tav tm="0">
                                          <p:val>
                                            <p:fltVal val="0"/>
                                          </p:val>
                                        </p:tav>
                                        <p:tav tm="100000">
                                          <p:val>
                                            <p:strVal val="#ppt_h"/>
                                          </p:val>
                                        </p:tav>
                                      </p:tavLst>
                                    </p:anim>
                                    <p:animEffect transition="in" filter="fade">
                                      <p:cBhvr>
                                        <p:cTn id="349" dur="500"/>
                                        <p:tgtEl>
                                          <p:spTgt spid="12357"/>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12288"/>
                                        </p:tgtEl>
                                        <p:attrNameLst>
                                          <p:attrName>style.visibility</p:attrName>
                                        </p:attrNameLst>
                                      </p:cBhvr>
                                      <p:to>
                                        <p:strVal val="visible"/>
                                      </p:to>
                                    </p:set>
                                    <p:anim calcmode="lin" valueType="num">
                                      <p:cBhvr>
                                        <p:cTn id="352" dur="500" fill="hold"/>
                                        <p:tgtEl>
                                          <p:spTgt spid="12288"/>
                                        </p:tgtEl>
                                        <p:attrNameLst>
                                          <p:attrName>ppt_w</p:attrName>
                                        </p:attrNameLst>
                                      </p:cBhvr>
                                      <p:tavLst>
                                        <p:tav tm="0">
                                          <p:val>
                                            <p:fltVal val="0"/>
                                          </p:val>
                                        </p:tav>
                                        <p:tav tm="100000">
                                          <p:val>
                                            <p:strVal val="#ppt_w"/>
                                          </p:val>
                                        </p:tav>
                                      </p:tavLst>
                                    </p:anim>
                                    <p:anim calcmode="lin" valueType="num">
                                      <p:cBhvr>
                                        <p:cTn id="353" dur="500" fill="hold"/>
                                        <p:tgtEl>
                                          <p:spTgt spid="12288"/>
                                        </p:tgtEl>
                                        <p:attrNameLst>
                                          <p:attrName>ppt_h</p:attrName>
                                        </p:attrNameLst>
                                      </p:cBhvr>
                                      <p:tavLst>
                                        <p:tav tm="0">
                                          <p:val>
                                            <p:fltVal val="0"/>
                                          </p:val>
                                        </p:tav>
                                        <p:tav tm="100000">
                                          <p:val>
                                            <p:strVal val="#ppt_h"/>
                                          </p:val>
                                        </p:tav>
                                      </p:tavLst>
                                    </p:anim>
                                    <p:animEffect transition="in" filter="fade">
                                      <p:cBhvr>
                                        <p:cTn id="354" dur="500"/>
                                        <p:tgtEl>
                                          <p:spTgt spid="12288"/>
                                        </p:tgtEl>
                                      </p:cBhvr>
                                    </p:animEffect>
                                  </p:childTnLst>
                                </p:cTn>
                              </p:par>
                              <p:par>
                                <p:cTn id="355" presetID="53" presetClass="entr" presetSubtype="16" fill="hold" nodeType="withEffect">
                                  <p:stCondLst>
                                    <p:cond delay="0"/>
                                  </p:stCondLst>
                                  <p:childTnLst>
                                    <p:set>
                                      <p:cBhvr>
                                        <p:cTn id="356" dur="1" fill="hold">
                                          <p:stCondLst>
                                            <p:cond delay="0"/>
                                          </p:stCondLst>
                                        </p:cTn>
                                        <p:tgtEl>
                                          <p:spTgt spid="12359"/>
                                        </p:tgtEl>
                                        <p:attrNameLst>
                                          <p:attrName>style.visibility</p:attrName>
                                        </p:attrNameLst>
                                      </p:cBhvr>
                                      <p:to>
                                        <p:strVal val="visible"/>
                                      </p:to>
                                    </p:set>
                                    <p:anim calcmode="lin" valueType="num">
                                      <p:cBhvr>
                                        <p:cTn id="357" dur="500" fill="hold"/>
                                        <p:tgtEl>
                                          <p:spTgt spid="12359"/>
                                        </p:tgtEl>
                                        <p:attrNameLst>
                                          <p:attrName>ppt_w</p:attrName>
                                        </p:attrNameLst>
                                      </p:cBhvr>
                                      <p:tavLst>
                                        <p:tav tm="0">
                                          <p:val>
                                            <p:fltVal val="0"/>
                                          </p:val>
                                        </p:tav>
                                        <p:tav tm="100000">
                                          <p:val>
                                            <p:strVal val="#ppt_w"/>
                                          </p:val>
                                        </p:tav>
                                      </p:tavLst>
                                    </p:anim>
                                    <p:anim calcmode="lin" valueType="num">
                                      <p:cBhvr>
                                        <p:cTn id="358" dur="500" fill="hold"/>
                                        <p:tgtEl>
                                          <p:spTgt spid="12359"/>
                                        </p:tgtEl>
                                        <p:attrNameLst>
                                          <p:attrName>ppt_h</p:attrName>
                                        </p:attrNameLst>
                                      </p:cBhvr>
                                      <p:tavLst>
                                        <p:tav tm="0">
                                          <p:val>
                                            <p:fltVal val="0"/>
                                          </p:val>
                                        </p:tav>
                                        <p:tav tm="100000">
                                          <p:val>
                                            <p:strVal val="#ppt_h"/>
                                          </p:val>
                                        </p:tav>
                                      </p:tavLst>
                                    </p:anim>
                                    <p:animEffect transition="in" filter="fade">
                                      <p:cBhvr>
                                        <p:cTn id="359" dur="500"/>
                                        <p:tgtEl>
                                          <p:spTgt spid="12359"/>
                                        </p:tgtEl>
                                      </p:cBhvr>
                                    </p:animEffect>
                                  </p:childTnLst>
                                </p:cTn>
                              </p:par>
                              <p:par>
                                <p:cTn id="360" presetID="53" presetClass="entr" presetSubtype="16" fill="hold" nodeType="withEffect">
                                  <p:stCondLst>
                                    <p:cond delay="0"/>
                                  </p:stCondLst>
                                  <p:childTnLst>
                                    <p:set>
                                      <p:cBhvr>
                                        <p:cTn id="361" dur="1" fill="hold">
                                          <p:stCondLst>
                                            <p:cond delay="0"/>
                                          </p:stCondLst>
                                        </p:cTn>
                                        <p:tgtEl>
                                          <p:spTgt spid="12360"/>
                                        </p:tgtEl>
                                        <p:attrNameLst>
                                          <p:attrName>style.visibility</p:attrName>
                                        </p:attrNameLst>
                                      </p:cBhvr>
                                      <p:to>
                                        <p:strVal val="visible"/>
                                      </p:to>
                                    </p:set>
                                    <p:anim calcmode="lin" valueType="num">
                                      <p:cBhvr>
                                        <p:cTn id="362" dur="500" fill="hold"/>
                                        <p:tgtEl>
                                          <p:spTgt spid="12360"/>
                                        </p:tgtEl>
                                        <p:attrNameLst>
                                          <p:attrName>ppt_w</p:attrName>
                                        </p:attrNameLst>
                                      </p:cBhvr>
                                      <p:tavLst>
                                        <p:tav tm="0">
                                          <p:val>
                                            <p:fltVal val="0"/>
                                          </p:val>
                                        </p:tav>
                                        <p:tav tm="100000">
                                          <p:val>
                                            <p:strVal val="#ppt_w"/>
                                          </p:val>
                                        </p:tav>
                                      </p:tavLst>
                                    </p:anim>
                                    <p:anim calcmode="lin" valueType="num">
                                      <p:cBhvr>
                                        <p:cTn id="363" dur="500" fill="hold"/>
                                        <p:tgtEl>
                                          <p:spTgt spid="12360"/>
                                        </p:tgtEl>
                                        <p:attrNameLst>
                                          <p:attrName>ppt_h</p:attrName>
                                        </p:attrNameLst>
                                      </p:cBhvr>
                                      <p:tavLst>
                                        <p:tav tm="0">
                                          <p:val>
                                            <p:fltVal val="0"/>
                                          </p:val>
                                        </p:tav>
                                        <p:tav tm="100000">
                                          <p:val>
                                            <p:strVal val="#ppt_h"/>
                                          </p:val>
                                        </p:tav>
                                      </p:tavLst>
                                    </p:anim>
                                    <p:animEffect transition="in" filter="fade">
                                      <p:cBhvr>
                                        <p:cTn id="364" dur="500"/>
                                        <p:tgtEl>
                                          <p:spTgt spid="12360"/>
                                        </p:tgtEl>
                                      </p:cBhvr>
                                    </p:animEffect>
                                  </p:childTnLst>
                                </p:cTn>
                              </p:par>
                              <p:par>
                                <p:cTn id="365" presetID="53" presetClass="entr" presetSubtype="16" fill="hold" grpId="0" nodeType="withEffect">
                                  <p:stCondLst>
                                    <p:cond delay="0"/>
                                  </p:stCondLst>
                                  <p:childTnLst>
                                    <p:set>
                                      <p:cBhvr>
                                        <p:cTn id="366" dur="1" fill="hold">
                                          <p:stCondLst>
                                            <p:cond delay="0"/>
                                          </p:stCondLst>
                                        </p:cTn>
                                        <p:tgtEl>
                                          <p:spTgt spid="12289"/>
                                        </p:tgtEl>
                                        <p:attrNameLst>
                                          <p:attrName>style.visibility</p:attrName>
                                        </p:attrNameLst>
                                      </p:cBhvr>
                                      <p:to>
                                        <p:strVal val="visible"/>
                                      </p:to>
                                    </p:set>
                                    <p:anim calcmode="lin" valueType="num">
                                      <p:cBhvr>
                                        <p:cTn id="367" dur="500" fill="hold"/>
                                        <p:tgtEl>
                                          <p:spTgt spid="12289"/>
                                        </p:tgtEl>
                                        <p:attrNameLst>
                                          <p:attrName>ppt_w</p:attrName>
                                        </p:attrNameLst>
                                      </p:cBhvr>
                                      <p:tavLst>
                                        <p:tav tm="0">
                                          <p:val>
                                            <p:fltVal val="0"/>
                                          </p:val>
                                        </p:tav>
                                        <p:tav tm="100000">
                                          <p:val>
                                            <p:strVal val="#ppt_w"/>
                                          </p:val>
                                        </p:tav>
                                      </p:tavLst>
                                    </p:anim>
                                    <p:anim calcmode="lin" valueType="num">
                                      <p:cBhvr>
                                        <p:cTn id="368" dur="500" fill="hold"/>
                                        <p:tgtEl>
                                          <p:spTgt spid="12289"/>
                                        </p:tgtEl>
                                        <p:attrNameLst>
                                          <p:attrName>ppt_h</p:attrName>
                                        </p:attrNameLst>
                                      </p:cBhvr>
                                      <p:tavLst>
                                        <p:tav tm="0">
                                          <p:val>
                                            <p:fltVal val="0"/>
                                          </p:val>
                                        </p:tav>
                                        <p:tav tm="100000">
                                          <p:val>
                                            <p:strVal val="#ppt_h"/>
                                          </p:val>
                                        </p:tav>
                                      </p:tavLst>
                                    </p:anim>
                                    <p:animEffect transition="in" filter="fade">
                                      <p:cBhvr>
                                        <p:cTn id="369" dur="500"/>
                                        <p:tgtEl>
                                          <p:spTgt spid="12289"/>
                                        </p:tgtEl>
                                      </p:cBhvr>
                                    </p:animEffect>
                                  </p:childTnLst>
                                </p:cTn>
                              </p:par>
                              <p:par>
                                <p:cTn id="370" presetID="53" presetClass="entr" presetSubtype="16" fill="hold" nodeType="withEffect">
                                  <p:stCondLst>
                                    <p:cond delay="0"/>
                                  </p:stCondLst>
                                  <p:childTnLst>
                                    <p:set>
                                      <p:cBhvr>
                                        <p:cTn id="371" dur="1" fill="hold">
                                          <p:stCondLst>
                                            <p:cond delay="0"/>
                                          </p:stCondLst>
                                        </p:cTn>
                                        <p:tgtEl>
                                          <p:spTgt spid="12362"/>
                                        </p:tgtEl>
                                        <p:attrNameLst>
                                          <p:attrName>style.visibility</p:attrName>
                                        </p:attrNameLst>
                                      </p:cBhvr>
                                      <p:to>
                                        <p:strVal val="visible"/>
                                      </p:to>
                                    </p:set>
                                    <p:anim calcmode="lin" valueType="num">
                                      <p:cBhvr>
                                        <p:cTn id="372" dur="500" fill="hold"/>
                                        <p:tgtEl>
                                          <p:spTgt spid="12362"/>
                                        </p:tgtEl>
                                        <p:attrNameLst>
                                          <p:attrName>ppt_w</p:attrName>
                                        </p:attrNameLst>
                                      </p:cBhvr>
                                      <p:tavLst>
                                        <p:tav tm="0">
                                          <p:val>
                                            <p:fltVal val="0"/>
                                          </p:val>
                                        </p:tav>
                                        <p:tav tm="100000">
                                          <p:val>
                                            <p:strVal val="#ppt_w"/>
                                          </p:val>
                                        </p:tav>
                                      </p:tavLst>
                                    </p:anim>
                                    <p:anim calcmode="lin" valueType="num">
                                      <p:cBhvr>
                                        <p:cTn id="373" dur="500" fill="hold"/>
                                        <p:tgtEl>
                                          <p:spTgt spid="12362"/>
                                        </p:tgtEl>
                                        <p:attrNameLst>
                                          <p:attrName>ppt_h</p:attrName>
                                        </p:attrNameLst>
                                      </p:cBhvr>
                                      <p:tavLst>
                                        <p:tav tm="0">
                                          <p:val>
                                            <p:fltVal val="0"/>
                                          </p:val>
                                        </p:tav>
                                        <p:tav tm="100000">
                                          <p:val>
                                            <p:strVal val="#ppt_h"/>
                                          </p:val>
                                        </p:tav>
                                      </p:tavLst>
                                    </p:anim>
                                    <p:animEffect transition="in" filter="fade">
                                      <p:cBhvr>
                                        <p:cTn id="374" dur="500"/>
                                        <p:tgtEl>
                                          <p:spTgt spid="12362"/>
                                        </p:tgtEl>
                                      </p:cBhvr>
                                    </p:animEffect>
                                  </p:childTnLst>
                                </p:cTn>
                              </p:par>
                              <p:par>
                                <p:cTn id="375" presetID="53" presetClass="entr" presetSubtype="16" fill="hold" nodeType="withEffect">
                                  <p:stCondLst>
                                    <p:cond delay="0"/>
                                  </p:stCondLst>
                                  <p:childTnLst>
                                    <p:set>
                                      <p:cBhvr>
                                        <p:cTn id="376" dur="1" fill="hold">
                                          <p:stCondLst>
                                            <p:cond delay="0"/>
                                          </p:stCondLst>
                                        </p:cTn>
                                        <p:tgtEl>
                                          <p:spTgt spid="12363"/>
                                        </p:tgtEl>
                                        <p:attrNameLst>
                                          <p:attrName>style.visibility</p:attrName>
                                        </p:attrNameLst>
                                      </p:cBhvr>
                                      <p:to>
                                        <p:strVal val="visible"/>
                                      </p:to>
                                    </p:set>
                                    <p:anim calcmode="lin" valueType="num">
                                      <p:cBhvr>
                                        <p:cTn id="377" dur="500" fill="hold"/>
                                        <p:tgtEl>
                                          <p:spTgt spid="12363"/>
                                        </p:tgtEl>
                                        <p:attrNameLst>
                                          <p:attrName>ppt_w</p:attrName>
                                        </p:attrNameLst>
                                      </p:cBhvr>
                                      <p:tavLst>
                                        <p:tav tm="0">
                                          <p:val>
                                            <p:fltVal val="0"/>
                                          </p:val>
                                        </p:tav>
                                        <p:tav tm="100000">
                                          <p:val>
                                            <p:strVal val="#ppt_w"/>
                                          </p:val>
                                        </p:tav>
                                      </p:tavLst>
                                    </p:anim>
                                    <p:anim calcmode="lin" valueType="num">
                                      <p:cBhvr>
                                        <p:cTn id="378" dur="500" fill="hold"/>
                                        <p:tgtEl>
                                          <p:spTgt spid="12363"/>
                                        </p:tgtEl>
                                        <p:attrNameLst>
                                          <p:attrName>ppt_h</p:attrName>
                                        </p:attrNameLst>
                                      </p:cBhvr>
                                      <p:tavLst>
                                        <p:tav tm="0">
                                          <p:val>
                                            <p:fltVal val="0"/>
                                          </p:val>
                                        </p:tav>
                                        <p:tav tm="100000">
                                          <p:val>
                                            <p:strVal val="#ppt_h"/>
                                          </p:val>
                                        </p:tav>
                                      </p:tavLst>
                                    </p:anim>
                                    <p:animEffect transition="in" filter="fade">
                                      <p:cBhvr>
                                        <p:cTn id="379" dur="500"/>
                                        <p:tgtEl>
                                          <p:spTgt spid="12363"/>
                                        </p:tgtEl>
                                      </p:cBhvr>
                                    </p:animEffect>
                                  </p:childTnLst>
                                </p:cTn>
                              </p:par>
                              <p:par>
                                <p:cTn id="380" presetID="53" presetClass="entr" presetSubtype="16" fill="hold" nodeType="withEffect">
                                  <p:stCondLst>
                                    <p:cond delay="0"/>
                                  </p:stCondLst>
                                  <p:childTnLst>
                                    <p:set>
                                      <p:cBhvr>
                                        <p:cTn id="381" dur="1" fill="hold">
                                          <p:stCondLst>
                                            <p:cond delay="0"/>
                                          </p:stCondLst>
                                        </p:cTn>
                                        <p:tgtEl>
                                          <p:spTgt spid="12364"/>
                                        </p:tgtEl>
                                        <p:attrNameLst>
                                          <p:attrName>style.visibility</p:attrName>
                                        </p:attrNameLst>
                                      </p:cBhvr>
                                      <p:to>
                                        <p:strVal val="visible"/>
                                      </p:to>
                                    </p:set>
                                    <p:anim calcmode="lin" valueType="num">
                                      <p:cBhvr>
                                        <p:cTn id="382" dur="500" fill="hold"/>
                                        <p:tgtEl>
                                          <p:spTgt spid="12364"/>
                                        </p:tgtEl>
                                        <p:attrNameLst>
                                          <p:attrName>ppt_w</p:attrName>
                                        </p:attrNameLst>
                                      </p:cBhvr>
                                      <p:tavLst>
                                        <p:tav tm="0">
                                          <p:val>
                                            <p:fltVal val="0"/>
                                          </p:val>
                                        </p:tav>
                                        <p:tav tm="100000">
                                          <p:val>
                                            <p:strVal val="#ppt_w"/>
                                          </p:val>
                                        </p:tav>
                                      </p:tavLst>
                                    </p:anim>
                                    <p:anim calcmode="lin" valueType="num">
                                      <p:cBhvr>
                                        <p:cTn id="383" dur="500" fill="hold"/>
                                        <p:tgtEl>
                                          <p:spTgt spid="12364"/>
                                        </p:tgtEl>
                                        <p:attrNameLst>
                                          <p:attrName>ppt_h</p:attrName>
                                        </p:attrNameLst>
                                      </p:cBhvr>
                                      <p:tavLst>
                                        <p:tav tm="0">
                                          <p:val>
                                            <p:fltVal val="0"/>
                                          </p:val>
                                        </p:tav>
                                        <p:tav tm="100000">
                                          <p:val>
                                            <p:strVal val="#ppt_h"/>
                                          </p:val>
                                        </p:tav>
                                      </p:tavLst>
                                    </p:anim>
                                    <p:animEffect transition="in" filter="fade">
                                      <p:cBhvr>
                                        <p:cTn id="384" dur="500"/>
                                        <p:tgtEl>
                                          <p:spTgt spid="12364"/>
                                        </p:tgtEl>
                                      </p:cBhvr>
                                    </p:animEffect>
                                  </p:childTnLst>
                                </p:cTn>
                              </p:par>
                              <p:par>
                                <p:cTn id="385" presetID="53" presetClass="entr" presetSubtype="16" fill="hold" nodeType="withEffect">
                                  <p:stCondLst>
                                    <p:cond delay="0"/>
                                  </p:stCondLst>
                                  <p:childTnLst>
                                    <p:set>
                                      <p:cBhvr>
                                        <p:cTn id="386" dur="1" fill="hold">
                                          <p:stCondLst>
                                            <p:cond delay="0"/>
                                          </p:stCondLst>
                                        </p:cTn>
                                        <p:tgtEl>
                                          <p:spTgt spid="12365"/>
                                        </p:tgtEl>
                                        <p:attrNameLst>
                                          <p:attrName>style.visibility</p:attrName>
                                        </p:attrNameLst>
                                      </p:cBhvr>
                                      <p:to>
                                        <p:strVal val="visible"/>
                                      </p:to>
                                    </p:set>
                                    <p:anim calcmode="lin" valueType="num">
                                      <p:cBhvr>
                                        <p:cTn id="387" dur="500" fill="hold"/>
                                        <p:tgtEl>
                                          <p:spTgt spid="12365"/>
                                        </p:tgtEl>
                                        <p:attrNameLst>
                                          <p:attrName>ppt_w</p:attrName>
                                        </p:attrNameLst>
                                      </p:cBhvr>
                                      <p:tavLst>
                                        <p:tav tm="0">
                                          <p:val>
                                            <p:fltVal val="0"/>
                                          </p:val>
                                        </p:tav>
                                        <p:tav tm="100000">
                                          <p:val>
                                            <p:strVal val="#ppt_w"/>
                                          </p:val>
                                        </p:tav>
                                      </p:tavLst>
                                    </p:anim>
                                    <p:anim calcmode="lin" valueType="num">
                                      <p:cBhvr>
                                        <p:cTn id="388" dur="500" fill="hold"/>
                                        <p:tgtEl>
                                          <p:spTgt spid="12365"/>
                                        </p:tgtEl>
                                        <p:attrNameLst>
                                          <p:attrName>ppt_h</p:attrName>
                                        </p:attrNameLst>
                                      </p:cBhvr>
                                      <p:tavLst>
                                        <p:tav tm="0">
                                          <p:val>
                                            <p:fltVal val="0"/>
                                          </p:val>
                                        </p:tav>
                                        <p:tav tm="100000">
                                          <p:val>
                                            <p:strVal val="#ppt_h"/>
                                          </p:val>
                                        </p:tav>
                                      </p:tavLst>
                                    </p:anim>
                                    <p:animEffect transition="in" filter="fade">
                                      <p:cBhvr>
                                        <p:cTn id="389" dur="500"/>
                                        <p:tgtEl>
                                          <p:spTgt spid="12365"/>
                                        </p:tgtEl>
                                      </p:cBhvr>
                                    </p:animEffect>
                                  </p:childTnLst>
                                </p:cTn>
                              </p:par>
                              <p:par>
                                <p:cTn id="390" presetID="53" presetClass="entr" presetSubtype="16" fill="hold" grpId="0" nodeType="withEffect">
                                  <p:stCondLst>
                                    <p:cond delay="0"/>
                                  </p:stCondLst>
                                  <p:childTnLst>
                                    <p:set>
                                      <p:cBhvr>
                                        <p:cTn id="391" dur="1" fill="hold">
                                          <p:stCondLst>
                                            <p:cond delay="0"/>
                                          </p:stCondLst>
                                        </p:cTn>
                                        <p:tgtEl>
                                          <p:spTgt spid="12290"/>
                                        </p:tgtEl>
                                        <p:attrNameLst>
                                          <p:attrName>style.visibility</p:attrName>
                                        </p:attrNameLst>
                                      </p:cBhvr>
                                      <p:to>
                                        <p:strVal val="visible"/>
                                      </p:to>
                                    </p:set>
                                    <p:anim calcmode="lin" valueType="num">
                                      <p:cBhvr>
                                        <p:cTn id="392" dur="500" fill="hold"/>
                                        <p:tgtEl>
                                          <p:spTgt spid="12290"/>
                                        </p:tgtEl>
                                        <p:attrNameLst>
                                          <p:attrName>ppt_w</p:attrName>
                                        </p:attrNameLst>
                                      </p:cBhvr>
                                      <p:tavLst>
                                        <p:tav tm="0">
                                          <p:val>
                                            <p:fltVal val="0"/>
                                          </p:val>
                                        </p:tav>
                                        <p:tav tm="100000">
                                          <p:val>
                                            <p:strVal val="#ppt_w"/>
                                          </p:val>
                                        </p:tav>
                                      </p:tavLst>
                                    </p:anim>
                                    <p:anim calcmode="lin" valueType="num">
                                      <p:cBhvr>
                                        <p:cTn id="393" dur="500" fill="hold"/>
                                        <p:tgtEl>
                                          <p:spTgt spid="12290"/>
                                        </p:tgtEl>
                                        <p:attrNameLst>
                                          <p:attrName>ppt_h</p:attrName>
                                        </p:attrNameLst>
                                      </p:cBhvr>
                                      <p:tavLst>
                                        <p:tav tm="0">
                                          <p:val>
                                            <p:fltVal val="0"/>
                                          </p:val>
                                        </p:tav>
                                        <p:tav tm="100000">
                                          <p:val>
                                            <p:strVal val="#ppt_h"/>
                                          </p:val>
                                        </p:tav>
                                      </p:tavLst>
                                    </p:anim>
                                    <p:animEffect transition="in" filter="fade">
                                      <p:cBhvr>
                                        <p:cTn id="394" dur="500"/>
                                        <p:tgtEl>
                                          <p:spTgt spid="12290"/>
                                        </p:tgtEl>
                                      </p:cBhvr>
                                    </p:animEffect>
                                  </p:childTnLst>
                                </p:cTn>
                              </p:par>
                              <p:par>
                                <p:cTn id="395" presetID="53" presetClass="entr" presetSubtype="16" fill="hold" nodeType="withEffect">
                                  <p:stCondLst>
                                    <p:cond delay="0"/>
                                  </p:stCondLst>
                                  <p:childTnLst>
                                    <p:set>
                                      <p:cBhvr>
                                        <p:cTn id="396" dur="1" fill="hold">
                                          <p:stCondLst>
                                            <p:cond delay="0"/>
                                          </p:stCondLst>
                                        </p:cTn>
                                        <p:tgtEl>
                                          <p:spTgt spid="12367"/>
                                        </p:tgtEl>
                                        <p:attrNameLst>
                                          <p:attrName>style.visibility</p:attrName>
                                        </p:attrNameLst>
                                      </p:cBhvr>
                                      <p:to>
                                        <p:strVal val="visible"/>
                                      </p:to>
                                    </p:set>
                                    <p:anim calcmode="lin" valueType="num">
                                      <p:cBhvr>
                                        <p:cTn id="397" dur="500" fill="hold"/>
                                        <p:tgtEl>
                                          <p:spTgt spid="12367"/>
                                        </p:tgtEl>
                                        <p:attrNameLst>
                                          <p:attrName>ppt_w</p:attrName>
                                        </p:attrNameLst>
                                      </p:cBhvr>
                                      <p:tavLst>
                                        <p:tav tm="0">
                                          <p:val>
                                            <p:fltVal val="0"/>
                                          </p:val>
                                        </p:tav>
                                        <p:tav tm="100000">
                                          <p:val>
                                            <p:strVal val="#ppt_w"/>
                                          </p:val>
                                        </p:tav>
                                      </p:tavLst>
                                    </p:anim>
                                    <p:anim calcmode="lin" valueType="num">
                                      <p:cBhvr>
                                        <p:cTn id="398" dur="500" fill="hold"/>
                                        <p:tgtEl>
                                          <p:spTgt spid="12367"/>
                                        </p:tgtEl>
                                        <p:attrNameLst>
                                          <p:attrName>ppt_h</p:attrName>
                                        </p:attrNameLst>
                                      </p:cBhvr>
                                      <p:tavLst>
                                        <p:tav tm="0">
                                          <p:val>
                                            <p:fltVal val="0"/>
                                          </p:val>
                                        </p:tav>
                                        <p:tav tm="100000">
                                          <p:val>
                                            <p:strVal val="#ppt_h"/>
                                          </p:val>
                                        </p:tav>
                                      </p:tavLst>
                                    </p:anim>
                                    <p:animEffect transition="in" filter="fade">
                                      <p:cBhvr>
                                        <p:cTn id="399" dur="500"/>
                                        <p:tgtEl>
                                          <p:spTgt spid="12367"/>
                                        </p:tgtEl>
                                      </p:cBhvr>
                                    </p:animEffect>
                                  </p:childTnLst>
                                </p:cTn>
                              </p:par>
                              <p:par>
                                <p:cTn id="400" presetID="53" presetClass="entr" presetSubtype="16" fill="hold" nodeType="withEffect">
                                  <p:stCondLst>
                                    <p:cond delay="0"/>
                                  </p:stCondLst>
                                  <p:childTnLst>
                                    <p:set>
                                      <p:cBhvr>
                                        <p:cTn id="401" dur="1" fill="hold">
                                          <p:stCondLst>
                                            <p:cond delay="0"/>
                                          </p:stCondLst>
                                        </p:cTn>
                                        <p:tgtEl>
                                          <p:spTgt spid="12368"/>
                                        </p:tgtEl>
                                        <p:attrNameLst>
                                          <p:attrName>style.visibility</p:attrName>
                                        </p:attrNameLst>
                                      </p:cBhvr>
                                      <p:to>
                                        <p:strVal val="visible"/>
                                      </p:to>
                                    </p:set>
                                    <p:anim calcmode="lin" valueType="num">
                                      <p:cBhvr>
                                        <p:cTn id="402" dur="500" fill="hold"/>
                                        <p:tgtEl>
                                          <p:spTgt spid="12368"/>
                                        </p:tgtEl>
                                        <p:attrNameLst>
                                          <p:attrName>ppt_w</p:attrName>
                                        </p:attrNameLst>
                                      </p:cBhvr>
                                      <p:tavLst>
                                        <p:tav tm="0">
                                          <p:val>
                                            <p:fltVal val="0"/>
                                          </p:val>
                                        </p:tav>
                                        <p:tav tm="100000">
                                          <p:val>
                                            <p:strVal val="#ppt_w"/>
                                          </p:val>
                                        </p:tav>
                                      </p:tavLst>
                                    </p:anim>
                                    <p:anim calcmode="lin" valueType="num">
                                      <p:cBhvr>
                                        <p:cTn id="403" dur="500" fill="hold"/>
                                        <p:tgtEl>
                                          <p:spTgt spid="12368"/>
                                        </p:tgtEl>
                                        <p:attrNameLst>
                                          <p:attrName>ppt_h</p:attrName>
                                        </p:attrNameLst>
                                      </p:cBhvr>
                                      <p:tavLst>
                                        <p:tav tm="0">
                                          <p:val>
                                            <p:fltVal val="0"/>
                                          </p:val>
                                        </p:tav>
                                        <p:tav tm="100000">
                                          <p:val>
                                            <p:strVal val="#ppt_h"/>
                                          </p:val>
                                        </p:tav>
                                      </p:tavLst>
                                    </p:anim>
                                    <p:animEffect transition="in" filter="fade">
                                      <p:cBhvr>
                                        <p:cTn id="404" dur="500"/>
                                        <p:tgtEl>
                                          <p:spTgt spid="12368"/>
                                        </p:tgtEl>
                                      </p:cBhvr>
                                    </p:animEffect>
                                  </p:childTnLst>
                                </p:cTn>
                              </p:par>
                              <p:par>
                                <p:cTn id="405" presetID="53" presetClass="entr" presetSubtype="16" fill="hold" grpId="0" nodeType="withEffect">
                                  <p:stCondLst>
                                    <p:cond delay="0"/>
                                  </p:stCondLst>
                                  <p:childTnLst>
                                    <p:set>
                                      <p:cBhvr>
                                        <p:cTn id="406" dur="1" fill="hold">
                                          <p:stCondLst>
                                            <p:cond delay="0"/>
                                          </p:stCondLst>
                                        </p:cTn>
                                        <p:tgtEl>
                                          <p:spTgt spid="12293"/>
                                        </p:tgtEl>
                                        <p:attrNameLst>
                                          <p:attrName>style.visibility</p:attrName>
                                        </p:attrNameLst>
                                      </p:cBhvr>
                                      <p:to>
                                        <p:strVal val="visible"/>
                                      </p:to>
                                    </p:set>
                                    <p:anim calcmode="lin" valueType="num">
                                      <p:cBhvr>
                                        <p:cTn id="407" dur="500" fill="hold"/>
                                        <p:tgtEl>
                                          <p:spTgt spid="12293"/>
                                        </p:tgtEl>
                                        <p:attrNameLst>
                                          <p:attrName>ppt_w</p:attrName>
                                        </p:attrNameLst>
                                      </p:cBhvr>
                                      <p:tavLst>
                                        <p:tav tm="0">
                                          <p:val>
                                            <p:fltVal val="0"/>
                                          </p:val>
                                        </p:tav>
                                        <p:tav tm="100000">
                                          <p:val>
                                            <p:strVal val="#ppt_w"/>
                                          </p:val>
                                        </p:tav>
                                      </p:tavLst>
                                    </p:anim>
                                    <p:anim calcmode="lin" valueType="num">
                                      <p:cBhvr>
                                        <p:cTn id="408" dur="500" fill="hold"/>
                                        <p:tgtEl>
                                          <p:spTgt spid="12293"/>
                                        </p:tgtEl>
                                        <p:attrNameLst>
                                          <p:attrName>ppt_h</p:attrName>
                                        </p:attrNameLst>
                                      </p:cBhvr>
                                      <p:tavLst>
                                        <p:tav tm="0">
                                          <p:val>
                                            <p:fltVal val="0"/>
                                          </p:val>
                                        </p:tav>
                                        <p:tav tm="100000">
                                          <p:val>
                                            <p:strVal val="#ppt_h"/>
                                          </p:val>
                                        </p:tav>
                                      </p:tavLst>
                                    </p:anim>
                                    <p:animEffect transition="in" filter="fade">
                                      <p:cBhvr>
                                        <p:cTn id="409" dur="500"/>
                                        <p:tgtEl>
                                          <p:spTgt spid="12293"/>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12295"/>
                                        </p:tgtEl>
                                        <p:attrNameLst>
                                          <p:attrName>style.visibility</p:attrName>
                                        </p:attrNameLst>
                                      </p:cBhvr>
                                      <p:to>
                                        <p:strVal val="visible"/>
                                      </p:to>
                                    </p:set>
                                    <p:anim calcmode="lin" valueType="num">
                                      <p:cBhvr>
                                        <p:cTn id="412" dur="500" fill="hold"/>
                                        <p:tgtEl>
                                          <p:spTgt spid="12295"/>
                                        </p:tgtEl>
                                        <p:attrNameLst>
                                          <p:attrName>ppt_w</p:attrName>
                                        </p:attrNameLst>
                                      </p:cBhvr>
                                      <p:tavLst>
                                        <p:tav tm="0">
                                          <p:val>
                                            <p:fltVal val="0"/>
                                          </p:val>
                                        </p:tav>
                                        <p:tav tm="100000">
                                          <p:val>
                                            <p:strVal val="#ppt_w"/>
                                          </p:val>
                                        </p:tav>
                                      </p:tavLst>
                                    </p:anim>
                                    <p:anim calcmode="lin" valueType="num">
                                      <p:cBhvr>
                                        <p:cTn id="413" dur="500" fill="hold"/>
                                        <p:tgtEl>
                                          <p:spTgt spid="12295"/>
                                        </p:tgtEl>
                                        <p:attrNameLst>
                                          <p:attrName>ppt_h</p:attrName>
                                        </p:attrNameLst>
                                      </p:cBhvr>
                                      <p:tavLst>
                                        <p:tav tm="0">
                                          <p:val>
                                            <p:fltVal val="0"/>
                                          </p:val>
                                        </p:tav>
                                        <p:tav tm="100000">
                                          <p:val>
                                            <p:strVal val="#ppt_h"/>
                                          </p:val>
                                        </p:tav>
                                      </p:tavLst>
                                    </p:anim>
                                    <p:animEffect transition="in" filter="fade">
                                      <p:cBhvr>
                                        <p:cTn id="414" dur="500"/>
                                        <p:tgtEl>
                                          <p:spTgt spid="12295"/>
                                        </p:tgtEl>
                                      </p:cBhvr>
                                    </p:animEffect>
                                  </p:childTnLst>
                                </p:cTn>
                              </p:par>
                              <p:par>
                                <p:cTn id="415" presetID="53" presetClass="entr" presetSubtype="16" fill="hold" nodeType="withEffect">
                                  <p:stCondLst>
                                    <p:cond delay="0"/>
                                  </p:stCondLst>
                                  <p:childTnLst>
                                    <p:set>
                                      <p:cBhvr>
                                        <p:cTn id="416" dur="1" fill="hold">
                                          <p:stCondLst>
                                            <p:cond delay="0"/>
                                          </p:stCondLst>
                                        </p:cTn>
                                        <p:tgtEl>
                                          <p:spTgt spid="12296"/>
                                        </p:tgtEl>
                                        <p:attrNameLst>
                                          <p:attrName>style.visibility</p:attrName>
                                        </p:attrNameLst>
                                      </p:cBhvr>
                                      <p:to>
                                        <p:strVal val="visible"/>
                                      </p:to>
                                    </p:set>
                                    <p:anim calcmode="lin" valueType="num">
                                      <p:cBhvr>
                                        <p:cTn id="417" dur="500" fill="hold"/>
                                        <p:tgtEl>
                                          <p:spTgt spid="12296"/>
                                        </p:tgtEl>
                                        <p:attrNameLst>
                                          <p:attrName>ppt_w</p:attrName>
                                        </p:attrNameLst>
                                      </p:cBhvr>
                                      <p:tavLst>
                                        <p:tav tm="0">
                                          <p:val>
                                            <p:fltVal val="0"/>
                                          </p:val>
                                        </p:tav>
                                        <p:tav tm="100000">
                                          <p:val>
                                            <p:strVal val="#ppt_w"/>
                                          </p:val>
                                        </p:tav>
                                      </p:tavLst>
                                    </p:anim>
                                    <p:anim calcmode="lin" valueType="num">
                                      <p:cBhvr>
                                        <p:cTn id="418" dur="500" fill="hold"/>
                                        <p:tgtEl>
                                          <p:spTgt spid="12296"/>
                                        </p:tgtEl>
                                        <p:attrNameLst>
                                          <p:attrName>ppt_h</p:attrName>
                                        </p:attrNameLst>
                                      </p:cBhvr>
                                      <p:tavLst>
                                        <p:tav tm="0">
                                          <p:val>
                                            <p:fltVal val="0"/>
                                          </p:val>
                                        </p:tav>
                                        <p:tav tm="100000">
                                          <p:val>
                                            <p:strVal val="#ppt_h"/>
                                          </p:val>
                                        </p:tav>
                                      </p:tavLst>
                                    </p:anim>
                                    <p:animEffect transition="in" filter="fade">
                                      <p:cBhvr>
                                        <p:cTn id="419" dur="500"/>
                                        <p:tgtEl>
                                          <p:spTgt spid="12296"/>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12322"/>
                                        </p:tgtEl>
                                        <p:attrNameLst>
                                          <p:attrName>style.visibility</p:attrName>
                                        </p:attrNameLst>
                                      </p:cBhvr>
                                      <p:to>
                                        <p:strVal val="visible"/>
                                      </p:to>
                                    </p:set>
                                    <p:anim calcmode="lin" valueType="num">
                                      <p:cBhvr>
                                        <p:cTn id="422" dur="500" fill="hold"/>
                                        <p:tgtEl>
                                          <p:spTgt spid="12322"/>
                                        </p:tgtEl>
                                        <p:attrNameLst>
                                          <p:attrName>ppt_w</p:attrName>
                                        </p:attrNameLst>
                                      </p:cBhvr>
                                      <p:tavLst>
                                        <p:tav tm="0">
                                          <p:val>
                                            <p:fltVal val="0"/>
                                          </p:val>
                                        </p:tav>
                                        <p:tav tm="100000">
                                          <p:val>
                                            <p:strVal val="#ppt_w"/>
                                          </p:val>
                                        </p:tav>
                                      </p:tavLst>
                                    </p:anim>
                                    <p:anim calcmode="lin" valueType="num">
                                      <p:cBhvr>
                                        <p:cTn id="423" dur="500" fill="hold"/>
                                        <p:tgtEl>
                                          <p:spTgt spid="12322"/>
                                        </p:tgtEl>
                                        <p:attrNameLst>
                                          <p:attrName>ppt_h</p:attrName>
                                        </p:attrNameLst>
                                      </p:cBhvr>
                                      <p:tavLst>
                                        <p:tav tm="0">
                                          <p:val>
                                            <p:fltVal val="0"/>
                                          </p:val>
                                        </p:tav>
                                        <p:tav tm="100000">
                                          <p:val>
                                            <p:strVal val="#ppt_h"/>
                                          </p:val>
                                        </p:tav>
                                      </p:tavLst>
                                    </p:anim>
                                    <p:animEffect transition="in" filter="fade">
                                      <p:cBhvr>
                                        <p:cTn id="424" dur="500"/>
                                        <p:tgtEl>
                                          <p:spTgt spid="12322"/>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12323"/>
                                        </p:tgtEl>
                                        <p:attrNameLst>
                                          <p:attrName>style.visibility</p:attrName>
                                        </p:attrNameLst>
                                      </p:cBhvr>
                                      <p:to>
                                        <p:strVal val="visible"/>
                                      </p:to>
                                    </p:set>
                                    <p:anim calcmode="lin" valueType="num">
                                      <p:cBhvr>
                                        <p:cTn id="427" dur="500" fill="hold"/>
                                        <p:tgtEl>
                                          <p:spTgt spid="12323"/>
                                        </p:tgtEl>
                                        <p:attrNameLst>
                                          <p:attrName>ppt_w</p:attrName>
                                        </p:attrNameLst>
                                      </p:cBhvr>
                                      <p:tavLst>
                                        <p:tav tm="0">
                                          <p:val>
                                            <p:fltVal val="0"/>
                                          </p:val>
                                        </p:tav>
                                        <p:tav tm="100000">
                                          <p:val>
                                            <p:strVal val="#ppt_w"/>
                                          </p:val>
                                        </p:tav>
                                      </p:tavLst>
                                    </p:anim>
                                    <p:anim calcmode="lin" valueType="num">
                                      <p:cBhvr>
                                        <p:cTn id="428" dur="500" fill="hold"/>
                                        <p:tgtEl>
                                          <p:spTgt spid="12323"/>
                                        </p:tgtEl>
                                        <p:attrNameLst>
                                          <p:attrName>ppt_h</p:attrName>
                                        </p:attrNameLst>
                                      </p:cBhvr>
                                      <p:tavLst>
                                        <p:tav tm="0">
                                          <p:val>
                                            <p:fltVal val="0"/>
                                          </p:val>
                                        </p:tav>
                                        <p:tav tm="100000">
                                          <p:val>
                                            <p:strVal val="#ppt_h"/>
                                          </p:val>
                                        </p:tav>
                                      </p:tavLst>
                                    </p:anim>
                                    <p:animEffect transition="in" filter="fade">
                                      <p:cBhvr>
                                        <p:cTn id="429" dur="500"/>
                                        <p:tgtEl>
                                          <p:spTgt spid="12323"/>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2324"/>
                                        </p:tgtEl>
                                        <p:attrNameLst>
                                          <p:attrName>style.visibility</p:attrName>
                                        </p:attrNameLst>
                                      </p:cBhvr>
                                      <p:to>
                                        <p:strVal val="visible"/>
                                      </p:to>
                                    </p:set>
                                    <p:anim calcmode="lin" valueType="num">
                                      <p:cBhvr>
                                        <p:cTn id="432" dur="500" fill="hold"/>
                                        <p:tgtEl>
                                          <p:spTgt spid="12324"/>
                                        </p:tgtEl>
                                        <p:attrNameLst>
                                          <p:attrName>ppt_w</p:attrName>
                                        </p:attrNameLst>
                                      </p:cBhvr>
                                      <p:tavLst>
                                        <p:tav tm="0">
                                          <p:val>
                                            <p:fltVal val="0"/>
                                          </p:val>
                                        </p:tav>
                                        <p:tav tm="100000">
                                          <p:val>
                                            <p:strVal val="#ppt_w"/>
                                          </p:val>
                                        </p:tav>
                                      </p:tavLst>
                                    </p:anim>
                                    <p:anim calcmode="lin" valueType="num">
                                      <p:cBhvr>
                                        <p:cTn id="433" dur="500" fill="hold"/>
                                        <p:tgtEl>
                                          <p:spTgt spid="12324"/>
                                        </p:tgtEl>
                                        <p:attrNameLst>
                                          <p:attrName>ppt_h</p:attrName>
                                        </p:attrNameLst>
                                      </p:cBhvr>
                                      <p:tavLst>
                                        <p:tav tm="0">
                                          <p:val>
                                            <p:fltVal val="0"/>
                                          </p:val>
                                        </p:tav>
                                        <p:tav tm="100000">
                                          <p:val>
                                            <p:strVal val="#ppt_h"/>
                                          </p:val>
                                        </p:tav>
                                      </p:tavLst>
                                    </p:anim>
                                    <p:animEffect transition="in" filter="fade">
                                      <p:cBhvr>
                                        <p:cTn id="434" dur="500"/>
                                        <p:tgtEl>
                                          <p:spTgt spid="12324"/>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2327"/>
                                        </p:tgtEl>
                                        <p:attrNameLst>
                                          <p:attrName>style.visibility</p:attrName>
                                        </p:attrNameLst>
                                      </p:cBhvr>
                                      <p:to>
                                        <p:strVal val="visible"/>
                                      </p:to>
                                    </p:set>
                                    <p:anim calcmode="lin" valueType="num">
                                      <p:cBhvr>
                                        <p:cTn id="437" dur="500" fill="hold"/>
                                        <p:tgtEl>
                                          <p:spTgt spid="12327"/>
                                        </p:tgtEl>
                                        <p:attrNameLst>
                                          <p:attrName>ppt_w</p:attrName>
                                        </p:attrNameLst>
                                      </p:cBhvr>
                                      <p:tavLst>
                                        <p:tav tm="0">
                                          <p:val>
                                            <p:fltVal val="0"/>
                                          </p:val>
                                        </p:tav>
                                        <p:tav tm="100000">
                                          <p:val>
                                            <p:strVal val="#ppt_w"/>
                                          </p:val>
                                        </p:tav>
                                      </p:tavLst>
                                    </p:anim>
                                    <p:anim calcmode="lin" valueType="num">
                                      <p:cBhvr>
                                        <p:cTn id="438" dur="500" fill="hold"/>
                                        <p:tgtEl>
                                          <p:spTgt spid="12327"/>
                                        </p:tgtEl>
                                        <p:attrNameLst>
                                          <p:attrName>ppt_h</p:attrName>
                                        </p:attrNameLst>
                                      </p:cBhvr>
                                      <p:tavLst>
                                        <p:tav tm="0">
                                          <p:val>
                                            <p:fltVal val="0"/>
                                          </p:val>
                                        </p:tav>
                                        <p:tav tm="100000">
                                          <p:val>
                                            <p:strVal val="#ppt_h"/>
                                          </p:val>
                                        </p:tav>
                                      </p:tavLst>
                                    </p:anim>
                                    <p:animEffect transition="in" filter="fade">
                                      <p:cBhvr>
                                        <p:cTn id="439" dur="500"/>
                                        <p:tgtEl>
                                          <p:spTgt spid="12327"/>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2329"/>
                                        </p:tgtEl>
                                        <p:attrNameLst>
                                          <p:attrName>style.visibility</p:attrName>
                                        </p:attrNameLst>
                                      </p:cBhvr>
                                      <p:to>
                                        <p:strVal val="visible"/>
                                      </p:to>
                                    </p:set>
                                    <p:anim calcmode="lin" valueType="num">
                                      <p:cBhvr>
                                        <p:cTn id="442" dur="500" fill="hold"/>
                                        <p:tgtEl>
                                          <p:spTgt spid="12329"/>
                                        </p:tgtEl>
                                        <p:attrNameLst>
                                          <p:attrName>ppt_w</p:attrName>
                                        </p:attrNameLst>
                                      </p:cBhvr>
                                      <p:tavLst>
                                        <p:tav tm="0">
                                          <p:val>
                                            <p:fltVal val="0"/>
                                          </p:val>
                                        </p:tav>
                                        <p:tav tm="100000">
                                          <p:val>
                                            <p:strVal val="#ppt_w"/>
                                          </p:val>
                                        </p:tav>
                                      </p:tavLst>
                                    </p:anim>
                                    <p:anim calcmode="lin" valueType="num">
                                      <p:cBhvr>
                                        <p:cTn id="443" dur="500" fill="hold"/>
                                        <p:tgtEl>
                                          <p:spTgt spid="12329"/>
                                        </p:tgtEl>
                                        <p:attrNameLst>
                                          <p:attrName>ppt_h</p:attrName>
                                        </p:attrNameLst>
                                      </p:cBhvr>
                                      <p:tavLst>
                                        <p:tav tm="0">
                                          <p:val>
                                            <p:fltVal val="0"/>
                                          </p:val>
                                        </p:tav>
                                        <p:tav tm="100000">
                                          <p:val>
                                            <p:strVal val="#ppt_h"/>
                                          </p:val>
                                        </p:tav>
                                      </p:tavLst>
                                    </p:anim>
                                    <p:animEffect transition="in" filter="fade">
                                      <p:cBhvr>
                                        <p:cTn id="444" dur="500"/>
                                        <p:tgtEl>
                                          <p:spTgt spid="12329"/>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2330"/>
                                        </p:tgtEl>
                                        <p:attrNameLst>
                                          <p:attrName>style.visibility</p:attrName>
                                        </p:attrNameLst>
                                      </p:cBhvr>
                                      <p:to>
                                        <p:strVal val="visible"/>
                                      </p:to>
                                    </p:set>
                                    <p:anim calcmode="lin" valueType="num">
                                      <p:cBhvr>
                                        <p:cTn id="447" dur="500" fill="hold"/>
                                        <p:tgtEl>
                                          <p:spTgt spid="12330"/>
                                        </p:tgtEl>
                                        <p:attrNameLst>
                                          <p:attrName>ppt_w</p:attrName>
                                        </p:attrNameLst>
                                      </p:cBhvr>
                                      <p:tavLst>
                                        <p:tav tm="0">
                                          <p:val>
                                            <p:fltVal val="0"/>
                                          </p:val>
                                        </p:tav>
                                        <p:tav tm="100000">
                                          <p:val>
                                            <p:strVal val="#ppt_w"/>
                                          </p:val>
                                        </p:tav>
                                      </p:tavLst>
                                    </p:anim>
                                    <p:anim calcmode="lin" valueType="num">
                                      <p:cBhvr>
                                        <p:cTn id="448" dur="500" fill="hold"/>
                                        <p:tgtEl>
                                          <p:spTgt spid="12330"/>
                                        </p:tgtEl>
                                        <p:attrNameLst>
                                          <p:attrName>ppt_h</p:attrName>
                                        </p:attrNameLst>
                                      </p:cBhvr>
                                      <p:tavLst>
                                        <p:tav tm="0">
                                          <p:val>
                                            <p:fltVal val="0"/>
                                          </p:val>
                                        </p:tav>
                                        <p:tav tm="100000">
                                          <p:val>
                                            <p:strVal val="#ppt_h"/>
                                          </p:val>
                                        </p:tav>
                                      </p:tavLst>
                                    </p:anim>
                                    <p:animEffect transition="in" filter="fade">
                                      <p:cBhvr>
                                        <p:cTn id="449" dur="500"/>
                                        <p:tgtEl>
                                          <p:spTgt spid="12330"/>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2331"/>
                                        </p:tgtEl>
                                        <p:attrNameLst>
                                          <p:attrName>style.visibility</p:attrName>
                                        </p:attrNameLst>
                                      </p:cBhvr>
                                      <p:to>
                                        <p:strVal val="visible"/>
                                      </p:to>
                                    </p:set>
                                    <p:anim calcmode="lin" valueType="num">
                                      <p:cBhvr>
                                        <p:cTn id="452" dur="500" fill="hold"/>
                                        <p:tgtEl>
                                          <p:spTgt spid="12331"/>
                                        </p:tgtEl>
                                        <p:attrNameLst>
                                          <p:attrName>ppt_w</p:attrName>
                                        </p:attrNameLst>
                                      </p:cBhvr>
                                      <p:tavLst>
                                        <p:tav tm="0">
                                          <p:val>
                                            <p:fltVal val="0"/>
                                          </p:val>
                                        </p:tav>
                                        <p:tav tm="100000">
                                          <p:val>
                                            <p:strVal val="#ppt_w"/>
                                          </p:val>
                                        </p:tav>
                                      </p:tavLst>
                                    </p:anim>
                                    <p:anim calcmode="lin" valueType="num">
                                      <p:cBhvr>
                                        <p:cTn id="453" dur="500" fill="hold"/>
                                        <p:tgtEl>
                                          <p:spTgt spid="12331"/>
                                        </p:tgtEl>
                                        <p:attrNameLst>
                                          <p:attrName>ppt_h</p:attrName>
                                        </p:attrNameLst>
                                      </p:cBhvr>
                                      <p:tavLst>
                                        <p:tav tm="0">
                                          <p:val>
                                            <p:fltVal val="0"/>
                                          </p:val>
                                        </p:tav>
                                        <p:tav tm="100000">
                                          <p:val>
                                            <p:strVal val="#ppt_h"/>
                                          </p:val>
                                        </p:tav>
                                      </p:tavLst>
                                    </p:anim>
                                    <p:animEffect transition="in" filter="fade">
                                      <p:cBhvr>
                                        <p:cTn id="454" dur="500"/>
                                        <p:tgtEl>
                                          <p:spTgt spid="12331"/>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2332"/>
                                        </p:tgtEl>
                                        <p:attrNameLst>
                                          <p:attrName>style.visibility</p:attrName>
                                        </p:attrNameLst>
                                      </p:cBhvr>
                                      <p:to>
                                        <p:strVal val="visible"/>
                                      </p:to>
                                    </p:set>
                                    <p:anim calcmode="lin" valueType="num">
                                      <p:cBhvr>
                                        <p:cTn id="457" dur="500" fill="hold"/>
                                        <p:tgtEl>
                                          <p:spTgt spid="12332"/>
                                        </p:tgtEl>
                                        <p:attrNameLst>
                                          <p:attrName>ppt_w</p:attrName>
                                        </p:attrNameLst>
                                      </p:cBhvr>
                                      <p:tavLst>
                                        <p:tav tm="0">
                                          <p:val>
                                            <p:fltVal val="0"/>
                                          </p:val>
                                        </p:tav>
                                        <p:tav tm="100000">
                                          <p:val>
                                            <p:strVal val="#ppt_w"/>
                                          </p:val>
                                        </p:tav>
                                      </p:tavLst>
                                    </p:anim>
                                    <p:anim calcmode="lin" valueType="num">
                                      <p:cBhvr>
                                        <p:cTn id="458" dur="500" fill="hold"/>
                                        <p:tgtEl>
                                          <p:spTgt spid="12332"/>
                                        </p:tgtEl>
                                        <p:attrNameLst>
                                          <p:attrName>ppt_h</p:attrName>
                                        </p:attrNameLst>
                                      </p:cBhvr>
                                      <p:tavLst>
                                        <p:tav tm="0">
                                          <p:val>
                                            <p:fltVal val="0"/>
                                          </p:val>
                                        </p:tav>
                                        <p:tav tm="100000">
                                          <p:val>
                                            <p:strVal val="#ppt_h"/>
                                          </p:val>
                                        </p:tav>
                                      </p:tavLst>
                                    </p:anim>
                                    <p:animEffect transition="in" filter="fade">
                                      <p:cBhvr>
                                        <p:cTn id="459" dur="500"/>
                                        <p:tgtEl>
                                          <p:spTgt spid="12332"/>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2334"/>
                                        </p:tgtEl>
                                        <p:attrNameLst>
                                          <p:attrName>style.visibility</p:attrName>
                                        </p:attrNameLst>
                                      </p:cBhvr>
                                      <p:to>
                                        <p:strVal val="visible"/>
                                      </p:to>
                                    </p:set>
                                    <p:anim calcmode="lin" valueType="num">
                                      <p:cBhvr>
                                        <p:cTn id="462" dur="500" fill="hold"/>
                                        <p:tgtEl>
                                          <p:spTgt spid="12334"/>
                                        </p:tgtEl>
                                        <p:attrNameLst>
                                          <p:attrName>ppt_w</p:attrName>
                                        </p:attrNameLst>
                                      </p:cBhvr>
                                      <p:tavLst>
                                        <p:tav tm="0">
                                          <p:val>
                                            <p:fltVal val="0"/>
                                          </p:val>
                                        </p:tav>
                                        <p:tav tm="100000">
                                          <p:val>
                                            <p:strVal val="#ppt_w"/>
                                          </p:val>
                                        </p:tav>
                                      </p:tavLst>
                                    </p:anim>
                                    <p:anim calcmode="lin" valueType="num">
                                      <p:cBhvr>
                                        <p:cTn id="463" dur="500" fill="hold"/>
                                        <p:tgtEl>
                                          <p:spTgt spid="12334"/>
                                        </p:tgtEl>
                                        <p:attrNameLst>
                                          <p:attrName>ppt_h</p:attrName>
                                        </p:attrNameLst>
                                      </p:cBhvr>
                                      <p:tavLst>
                                        <p:tav tm="0">
                                          <p:val>
                                            <p:fltVal val="0"/>
                                          </p:val>
                                        </p:tav>
                                        <p:tav tm="100000">
                                          <p:val>
                                            <p:strVal val="#ppt_h"/>
                                          </p:val>
                                        </p:tav>
                                      </p:tavLst>
                                    </p:anim>
                                    <p:animEffect transition="in" filter="fade">
                                      <p:cBhvr>
                                        <p:cTn id="464" dur="500"/>
                                        <p:tgtEl>
                                          <p:spTgt spid="12334"/>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2336"/>
                                        </p:tgtEl>
                                        <p:attrNameLst>
                                          <p:attrName>style.visibility</p:attrName>
                                        </p:attrNameLst>
                                      </p:cBhvr>
                                      <p:to>
                                        <p:strVal val="visible"/>
                                      </p:to>
                                    </p:set>
                                    <p:anim calcmode="lin" valueType="num">
                                      <p:cBhvr>
                                        <p:cTn id="467" dur="500" fill="hold"/>
                                        <p:tgtEl>
                                          <p:spTgt spid="12336"/>
                                        </p:tgtEl>
                                        <p:attrNameLst>
                                          <p:attrName>ppt_w</p:attrName>
                                        </p:attrNameLst>
                                      </p:cBhvr>
                                      <p:tavLst>
                                        <p:tav tm="0">
                                          <p:val>
                                            <p:fltVal val="0"/>
                                          </p:val>
                                        </p:tav>
                                        <p:tav tm="100000">
                                          <p:val>
                                            <p:strVal val="#ppt_w"/>
                                          </p:val>
                                        </p:tav>
                                      </p:tavLst>
                                    </p:anim>
                                    <p:anim calcmode="lin" valueType="num">
                                      <p:cBhvr>
                                        <p:cTn id="468" dur="500" fill="hold"/>
                                        <p:tgtEl>
                                          <p:spTgt spid="12336"/>
                                        </p:tgtEl>
                                        <p:attrNameLst>
                                          <p:attrName>ppt_h</p:attrName>
                                        </p:attrNameLst>
                                      </p:cBhvr>
                                      <p:tavLst>
                                        <p:tav tm="0">
                                          <p:val>
                                            <p:fltVal val="0"/>
                                          </p:val>
                                        </p:tav>
                                        <p:tav tm="100000">
                                          <p:val>
                                            <p:strVal val="#ppt_h"/>
                                          </p:val>
                                        </p:tav>
                                      </p:tavLst>
                                    </p:anim>
                                    <p:animEffect transition="in" filter="fade">
                                      <p:cBhvr>
                                        <p:cTn id="469" dur="500"/>
                                        <p:tgtEl>
                                          <p:spTgt spid="12336"/>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2338"/>
                                        </p:tgtEl>
                                        <p:attrNameLst>
                                          <p:attrName>style.visibility</p:attrName>
                                        </p:attrNameLst>
                                      </p:cBhvr>
                                      <p:to>
                                        <p:strVal val="visible"/>
                                      </p:to>
                                    </p:set>
                                    <p:anim calcmode="lin" valueType="num">
                                      <p:cBhvr>
                                        <p:cTn id="472" dur="500" fill="hold"/>
                                        <p:tgtEl>
                                          <p:spTgt spid="12338"/>
                                        </p:tgtEl>
                                        <p:attrNameLst>
                                          <p:attrName>ppt_w</p:attrName>
                                        </p:attrNameLst>
                                      </p:cBhvr>
                                      <p:tavLst>
                                        <p:tav tm="0">
                                          <p:val>
                                            <p:fltVal val="0"/>
                                          </p:val>
                                        </p:tav>
                                        <p:tav tm="100000">
                                          <p:val>
                                            <p:strVal val="#ppt_w"/>
                                          </p:val>
                                        </p:tav>
                                      </p:tavLst>
                                    </p:anim>
                                    <p:anim calcmode="lin" valueType="num">
                                      <p:cBhvr>
                                        <p:cTn id="473" dur="500" fill="hold"/>
                                        <p:tgtEl>
                                          <p:spTgt spid="12338"/>
                                        </p:tgtEl>
                                        <p:attrNameLst>
                                          <p:attrName>ppt_h</p:attrName>
                                        </p:attrNameLst>
                                      </p:cBhvr>
                                      <p:tavLst>
                                        <p:tav tm="0">
                                          <p:val>
                                            <p:fltVal val="0"/>
                                          </p:val>
                                        </p:tav>
                                        <p:tav tm="100000">
                                          <p:val>
                                            <p:strVal val="#ppt_h"/>
                                          </p:val>
                                        </p:tav>
                                      </p:tavLst>
                                    </p:anim>
                                    <p:animEffect transition="in" filter="fade">
                                      <p:cBhvr>
                                        <p:cTn id="474" dur="500"/>
                                        <p:tgtEl>
                                          <p:spTgt spid="12338"/>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2339"/>
                                        </p:tgtEl>
                                        <p:attrNameLst>
                                          <p:attrName>style.visibility</p:attrName>
                                        </p:attrNameLst>
                                      </p:cBhvr>
                                      <p:to>
                                        <p:strVal val="visible"/>
                                      </p:to>
                                    </p:set>
                                    <p:anim calcmode="lin" valueType="num">
                                      <p:cBhvr>
                                        <p:cTn id="477" dur="500" fill="hold"/>
                                        <p:tgtEl>
                                          <p:spTgt spid="12339"/>
                                        </p:tgtEl>
                                        <p:attrNameLst>
                                          <p:attrName>ppt_w</p:attrName>
                                        </p:attrNameLst>
                                      </p:cBhvr>
                                      <p:tavLst>
                                        <p:tav tm="0">
                                          <p:val>
                                            <p:fltVal val="0"/>
                                          </p:val>
                                        </p:tav>
                                        <p:tav tm="100000">
                                          <p:val>
                                            <p:strVal val="#ppt_w"/>
                                          </p:val>
                                        </p:tav>
                                      </p:tavLst>
                                    </p:anim>
                                    <p:anim calcmode="lin" valueType="num">
                                      <p:cBhvr>
                                        <p:cTn id="478" dur="500" fill="hold"/>
                                        <p:tgtEl>
                                          <p:spTgt spid="12339"/>
                                        </p:tgtEl>
                                        <p:attrNameLst>
                                          <p:attrName>ppt_h</p:attrName>
                                        </p:attrNameLst>
                                      </p:cBhvr>
                                      <p:tavLst>
                                        <p:tav tm="0">
                                          <p:val>
                                            <p:fltVal val="0"/>
                                          </p:val>
                                        </p:tav>
                                        <p:tav tm="100000">
                                          <p:val>
                                            <p:strVal val="#ppt_h"/>
                                          </p:val>
                                        </p:tav>
                                      </p:tavLst>
                                    </p:anim>
                                    <p:animEffect transition="in" filter="fade">
                                      <p:cBhvr>
                                        <p:cTn id="479" dur="500"/>
                                        <p:tgtEl>
                                          <p:spTgt spid="12339"/>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2342"/>
                                        </p:tgtEl>
                                        <p:attrNameLst>
                                          <p:attrName>style.visibility</p:attrName>
                                        </p:attrNameLst>
                                      </p:cBhvr>
                                      <p:to>
                                        <p:strVal val="visible"/>
                                      </p:to>
                                    </p:set>
                                    <p:anim calcmode="lin" valueType="num">
                                      <p:cBhvr>
                                        <p:cTn id="482" dur="500" fill="hold"/>
                                        <p:tgtEl>
                                          <p:spTgt spid="12342"/>
                                        </p:tgtEl>
                                        <p:attrNameLst>
                                          <p:attrName>ppt_w</p:attrName>
                                        </p:attrNameLst>
                                      </p:cBhvr>
                                      <p:tavLst>
                                        <p:tav tm="0">
                                          <p:val>
                                            <p:fltVal val="0"/>
                                          </p:val>
                                        </p:tav>
                                        <p:tav tm="100000">
                                          <p:val>
                                            <p:strVal val="#ppt_w"/>
                                          </p:val>
                                        </p:tav>
                                      </p:tavLst>
                                    </p:anim>
                                    <p:anim calcmode="lin" valueType="num">
                                      <p:cBhvr>
                                        <p:cTn id="483" dur="500" fill="hold"/>
                                        <p:tgtEl>
                                          <p:spTgt spid="12342"/>
                                        </p:tgtEl>
                                        <p:attrNameLst>
                                          <p:attrName>ppt_h</p:attrName>
                                        </p:attrNameLst>
                                      </p:cBhvr>
                                      <p:tavLst>
                                        <p:tav tm="0">
                                          <p:val>
                                            <p:fltVal val="0"/>
                                          </p:val>
                                        </p:tav>
                                        <p:tav tm="100000">
                                          <p:val>
                                            <p:strVal val="#ppt_h"/>
                                          </p:val>
                                        </p:tav>
                                      </p:tavLst>
                                    </p:anim>
                                    <p:animEffect transition="in" filter="fade">
                                      <p:cBhvr>
                                        <p:cTn id="484" dur="500"/>
                                        <p:tgtEl>
                                          <p:spTgt spid="12342"/>
                                        </p:tgtEl>
                                      </p:cBhvr>
                                    </p:animEffect>
                                  </p:childTnLst>
                                </p:cTn>
                              </p:par>
                              <p:par>
                                <p:cTn id="485" presetID="53" presetClass="entr" presetSubtype="16" fill="hold" grpId="0" nodeType="withEffect" nodePh="1">
                                  <p:stCondLst>
                                    <p:cond delay="0"/>
                                  </p:stCondLst>
                                  <p:endCondLst>
                                    <p:cond evt="begin" delay="0">
                                      <p:tn val="485"/>
                                    </p:cond>
                                  </p:endCondLst>
                                  <p:childTnLst>
                                    <p:set>
                                      <p:cBhvr>
                                        <p:cTn id="486" dur="1" fill="hold">
                                          <p:stCondLst>
                                            <p:cond delay="0"/>
                                          </p:stCondLst>
                                        </p:cTn>
                                        <p:tgtEl>
                                          <p:spTgt spid="12343"/>
                                        </p:tgtEl>
                                        <p:attrNameLst>
                                          <p:attrName>style.visibility</p:attrName>
                                        </p:attrNameLst>
                                      </p:cBhvr>
                                      <p:to>
                                        <p:strVal val="visible"/>
                                      </p:to>
                                    </p:set>
                                    <p:anim calcmode="lin" valueType="num">
                                      <p:cBhvr>
                                        <p:cTn id="487" dur="500" fill="hold"/>
                                        <p:tgtEl>
                                          <p:spTgt spid="12343"/>
                                        </p:tgtEl>
                                        <p:attrNameLst>
                                          <p:attrName>ppt_w</p:attrName>
                                        </p:attrNameLst>
                                      </p:cBhvr>
                                      <p:tavLst>
                                        <p:tav tm="0">
                                          <p:val>
                                            <p:fltVal val="0"/>
                                          </p:val>
                                        </p:tav>
                                        <p:tav tm="100000">
                                          <p:val>
                                            <p:strVal val="#ppt_w"/>
                                          </p:val>
                                        </p:tav>
                                      </p:tavLst>
                                    </p:anim>
                                    <p:anim calcmode="lin" valueType="num">
                                      <p:cBhvr>
                                        <p:cTn id="488" dur="500" fill="hold"/>
                                        <p:tgtEl>
                                          <p:spTgt spid="12343"/>
                                        </p:tgtEl>
                                        <p:attrNameLst>
                                          <p:attrName>ppt_h</p:attrName>
                                        </p:attrNameLst>
                                      </p:cBhvr>
                                      <p:tavLst>
                                        <p:tav tm="0">
                                          <p:val>
                                            <p:fltVal val="0"/>
                                          </p:val>
                                        </p:tav>
                                        <p:tav tm="100000">
                                          <p:val>
                                            <p:strVal val="#ppt_h"/>
                                          </p:val>
                                        </p:tav>
                                      </p:tavLst>
                                    </p:anim>
                                    <p:animEffect transition="in" filter="fade">
                                      <p:cBhvr>
                                        <p:cTn id="489" dur="500"/>
                                        <p:tgtEl>
                                          <p:spTgt spid="12343"/>
                                        </p:tgtEl>
                                      </p:cBhvr>
                                    </p:animEffect>
                                  </p:childTnLst>
                                </p:cTn>
                              </p:par>
                              <p:par>
                                <p:cTn id="490" presetID="53" presetClass="entr" presetSubtype="16" fill="hold" grpId="0" nodeType="withEffect" nodePh="1">
                                  <p:stCondLst>
                                    <p:cond delay="0"/>
                                  </p:stCondLst>
                                  <p:endCondLst>
                                    <p:cond evt="begin" delay="0">
                                      <p:tn val="490"/>
                                    </p:cond>
                                  </p:endCondLst>
                                  <p:childTnLst>
                                    <p:set>
                                      <p:cBhvr>
                                        <p:cTn id="491" dur="1" fill="hold">
                                          <p:stCondLst>
                                            <p:cond delay="0"/>
                                          </p:stCondLst>
                                        </p:cTn>
                                        <p:tgtEl>
                                          <p:spTgt spid="12346"/>
                                        </p:tgtEl>
                                        <p:attrNameLst>
                                          <p:attrName>style.visibility</p:attrName>
                                        </p:attrNameLst>
                                      </p:cBhvr>
                                      <p:to>
                                        <p:strVal val="visible"/>
                                      </p:to>
                                    </p:set>
                                    <p:anim calcmode="lin" valueType="num">
                                      <p:cBhvr>
                                        <p:cTn id="492" dur="500" fill="hold"/>
                                        <p:tgtEl>
                                          <p:spTgt spid="12346"/>
                                        </p:tgtEl>
                                        <p:attrNameLst>
                                          <p:attrName>ppt_w</p:attrName>
                                        </p:attrNameLst>
                                      </p:cBhvr>
                                      <p:tavLst>
                                        <p:tav tm="0">
                                          <p:val>
                                            <p:fltVal val="0"/>
                                          </p:val>
                                        </p:tav>
                                        <p:tav tm="100000">
                                          <p:val>
                                            <p:strVal val="#ppt_w"/>
                                          </p:val>
                                        </p:tav>
                                      </p:tavLst>
                                    </p:anim>
                                    <p:anim calcmode="lin" valueType="num">
                                      <p:cBhvr>
                                        <p:cTn id="493" dur="500" fill="hold"/>
                                        <p:tgtEl>
                                          <p:spTgt spid="12346"/>
                                        </p:tgtEl>
                                        <p:attrNameLst>
                                          <p:attrName>ppt_h</p:attrName>
                                        </p:attrNameLst>
                                      </p:cBhvr>
                                      <p:tavLst>
                                        <p:tav tm="0">
                                          <p:val>
                                            <p:fltVal val="0"/>
                                          </p:val>
                                        </p:tav>
                                        <p:tav tm="100000">
                                          <p:val>
                                            <p:strVal val="#ppt_h"/>
                                          </p:val>
                                        </p:tav>
                                      </p:tavLst>
                                    </p:anim>
                                    <p:animEffect transition="in" filter="fade">
                                      <p:cBhvr>
                                        <p:cTn id="494" dur="500"/>
                                        <p:tgtEl>
                                          <p:spTgt spid="12346"/>
                                        </p:tgtEl>
                                      </p:cBhvr>
                                    </p:animEffect>
                                  </p:childTnLst>
                                </p:cTn>
                              </p:par>
                              <p:par>
                                <p:cTn id="495" presetID="53" presetClass="entr" presetSubtype="16" fill="hold" grpId="0" nodeType="withEffect" nodePh="1">
                                  <p:stCondLst>
                                    <p:cond delay="0"/>
                                  </p:stCondLst>
                                  <p:endCondLst>
                                    <p:cond evt="begin" delay="0">
                                      <p:tn val="495"/>
                                    </p:cond>
                                  </p:endCondLst>
                                  <p:childTnLst>
                                    <p:set>
                                      <p:cBhvr>
                                        <p:cTn id="496" dur="1" fill="hold">
                                          <p:stCondLst>
                                            <p:cond delay="0"/>
                                          </p:stCondLst>
                                        </p:cTn>
                                        <p:tgtEl>
                                          <p:spTgt spid="12349"/>
                                        </p:tgtEl>
                                        <p:attrNameLst>
                                          <p:attrName>style.visibility</p:attrName>
                                        </p:attrNameLst>
                                      </p:cBhvr>
                                      <p:to>
                                        <p:strVal val="visible"/>
                                      </p:to>
                                    </p:set>
                                    <p:anim calcmode="lin" valueType="num">
                                      <p:cBhvr>
                                        <p:cTn id="497" dur="500" fill="hold"/>
                                        <p:tgtEl>
                                          <p:spTgt spid="12349"/>
                                        </p:tgtEl>
                                        <p:attrNameLst>
                                          <p:attrName>ppt_w</p:attrName>
                                        </p:attrNameLst>
                                      </p:cBhvr>
                                      <p:tavLst>
                                        <p:tav tm="0">
                                          <p:val>
                                            <p:fltVal val="0"/>
                                          </p:val>
                                        </p:tav>
                                        <p:tav tm="100000">
                                          <p:val>
                                            <p:strVal val="#ppt_w"/>
                                          </p:val>
                                        </p:tav>
                                      </p:tavLst>
                                    </p:anim>
                                    <p:anim calcmode="lin" valueType="num">
                                      <p:cBhvr>
                                        <p:cTn id="498" dur="500" fill="hold"/>
                                        <p:tgtEl>
                                          <p:spTgt spid="12349"/>
                                        </p:tgtEl>
                                        <p:attrNameLst>
                                          <p:attrName>ppt_h</p:attrName>
                                        </p:attrNameLst>
                                      </p:cBhvr>
                                      <p:tavLst>
                                        <p:tav tm="0">
                                          <p:val>
                                            <p:fltVal val="0"/>
                                          </p:val>
                                        </p:tav>
                                        <p:tav tm="100000">
                                          <p:val>
                                            <p:strVal val="#ppt_h"/>
                                          </p:val>
                                        </p:tav>
                                      </p:tavLst>
                                    </p:anim>
                                    <p:animEffect transition="in" filter="fade">
                                      <p:cBhvr>
                                        <p:cTn id="499" dur="500"/>
                                        <p:tgtEl>
                                          <p:spTgt spid="12349"/>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12350"/>
                                        </p:tgtEl>
                                        <p:attrNameLst>
                                          <p:attrName>style.visibility</p:attrName>
                                        </p:attrNameLst>
                                      </p:cBhvr>
                                      <p:to>
                                        <p:strVal val="visible"/>
                                      </p:to>
                                    </p:set>
                                    <p:anim calcmode="lin" valueType="num">
                                      <p:cBhvr>
                                        <p:cTn id="502" dur="500" fill="hold"/>
                                        <p:tgtEl>
                                          <p:spTgt spid="12350"/>
                                        </p:tgtEl>
                                        <p:attrNameLst>
                                          <p:attrName>ppt_w</p:attrName>
                                        </p:attrNameLst>
                                      </p:cBhvr>
                                      <p:tavLst>
                                        <p:tav tm="0">
                                          <p:val>
                                            <p:fltVal val="0"/>
                                          </p:val>
                                        </p:tav>
                                        <p:tav tm="100000">
                                          <p:val>
                                            <p:strVal val="#ppt_w"/>
                                          </p:val>
                                        </p:tav>
                                      </p:tavLst>
                                    </p:anim>
                                    <p:anim calcmode="lin" valueType="num">
                                      <p:cBhvr>
                                        <p:cTn id="503" dur="500" fill="hold"/>
                                        <p:tgtEl>
                                          <p:spTgt spid="12350"/>
                                        </p:tgtEl>
                                        <p:attrNameLst>
                                          <p:attrName>ppt_h</p:attrName>
                                        </p:attrNameLst>
                                      </p:cBhvr>
                                      <p:tavLst>
                                        <p:tav tm="0">
                                          <p:val>
                                            <p:fltVal val="0"/>
                                          </p:val>
                                        </p:tav>
                                        <p:tav tm="100000">
                                          <p:val>
                                            <p:strVal val="#ppt_h"/>
                                          </p:val>
                                        </p:tav>
                                      </p:tavLst>
                                    </p:anim>
                                    <p:animEffect transition="in" filter="fade">
                                      <p:cBhvr>
                                        <p:cTn id="504" dur="500"/>
                                        <p:tgtEl>
                                          <p:spTgt spid="12350"/>
                                        </p:tgtEl>
                                      </p:cBhvr>
                                    </p:animEffect>
                                  </p:childTnLst>
                                </p:cTn>
                              </p:par>
                              <p:par>
                                <p:cTn id="505" presetID="53" presetClass="entr" presetSubtype="16" fill="hold" nodeType="withEffect">
                                  <p:stCondLst>
                                    <p:cond delay="0"/>
                                  </p:stCondLst>
                                  <p:childTnLst>
                                    <p:set>
                                      <p:cBhvr>
                                        <p:cTn id="506" dur="1" fill="hold">
                                          <p:stCondLst>
                                            <p:cond delay="0"/>
                                          </p:stCondLst>
                                        </p:cTn>
                                        <p:tgtEl>
                                          <p:spTgt spid="169"/>
                                        </p:tgtEl>
                                        <p:attrNameLst>
                                          <p:attrName>style.visibility</p:attrName>
                                        </p:attrNameLst>
                                      </p:cBhvr>
                                      <p:to>
                                        <p:strVal val="visible"/>
                                      </p:to>
                                    </p:set>
                                    <p:anim calcmode="lin" valueType="num">
                                      <p:cBhvr>
                                        <p:cTn id="507" dur="500" fill="hold"/>
                                        <p:tgtEl>
                                          <p:spTgt spid="169"/>
                                        </p:tgtEl>
                                        <p:attrNameLst>
                                          <p:attrName>ppt_w</p:attrName>
                                        </p:attrNameLst>
                                      </p:cBhvr>
                                      <p:tavLst>
                                        <p:tav tm="0">
                                          <p:val>
                                            <p:fltVal val="0"/>
                                          </p:val>
                                        </p:tav>
                                        <p:tav tm="100000">
                                          <p:val>
                                            <p:strVal val="#ppt_w"/>
                                          </p:val>
                                        </p:tav>
                                      </p:tavLst>
                                    </p:anim>
                                    <p:anim calcmode="lin" valueType="num">
                                      <p:cBhvr>
                                        <p:cTn id="508" dur="500" fill="hold"/>
                                        <p:tgtEl>
                                          <p:spTgt spid="169"/>
                                        </p:tgtEl>
                                        <p:attrNameLst>
                                          <p:attrName>ppt_h</p:attrName>
                                        </p:attrNameLst>
                                      </p:cBhvr>
                                      <p:tavLst>
                                        <p:tav tm="0">
                                          <p:val>
                                            <p:fltVal val="0"/>
                                          </p:val>
                                        </p:tav>
                                        <p:tav tm="100000">
                                          <p:val>
                                            <p:strVal val="#ppt_h"/>
                                          </p:val>
                                        </p:tav>
                                      </p:tavLst>
                                    </p:anim>
                                    <p:animEffect transition="in" filter="fade">
                                      <p:cBhvr>
                                        <p:cTn id="509" dur="500"/>
                                        <p:tgtEl>
                                          <p:spTgt spid="169"/>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4"/>
                                        </p:tgtEl>
                                        <p:attrNameLst>
                                          <p:attrName>style.visibility</p:attrName>
                                        </p:attrNameLst>
                                      </p:cBhvr>
                                      <p:to>
                                        <p:strVal val="visible"/>
                                      </p:to>
                                    </p:set>
                                    <p:anim calcmode="lin" valueType="num">
                                      <p:cBhvr>
                                        <p:cTn id="512" dur="500" fill="hold"/>
                                        <p:tgtEl>
                                          <p:spTgt spid="4"/>
                                        </p:tgtEl>
                                        <p:attrNameLst>
                                          <p:attrName>ppt_w</p:attrName>
                                        </p:attrNameLst>
                                      </p:cBhvr>
                                      <p:tavLst>
                                        <p:tav tm="0">
                                          <p:val>
                                            <p:fltVal val="0"/>
                                          </p:val>
                                        </p:tav>
                                        <p:tav tm="100000">
                                          <p:val>
                                            <p:strVal val="#ppt_w"/>
                                          </p:val>
                                        </p:tav>
                                      </p:tavLst>
                                    </p:anim>
                                    <p:anim calcmode="lin" valueType="num">
                                      <p:cBhvr>
                                        <p:cTn id="513" dur="500" fill="hold"/>
                                        <p:tgtEl>
                                          <p:spTgt spid="4"/>
                                        </p:tgtEl>
                                        <p:attrNameLst>
                                          <p:attrName>ppt_h</p:attrName>
                                        </p:attrNameLst>
                                      </p:cBhvr>
                                      <p:tavLst>
                                        <p:tav tm="0">
                                          <p:val>
                                            <p:fltVal val="0"/>
                                          </p:val>
                                        </p:tav>
                                        <p:tav tm="100000">
                                          <p:val>
                                            <p:strVal val="#ppt_h"/>
                                          </p:val>
                                        </p:tav>
                                      </p:tavLst>
                                    </p:anim>
                                    <p:animEffect transition="in" filter="fade">
                                      <p:cBhvr>
                                        <p:cTn id="514" dur="500"/>
                                        <p:tgtEl>
                                          <p:spTgt spid="4"/>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116"/>
                                        </p:tgtEl>
                                        <p:attrNameLst>
                                          <p:attrName>style.visibility</p:attrName>
                                        </p:attrNameLst>
                                      </p:cBhvr>
                                      <p:to>
                                        <p:strVal val="visible"/>
                                      </p:to>
                                    </p:set>
                                    <p:anim calcmode="lin" valueType="num">
                                      <p:cBhvr>
                                        <p:cTn id="517" dur="500" fill="hold"/>
                                        <p:tgtEl>
                                          <p:spTgt spid="116"/>
                                        </p:tgtEl>
                                        <p:attrNameLst>
                                          <p:attrName>ppt_w</p:attrName>
                                        </p:attrNameLst>
                                      </p:cBhvr>
                                      <p:tavLst>
                                        <p:tav tm="0">
                                          <p:val>
                                            <p:fltVal val="0"/>
                                          </p:val>
                                        </p:tav>
                                        <p:tav tm="100000">
                                          <p:val>
                                            <p:strVal val="#ppt_w"/>
                                          </p:val>
                                        </p:tav>
                                      </p:tavLst>
                                    </p:anim>
                                    <p:anim calcmode="lin" valueType="num">
                                      <p:cBhvr>
                                        <p:cTn id="518" dur="500" fill="hold"/>
                                        <p:tgtEl>
                                          <p:spTgt spid="116"/>
                                        </p:tgtEl>
                                        <p:attrNameLst>
                                          <p:attrName>ppt_h</p:attrName>
                                        </p:attrNameLst>
                                      </p:cBhvr>
                                      <p:tavLst>
                                        <p:tav tm="0">
                                          <p:val>
                                            <p:fltVal val="0"/>
                                          </p:val>
                                        </p:tav>
                                        <p:tav tm="100000">
                                          <p:val>
                                            <p:strVal val="#ppt_h"/>
                                          </p:val>
                                        </p:tav>
                                      </p:tavLst>
                                    </p:anim>
                                    <p:animEffect transition="in" filter="fade">
                                      <p:cBhvr>
                                        <p:cTn id="519" dur="500"/>
                                        <p:tgtEl>
                                          <p:spTgt spid="116"/>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117"/>
                                        </p:tgtEl>
                                        <p:attrNameLst>
                                          <p:attrName>style.visibility</p:attrName>
                                        </p:attrNameLst>
                                      </p:cBhvr>
                                      <p:to>
                                        <p:strVal val="visible"/>
                                      </p:to>
                                    </p:set>
                                    <p:anim calcmode="lin" valueType="num">
                                      <p:cBhvr>
                                        <p:cTn id="522" dur="500" fill="hold"/>
                                        <p:tgtEl>
                                          <p:spTgt spid="117"/>
                                        </p:tgtEl>
                                        <p:attrNameLst>
                                          <p:attrName>ppt_w</p:attrName>
                                        </p:attrNameLst>
                                      </p:cBhvr>
                                      <p:tavLst>
                                        <p:tav tm="0">
                                          <p:val>
                                            <p:fltVal val="0"/>
                                          </p:val>
                                        </p:tav>
                                        <p:tav tm="100000">
                                          <p:val>
                                            <p:strVal val="#ppt_w"/>
                                          </p:val>
                                        </p:tav>
                                      </p:tavLst>
                                    </p:anim>
                                    <p:anim calcmode="lin" valueType="num">
                                      <p:cBhvr>
                                        <p:cTn id="523" dur="500" fill="hold"/>
                                        <p:tgtEl>
                                          <p:spTgt spid="117"/>
                                        </p:tgtEl>
                                        <p:attrNameLst>
                                          <p:attrName>ppt_h</p:attrName>
                                        </p:attrNameLst>
                                      </p:cBhvr>
                                      <p:tavLst>
                                        <p:tav tm="0">
                                          <p:val>
                                            <p:fltVal val="0"/>
                                          </p:val>
                                        </p:tav>
                                        <p:tav tm="100000">
                                          <p:val>
                                            <p:strVal val="#ppt_h"/>
                                          </p:val>
                                        </p:tav>
                                      </p:tavLst>
                                    </p:anim>
                                    <p:animEffect transition="in" filter="fade">
                                      <p:cBhvr>
                                        <p:cTn id="52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animBg="1"/>
      <p:bldP spid="62" grpId="0"/>
      <p:bldP spid="63" grpId="0"/>
      <p:bldP spid="12288" grpId="0"/>
      <p:bldP spid="12289" grpId="0"/>
      <p:bldP spid="12290" grpId="0"/>
      <p:bldP spid="12293" grpId="0"/>
      <p:bldP spid="12295" grpId="0"/>
      <p:bldP spid="12322" grpId="0" animBg="1"/>
      <p:bldP spid="12323" grpId="0" animBg="1"/>
      <p:bldP spid="12324" grpId="0" animBg="1"/>
      <p:bldP spid="12327" grpId="0" animBg="1"/>
      <p:bldP spid="12329" grpId="0" animBg="1"/>
      <p:bldP spid="12330" grpId="0" animBg="1"/>
      <p:bldP spid="12331" grpId="0" animBg="1"/>
      <p:bldP spid="12332" grpId="0"/>
      <p:bldP spid="12334" grpId="0"/>
      <p:bldP spid="12336" grpId="0"/>
      <p:bldP spid="12338" grpId="0" animBg="1"/>
      <p:bldP spid="12339" grpId="0" animBg="1"/>
      <p:bldP spid="12342" grpId="0"/>
      <p:bldP spid="12343" grpId="0"/>
      <p:bldP spid="12346" grpId="0"/>
      <p:bldP spid="12349" grpId="0"/>
      <p:bldP spid="12350" grpId="0"/>
      <p:bldP spid="4" grpId="0" animBg="1"/>
      <p:bldP spid="116" grpId="0"/>
      <p:bldP spid="1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CC162-0A0D-421E-890C-82BE8044D537}"/>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10" name="Text Box 13">
            <a:extLst>
              <a:ext uri="{FF2B5EF4-FFF2-40B4-BE49-F238E27FC236}">
                <a16:creationId xmlns:a16="http://schemas.microsoft.com/office/drawing/2014/main" id="{79471BCC-78A6-41DF-BC0B-4A4B96B601EA}"/>
              </a:ext>
            </a:extLst>
          </p:cNvPr>
          <p:cNvSpPr txBox="1">
            <a:spLocks noChangeArrowheads="1"/>
          </p:cNvSpPr>
          <p:nvPr/>
        </p:nvSpPr>
        <p:spPr bwMode="auto">
          <a:xfrm>
            <a:off x="5202238" y="639934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B460DF24-030E-4D36-B7C5-4B8116F36F10}"/>
              </a:ext>
            </a:extLst>
          </p:cNvPr>
          <p:cNvSpPr txBox="1"/>
          <p:nvPr/>
        </p:nvSpPr>
        <p:spPr>
          <a:xfrm>
            <a:off x="653143" y="970384"/>
            <a:ext cx="3853543" cy="5047536"/>
          </a:xfrm>
          <a:prstGeom prst="rect">
            <a:avLst/>
          </a:prstGeom>
          <a:noFill/>
        </p:spPr>
        <p:txBody>
          <a:bodyPr wrap="square" rtlCol="0">
            <a:spAutoFit/>
          </a:bodyPr>
          <a:lstStyle/>
          <a:p>
            <a:r>
              <a:rPr lang="en-US" sz="1400" dirty="0">
                <a:latin typeface="Arial Narrow" panose="020B0606020202030204" pitchFamily="34" charset="0"/>
              </a:rPr>
              <a:t>So who is on the ship, there’s Paul and Aristarchus, these are our Christians, there is another believer, Luke. You will notice in verse 2, he says Aristarchus is </a:t>
            </a:r>
            <a:r>
              <a:rPr lang="en-US" sz="1400" b="1" dirty="0">
                <a:latin typeface="Arial Narrow" panose="020B0606020202030204" pitchFamily="34" charset="0"/>
              </a:rPr>
              <a:t>with us. </a:t>
            </a:r>
            <a:r>
              <a:rPr lang="en-US" sz="1400" dirty="0">
                <a:latin typeface="Arial Narrow" panose="020B0606020202030204" pitchFamily="34" charset="0"/>
              </a:rPr>
              <a:t>So we know there is someone else, but Luke is silent about himself, his name isn't included, but he records this chapter, he doesn't speak of himself. But it is through his writings that we have the book of Acts, and that was Luke. So there are three Christians, and when they get on board this ship, they begin to give the gospel message, they give that in this story from 1989, when Paul begins to warn them of the danger they are in. They are not listening to him, who does he give that too? The remainder of the people on the ship, all those remaining. </a:t>
            </a:r>
          </a:p>
          <a:p>
            <a:r>
              <a:rPr lang="en-US" sz="1400" dirty="0">
                <a:latin typeface="Arial Narrow" panose="020B0606020202030204" pitchFamily="34" charset="0"/>
              </a:rPr>
              <a:t> </a:t>
            </a:r>
          </a:p>
          <a:p>
            <a:r>
              <a:rPr lang="en-US" sz="1400" dirty="0">
                <a:latin typeface="Arial Narrow" panose="020B0606020202030204" pitchFamily="34" charset="0"/>
              </a:rPr>
              <a:t>We come to this way mark and it’s ship wreck or S/L. EGW speaks about this, when they are shipwrecked some join with Paul in praising God,  so you have division. Paul is giving a message, they come to this way mark and they stand on the beach, split into 2 classes, some join with Paul in Praising God, they have accepted his message, but some don't. So you see 2 groups. And then what do they do?</a:t>
            </a:r>
          </a:p>
        </p:txBody>
      </p:sp>
      <p:sp>
        <p:nvSpPr>
          <p:cNvPr id="33" name="Text Box 2">
            <a:extLst>
              <a:ext uri="{FF2B5EF4-FFF2-40B4-BE49-F238E27FC236}">
                <a16:creationId xmlns:a16="http://schemas.microsoft.com/office/drawing/2014/main" id="{71BC4E96-8602-4069-8F0D-750086683CAF}"/>
              </a:ext>
            </a:extLst>
          </p:cNvPr>
          <p:cNvSpPr txBox="1">
            <a:spLocks noChangeArrowheads="1"/>
          </p:cNvSpPr>
          <p:nvPr/>
        </p:nvSpPr>
        <p:spPr bwMode="auto">
          <a:xfrm>
            <a:off x="5048055" y="810175"/>
            <a:ext cx="6848475" cy="238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15" name="AutoShape 3">
            <a:extLst>
              <a:ext uri="{FF2B5EF4-FFF2-40B4-BE49-F238E27FC236}">
                <a16:creationId xmlns:a16="http://schemas.microsoft.com/office/drawing/2014/main" id="{170E6E73-0429-4B24-8468-5E2CE9A7B5AC}"/>
              </a:ext>
            </a:extLst>
          </p:cNvPr>
          <p:cNvCxnSpPr>
            <a:cxnSpLocks noChangeShapeType="1"/>
          </p:cNvCxnSpPr>
          <p:nvPr/>
        </p:nvCxnSpPr>
        <p:spPr bwMode="auto">
          <a:xfrm>
            <a:off x="6389493" y="2313538"/>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16" name="AutoShape 4">
            <a:extLst>
              <a:ext uri="{FF2B5EF4-FFF2-40B4-BE49-F238E27FC236}">
                <a16:creationId xmlns:a16="http://schemas.microsoft.com/office/drawing/2014/main" id="{BC6B4C0F-F402-43F8-B571-0BBA5EAC1C01}"/>
              </a:ext>
            </a:extLst>
          </p:cNvPr>
          <p:cNvCxnSpPr>
            <a:cxnSpLocks noChangeShapeType="1"/>
          </p:cNvCxnSpPr>
          <p:nvPr/>
        </p:nvCxnSpPr>
        <p:spPr bwMode="auto">
          <a:xfrm>
            <a:off x="6465693" y="18849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5">
            <a:extLst>
              <a:ext uri="{FF2B5EF4-FFF2-40B4-BE49-F238E27FC236}">
                <a16:creationId xmlns:a16="http://schemas.microsoft.com/office/drawing/2014/main" id="{1DCB80AD-0C63-4BA1-B0B5-0DFAAB0111BE}"/>
              </a:ext>
            </a:extLst>
          </p:cNvPr>
          <p:cNvSpPr txBox="1">
            <a:spLocks noChangeArrowheads="1"/>
          </p:cNvSpPr>
          <p:nvPr/>
        </p:nvSpPr>
        <p:spPr bwMode="auto">
          <a:xfrm>
            <a:off x="5100443" y="876851"/>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18" name="AutoShape 6">
            <a:extLst>
              <a:ext uri="{FF2B5EF4-FFF2-40B4-BE49-F238E27FC236}">
                <a16:creationId xmlns:a16="http://schemas.microsoft.com/office/drawing/2014/main" id="{32B46F23-C56F-43A3-99ED-2216E1CF9EE7}"/>
              </a:ext>
            </a:extLst>
          </p:cNvPr>
          <p:cNvCxnSpPr>
            <a:cxnSpLocks noChangeShapeType="1"/>
          </p:cNvCxnSpPr>
          <p:nvPr/>
        </p:nvCxnSpPr>
        <p:spPr bwMode="auto">
          <a:xfrm>
            <a:off x="6305355" y="186586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7">
            <a:extLst>
              <a:ext uri="{FF2B5EF4-FFF2-40B4-BE49-F238E27FC236}">
                <a16:creationId xmlns:a16="http://schemas.microsoft.com/office/drawing/2014/main" id="{CE0A280F-3314-4787-98CA-B09F2DC94F35}"/>
              </a:ext>
            </a:extLst>
          </p:cNvPr>
          <p:cNvSpPr txBox="1">
            <a:spLocks noChangeArrowheads="1"/>
          </p:cNvSpPr>
          <p:nvPr/>
        </p:nvSpPr>
        <p:spPr bwMode="auto">
          <a:xfrm>
            <a:off x="6168830" y="138961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8">
            <a:extLst>
              <a:ext uri="{FF2B5EF4-FFF2-40B4-BE49-F238E27FC236}">
                <a16:creationId xmlns:a16="http://schemas.microsoft.com/office/drawing/2014/main" id="{9944038F-3DBA-461A-A3CD-BD8BE4B91BD3}"/>
              </a:ext>
            </a:extLst>
          </p:cNvPr>
          <p:cNvSpPr txBox="1">
            <a:spLocks noChangeArrowheads="1"/>
          </p:cNvSpPr>
          <p:nvPr/>
        </p:nvSpPr>
        <p:spPr bwMode="auto">
          <a:xfrm>
            <a:off x="6183118" y="819701"/>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9">
            <a:extLst>
              <a:ext uri="{FF2B5EF4-FFF2-40B4-BE49-F238E27FC236}">
                <a16:creationId xmlns:a16="http://schemas.microsoft.com/office/drawing/2014/main" id="{8B0A85AA-7815-4A9D-8C5E-7CE73F860AD8}"/>
              </a:ext>
            </a:extLst>
          </p:cNvPr>
          <p:cNvSpPr txBox="1">
            <a:spLocks noChangeArrowheads="1"/>
          </p:cNvSpPr>
          <p:nvPr/>
        </p:nvSpPr>
        <p:spPr bwMode="auto">
          <a:xfrm>
            <a:off x="5787830" y="2361163"/>
            <a:ext cx="11509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22" name="AutoShape 10">
            <a:extLst>
              <a:ext uri="{FF2B5EF4-FFF2-40B4-BE49-F238E27FC236}">
                <a16:creationId xmlns:a16="http://schemas.microsoft.com/office/drawing/2014/main" id="{2B5CD92E-0C51-4CBD-808E-000D665760E4}"/>
              </a:ext>
            </a:extLst>
          </p:cNvPr>
          <p:cNvCxnSpPr>
            <a:cxnSpLocks noChangeShapeType="1"/>
          </p:cNvCxnSpPr>
          <p:nvPr/>
        </p:nvCxnSpPr>
        <p:spPr bwMode="auto">
          <a:xfrm>
            <a:off x="7600755" y="18976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3" name="AutoShape 11">
            <a:extLst>
              <a:ext uri="{FF2B5EF4-FFF2-40B4-BE49-F238E27FC236}">
                <a16:creationId xmlns:a16="http://schemas.microsoft.com/office/drawing/2014/main" id="{8AD8A35C-05F9-4B9E-B0F8-B7E6CDDB1F76}"/>
              </a:ext>
            </a:extLst>
          </p:cNvPr>
          <p:cNvCxnSpPr>
            <a:cxnSpLocks noChangeShapeType="1"/>
          </p:cNvCxnSpPr>
          <p:nvPr/>
        </p:nvCxnSpPr>
        <p:spPr bwMode="auto">
          <a:xfrm>
            <a:off x="7442005" y="18801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12">
            <a:extLst>
              <a:ext uri="{FF2B5EF4-FFF2-40B4-BE49-F238E27FC236}">
                <a16:creationId xmlns:a16="http://schemas.microsoft.com/office/drawing/2014/main" id="{53F18A2A-2FAB-470E-A96E-293D6126FFD1}"/>
              </a:ext>
            </a:extLst>
          </p:cNvPr>
          <p:cNvSpPr txBox="1">
            <a:spLocks noChangeArrowheads="1"/>
          </p:cNvSpPr>
          <p:nvPr/>
        </p:nvSpPr>
        <p:spPr bwMode="auto">
          <a:xfrm>
            <a:off x="7303893" y="1402313"/>
            <a:ext cx="63341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25" name="AutoShape 13">
            <a:extLst>
              <a:ext uri="{FF2B5EF4-FFF2-40B4-BE49-F238E27FC236}">
                <a16:creationId xmlns:a16="http://schemas.microsoft.com/office/drawing/2014/main" id="{ADFFF176-AFA9-4EF7-96BF-755AD4E4F3E2}"/>
              </a:ext>
            </a:extLst>
          </p:cNvPr>
          <p:cNvCxnSpPr>
            <a:cxnSpLocks noChangeShapeType="1"/>
          </p:cNvCxnSpPr>
          <p:nvPr/>
        </p:nvCxnSpPr>
        <p:spPr bwMode="auto">
          <a:xfrm flipH="1">
            <a:off x="7705530" y="19500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6" name="AutoShape 14">
            <a:extLst>
              <a:ext uri="{FF2B5EF4-FFF2-40B4-BE49-F238E27FC236}">
                <a16:creationId xmlns:a16="http://schemas.microsoft.com/office/drawing/2014/main" id="{7EBA51B7-663B-43C9-8CD5-EAE451772A0A}"/>
              </a:ext>
            </a:extLst>
          </p:cNvPr>
          <p:cNvCxnSpPr>
            <a:cxnSpLocks noChangeShapeType="1"/>
          </p:cNvCxnSpPr>
          <p:nvPr/>
        </p:nvCxnSpPr>
        <p:spPr bwMode="auto">
          <a:xfrm flipH="1">
            <a:off x="7656318" y="191348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7" name="AutoShape 15">
            <a:extLst>
              <a:ext uri="{FF2B5EF4-FFF2-40B4-BE49-F238E27FC236}">
                <a16:creationId xmlns:a16="http://schemas.microsoft.com/office/drawing/2014/main" id="{9012B452-91B6-4243-ABDA-2BBEF04F650F}"/>
              </a:ext>
            </a:extLst>
          </p:cNvPr>
          <p:cNvCxnSpPr>
            <a:cxnSpLocks noChangeShapeType="1"/>
          </p:cNvCxnSpPr>
          <p:nvPr/>
        </p:nvCxnSpPr>
        <p:spPr bwMode="auto">
          <a:xfrm flipH="1">
            <a:off x="7940480" y="20325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8" name="AutoShape 16">
            <a:extLst>
              <a:ext uri="{FF2B5EF4-FFF2-40B4-BE49-F238E27FC236}">
                <a16:creationId xmlns:a16="http://schemas.microsoft.com/office/drawing/2014/main" id="{655AB347-FA95-4CB4-B729-5E6F1BFD5205}"/>
              </a:ext>
            </a:extLst>
          </p:cNvPr>
          <p:cNvCxnSpPr>
            <a:cxnSpLocks noChangeShapeType="1"/>
          </p:cNvCxnSpPr>
          <p:nvPr/>
        </p:nvCxnSpPr>
        <p:spPr bwMode="auto">
          <a:xfrm flipH="1">
            <a:off x="7676955" y="21786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9" name="AutoShape 17">
            <a:extLst>
              <a:ext uri="{FF2B5EF4-FFF2-40B4-BE49-F238E27FC236}">
                <a16:creationId xmlns:a16="http://schemas.microsoft.com/office/drawing/2014/main" id="{0A92F9AF-5702-4030-B9F5-6471965C9F01}"/>
              </a:ext>
            </a:extLst>
          </p:cNvPr>
          <p:cNvCxnSpPr>
            <a:cxnSpLocks noChangeShapeType="1"/>
          </p:cNvCxnSpPr>
          <p:nvPr/>
        </p:nvCxnSpPr>
        <p:spPr bwMode="auto">
          <a:xfrm flipH="1">
            <a:off x="7667430" y="20643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0" name="AutoShape 18">
            <a:extLst>
              <a:ext uri="{FF2B5EF4-FFF2-40B4-BE49-F238E27FC236}">
                <a16:creationId xmlns:a16="http://schemas.microsoft.com/office/drawing/2014/main" id="{5B253004-D2FD-43D7-B630-BCF31C241604}"/>
              </a:ext>
            </a:extLst>
          </p:cNvPr>
          <p:cNvCxnSpPr>
            <a:cxnSpLocks noChangeShapeType="1"/>
          </p:cNvCxnSpPr>
          <p:nvPr/>
        </p:nvCxnSpPr>
        <p:spPr bwMode="auto">
          <a:xfrm flipH="1">
            <a:off x="7940480" y="18420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1" name="AutoShape 19">
            <a:extLst>
              <a:ext uri="{FF2B5EF4-FFF2-40B4-BE49-F238E27FC236}">
                <a16:creationId xmlns:a16="http://schemas.microsoft.com/office/drawing/2014/main" id="{F4B42264-D941-472B-B0E9-9D168403F672}"/>
              </a:ext>
            </a:extLst>
          </p:cNvPr>
          <p:cNvCxnSpPr>
            <a:cxnSpLocks noChangeShapeType="1"/>
          </p:cNvCxnSpPr>
          <p:nvPr/>
        </p:nvCxnSpPr>
        <p:spPr bwMode="auto">
          <a:xfrm flipH="1">
            <a:off x="7880155" y="2130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2" name="AutoShape 20">
            <a:extLst>
              <a:ext uri="{FF2B5EF4-FFF2-40B4-BE49-F238E27FC236}">
                <a16:creationId xmlns:a16="http://schemas.microsoft.com/office/drawing/2014/main" id="{C373CBDF-22B9-474E-9B08-7C8C7C5E207F}"/>
              </a:ext>
            </a:extLst>
          </p:cNvPr>
          <p:cNvCxnSpPr>
            <a:cxnSpLocks noChangeShapeType="1"/>
          </p:cNvCxnSpPr>
          <p:nvPr/>
        </p:nvCxnSpPr>
        <p:spPr bwMode="auto">
          <a:xfrm flipH="1">
            <a:off x="7851580" y="205636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3" name="AutoShape 21">
            <a:extLst>
              <a:ext uri="{FF2B5EF4-FFF2-40B4-BE49-F238E27FC236}">
                <a16:creationId xmlns:a16="http://schemas.microsoft.com/office/drawing/2014/main" id="{2884B093-5F83-427F-B8AA-49F1CA813558}"/>
              </a:ext>
            </a:extLst>
          </p:cNvPr>
          <p:cNvCxnSpPr>
            <a:cxnSpLocks noChangeShapeType="1"/>
          </p:cNvCxnSpPr>
          <p:nvPr/>
        </p:nvCxnSpPr>
        <p:spPr bwMode="auto">
          <a:xfrm flipH="1">
            <a:off x="7823005" y="1940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4" name="AutoShape 22">
            <a:extLst>
              <a:ext uri="{FF2B5EF4-FFF2-40B4-BE49-F238E27FC236}">
                <a16:creationId xmlns:a16="http://schemas.microsoft.com/office/drawing/2014/main" id="{0DEB3FAD-5EF3-498D-AEC3-962D5D3249AE}"/>
              </a:ext>
            </a:extLst>
          </p:cNvPr>
          <p:cNvCxnSpPr>
            <a:cxnSpLocks noChangeShapeType="1"/>
          </p:cNvCxnSpPr>
          <p:nvPr/>
        </p:nvCxnSpPr>
        <p:spPr bwMode="auto">
          <a:xfrm flipH="1">
            <a:off x="7775380" y="2130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23">
            <a:extLst>
              <a:ext uri="{FF2B5EF4-FFF2-40B4-BE49-F238E27FC236}">
                <a16:creationId xmlns:a16="http://schemas.microsoft.com/office/drawing/2014/main" id="{189236B9-0811-47BE-A343-C37DE794C9BE}"/>
              </a:ext>
            </a:extLst>
          </p:cNvPr>
          <p:cNvSpPr txBox="1">
            <a:spLocks noChangeArrowheads="1"/>
          </p:cNvSpPr>
          <p:nvPr/>
        </p:nvSpPr>
        <p:spPr bwMode="auto">
          <a:xfrm>
            <a:off x="6432355" y="2064301"/>
            <a:ext cx="300038"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24">
            <a:extLst>
              <a:ext uri="{FF2B5EF4-FFF2-40B4-BE49-F238E27FC236}">
                <a16:creationId xmlns:a16="http://schemas.microsoft.com/office/drawing/2014/main" id="{9AA4EB5E-9434-4D02-ACC4-189EB8AF6924}"/>
              </a:ext>
            </a:extLst>
          </p:cNvPr>
          <p:cNvSpPr txBox="1">
            <a:spLocks noChangeArrowheads="1"/>
          </p:cNvSpPr>
          <p:nvPr/>
        </p:nvSpPr>
        <p:spPr bwMode="auto">
          <a:xfrm>
            <a:off x="7575355" y="2283376"/>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37" name="AutoShape 25">
            <a:extLst>
              <a:ext uri="{FF2B5EF4-FFF2-40B4-BE49-F238E27FC236}">
                <a16:creationId xmlns:a16="http://schemas.microsoft.com/office/drawing/2014/main" id="{07C6AD9B-9816-4BFB-9229-05F0C25061BF}"/>
              </a:ext>
            </a:extLst>
          </p:cNvPr>
          <p:cNvCxnSpPr>
            <a:cxnSpLocks noChangeShapeType="1"/>
          </p:cNvCxnSpPr>
          <p:nvPr/>
        </p:nvCxnSpPr>
        <p:spPr bwMode="auto">
          <a:xfrm>
            <a:off x="8764393" y="18849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8" name="AutoShape 26">
            <a:extLst>
              <a:ext uri="{FF2B5EF4-FFF2-40B4-BE49-F238E27FC236}">
                <a16:creationId xmlns:a16="http://schemas.microsoft.com/office/drawing/2014/main" id="{E45BFDE9-4532-496C-99CE-53F1726F4751}"/>
              </a:ext>
            </a:extLst>
          </p:cNvPr>
          <p:cNvCxnSpPr>
            <a:cxnSpLocks noChangeShapeType="1"/>
          </p:cNvCxnSpPr>
          <p:nvPr/>
        </p:nvCxnSpPr>
        <p:spPr bwMode="auto">
          <a:xfrm>
            <a:off x="8605643" y="186586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27">
            <a:extLst>
              <a:ext uri="{FF2B5EF4-FFF2-40B4-BE49-F238E27FC236}">
                <a16:creationId xmlns:a16="http://schemas.microsoft.com/office/drawing/2014/main" id="{30879BCA-4FE1-4F2C-A58E-E90A9E9CB175}"/>
              </a:ext>
            </a:extLst>
          </p:cNvPr>
          <p:cNvSpPr txBox="1">
            <a:spLocks noChangeArrowheads="1"/>
          </p:cNvSpPr>
          <p:nvPr/>
        </p:nvSpPr>
        <p:spPr bwMode="auto">
          <a:xfrm>
            <a:off x="8467530" y="1197526"/>
            <a:ext cx="633413"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28">
            <a:extLst>
              <a:ext uri="{FF2B5EF4-FFF2-40B4-BE49-F238E27FC236}">
                <a16:creationId xmlns:a16="http://schemas.microsoft.com/office/drawing/2014/main" id="{CDDC7CF8-D83B-4A9F-9380-3EEE3EA7E07B}"/>
              </a:ext>
            </a:extLst>
          </p:cNvPr>
          <p:cNvSpPr txBox="1">
            <a:spLocks noChangeArrowheads="1"/>
          </p:cNvSpPr>
          <p:nvPr/>
        </p:nvSpPr>
        <p:spPr bwMode="auto">
          <a:xfrm>
            <a:off x="8694543" y="2350051"/>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41" name="AutoShape 29">
            <a:extLst>
              <a:ext uri="{FF2B5EF4-FFF2-40B4-BE49-F238E27FC236}">
                <a16:creationId xmlns:a16="http://schemas.microsoft.com/office/drawing/2014/main" id="{D4BEE7A8-ED94-4BEB-B85C-C381BE6CC27C}"/>
              </a:ext>
            </a:extLst>
          </p:cNvPr>
          <p:cNvCxnSpPr>
            <a:cxnSpLocks noChangeShapeType="1"/>
          </p:cNvCxnSpPr>
          <p:nvPr/>
        </p:nvCxnSpPr>
        <p:spPr bwMode="auto">
          <a:xfrm>
            <a:off x="10891643" y="19039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42" name="AutoShape 30">
            <a:extLst>
              <a:ext uri="{FF2B5EF4-FFF2-40B4-BE49-F238E27FC236}">
                <a16:creationId xmlns:a16="http://schemas.microsoft.com/office/drawing/2014/main" id="{CEA7448E-344B-49A9-BB70-454DFDB53D2A}"/>
              </a:ext>
            </a:extLst>
          </p:cNvPr>
          <p:cNvCxnSpPr>
            <a:cxnSpLocks noChangeShapeType="1"/>
          </p:cNvCxnSpPr>
          <p:nvPr/>
        </p:nvCxnSpPr>
        <p:spPr bwMode="auto">
          <a:xfrm>
            <a:off x="10732893" y="18849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31">
            <a:extLst>
              <a:ext uri="{FF2B5EF4-FFF2-40B4-BE49-F238E27FC236}">
                <a16:creationId xmlns:a16="http://schemas.microsoft.com/office/drawing/2014/main" id="{16A81812-03E3-4067-90A0-0A0016075BDC}"/>
              </a:ext>
            </a:extLst>
          </p:cNvPr>
          <p:cNvSpPr txBox="1">
            <a:spLocks noChangeArrowheads="1"/>
          </p:cNvSpPr>
          <p:nvPr/>
        </p:nvSpPr>
        <p:spPr bwMode="auto">
          <a:xfrm>
            <a:off x="10594780" y="1254676"/>
            <a:ext cx="633413"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32">
            <a:extLst>
              <a:ext uri="{FF2B5EF4-FFF2-40B4-BE49-F238E27FC236}">
                <a16:creationId xmlns:a16="http://schemas.microsoft.com/office/drawing/2014/main" id="{2A5F2AE9-BF77-4484-A156-C0BF8C4A2173}"/>
              </a:ext>
            </a:extLst>
          </p:cNvPr>
          <p:cNvSpPr txBox="1">
            <a:spLocks noChangeArrowheads="1"/>
          </p:cNvSpPr>
          <p:nvPr/>
        </p:nvSpPr>
        <p:spPr bwMode="auto">
          <a:xfrm>
            <a:off x="8840593" y="1911901"/>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33">
            <a:extLst>
              <a:ext uri="{FF2B5EF4-FFF2-40B4-BE49-F238E27FC236}">
                <a16:creationId xmlns:a16="http://schemas.microsoft.com/office/drawing/2014/main" id="{7E6D1A81-40AF-43F3-9944-51D09639F853}"/>
              </a:ext>
            </a:extLst>
          </p:cNvPr>
          <p:cNvSpPr txBox="1">
            <a:spLocks noChangeArrowheads="1"/>
          </p:cNvSpPr>
          <p:nvPr/>
        </p:nvSpPr>
        <p:spPr bwMode="auto">
          <a:xfrm>
            <a:off x="8469118" y="854626"/>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4">
            <a:extLst>
              <a:ext uri="{FF2B5EF4-FFF2-40B4-BE49-F238E27FC236}">
                <a16:creationId xmlns:a16="http://schemas.microsoft.com/office/drawing/2014/main" id="{5190B9C0-7782-4C92-A7AE-4217FB45857C}"/>
              </a:ext>
            </a:extLst>
          </p:cNvPr>
          <p:cNvSpPr txBox="1">
            <a:spLocks noChangeArrowheads="1"/>
          </p:cNvSpPr>
          <p:nvPr/>
        </p:nvSpPr>
        <p:spPr bwMode="auto">
          <a:xfrm>
            <a:off x="9845480" y="1597576"/>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35">
            <a:extLst>
              <a:ext uri="{FF2B5EF4-FFF2-40B4-BE49-F238E27FC236}">
                <a16:creationId xmlns:a16="http://schemas.microsoft.com/office/drawing/2014/main" id="{7B2CEA06-9D18-4A92-9527-656D020D3E5F}"/>
              </a:ext>
            </a:extLst>
          </p:cNvPr>
          <p:cNvSpPr>
            <a:spLocks noChangeShapeType="1"/>
          </p:cNvSpPr>
          <p:nvPr/>
        </p:nvSpPr>
        <p:spPr bwMode="auto">
          <a:xfrm flipV="1">
            <a:off x="9077130" y="1775376"/>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36">
            <a:extLst>
              <a:ext uri="{FF2B5EF4-FFF2-40B4-BE49-F238E27FC236}">
                <a16:creationId xmlns:a16="http://schemas.microsoft.com/office/drawing/2014/main" id="{BDA9A35C-6083-4034-8E29-A7A673E69B9A}"/>
              </a:ext>
            </a:extLst>
          </p:cNvPr>
          <p:cNvSpPr>
            <a:spLocks noChangeShapeType="1"/>
          </p:cNvSpPr>
          <p:nvPr/>
        </p:nvSpPr>
        <p:spPr bwMode="auto">
          <a:xfrm flipV="1">
            <a:off x="9321605" y="2035726"/>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3349" name="AutoShape 37">
            <a:extLst>
              <a:ext uri="{FF2B5EF4-FFF2-40B4-BE49-F238E27FC236}">
                <a16:creationId xmlns:a16="http://schemas.microsoft.com/office/drawing/2014/main" id="{349B3168-A19E-4A7F-8B94-A776212B2B97}"/>
              </a:ext>
            </a:extLst>
          </p:cNvPr>
          <p:cNvCxnSpPr>
            <a:cxnSpLocks noChangeShapeType="1"/>
          </p:cNvCxnSpPr>
          <p:nvPr/>
        </p:nvCxnSpPr>
        <p:spPr bwMode="auto">
          <a:xfrm>
            <a:off x="8859643" y="2378626"/>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50" name="AutoShape 38">
            <a:extLst>
              <a:ext uri="{FF2B5EF4-FFF2-40B4-BE49-F238E27FC236}">
                <a16:creationId xmlns:a16="http://schemas.microsoft.com/office/drawing/2014/main" id="{158C71BB-88C7-4884-885C-4FBC46954256}"/>
              </a:ext>
            </a:extLst>
          </p:cNvPr>
          <p:cNvCxnSpPr>
            <a:cxnSpLocks noChangeShapeType="1"/>
          </p:cNvCxnSpPr>
          <p:nvPr/>
        </p:nvCxnSpPr>
        <p:spPr bwMode="auto">
          <a:xfrm flipV="1">
            <a:off x="8869168" y="2397676"/>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39">
            <a:extLst>
              <a:ext uri="{FF2B5EF4-FFF2-40B4-BE49-F238E27FC236}">
                <a16:creationId xmlns:a16="http://schemas.microsoft.com/office/drawing/2014/main" id="{D2E7E4BF-202F-4AF9-9C76-09817E52D929}"/>
              </a:ext>
            </a:extLst>
          </p:cNvPr>
          <p:cNvSpPr txBox="1">
            <a:spLocks noChangeArrowheads="1"/>
          </p:cNvSpPr>
          <p:nvPr/>
        </p:nvSpPr>
        <p:spPr bwMode="auto">
          <a:xfrm>
            <a:off x="10469368" y="240720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52" name="AutoShape 40">
            <a:extLst>
              <a:ext uri="{FF2B5EF4-FFF2-40B4-BE49-F238E27FC236}">
                <a16:creationId xmlns:a16="http://schemas.microsoft.com/office/drawing/2014/main" id="{E3343B5D-D430-4AE5-AAA4-60EE763EA248}"/>
              </a:ext>
            </a:extLst>
          </p:cNvPr>
          <p:cNvCxnSpPr>
            <a:cxnSpLocks noChangeShapeType="1"/>
          </p:cNvCxnSpPr>
          <p:nvPr/>
        </p:nvCxnSpPr>
        <p:spPr bwMode="auto">
          <a:xfrm>
            <a:off x="10888468" y="2340526"/>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41">
            <a:extLst>
              <a:ext uri="{FF2B5EF4-FFF2-40B4-BE49-F238E27FC236}">
                <a16:creationId xmlns:a16="http://schemas.microsoft.com/office/drawing/2014/main" id="{B01932CC-F906-46F3-A373-3D9107A61BC6}"/>
              </a:ext>
            </a:extLst>
          </p:cNvPr>
          <p:cNvSpPr txBox="1">
            <a:spLocks noChangeArrowheads="1"/>
          </p:cNvSpPr>
          <p:nvPr/>
        </p:nvSpPr>
        <p:spPr bwMode="auto">
          <a:xfrm>
            <a:off x="10974193" y="2397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42">
            <a:extLst>
              <a:ext uri="{FF2B5EF4-FFF2-40B4-BE49-F238E27FC236}">
                <a16:creationId xmlns:a16="http://schemas.microsoft.com/office/drawing/2014/main" id="{4D318239-2FAA-43FD-A36B-BCE0DE5B3EA5}"/>
              </a:ext>
            </a:extLst>
          </p:cNvPr>
          <p:cNvSpPr txBox="1">
            <a:spLocks noChangeArrowheads="1"/>
          </p:cNvSpPr>
          <p:nvPr/>
        </p:nvSpPr>
        <p:spPr bwMode="auto">
          <a:xfrm>
            <a:off x="7418193" y="2569126"/>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43">
            <a:extLst>
              <a:ext uri="{FF2B5EF4-FFF2-40B4-BE49-F238E27FC236}">
                <a16:creationId xmlns:a16="http://schemas.microsoft.com/office/drawing/2014/main" id="{A33AD9A8-79C8-4448-9F17-36F7B6AB7A03}"/>
              </a:ext>
            </a:extLst>
          </p:cNvPr>
          <p:cNvSpPr txBox="1">
            <a:spLocks noChangeArrowheads="1"/>
          </p:cNvSpPr>
          <p:nvPr/>
        </p:nvSpPr>
        <p:spPr bwMode="auto">
          <a:xfrm>
            <a:off x="11228193" y="1005438"/>
            <a:ext cx="6985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44">
            <a:extLst>
              <a:ext uri="{FF2B5EF4-FFF2-40B4-BE49-F238E27FC236}">
                <a16:creationId xmlns:a16="http://schemas.microsoft.com/office/drawing/2014/main" id="{8D870874-52F5-41FF-81D4-5605170D3DA7}"/>
              </a:ext>
            </a:extLst>
          </p:cNvPr>
          <p:cNvSpPr txBox="1">
            <a:spLocks noChangeArrowheads="1"/>
          </p:cNvSpPr>
          <p:nvPr/>
        </p:nvSpPr>
        <p:spPr bwMode="auto">
          <a:xfrm>
            <a:off x="11485368" y="1953176"/>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57" name="AutoShape 45">
            <a:extLst>
              <a:ext uri="{FF2B5EF4-FFF2-40B4-BE49-F238E27FC236}">
                <a16:creationId xmlns:a16="http://schemas.microsoft.com/office/drawing/2014/main" id="{9F7A12C5-0873-47B4-BD26-EB33998F06DB}"/>
              </a:ext>
            </a:extLst>
          </p:cNvPr>
          <p:cNvCxnSpPr>
            <a:cxnSpLocks noChangeShapeType="1"/>
          </p:cNvCxnSpPr>
          <p:nvPr/>
        </p:nvCxnSpPr>
        <p:spPr bwMode="auto">
          <a:xfrm>
            <a:off x="7888093" y="2502451"/>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59" name="AutoShape 47">
            <a:extLst>
              <a:ext uri="{FF2B5EF4-FFF2-40B4-BE49-F238E27FC236}">
                <a16:creationId xmlns:a16="http://schemas.microsoft.com/office/drawing/2014/main" id="{F93C9685-FD5B-4F1E-8440-27F94DC0296E}"/>
              </a:ext>
            </a:extLst>
          </p:cNvPr>
          <p:cNvCxnSpPr>
            <a:cxnSpLocks noChangeShapeType="1"/>
          </p:cNvCxnSpPr>
          <p:nvPr/>
        </p:nvCxnSpPr>
        <p:spPr bwMode="auto">
          <a:xfrm>
            <a:off x="6462518" y="40439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48">
            <a:extLst>
              <a:ext uri="{FF2B5EF4-FFF2-40B4-BE49-F238E27FC236}">
                <a16:creationId xmlns:a16="http://schemas.microsoft.com/office/drawing/2014/main" id="{51DD6294-6AFB-4D23-B2C2-498E09A0D888}"/>
              </a:ext>
            </a:extLst>
          </p:cNvPr>
          <p:cNvSpPr txBox="1">
            <a:spLocks noChangeArrowheads="1"/>
          </p:cNvSpPr>
          <p:nvPr/>
        </p:nvSpPr>
        <p:spPr bwMode="auto">
          <a:xfrm>
            <a:off x="5049643" y="3227938"/>
            <a:ext cx="106838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61" name="AutoShape 49">
            <a:extLst>
              <a:ext uri="{FF2B5EF4-FFF2-40B4-BE49-F238E27FC236}">
                <a16:creationId xmlns:a16="http://schemas.microsoft.com/office/drawing/2014/main" id="{AD4799CD-1208-4E9A-96C6-A22A2D48230B}"/>
              </a:ext>
            </a:extLst>
          </p:cNvPr>
          <p:cNvCxnSpPr>
            <a:cxnSpLocks noChangeShapeType="1"/>
          </p:cNvCxnSpPr>
          <p:nvPr/>
        </p:nvCxnSpPr>
        <p:spPr bwMode="auto">
          <a:xfrm>
            <a:off x="6302180" y="40264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50">
            <a:extLst>
              <a:ext uri="{FF2B5EF4-FFF2-40B4-BE49-F238E27FC236}">
                <a16:creationId xmlns:a16="http://schemas.microsoft.com/office/drawing/2014/main" id="{829A0939-68A1-4341-ADE3-00BFDBE82CC9}"/>
              </a:ext>
            </a:extLst>
          </p:cNvPr>
          <p:cNvSpPr txBox="1">
            <a:spLocks noChangeArrowheads="1"/>
          </p:cNvSpPr>
          <p:nvPr/>
        </p:nvSpPr>
        <p:spPr bwMode="auto">
          <a:xfrm>
            <a:off x="6165655" y="3548613"/>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1">
            <a:extLst>
              <a:ext uri="{FF2B5EF4-FFF2-40B4-BE49-F238E27FC236}">
                <a16:creationId xmlns:a16="http://schemas.microsoft.com/office/drawing/2014/main" id="{78545DEF-9375-4FFE-BCD6-033BA69843CE}"/>
              </a:ext>
            </a:extLst>
          </p:cNvPr>
          <p:cNvSpPr txBox="1">
            <a:spLocks noChangeArrowheads="1"/>
          </p:cNvSpPr>
          <p:nvPr/>
        </p:nvSpPr>
        <p:spPr bwMode="auto">
          <a:xfrm>
            <a:off x="6079930" y="4520163"/>
            <a:ext cx="85566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64" name="AutoShape 52">
            <a:extLst>
              <a:ext uri="{FF2B5EF4-FFF2-40B4-BE49-F238E27FC236}">
                <a16:creationId xmlns:a16="http://schemas.microsoft.com/office/drawing/2014/main" id="{18772045-845B-45AF-A30F-DC8E53A424BE}"/>
              </a:ext>
            </a:extLst>
          </p:cNvPr>
          <p:cNvCxnSpPr>
            <a:cxnSpLocks noChangeShapeType="1"/>
          </p:cNvCxnSpPr>
          <p:nvPr/>
        </p:nvCxnSpPr>
        <p:spPr bwMode="auto">
          <a:xfrm>
            <a:off x="8802493" y="404867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65" name="AutoShape 53">
            <a:extLst>
              <a:ext uri="{FF2B5EF4-FFF2-40B4-BE49-F238E27FC236}">
                <a16:creationId xmlns:a16="http://schemas.microsoft.com/office/drawing/2014/main" id="{D928F6E2-B751-4BDA-B87C-0A5395661DCA}"/>
              </a:ext>
            </a:extLst>
          </p:cNvPr>
          <p:cNvCxnSpPr>
            <a:cxnSpLocks noChangeShapeType="1"/>
          </p:cNvCxnSpPr>
          <p:nvPr/>
        </p:nvCxnSpPr>
        <p:spPr bwMode="auto">
          <a:xfrm>
            <a:off x="8642155" y="40312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8" name="Text Box 54">
            <a:extLst>
              <a:ext uri="{FF2B5EF4-FFF2-40B4-BE49-F238E27FC236}">
                <a16:creationId xmlns:a16="http://schemas.microsoft.com/office/drawing/2014/main" id="{D254320B-2F2B-405E-89A2-1AA133AC3239}"/>
              </a:ext>
            </a:extLst>
          </p:cNvPr>
          <p:cNvSpPr txBox="1">
            <a:spLocks noChangeArrowheads="1"/>
          </p:cNvSpPr>
          <p:nvPr/>
        </p:nvSpPr>
        <p:spPr bwMode="auto">
          <a:xfrm>
            <a:off x="8373868" y="3266038"/>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5">
            <a:extLst>
              <a:ext uri="{FF2B5EF4-FFF2-40B4-BE49-F238E27FC236}">
                <a16:creationId xmlns:a16="http://schemas.microsoft.com/office/drawing/2014/main" id="{F1EFA17C-A8D7-4055-83D0-9428A31BC4CD}"/>
              </a:ext>
            </a:extLst>
          </p:cNvPr>
          <p:cNvSpPr txBox="1">
            <a:spLocks noChangeArrowheads="1"/>
          </p:cNvSpPr>
          <p:nvPr/>
        </p:nvSpPr>
        <p:spPr bwMode="auto">
          <a:xfrm>
            <a:off x="7781730" y="4520163"/>
            <a:ext cx="477838"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68" name="AutoShape 56">
            <a:extLst>
              <a:ext uri="{FF2B5EF4-FFF2-40B4-BE49-F238E27FC236}">
                <a16:creationId xmlns:a16="http://schemas.microsoft.com/office/drawing/2014/main" id="{336285FB-0425-4BD1-843D-966B00F067F1}"/>
              </a:ext>
            </a:extLst>
          </p:cNvPr>
          <p:cNvCxnSpPr>
            <a:cxnSpLocks noChangeShapeType="1"/>
          </p:cNvCxnSpPr>
          <p:nvPr/>
        </p:nvCxnSpPr>
        <p:spPr bwMode="auto">
          <a:xfrm>
            <a:off x="8042080" y="407090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69" name="AutoShape 57">
            <a:extLst>
              <a:ext uri="{FF2B5EF4-FFF2-40B4-BE49-F238E27FC236}">
                <a16:creationId xmlns:a16="http://schemas.microsoft.com/office/drawing/2014/main" id="{D720324F-5995-49E9-9189-AA46064109A9}"/>
              </a:ext>
            </a:extLst>
          </p:cNvPr>
          <p:cNvCxnSpPr>
            <a:cxnSpLocks noChangeShapeType="1"/>
          </p:cNvCxnSpPr>
          <p:nvPr/>
        </p:nvCxnSpPr>
        <p:spPr bwMode="auto">
          <a:xfrm>
            <a:off x="7881743" y="40518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58">
            <a:extLst>
              <a:ext uri="{FF2B5EF4-FFF2-40B4-BE49-F238E27FC236}">
                <a16:creationId xmlns:a16="http://schemas.microsoft.com/office/drawing/2014/main" id="{D7854401-3279-4DEE-9C18-B99E37A369A7}"/>
              </a:ext>
            </a:extLst>
          </p:cNvPr>
          <p:cNvSpPr txBox="1">
            <a:spLocks noChangeArrowheads="1"/>
          </p:cNvSpPr>
          <p:nvPr/>
        </p:nvSpPr>
        <p:spPr bwMode="auto">
          <a:xfrm>
            <a:off x="7851580" y="3442251"/>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71" name="AutoShape 59">
            <a:extLst>
              <a:ext uri="{FF2B5EF4-FFF2-40B4-BE49-F238E27FC236}">
                <a16:creationId xmlns:a16="http://schemas.microsoft.com/office/drawing/2014/main" id="{5B5DA74F-7673-421A-AFF1-8AC336DAAD69}"/>
              </a:ext>
            </a:extLst>
          </p:cNvPr>
          <p:cNvCxnSpPr>
            <a:cxnSpLocks noChangeShapeType="1"/>
          </p:cNvCxnSpPr>
          <p:nvPr/>
        </p:nvCxnSpPr>
        <p:spPr bwMode="auto">
          <a:xfrm>
            <a:off x="7078468" y="4272513"/>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72" name="AutoShape 60">
            <a:extLst>
              <a:ext uri="{FF2B5EF4-FFF2-40B4-BE49-F238E27FC236}">
                <a16:creationId xmlns:a16="http://schemas.microsoft.com/office/drawing/2014/main" id="{11AA28F0-C7EA-4EDF-BBD1-76A26E3FAF0E}"/>
              </a:ext>
            </a:extLst>
          </p:cNvPr>
          <p:cNvCxnSpPr>
            <a:cxnSpLocks noChangeShapeType="1"/>
          </p:cNvCxnSpPr>
          <p:nvPr/>
        </p:nvCxnSpPr>
        <p:spPr bwMode="auto">
          <a:xfrm>
            <a:off x="6919718" y="42550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61">
            <a:extLst>
              <a:ext uri="{FF2B5EF4-FFF2-40B4-BE49-F238E27FC236}">
                <a16:creationId xmlns:a16="http://schemas.microsoft.com/office/drawing/2014/main" id="{D23DC68A-6830-457B-8276-5BC9AA0EC4B6}"/>
              </a:ext>
            </a:extLst>
          </p:cNvPr>
          <p:cNvSpPr txBox="1">
            <a:spLocks noChangeArrowheads="1"/>
          </p:cNvSpPr>
          <p:nvPr/>
        </p:nvSpPr>
        <p:spPr bwMode="auto">
          <a:xfrm>
            <a:off x="6880030" y="3785151"/>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Freeform 62">
            <a:extLst>
              <a:ext uri="{FF2B5EF4-FFF2-40B4-BE49-F238E27FC236}">
                <a16:creationId xmlns:a16="http://schemas.microsoft.com/office/drawing/2014/main" id="{B97D9E52-936C-4877-BDDF-3A52FEE6C823}"/>
              </a:ext>
            </a:extLst>
          </p:cNvPr>
          <p:cNvSpPr>
            <a:spLocks/>
          </p:cNvSpPr>
          <p:nvPr/>
        </p:nvSpPr>
        <p:spPr bwMode="auto">
          <a:xfrm>
            <a:off x="5579868" y="5029751"/>
            <a:ext cx="1570037"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3375" name="AutoShape 63">
            <a:extLst>
              <a:ext uri="{FF2B5EF4-FFF2-40B4-BE49-F238E27FC236}">
                <a16:creationId xmlns:a16="http://schemas.microsoft.com/office/drawing/2014/main" id="{E5C39AC9-8B64-4A0D-A39A-EFDF4928EFC4}"/>
              </a:ext>
            </a:extLst>
          </p:cNvPr>
          <p:cNvCxnSpPr>
            <a:cxnSpLocks noChangeShapeType="1"/>
          </p:cNvCxnSpPr>
          <p:nvPr/>
        </p:nvCxnSpPr>
        <p:spPr bwMode="auto">
          <a:xfrm>
            <a:off x="7126093" y="5382176"/>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76" name="AutoShape 64">
            <a:extLst>
              <a:ext uri="{FF2B5EF4-FFF2-40B4-BE49-F238E27FC236}">
                <a16:creationId xmlns:a16="http://schemas.microsoft.com/office/drawing/2014/main" id="{C80332EF-7125-45A7-B3DF-890B2F238D79}"/>
              </a:ext>
            </a:extLst>
          </p:cNvPr>
          <p:cNvCxnSpPr>
            <a:cxnSpLocks noChangeShapeType="1"/>
          </p:cNvCxnSpPr>
          <p:nvPr/>
        </p:nvCxnSpPr>
        <p:spPr bwMode="auto">
          <a:xfrm>
            <a:off x="5519543" y="430267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65">
            <a:extLst>
              <a:ext uri="{FF2B5EF4-FFF2-40B4-BE49-F238E27FC236}">
                <a16:creationId xmlns:a16="http://schemas.microsoft.com/office/drawing/2014/main" id="{059ED644-B1AF-4D10-9DE0-DD685BF89067}"/>
              </a:ext>
            </a:extLst>
          </p:cNvPr>
          <p:cNvSpPr txBox="1">
            <a:spLocks noChangeArrowheads="1"/>
          </p:cNvSpPr>
          <p:nvPr/>
        </p:nvSpPr>
        <p:spPr bwMode="auto">
          <a:xfrm>
            <a:off x="5281418" y="4034388"/>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12" name="Text Box 66">
            <a:extLst>
              <a:ext uri="{FF2B5EF4-FFF2-40B4-BE49-F238E27FC236}">
                <a16:creationId xmlns:a16="http://schemas.microsoft.com/office/drawing/2014/main" id="{B5A9AC4E-2391-499C-95FF-D262D7FCF8F4}"/>
              </a:ext>
            </a:extLst>
          </p:cNvPr>
          <p:cNvSpPr txBox="1">
            <a:spLocks noChangeArrowheads="1"/>
          </p:cNvSpPr>
          <p:nvPr/>
        </p:nvSpPr>
        <p:spPr bwMode="auto">
          <a:xfrm>
            <a:off x="5281418" y="4510638"/>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79" name="AutoShape 67">
            <a:extLst>
              <a:ext uri="{FF2B5EF4-FFF2-40B4-BE49-F238E27FC236}">
                <a16:creationId xmlns:a16="http://schemas.microsoft.com/office/drawing/2014/main" id="{2FDF5446-1146-4815-A5BD-73C396CBC33E}"/>
              </a:ext>
            </a:extLst>
          </p:cNvPr>
          <p:cNvCxnSpPr>
            <a:cxnSpLocks noChangeShapeType="1"/>
          </p:cNvCxnSpPr>
          <p:nvPr/>
        </p:nvCxnSpPr>
        <p:spPr bwMode="auto">
          <a:xfrm>
            <a:off x="5692580" y="4312201"/>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0" name="AutoShape 68">
            <a:extLst>
              <a:ext uri="{FF2B5EF4-FFF2-40B4-BE49-F238E27FC236}">
                <a16:creationId xmlns:a16="http://schemas.microsoft.com/office/drawing/2014/main" id="{A4453EC6-CB1C-438B-A2EC-8B71A529E45C}"/>
              </a:ext>
            </a:extLst>
          </p:cNvPr>
          <p:cNvCxnSpPr>
            <a:cxnSpLocks noChangeShapeType="1"/>
          </p:cNvCxnSpPr>
          <p:nvPr/>
        </p:nvCxnSpPr>
        <p:spPr bwMode="auto">
          <a:xfrm>
            <a:off x="6781605" y="4348713"/>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1" name="AutoShape 69">
            <a:extLst>
              <a:ext uri="{FF2B5EF4-FFF2-40B4-BE49-F238E27FC236}">
                <a16:creationId xmlns:a16="http://schemas.microsoft.com/office/drawing/2014/main" id="{71B46FBE-282F-4F05-B68A-FA58BEC14ACF}"/>
              </a:ext>
            </a:extLst>
          </p:cNvPr>
          <p:cNvCxnSpPr>
            <a:cxnSpLocks noChangeShapeType="1"/>
          </p:cNvCxnSpPr>
          <p:nvPr/>
        </p:nvCxnSpPr>
        <p:spPr bwMode="auto">
          <a:xfrm>
            <a:off x="6675243" y="4329663"/>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13" name="Text Box 70">
            <a:extLst>
              <a:ext uri="{FF2B5EF4-FFF2-40B4-BE49-F238E27FC236}">
                <a16:creationId xmlns:a16="http://schemas.microsoft.com/office/drawing/2014/main" id="{A7DBD7CA-846A-43FF-9841-475F2A8DC2AF}"/>
              </a:ext>
            </a:extLst>
          </p:cNvPr>
          <p:cNvSpPr txBox="1">
            <a:spLocks noChangeArrowheads="1"/>
          </p:cNvSpPr>
          <p:nvPr/>
        </p:nvSpPr>
        <p:spPr bwMode="auto">
          <a:xfrm>
            <a:off x="6667305" y="4099476"/>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83" name="AutoShape 71">
            <a:extLst>
              <a:ext uri="{FF2B5EF4-FFF2-40B4-BE49-F238E27FC236}">
                <a16:creationId xmlns:a16="http://schemas.microsoft.com/office/drawing/2014/main" id="{16B7E159-1762-4342-ADFE-66F5B4356E5E}"/>
              </a:ext>
            </a:extLst>
          </p:cNvPr>
          <p:cNvCxnSpPr>
            <a:cxnSpLocks noChangeShapeType="1"/>
          </p:cNvCxnSpPr>
          <p:nvPr/>
        </p:nvCxnSpPr>
        <p:spPr bwMode="auto">
          <a:xfrm>
            <a:off x="7489630" y="4320138"/>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4" name="AutoShape 72">
            <a:extLst>
              <a:ext uri="{FF2B5EF4-FFF2-40B4-BE49-F238E27FC236}">
                <a16:creationId xmlns:a16="http://schemas.microsoft.com/office/drawing/2014/main" id="{CBF15080-BC2D-4B15-A05B-31CB39352987}"/>
              </a:ext>
            </a:extLst>
          </p:cNvPr>
          <p:cNvCxnSpPr>
            <a:cxnSpLocks noChangeShapeType="1"/>
          </p:cNvCxnSpPr>
          <p:nvPr/>
        </p:nvCxnSpPr>
        <p:spPr bwMode="auto">
          <a:xfrm>
            <a:off x="7381680" y="430267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14" name="Text Box 73">
            <a:extLst>
              <a:ext uri="{FF2B5EF4-FFF2-40B4-BE49-F238E27FC236}">
                <a16:creationId xmlns:a16="http://schemas.microsoft.com/office/drawing/2014/main" id="{8A9B1F1C-7F3E-4D87-AB57-8E0D930DACD7}"/>
              </a:ext>
            </a:extLst>
          </p:cNvPr>
          <p:cNvSpPr txBox="1">
            <a:spLocks noChangeArrowheads="1"/>
          </p:cNvSpPr>
          <p:nvPr/>
        </p:nvSpPr>
        <p:spPr bwMode="auto">
          <a:xfrm>
            <a:off x="7365805" y="409947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86" name="AutoShape 74">
            <a:extLst>
              <a:ext uri="{FF2B5EF4-FFF2-40B4-BE49-F238E27FC236}">
                <a16:creationId xmlns:a16="http://schemas.microsoft.com/office/drawing/2014/main" id="{5F89D4AC-4BDB-4E7B-9591-FDBFF5A56220}"/>
              </a:ext>
            </a:extLst>
          </p:cNvPr>
          <p:cNvCxnSpPr>
            <a:cxnSpLocks noChangeShapeType="1"/>
          </p:cNvCxnSpPr>
          <p:nvPr/>
        </p:nvCxnSpPr>
        <p:spPr bwMode="auto">
          <a:xfrm rot="5400000" flipV="1">
            <a:off x="7389601" y="3935542"/>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7" name="AutoShape 75">
            <a:extLst>
              <a:ext uri="{FF2B5EF4-FFF2-40B4-BE49-F238E27FC236}">
                <a16:creationId xmlns:a16="http://schemas.microsoft.com/office/drawing/2014/main" id="{7AB7EE42-1186-443F-929D-054A0BA2D1DE}"/>
              </a:ext>
            </a:extLst>
          </p:cNvPr>
          <p:cNvCxnSpPr>
            <a:cxnSpLocks noChangeShapeType="1"/>
          </p:cNvCxnSpPr>
          <p:nvPr/>
        </p:nvCxnSpPr>
        <p:spPr bwMode="auto">
          <a:xfrm flipV="1">
            <a:off x="7092755" y="3254926"/>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8" name="AutoShape 76">
            <a:extLst>
              <a:ext uri="{FF2B5EF4-FFF2-40B4-BE49-F238E27FC236}">
                <a16:creationId xmlns:a16="http://schemas.microsoft.com/office/drawing/2014/main" id="{31A6EC54-7A26-4B11-ACE1-AF45343DA8F5}"/>
              </a:ext>
            </a:extLst>
          </p:cNvPr>
          <p:cNvCxnSpPr>
            <a:cxnSpLocks noChangeShapeType="1"/>
          </p:cNvCxnSpPr>
          <p:nvPr/>
        </p:nvCxnSpPr>
        <p:spPr bwMode="auto">
          <a:xfrm>
            <a:off x="8073830" y="3235876"/>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9" name="AutoShape 77">
            <a:extLst>
              <a:ext uri="{FF2B5EF4-FFF2-40B4-BE49-F238E27FC236}">
                <a16:creationId xmlns:a16="http://schemas.microsoft.com/office/drawing/2014/main" id="{B73A6174-55C7-4962-843E-58A21979EC50}"/>
              </a:ext>
            </a:extLst>
          </p:cNvPr>
          <p:cNvCxnSpPr>
            <a:cxnSpLocks noChangeShapeType="1"/>
          </p:cNvCxnSpPr>
          <p:nvPr/>
        </p:nvCxnSpPr>
        <p:spPr bwMode="auto">
          <a:xfrm>
            <a:off x="7111805" y="3264451"/>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17" name="Text Box 78">
            <a:extLst>
              <a:ext uri="{FF2B5EF4-FFF2-40B4-BE49-F238E27FC236}">
                <a16:creationId xmlns:a16="http://schemas.microsoft.com/office/drawing/2014/main" id="{435AB863-CDE6-421D-8938-7F6A6E99D2DE}"/>
              </a:ext>
            </a:extLst>
          </p:cNvPr>
          <p:cNvSpPr txBox="1">
            <a:spLocks noChangeArrowheads="1"/>
          </p:cNvSpPr>
          <p:nvPr/>
        </p:nvSpPr>
        <p:spPr bwMode="auto">
          <a:xfrm>
            <a:off x="7289605" y="3261276"/>
            <a:ext cx="4079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91" name="AutoShape 79">
            <a:extLst>
              <a:ext uri="{FF2B5EF4-FFF2-40B4-BE49-F238E27FC236}">
                <a16:creationId xmlns:a16="http://schemas.microsoft.com/office/drawing/2014/main" id="{855C0B57-C29E-4397-AEA7-744F8F1C79D2}"/>
              </a:ext>
            </a:extLst>
          </p:cNvPr>
          <p:cNvCxnSpPr>
            <a:cxnSpLocks noChangeShapeType="1"/>
          </p:cNvCxnSpPr>
          <p:nvPr/>
        </p:nvCxnSpPr>
        <p:spPr bwMode="auto">
          <a:xfrm>
            <a:off x="8216705" y="432172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92" name="AutoShape 80">
            <a:extLst>
              <a:ext uri="{FF2B5EF4-FFF2-40B4-BE49-F238E27FC236}">
                <a16:creationId xmlns:a16="http://schemas.microsoft.com/office/drawing/2014/main" id="{AC98665F-C4D3-43FC-BB23-5E2CB3AB7CB9}"/>
              </a:ext>
            </a:extLst>
          </p:cNvPr>
          <p:cNvCxnSpPr>
            <a:cxnSpLocks noChangeShapeType="1"/>
          </p:cNvCxnSpPr>
          <p:nvPr/>
        </p:nvCxnSpPr>
        <p:spPr bwMode="auto">
          <a:xfrm>
            <a:off x="8108755" y="430267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19" name="Text Box 81">
            <a:extLst>
              <a:ext uri="{FF2B5EF4-FFF2-40B4-BE49-F238E27FC236}">
                <a16:creationId xmlns:a16="http://schemas.microsoft.com/office/drawing/2014/main" id="{7D162641-C9C7-476F-BFBE-48C1B09FAAA1}"/>
              </a:ext>
            </a:extLst>
          </p:cNvPr>
          <p:cNvSpPr txBox="1">
            <a:spLocks noChangeArrowheads="1"/>
          </p:cNvSpPr>
          <p:nvPr/>
        </p:nvSpPr>
        <p:spPr bwMode="auto">
          <a:xfrm>
            <a:off x="8092880" y="4101063"/>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20" name="Text Box 82">
            <a:extLst>
              <a:ext uri="{FF2B5EF4-FFF2-40B4-BE49-F238E27FC236}">
                <a16:creationId xmlns:a16="http://schemas.microsoft.com/office/drawing/2014/main" id="{8537B78A-4118-46CF-B8A9-23BB4012DB5B}"/>
              </a:ext>
            </a:extLst>
          </p:cNvPr>
          <p:cNvSpPr txBox="1">
            <a:spLocks noChangeArrowheads="1"/>
          </p:cNvSpPr>
          <p:nvPr/>
        </p:nvSpPr>
        <p:spPr bwMode="auto">
          <a:xfrm>
            <a:off x="8342118" y="4004226"/>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321" name="Group 83">
            <a:extLst>
              <a:ext uri="{FF2B5EF4-FFF2-40B4-BE49-F238E27FC236}">
                <a16:creationId xmlns:a16="http://schemas.microsoft.com/office/drawing/2014/main" id="{A5F3E55C-CDB6-4B10-991D-26A7B4A22A8D}"/>
              </a:ext>
            </a:extLst>
          </p:cNvPr>
          <p:cNvGrpSpPr>
            <a:grpSpLocks/>
          </p:cNvGrpSpPr>
          <p:nvPr/>
        </p:nvGrpSpPr>
        <p:grpSpPr bwMode="auto">
          <a:xfrm rot="16200000">
            <a:off x="8840593" y="4067726"/>
            <a:ext cx="342900" cy="342900"/>
            <a:chOff x="110642400" y="108985050"/>
            <a:chExt cx="285750" cy="514350"/>
          </a:xfrm>
        </p:grpSpPr>
        <p:sp>
          <p:nvSpPr>
            <p:cNvPr id="13324" name="AutoShape 84">
              <a:extLst>
                <a:ext uri="{FF2B5EF4-FFF2-40B4-BE49-F238E27FC236}">
                  <a16:creationId xmlns:a16="http://schemas.microsoft.com/office/drawing/2014/main" id="{43FC3A08-D10C-450E-A5A6-C6C838970B9B}"/>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35" name="AutoShape 85">
              <a:extLst>
                <a:ext uri="{FF2B5EF4-FFF2-40B4-BE49-F238E27FC236}">
                  <a16:creationId xmlns:a16="http://schemas.microsoft.com/office/drawing/2014/main" id="{425B420B-2865-4039-B389-F573D182CA04}"/>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36" name="AutoShape 86">
              <a:extLst>
                <a:ext uri="{FF2B5EF4-FFF2-40B4-BE49-F238E27FC236}">
                  <a16:creationId xmlns:a16="http://schemas.microsoft.com/office/drawing/2014/main" id="{9B76B2F6-55B0-489B-B233-1E2B500067EC}"/>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39" name="AutoShape 87">
              <a:extLst>
                <a:ext uri="{FF2B5EF4-FFF2-40B4-BE49-F238E27FC236}">
                  <a16:creationId xmlns:a16="http://schemas.microsoft.com/office/drawing/2014/main" id="{E5780C07-5B86-48D7-BB58-1F47501A352C}"/>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0" name="AutoShape 88">
              <a:extLst>
                <a:ext uri="{FF2B5EF4-FFF2-40B4-BE49-F238E27FC236}">
                  <a16:creationId xmlns:a16="http://schemas.microsoft.com/office/drawing/2014/main" id="{0407A6E1-B5BE-449C-9752-6ED4E41D6233}"/>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3" name="AutoShape 89">
              <a:extLst>
                <a:ext uri="{FF2B5EF4-FFF2-40B4-BE49-F238E27FC236}">
                  <a16:creationId xmlns:a16="http://schemas.microsoft.com/office/drawing/2014/main" id="{A7390CCC-F1D9-469F-B45D-5F68216B5589}"/>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4" name="AutoShape 90">
              <a:extLst>
                <a:ext uri="{FF2B5EF4-FFF2-40B4-BE49-F238E27FC236}">
                  <a16:creationId xmlns:a16="http://schemas.microsoft.com/office/drawing/2014/main" id="{320AEE8F-874F-4C16-8F66-AEA44A8D4247}"/>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5" name="AutoShape 91">
              <a:extLst>
                <a:ext uri="{FF2B5EF4-FFF2-40B4-BE49-F238E27FC236}">
                  <a16:creationId xmlns:a16="http://schemas.microsoft.com/office/drawing/2014/main" id="{005486B3-0AE6-407D-8C2F-A2F307A7F629}"/>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6" name="AutoShape 92">
              <a:extLst>
                <a:ext uri="{FF2B5EF4-FFF2-40B4-BE49-F238E27FC236}">
                  <a16:creationId xmlns:a16="http://schemas.microsoft.com/office/drawing/2014/main" id="{7658E655-77CF-4109-8805-9623694E215B}"/>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3347" name="Line 93">
            <a:extLst>
              <a:ext uri="{FF2B5EF4-FFF2-40B4-BE49-F238E27FC236}">
                <a16:creationId xmlns:a16="http://schemas.microsoft.com/office/drawing/2014/main" id="{E5C54BE3-1E71-44DE-A4F9-39C353384293}"/>
              </a:ext>
            </a:extLst>
          </p:cNvPr>
          <p:cNvSpPr>
            <a:spLocks noChangeShapeType="1"/>
          </p:cNvSpPr>
          <p:nvPr/>
        </p:nvSpPr>
        <p:spPr bwMode="auto">
          <a:xfrm>
            <a:off x="5068693" y="446777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8" name="Line 94">
            <a:extLst>
              <a:ext uri="{FF2B5EF4-FFF2-40B4-BE49-F238E27FC236}">
                <a16:creationId xmlns:a16="http://schemas.microsoft.com/office/drawing/2014/main" id="{644564C7-AA6D-4284-8E8E-E7E02551A6D0}"/>
              </a:ext>
            </a:extLst>
          </p:cNvPr>
          <p:cNvSpPr>
            <a:spLocks noChangeShapeType="1"/>
          </p:cNvSpPr>
          <p:nvPr/>
        </p:nvSpPr>
        <p:spPr bwMode="auto">
          <a:xfrm>
            <a:off x="10440793" y="406772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1" name="Line 95">
            <a:extLst>
              <a:ext uri="{FF2B5EF4-FFF2-40B4-BE49-F238E27FC236}">
                <a16:creationId xmlns:a16="http://schemas.microsoft.com/office/drawing/2014/main" id="{A0ED1E10-0A9D-4743-B4C0-89CE84327014}"/>
              </a:ext>
            </a:extLst>
          </p:cNvPr>
          <p:cNvSpPr>
            <a:spLocks noChangeShapeType="1"/>
          </p:cNvSpPr>
          <p:nvPr/>
        </p:nvSpPr>
        <p:spPr bwMode="auto">
          <a:xfrm>
            <a:off x="10269343" y="40677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3" name="Line 96">
            <a:extLst>
              <a:ext uri="{FF2B5EF4-FFF2-40B4-BE49-F238E27FC236}">
                <a16:creationId xmlns:a16="http://schemas.microsoft.com/office/drawing/2014/main" id="{C4E3B725-C2FE-4FBF-9EE3-A62C105C5407}"/>
              </a:ext>
            </a:extLst>
          </p:cNvPr>
          <p:cNvSpPr>
            <a:spLocks noChangeShapeType="1"/>
          </p:cNvSpPr>
          <p:nvPr/>
        </p:nvSpPr>
        <p:spPr bwMode="auto">
          <a:xfrm>
            <a:off x="9526393" y="418202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4" name="Line 97">
            <a:extLst>
              <a:ext uri="{FF2B5EF4-FFF2-40B4-BE49-F238E27FC236}">
                <a16:creationId xmlns:a16="http://schemas.microsoft.com/office/drawing/2014/main" id="{FBAF387B-4D2C-4C7B-8575-4CC6EDDE89C7}"/>
              </a:ext>
            </a:extLst>
          </p:cNvPr>
          <p:cNvSpPr>
            <a:spLocks noChangeShapeType="1"/>
          </p:cNvSpPr>
          <p:nvPr/>
        </p:nvSpPr>
        <p:spPr bwMode="auto">
          <a:xfrm>
            <a:off x="9354943" y="41820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5" name="Line 98">
            <a:extLst>
              <a:ext uri="{FF2B5EF4-FFF2-40B4-BE49-F238E27FC236}">
                <a16:creationId xmlns:a16="http://schemas.microsoft.com/office/drawing/2014/main" id="{E0DB68C0-797B-41FB-8C04-52AA648E3962}"/>
              </a:ext>
            </a:extLst>
          </p:cNvPr>
          <p:cNvSpPr>
            <a:spLocks noChangeShapeType="1"/>
          </p:cNvSpPr>
          <p:nvPr/>
        </p:nvSpPr>
        <p:spPr bwMode="auto">
          <a:xfrm>
            <a:off x="11640943" y="406772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6" name="Line 99">
            <a:extLst>
              <a:ext uri="{FF2B5EF4-FFF2-40B4-BE49-F238E27FC236}">
                <a16:creationId xmlns:a16="http://schemas.microsoft.com/office/drawing/2014/main" id="{468802E9-8762-46B4-9EA6-AF86A6096025}"/>
              </a:ext>
            </a:extLst>
          </p:cNvPr>
          <p:cNvSpPr>
            <a:spLocks noChangeShapeType="1"/>
          </p:cNvSpPr>
          <p:nvPr/>
        </p:nvSpPr>
        <p:spPr bwMode="auto">
          <a:xfrm>
            <a:off x="11469493" y="40677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8" name="Text Box 100">
            <a:extLst>
              <a:ext uri="{FF2B5EF4-FFF2-40B4-BE49-F238E27FC236}">
                <a16:creationId xmlns:a16="http://schemas.microsoft.com/office/drawing/2014/main" id="{A7C3484E-BE24-4A32-A3A0-E10BFEC9E322}"/>
              </a:ext>
            </a:extLst>
          </p:cNvPr>
          <p:cNvSpPr txBox="1">
            <a:spLocks noChangeArrowheads="1"/>
          </p:cNvSpPr>
          <p:nvPr/>
        </p:nvSpPr>
        <p:spPr bwMode="auto">
          <a:xfrm>
            <a:off x="10155043" y="3496226"/>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MC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60" name="Text Box 101">
            <a:extLst>
              <a:ext uri="{FF2B5EF4-FFF2-40B4-BE49-F238E27FC236}">
                <a16:creationId xmlns:a16="http://schemas.microsoft.com/office/drawing/2014/main" id="{72A59A38-0BD2-4306-AA91-479425FA365B}"/>
              </a:ext>
            </a:extLst>
          </p:cNvPr>
          <p:cNvSpPr txBox="1">
            <a:spLocks noChangeArrowheads="1"/>
          </p:cNvSpPr>
          <p:nvPr/>
        </p:nvSpPr>
        <p:spPr bwMode="auto">
          <a:xfrm>
            <a:off x="10097893" y="452492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62" name="Text Box 102">
            <a:extLst>
              <a:ext uri="{FF2B5EF4-FFF2-40B4-BE49-F238E27FC236}">
                <a16:creationId xmlns:a16="http://schemas.microsoft.com/office/drawing/2014/main" id="{2D23EB0A-4C18-4A8B-9F8C-FABB740285E8}"/>
              </a:ext>
            </a:extLst>
          </p:cNvPr>
          <p:cNvSpPr txBox="1">
            <a:spLocks noChangeArrowheads="1"/>
          </p:cNvSpPr>
          <p:nvPr/>
        </p:nvSpPr>
        <p:spPr bwMode="auto">
          <a:xfrm>
            <a:off x="11094842" y="3496226"/>
            <a:ext cx="995361" cy="5143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Shipwreck </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
        <p:nvSpPr>
          <p:cNvPr id="13363" name="Text Box 103">
            <a:extLst>
              <a:ext uri="{FF2B5EF4-FFF2-40B4-BE49-F238E27FC236}">
                <a16:creationId xmlns:a16="http://schemas.microsoft.com/office/drawing/2014/main" id="{6C1C9D81-2228-4E35-8CDA-AA3888A31D94}"/>
              </a:ext>
            </a:extLst>
          </p:cNvPr>
          <p:cNvSpPr txBox="1">
            <a:spLocks noChangeArrowheads="1"/>
          </p:cNvSpPr>
          <p:nvPr/>
        </p:nvSpPr>
        <p:spPr bwMode="auto">
          <a:xfrm>
            <a:off x="11698093" y="418202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66" name="Text Box 104">
            <a:extLst>
              <a:ext uri="{FF2B5EF4-FFF2-40B4-BE49-F238E27FC236}">
                <a16:creationId xmlns:a16="http://schemas.microsoft.com/office/drawing/2014/main" id="{89578FFF-C8F3-4931-8D0D-866553EF4A60}"/>
              </a:ext>
            </a:extLst>
          </p:cNvPr>
          <p:cNvSpPr txBox="1">
            <a:spLocks noChangeArrowheads="1"/>
          </p:cNvSpPr>
          <p:nvPr/>
        </p:nvSpPr>
        <p:spPr bwMode="auto">
          <a:xfrm>
            <a:off x="10955143" y="195317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67" name="Text Box 105">
            <a:extLst>
              <a:ext uri="{FF2B5EF4-FFF2-40B4-BE49-F238E27FC236}">
                <a16:creationId xmlns:a16="http://schemas.microsoft.com/office/drawing/2014/main" id="{FF701EB6-5C01-4CDE-A7EE-E8330B23E9C0}"/>
              </a:ext>
            </a:extLst>
          </p:cNvPr>
          <p:cNvSpPr txBox="1">
            <a:spLocks noChangeArrowheads="1"/>
          </p:cNvSpPr>
          <p:nvPr/>
        </p:nvSpPr>
        <p:spPr bwMode="auto">
          <a:xfrm>
            <a:off x="10317783" y="4844629"/>
            <a:ext cx="1599001"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70" name="Text Box 106">
            <a:extLst>
              <a:ext uri="{FF2B5EF4-FFF2-40B4-BE49-F238E27FC236}">
                <a16:creationId xmlns:a16="http://schemas.microsoft.com/office/drawing/2014/main" id="{C03B0BD9-971F-4402-BA6E-12FE08922F34}"/>
              </a:ext>
            </a:extLst>
          </p:cNvPr>
          <p:cNvSpPr txBox="1">
            <a:spLocks noChangeArrowheads="1"/>
          </p:cNvSpPr>
          <p:nvPr/>
        </p:nvSpPr>
        <p:spPr bwMode="auto">
          <a:xfrm>
            <a:off x="9538330" y="5607533"/>
            <a:ext cx="828674" cy="68580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Luke</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grpSp>
        <p:nvGrpSpPr>
          <p:cNvPr id="168" name="Group 167">
            <a:extLst>
              <a:ext uri="{FF2B5EF4-FFF2-40B4-BE49-F238E27FC236}">
                <a16:creationId xmlns:a16="http://schemas.microsoft.com/office/drawing/2014/main" id="{FD33AC46-B4A3-48D7-9C01-A6492859771C}"/>
              </a:ext>
            </a:extLst>
          </p:cNvPr>
          <p:cNvGrpSpPr/>
          <p:nvPr/>
        </p:nvGrpSpPr>
        <p:grpSpPr>
          <a:xfrm>
            <a:off x="7129664" y="5432579"/>
            <a:ext cx="1897856" cy="229394"/>
            <a:chOff x="7028658" y="5441168"/>
            <a:chExt cx="1897856" cy="229394"/>
          </a:xfrm>
        </p:grpSpPr>
        <p:cxnSp>
          <p:nvCxnSpPr>
            <p:cNvPr id="169" name="AutoShape 64">
              <a:extLst>
                <a:ext uri="{FF2B5EF4-FFF2-40B4-BE49-F238E27FC236}">
                  <a16:creationId xmlns:a16="http://schemas.microsoft.com/office/drawing/2014/main" id="{33F6075E-C22B-4C50-84B2-AEDC1C8DEFB4}"/>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0" name="Freeform 108">
              <a:extLst>
                <a:ext uri="{FF2B5EF4-FFF2-40B4-BE49-F238E27FC236}">
                  <a16:creationId xmlns:a16="http://schemas.microsoft.com/office/drawing/2014/main" id="{7D0451A6-AE1E-4897-9784-D563F9A2D93A}"/>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109">
              <a:extLst>
                <a:ext uri="{FF2B5EF4-FFF2-40B4-BE49-F238E27FC236}">
                  <a16:creationId xmlns:a16="http://schemas.microsoft.com/office/drawing/2014/main" id="{B3B5B00A-F7CB-4893-B8E8-08DBBA230E11}"/>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5122" name="Picture 2">
            <a:extLst>
              <a:ext uri="{FF2B5EF4-FFF2-40B4-BE49-F238E27FC236}">
                <a16:creationId xmlns:a16="http://schemas.microsoft.com/office/drawing/2014/main" id="{726CFBB9-39ED-4F60-88C0-23AF86E19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6993" y="5630786"/>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5" name="Text Box 118">
            <a:extLst>
              <a:ext uri="{FF2B5EF4-FFF2-40B4-BE49-F238E27FC236}">
                <a16:creationId xmlns:a16="http://schemas.microsoft.com/office/drawing/2014/main" id="{AB05EB8C-CD45-4E89-BFAF-1927AAE06A93}"/>
              </a:ext>
            </a:extLst>
          </p:cNvPr>
          <p:cNvSpPr txBox="1">
            <a:spLocks noChangeArrowheads="1"/>
          </p:cNvSpPr>
          <p:nvPr/>
        </p:nvSpPr>
        <p:spPr bwMode="auto">
          <a:xfrm>
            <a:off x="7251505" y="4599263"/>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Line 119">
            <a:extLst>
              <a:ext uri="{FF2B5EF4-FFF2-40B4-BE49-F238E27FC236}">
                <a16:creationId xmlns:a16="http://schemas.microsoft.com/office/drawing/2014/main" id="{96371B73-95C5-4B0E-9F77-0AEA22933B11}"/>
              </a:ext>
            </a:extLst>
          </p:cNvPr>
          <p:cNvSpPr>
            <a:spLocks noChangeShapeType="1"/>
          </p:cNvSpPr>
          <p:nvPr/>
        </p:nvSpPr>
        <p:spPr bwMode="auto">
          <a:xfrm>
            <a:off x="7480105" y="4542113"/>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2941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0"/>
                                  </p:stCondLst>
                                  <p:childTnLst>
                                    <p:set>
                                      <p:cBhvr>
                                        <p:cTn id="26" dur="1" fill="hold">
                                          <p:stCondLst>
                                            <p:cond delay="0"/>
                                          </p:stCondLst>
                                        </p:cTn>
                                        <p:tgtEl>
                                          <p:spTgt spid="13315"/>
                                        </p:tgtEl>
                                        <p:attrNameLst>
                                          <p:attrName>style.visibility</p:attrName>
                                        </p:attrNameLst>
                                      </p:cBhvr>
                                      <p:to>
                                        <p:strVal val="visible"/>
                                      </p:to>
                                    </p:set>
                                    <p:anim calcmode="lin" valueType="num">
                                      <p:cBhvr>
                                        <p:cTn id="27" dur="500" fill="hold"/>
                                        <p:tgtEl>
                                          <p:spTgt spid="13315"/>
                                        </p:tgtEl>
                                        <p:attrNameLst>
                                          <p:attrName>ppt_w</p:attrName>
                                        </p:attrNameLst>
                                      </p:cBhvr>
                                      <p:tavLst>
                                        <p:tav tm="0">
                                          <p:val>
                                            <p:fltVal val="0"/>
                                          </p:val>
                                        </p:tav>
                                        <p:tav tm="100000">
                                          <p:val>
                                            <p:strVal val="#ppt_w"/>
                                          </p:val>
                                        </p:tav>
                                      </p:tavLst>
                                    </p:anim>
                                    <p:anim calcmode="lin" valueType="num">
                                      <p:cBhvr>
                                        <p:cTn id="28" dur="500" fill="hold"/>
                                        <p:tgtEl>
                                          <p:spTgt spid="13315"/>
                                        </p:tgtEl>
                                        <p:attrNameLst>
                                          <p:attrName>ppt_h</p:attrName>
                                        </p:attrNameLst>
                                      </p:cBhvr>
                                      <p:tavLst>
                                        <p:tav tm="0">
                                          <p:val>
                                            <p:fltVal val="0"/>
                                          </p:val>
                                        </p:tav>
                                        <p:tav tm="100000">
                                          <p:val>
                                            <p:strVal val="#ppt_h"/>
                                          </p:val>
                                        </p:tav>
                                      </p:tavLst>
                                    </p:anim>
                                    <p:animEffect transition="in" filter="fade">
                                      <p:cBhvr>
                                        <p:cTn id="29" dur="500"/>
                                        <p:tgtEl>
                                          <p:spTgt spid="13315"/>
                                        </p:tgtEl>
                                      </p:cBhvr>
                                    </p:animEffect>
                                  </p:childTnLst>
                                </p:cTn>
                              </p:par>
                              <p:par>
                                <p:cTn id="30" presetID="53" presetClass="entr" presetSubtype="16" fill="hold" nodeType="withEffect">
                                  <p:stCondLst>
                                    <p:cond delay="0"/>
                                  </p:stCondLst>
                                  <p:childTnLst>
                                    <p:set>
                                      <p:cBhvr>
                                        <p:cTn id="31" dur="1" fill="hold">
                                          <p:stCondLst>
                                            <p:cond delay="0"/>
                                          </p:stCondLst>
                                        </p:cTn>
                                        <p:tgtEl>
                                          <p:spTgt spid="13316"/>
                                        </p:tgtEl>
                                        <p:attrNameLst>
                                          <p:attrName>style.visibility</p:attrName>
                                        </p:attrNameLst>
                                      </p:cBhvr>
                                      <p:to>
                                        <p:strVal val="visible"/>
                                      </p:to>
                                    </p:set>
                                    <p:anim calcmode="lin" valueType="num">
                                      <p:cBhvr>
                                        <p:cTn id="32" dur="500" fill="hold"/>
                                        <p:tgtEl>
                                          <p:spTgt spid="13316"/>
                                        </p:tgtEl>
                                        <p:attrNameLst>
                                          <p:attrName>ppt_w</p:attrName>
                                        </p:attrNameLst>
                                      </p:cBhvr>
                                      <p:tavLst>
                                        <p:tav tm="0">
                                          <p:val>
                                            <p:fltVal val="0"/>
                                          </p:val>
                                        </p:tav>
                                        <p:tav tm="100000">
                                          <p:val>
                                            <p:strVal val="#ppt_w"/>
                                          </p:val>
                                        </p:tav>
                                      </p:tavLst>
                                    </p:anim>
                                    <p:anim calcmode="lin" valueType="num">
                                      <p:cBhvr>
                                        <p:cTn id="33" dur="500" fill="hold"/>
                                        <p:tgtEl>
                                          <p:spTgt spid="13316"/>
                                        </p:tgtEl>
                                        <p:attrNameLst>
                                          <p:attrName>ppt_h</p:attrName>
                                        </p:attrNameLst>
                                      </p:cBhvr>
                                      <p:tavLst>
                                        <p:tav tm="0">
                                          <p:val>
                                            <p:fltVal val="0"/>
                                          </p:val>
                                        </p:tav>
                                        <p:tav tm="100000">
                                          <p:val>
                                            <p:strVal val="#ppt_h"/>
                                          </p:val>
                                        </p:tav>
                                      </p:tavLst>
                                    </p:anim>
                                    <p:animEffect transition="in" filter="fade">
                                      <p:cBhvr>
                                        <p:cTn id="34" dur="500"/>
                                        <p:tgtEl>
                                          <p:spTgt spid="133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13318"/>
                                        </p:tgtEl>
                                        <p:attrNameLst>
                                          <p:attrName>style.visibility</p:attrName>
                                        </p:attrNameLst>
                                      </p:cBhvr>
                                      <p:to>
                                        <p:strVal val="visible"/>
                                      </p:to>
                                    </p:set>
                                    <p:anim calcmode="lin" valueType="num">
                                      <p:cBhvr>
                                        <p:cTn id="42" dur="500" fill="hold"/>
                                        <p:tgtEl>
                                          <p:spTgt spid="13318"/>
                                        </p:tgtEl>
                                        <p:attrNameLst>
                                          <p:attrName>ppt_w</p:attrName>
                                        </p:attrNameLst>
                                      </p:cBhvr>
                                      <p:tavLst>
                                        <p:tav tm="0">
                                          <p:val>
                                            <p:fltVal val="0"/>
                                          </p:val>
                                        </p:tav>
                                        <p:tav tm="100000">
                                          <p:val>
                                            <p:strVal val="#ppt_w"/>
                                          </p:val>
                                        </p:tav>
                                      </p:tavLst>
                                    </p:anim>
                                    <p:anim calcmode="lin" valueType="num">
                                      <p:cBhvr>
                                        <p:cTn id="43" dur="500" fill="hold"/>
                                        <p:tgtEl>
                                          <p:spTgt spid="13318"/>
                                        </p:tgtEl>
                                        <p:attrNameLst>
                                          <p:attrName>ppt_h</p:attrName>
                                        </p:attrNameLst>
                                      </p:cBhvr>
                                      <p:tavLst>
                                        <p:tav tm="0">
                                          <p:val>
                                            <p:fltVal val="0"/>
                                          </p:val>
                                        </p:tav>
                                        <p:tav tm="100000">
                                          <p:val>
                                            <p:strVal val="#ppt_h"/>
                                          </p:val>
                                        </p:tav>
                                      </p:tavLst>
                                    </p:anim>
                                    <p:animEffect transition="in" filter="fade">
                                      <p:cBhvr>
                                        <p:cTn id="44" dur="500"/>
                                        <p:tgtEl>
                                          <p:spTgt spid="133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53" presetClass="entr" presetSubtype="16" fill="hold" nodeType="withEffect">
                                  <p:stCondLst>
                                    <p:cond delay="0"/>
                                  </p:stCondLst>
                                  <p:childTnLst>
                                    <p:set>
                                      <p:cBhvr>
                                        <p:cTn id="61" dur="1" fill="hold">
                                          <p:stCondLst>
                                            <p:cond delay="0"/>
                                          </p:stCondLst>
                                        </p:cTn>
                                        <p:tgtEl>
                                          <p:spTgt spid="13322"/>
                                        </p:tgtEl>
                                        <p:attrNameLst>
                                          <p:attrName>style.visibility</p:attrName>
                                        </p:attrNameLst>
                                      </p:cBhvr>
                                      <p:to>
                                        <p:strVal val="visible"/>
                                      </p:to>
                                    </p:set>
                                    <p:anim calcmode="lin" valueType="num">
                                      <p:cBhvr>
                                        <p:cTn id="62" dur="500" fill="hold"/>
                                        <p:tgtEl>
                                          <p:spTgt spid="13322"/>
                                        </p:tgtEl>
                                        <p:attrNameLst>
                                          <p:attrName>ppt_w</p:attrName>
                                        </p:attrNameLst>
                                      </p:cBhvr>
                                      <p:tavLst>
                                        <p:tav tm="0">
                                          <p:val>
                                            <p:fltVal val="0"/>
                                          </p:val>
                                        </p:tav>
                                        <p:tav tm="100000">
                                          <p:val>
                                            <p:strVal val="#ppt_w"/>
                                          </p:val>
                                        </p:tav>
                                      </p:tavLst>
                                    </p:anim>
                                    <p:anim calcmode="lin" valueType="num">
                                      <p:cBhvr>
                                        <p:cTn id="63" dur="500" fill="hold"/>
                                        <p:tgtEl>
                                          <p:spTgt spid="13322"/>
                                        </p:tgtEl>
                                        <p:attrNameLst>
                                          <p:attrName>ppt_h</p:attrName>
                                        </p:attrNameLst>
                                      </p:cBhvr>
                                      <p:tavLst>
                                        <p:tav tm="0">
                                          <p:val>
                                            <p:fltVal val="0"/>
                                          </p:val>
                                        </p:tav>
                                        <p:tav tm="100000">
                                          <p:val>
                                            <p:strVal val="#ppt_h"/>
                                          </p:val>
                                        </p:tav>
                                      </p:tavLst>
                                    </p:anim>
                                    <p:animEffect transition="in" filter="fade">
                                      <p:cBhvr>
                                        <p:cTn id="64" dur="500"/>
                                        <p:tgtEl>
                                          <p:spTgt spid="13322"/>
                                        </p:tgtEl>
                                      </p:cBhvr>
                                    </p:animEffect>
                                  </p:childTnLst>
                                </p:cTn>
                              </p:par>
                              <p:par>
                                <p:cTn id="65" presetID="53" presetClass="entr" presetSubtype="16" fill="hold" nodeType="withEffect">
                                  <p:stCondLst>
                                    <p:cond delay="0"/>
                                  </p:stCondLst>
                                  <p:childTnLst>
                                    <p:set>
                                      <p:cBhvr>
                                        <p:cTn id="66" dur="1" fill="hold">
                                          <p:stCondLst>
                                            <p:cond delay="0"/>
                                          </p:stCondLst>
                                        </p:cTn>
                                        <p:tgtEl>
                                          <p:spTgt spid="13323"/>
                                        </p:tgtEl>
                                        <p:attrNameLst>
                                          <p:attrName>style.visibility</p:attrName>
                                        </p:attrNameLst>
                                      </p:cBhvr>
                                      <p:to>
                                        <p:strVal val="visible"/>
                                      </p:to>
                                    </p:set>
                                    <p:anim calcmode="lin" valueType="num">
                                      <p:cBhvr>
                                        <p:cTn id="67" dur="500" fill="hold"/>
                                        <p:tgtEl>
                                          <p:spTgt spid="13323"/>
                                        </p:tgtEl>
                                        <p:attrNameLst>
                                          <p:attrName>ppt_w</p:attrName>
                                        </p:attrNameLst>
                                      </p:cBhvr>
                                      <p:tavLst>
                                        <p:tav tm="0">
                                          <p:val>
                                            <p:fltVal val="0"/>
                                          </p:val>
                                        </p:tav>
                                        <p:tav tm="100000">
                                          <p:val>
                                            <p:strVal val="#ppt_w"/>
                                          </p:val>
                                        </p:tav>
                                      </p:tavLst>
                                    </p:anim>
                                    <p:anim calcmode="lin" valueType="num">
                                      <p:cBhvr>
                                        <p:cTn id="68" dur="500" fill="hold"/>
                                        <p:tgtEl>
                                          <p:spTgt spid="13323"/>
                                        </p:tgtEl>
                                        <p:attrNameLst>
                                          <p:attrName>ppt_h</p:attrName>
                                        </p:attrNameLst>
                                      </p:cBhvr>
                                      <p:tavLst>
                                        <p:tav tm="0">
                                          <p:val>
                                            <p:fltVal val="0"/>
                                          </p:val>
                                        </p:tav>
                                        <p:tav tm="100000">
                                          <p:val>
                                            <p:strVal val="#ppt_h"/>
                                          </p:val>
                                        </p:tav>
                                      </p:tavLst>
                                    </p:anim>
                                    <p:animEffect transition="in" filter="fade">
                                      <p:cBhvr>
                                        <p:cTn id="69" dur="500"/>
                                        <p:tgtEl>
                                          <p:spTgt spid="133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nodeType="withEffect">
                                  <p:stCondLst>
                                    <p:cond delay="0"/>
                                  </p:stCondLst>
                                  <p:childTnLst>
                                    <p:set>
                                      <p:cBhvr>
                                        <p:cTn id="76" dur="1" fill="hold">
                                          <p:stCondLst>
                                            <p:cond delay="0"/>
                                          </p:stCondLst>
                                        </p:cTn>
                                        <p:tgtEl>
                                          <p:spTgt spid="13325"/>
                                        </p:tgtEl>
                                        <p:attrNameLst>
                                          <p:attrName>style.visibility</p:attrName>
                                        </p:attrNameLst>
                                      </p:cBhvr>
                                      <p:to>
                                        <p:strVal val="visible"/>
                                      </p:to>
                                    </p:set>
                                    <p:anim calcmode="lin" valueType="num">
                                      <p:cBhvr>
                                        <p:cTn id="77" dur="500" fill="hold"/>
                                        <p:tgtEl>
                                          <p:spTgt spid="13325"/>
                                        </p:tgtEl>
                                        <p:attrNameLst>
                                          <p:attrName>ppt_w</p:attrName>
                                        </p:attrNameLst>
                                      </p:cBhvr>
                                      <p:tavLst>
                                        <p:tav tm="0">
                                          <p:val>
                                            <p:fltVal val="0"/>
                                          </p:val>
                                        </p:tav>
                                        <p:tav tm="100000">
                                          <p:val>
                                            <p:strVal val="#ppt_w"/>
                                          </p:val>
                                        </p:tav>
                                      </p:tavLst>
                                    </p:anim>
                                    <p:anim calcmode="lin" valueType="num">
                                      <p:cBhvr>
                                        <p:cTn id="78" dur="500" fill="hold"/>
                                        <p:tgtEl>
                                          <p:spTgt spid="13325"/>
                                        </p:tgtEl>
                                        <p:attrNameLst>
                                          <p:attrName>ppt_h</p:attrName>
                                        </p:attrNameLst>
                                      </p:cBhvr>
                                      <p:tavLst>
                                        <p:tav tm="0">
                                          <p:val>
                                            <p:fltVal val="0"/>
                                          </p:val>
                                        </p:tav>
                                        <p:tav tm="100000">
                                          <p:val>
                                            <p:strVal val="#ppt_h"/>
                                          </p:val>
                                        </p:tav>
                                      </p:tavLst>
                                    </p:anim>
                                    <p:animEffect transition="in" filter="fade">
                                      <p:cBhvr>
                                        <p:cTn id="79" dur="500"/>
                                        <p:tgtEl>
                                          <p:spTgt spid="13325"/>
                                        </p:tgtEl>
                                      </p:cBhvr>
                                    </p:animEffect>
                                  </p:childTnLst>
                                </p:cTn>
                              </p:par>
                              <p:par>
                                <p:cTn id="80" presetID="53" presetClass="entr" presetSubtype="16" fill="hold" nodeType="withEffect">
                                  <p:stCondLst>
                                    <p:cond delay="0"/>
                                  </p:stCondLst>
                                  <p:childTnLst>
                                    <p:set>
                                      <p:cBhvr>
                                        <p:cTn id="81" dur="1" fill="hold">
                                          <p:stCondLst>
                                            <p:cond delay="0"/>
                                          </p:stCondLst>
                                        </p:cTn>
                                        <p:tgtEl>
                                          <p:spTgt spid="13326"/>
                                        </p:tgtEl>
                                        <p:attrNameLst>
                                          <p:attrName>style.visibility</p:attrName>
                                        </p:attrNameLst>
                                      </p:cBhvr>
                                      <p:to>
                                        <p:strVal val="visible"/>
                                      </p:to>
                                    </p:set>
                                    <p:anim calcmode="lin" valueType="num">
                                      <p:cBhvr>
                                        <p:cTn id="82" dur="500" fill="hold"/>
                                        <p:tgtEl>
                                          <p:spTgt spid="13326"/>
                                        </p:tgtEl>
                                        <p:attrNameLst>
                                          <p:attrName>ppt_w</p:attrName>
                                        </p:attrNameLst>
                                      </p:cBhvr>
                                      <p:tavLst>
                                        <p:tav tm="0">
                                          <p:val>
                                            <p:fltVal val="0"/>
                                          </p:val>
                                        </p:tav>
                                        <p:tav tm="100000">
                                          <p:val>
                                            <p:strVal val="#ppt_w"/>
                                          </p:val>
                                        </p:tav>
                                      </p:tavLst>
                                    </p:anim>
                                    <p:anim calcmode="lin" valueType="num">
                                      <p:cBhvr>
                                        <p:cTn id="83" dur="500" fill="hold"/>
                                        <p:tgtEl>
                                          <p:spTgt spid="13326"/>
                                        </p:tgtEl>
                                        <p:attrNameLst>
                                          <p:attrName>ppt_h</p:attrName>
                                        </p:attrNameLst>
                                      </p:cBhvr>
                                      <p:tavLst>
                                        <p:tav tm="0">
                                          <p:val>
                                            <p:fltVal val="0"/>
                                          </p:val>
                                        </p:tav>
                                        <p:tav tm="100000">
                                          <p:val>
                                            <p:strVal val="#ppt_h"/>
                                          </p:val>
                                        </p:tav>
                                      </p:tavLst>
                                    </p:anim>
                                    <p:animEffect transition="in" filter="fade">
                                      <p:cBhvr>
                                        <p:cTn id="84" dur="500"/>
                                        <p:tgtEl>
                                          <p:spTgt spid="13326"/>
                                        </p:tgtEl>
                                      </p:cBhvr>
                                    </p:animEffect>
                                  </p:childTnLst>
                                </p:cTn>
                              </p:par>
                              <p:par>
                                <p:cTn id="85" presetID="53" presetClass="entr" presetSubtype="16" fill="hold" nodeType="withEffect">
                                  <p:stCondLst>
                                    <p:cond delay="0"/>
                                  </p:stCondLst>
                                  <p:childTnLst>
                                    <p:set>
                                      <p:cBhvr>
                                        <p:cTn id="86" dur="1" fill="hold">
                                          <p:stCondLst>
                                            <p:cond delay="0"/>
                                          </p:stCondLst>
                                        </p:cTn>
                                        <p:tgtEl>
                                          <p:spTgt spid="13327"/>
                                        </p:tgtEl>
                                        <p:attrNameLst>
                                          <p:attrName>style.visibility</p:attrName>
                                        </p:attrNameLst>
                                      </p:cBhvr>
                                      <p:to>
                                        <p:strVal val="visible"/>
                                      </p:to>
                                    </p:set>
                                    <p:anim calcmode="lin" valueType="num">
                                      <p:cBhvr>
                                        <p:cTn id="87" dur="500" fill="hold"/>
                                        <p:tgtEl>
                                          <p:spTgt spid="13327"/>
                                        </p:tgtEl>
                                        <p:attrNameLst>
                                          <p:attrName>ppt_w</p:attrName>
                                        </p:attrNameLst>
                                      </p:cBhvr>
                                      <p:tavLst>
                                        <p:tav tm="0">
                                          <p:val>
                                            <p:fltVal val="0"/>
                                          </p:val>
                                        </p:tav>
                                        <p:tav tm="100000">
                                          <p:val>
                                            <p:strVal val="#ppt_w"/>
                                          </p:val>
                                        </p:tav>
                                      </p:tavLst>
                                    </p:anim>
                                    <p:anim calcmode="lin" valueType="num">
                                      <p:cBhvr>
                                        <p:cTn id="88" dur="500" fill="hold"/>
                                        <p:tgtEl>
                                          <p:spTgt spid="13327"/>
                                        </p:tgtEl>
                                        <p:attrNameLst>
                                          <p:attrName>ppt_h</p:attrName>
                                        </p:attrNameLst>
                                      </p:cBhvr>
                                      <p:tavLst>
                                        <p:tav tm="0">
                                          <p:val>
                                            <p:fltVal val="0"/>
                                          </p:val>
                                        </p:tav>
                                        <p:tav tm="100000">
                                          <p:val>
                                            <p:strVal val="#ppt_h"/>
                                          </p:val>
                                        </p:tav>
                                      </p:tavLst>
                                    </p:anim>
                                    <p:animEffect transition="in" filter="fade">
                                      <p:cBhvr>
                                        <p:cTn id="89" dur="500"/>
                                        <p:tgtEl>
                                          <p:spTgt spid="13327"/>
                                        </p:tgtEl>
                                      </p:cBhvr>
                                    </p:animEffect>
                                  </p:childTnLst>
                                </p:cTn>
                              </p:par>
                              <p:par>
                                <p:cTn id="90" presetID="53" presetClass="entr" presetSubtype="16" fill="hold" nodeType="withEffect">
                                  <p:stCondLst>
                                    <p:cond delay="0"/>
                                  </p:stCondLst>
                                  <p:childTnLst>
                                    <p:set>
                                      <p:cBhvr>
                                        <p:cTn id="91" dur="1" fill="hold">
                                          <p:stCondLst>
                                            <p:cond delay="0"/>
                                          </p:stCondLst>
                                        </p:cTn>
                                        <p:tgtEl>
                                          <p:spTgt spid="13328"/>
                                        </p:tgtEl>
                                        <p:attrNameLst>
                                          <p:attrName>style.visibility</p:attrName>
                                        </p:attrNameLst>
                                      </p:cBhvr>
                                      <p:to>
                                        <p:strVal val="visible"/>
                                      </p:to>
                                    </p:set>
                                    <p:anim calcmode="lin" valueType="num">
                                      <p:cBhvr>
                                        <p:cTn id="92" dur="500" fill="hold"/>
                                        <p:tgtEl>
                                          <p:spTgt spid="13328"/>
                                        </p:tgtEl>
                                        <p:attrNameLst>
                                          <p:attrName>ppt_w</p:attrName>
                                        </p:attrNameLst>
                                      </p:cBhvr>
                                      <p:tavLst>
                                        <p:tav tm="0">
                                          <p:val>
                                            <p:fltVal val="0"/>
                                          </p:val>
                                        </p:tav>
                                        <p:tav tm="100000">
                                          <p:val>
                                            <p:strVal val="#ppt_w"/>
                                          </p:val>
                                        </p:tav>
                                      </p:tavLst>
                                    </p:anim>
                                    <p:anim calcmode="lin" valueType="num">
                                      <p:cBhvr>
                                        <p:cTn id="93" dur="500" fill="hold"/>
                                        <p:tgtEl>
                                          <p:spTgt spid="13328"/>
                                        </p:tgtEl>
                                        <p:attrNameLst>
                                          <p:attrName>ppt_h</p:attrName>
                                        </p:attrNameLst>
                                      </p:cBhvr>
                                      <p:tavLst>
                                        <p:tav tm="0">
                                          <p:val>
                                            <p:fltVal val="0"/>
                                          </p:val>
                                        </p:tav>
                                        <p:tav tm="100000">
                                          <p:val>
                                            <p:strVal val="#ppt_h"/>
                                          </p:val>
                                        </p:tav>
                                      </p:tavLst>
                                    </p:anim>
                                    <p:animEffect transition="in" filter="fade">
                                      <p:cBhvr>
                                        <p:cTn id="94" dur="500"/>
                                        <p:tgtEl>
                                          <p:spTgt spid="13328"/>
                                        </p:tgtEl>
                                      </p:cBhvr>
                                    </p:animEffect>
                                  </p:childTnLst>
                                </p:cTn>
                              </p:par>
                              <p:par>
                                <p:cTn id="95" presetID="53" presetClass="entr" presetSubtype="16" fill="hold" nodeType="withEffect">
                                  <p:stCondLst>
                                    <p:cond delay="0"/>
                                  </p:stCondLst>
                                  <p:childTnLst>
                                    <p:set>
                                      <p:cBhvr>
                                        <p:cTn id="96" dur="1" fill="hold">
                                          <p:stCondLst>
                                            <p:cond delay="0"/>
                                          </p:stCondLst>
                                        </p:cTn>
                                        <p:tgtEl>
                                          <p:spTgt spid="13329"/>
                                        </p:tgtEl>
                                        <p:attrNameLst>
                                          <p:attrName>style.visibility</p:attrName>
                                        </p:attrNameLst>
                                      </p:cBhvr>
                                      <p:to>
                                        <p:strVal val="visible"/>
                                      </p:to>
                                    </p:set>
                                    <p:anim calcmode="lin" valueType="num">
                                      <p:cBhvr>
                                        <p:cTn id="97" dur="500" fill="hold"/>
                                        <p:tgtEl>
                                          <p:spTgt spid="13329"/>
                                        </p:tgtEl>
                                        <p:attrNameLst>
                                          <p:attrName>ppt_w</p:attrName>
                                        </p:attrNameLst>
                                      </p:cBhvr>
                                      <p:tavLst>
                                        <p:tav tm="0">
                                          <p:val>
                                            <p:fltVal val="0"/>
                                          </p:val>
                                        </p:tav>
                                        <p:tav tm="100000">
                                          <p:val>
                                            <p:strVal val="#ppt_w"/>
                                          </p:val>
                                        </p:tav>
                                      </p:tavLst>
                                    </p:anim>
                                    <p:anim calcmode="lin" valueType="num">
                                      <p:cBhvr>
                                        <p:cTn id="98" dur="500" fill="hold"/>
                                        <p:tgtEl>
                                          <p:spTgt spid="13329"/>
                                        </p:tgtEl>
                                        <p:attrNameLst>
                                          <p:attrName>ppt_h</p:attrName>
                                        </p:attrNameLst>
                                      </p:cBhvr>
                                      <p:tavLst>
                                        <p:tav tm="0">
                                          <p:val>
                                            <p:fltVal val="0"/>
                                          </p:val>
                                        </p:tav>
                                        <p:tav tm="100000">
                                          <p:val>
                                            <p:strVal val="#ppt_h"/>
                                          </p:val>
                                        </p:tav>
                                      </p:tavLst>
                                    </p:anim>
                                    <p:animEffect transition="in" filter="fade">
                                      <p:cBhvr>
                                        <p:cTn id="99" dur="500"/>
                                        <p:tgtEl>
                                          <p:spTgt spid="13329"/>
                                        </p:tgtEl>
                                      </p:cBhvr>
                                    </p:animEffect>
                                  </p:childTnLst>
                                </p:cTn>
                              </p:par>
                              <p:par>
                                <p:cTn id="100" presetID="53" presetClass="entr" presetSubtype="16" fill="hold" nodeType="withEffect">
                                  <p:stCondLst>
                                    <p:cond delay="0"/>
                                  </p:stCondLst>
                                  <p:childTnLst>
                                    <p:set>
                                      <p:cBhvr>
                                        <p:cTn id="101" dur="1" fill="hold">
                                          <p:stCondLst>
                                            <p:cond delay="0"/>
                                          </p:stCondLst>
                                        </p:cTn>
                                        <p:tgtEl>
                                          <p:spTgt spid="13330"/>
                                        </p:tgtEl>
                                        <p:attrNameLst>
                                          <p:attrName>style.visibility</p:attrName>
                                        </p:attrNameLst>
                                      </p:cBhvr>
                                      <p:to>
                                        <p:strVal val="visible"/>
                                      </p:to>
                                    </p:set>
                                    <p:anim calcmode="lin" valueType="num">
                                      <p:cBhvr>
                                        <p:cTn id="102" dur="500" fill="hold"/>
                                        <p:tgtEl>
                                          <p:spTgt spid="13330"/>
                                        </p:tgtEl>
                                        <p:attrNameLst>
                                          <p:attrName>ppt_w</p:attrName>
                                        </p:attrNameLst>
                                      </p:cBhvr>
                                      <p:tavLst>
                                        <p:tav tm="0">
                                          <p:val>
                                            <p:fltVal val="0"/>
                                          </p:val>
                                        </p:tav>
                                        <p:tav tm="100000">
                                          <p:val>
                                            <p:strVal val="#ppt_w"/>
                                          </p:val>
                                        </p:tav>
                                      </p:tavLst>
                                    </p:anim>
                                    <p:anim calcmode="lin" valueType="num">
                                      <p:cBhvr>
                                        <p:cTn id="103" dur="500" fill="hold"/>
                                        <p:tgtEl>
                                          <p:spTgt spid="13330"/>
                                        </p:tgtEl>
                                        <p:attrNameLst>
                                          <p:attrName>ppt_h</p:attrName>
                                        </p:attrNameLst>
                                      </p:cBhvr>
                                      <p:tavLst>
                                        <p:tav tm="0">
                                          <p:val>
                                            <p:fltVal val="0"/>
                                          </p:val>
                                        </p:tav>
                                        <p:tav tm="100000">
                                          <p:val>
                                            <p:strVal val="#ppt_h"/>
                                          </p:val>
                                        </p:tav>
                                      </p:tavLst>
                                    </p:anim>
                                    <p:animEffect transition="in" filter="fade">
                                      <p:cBhvr>
                                        <p:cTn id="104" dur="500"/>
                                        <p:tgtEl>
                                          <p:spTgt spid="13330"/>
                                        </p:tgtEl>
                                      </p:cBhvr>
                                    </p:animEffect>
                                  </p:childTnLst>
                                </p:cTn>
                              </p:par>
                              <p:par>
                                <p:cTn id="105" presetID="53" presetClass="entr" presetSubtype="16" fill="hold" nodeType="withEffect">
                                  <p:stCondLst>
                                    <p:cond delay="0"/>
                                  </p:stCondLst>
                                  <p:childTnLst>
                                    <p:set>
                                      <p:cBhvr>
                                        <p:cTn id="106" dur="1" fill="hold">
                                          <p:stCondLst>
                                            <p:cond delay="0"/>
                                          </p:stCondLst>
                                        </p:cTn>
                                        <p:tgtEl>
                                          <p:spTgt spid="13331"/>
                                        </p:tgtEl>
                                        <p:attrNameLst>
                                          <p:attrName>style.visibility</p:attrName>
                                        </p:attrNameLst>
                                      </p:cBhvr>
                                      <p:to>
                                        <p:strVal val="visible"/>
                                      </p:to>
                                    </p:set>
                                    <p:anim calcmode="lin" valueType="num">
                                      <p:cBhvr>
                                        <p:cTn id="107" dur="500" fill="hold"/>
                                        <p:tgtEl>
                                          <p:spTgt spid="13331"/>
                                        </p:tgtEl>
                                        <p:attrNameLst>
                                          <p:attrName>ppt_w</p:attrName>
                                        </p:attrNameLst>
                                      </p:cBhvr>
                                      <p:tavLst>
                                        <p:tav tm="0">
                                          <p:val>
                                            <p:fltVal val="0"/>
                                          </p:val>
                                        </p:tav>
                                        <p:tav tm="100000">
                                          <p:val>
                                            <p:strVal val="#ppt_w"/>
                                          </p:val>
                                        </p:tav>
                                      </p:tavLst>
                                    </p:anim>
                                    <p:anim calcmode="lin" valueType="num">
                                      <p:cBhvr>
                                        <p:cTn id="108" dur="500" fill="hold"/>
                                        <p:tgtEl>
                                          <p:spTgt spid="13331"/>
                                        </p:tgtEl>
                                        <p:attrNameLst>
                                          <p:attrName>ppt_h</p:attrName>
                                        </p:attrNameLst>
                                      </p:cBhvr>
                                      <p:tavLst>
                                        <p:tav tm="0">
                                          <p:val>
                                            <p:fltVal val="0"/>
                                          </p:val>
                                        </p:tav>
                                        <p:tav tm="100000">
                                          <p:val>
                                            <p:strVal val="#ppt_h"/>
                                          </p:val>
                                        </p:tav>
                                      </p:tavLst>
                                    </p:anim>
                                    <p:animEffect transition="in" filter="fade">
                                      <p:cBhvr>
                                        <p:cTn id="109" dur="500"/>
                                        <p:tgtEl>
                                          <p:spTgt spid="13331"/>
                                        </p:tgtEl>
                                      </p:cBhvr>
                                    </p:animEffect>
                                  </p:childTnLst>
                                </p:cTn>
                              </p:par>
                              <p:par>
                                <p:cTn id="110" presetID="53" presetClass="entr" presetSubtype="16" fill="hold" nodeType="withEffect">
                                  <p:stCondLst>
                                    <p:cond delay="0"/>
                                  </p:stCondLst>
                                  <p:childTnLst>
                                    <p:set>
                                      <p:cBhvr>
                                        <p:cTn id="111" dur="1" fill="hold">
                                          <p:stCondLst>
                                            <p:cond delay="0"/>
                                          </p:stCondLst>
                                        </p:cTn>
                                        <p:tgtEl>
                                          <p:spTgt spid="13332"/>
                                        </p:tgtEl>
                                        <p:attrNameLst>
                                          <p:attrName>style.visibility</p:attrName>
                                        </p:attrNameLst>
                                      </p:cBhvr>
                                      <p:to>
                                        <p:strVal val="visible"/>
                                      </p:to>
                                    </p:set>
                                    <p:anim calcmode="lin" valueType="num">
                                      <p:cBhvr>
                                        <p:cTn id="112" dur="500" fill="hold"/>
                                        <p:tgtEl>
                                          <p:spTgt spid="13332"/>
                                        </p:tgtEl>
                                        <p:attrNameLst>
                                          <p:attrName>ppt_w</p:attrName>
                                        </p:attrNameLst>
                                      </p:cBhvr>
                                      <p:tavLst>
                                        <p:tav tm="0">
                                          <p:val>
                                            <p:fltVal val="0"/>
                                          </p:val>
                                        </p:tav>
                                        <p:tav tm="100000">
                                          <p:val>
                                            <p:strVal val="#ppt_w"/>
                                          </p:val>
                                        </p:tav>
                                      </p:tavLst>
                                    </p:anim>
                                    <p:anim calcmode="lin" valueType="num">
                                      <p:cBhvr>
                                        <p:cTn id="113" dur="500" fill="hold"/>
                                        <p:tgtEl>
                                          <p:spTgt spid="13332"/>
                                        </p:tgtEl>
                                        <p:attrNameLst>
                                          <p:attrName>ppt_h</p:attrName>
                                        </p:attrNameLst>
                                      </p:cBhvr>
                                      <p:tavLst>
                                        <p:tav tm="0">
                                          <p:val>
                                            <p:fltVal val="0"/>
                                          </p:val>
                                        </p:tav>
                                        <p:tav tm="100000">
                                          <p:val>
                                            <p:strVal val="#ppt_h"/>
                                          </p:val>
                                        </p:tav>
                                      </p:tavLst>
                                    </p:anim>
                                    <p:animEffect transition="in" filter="fade">
                                      <p:cBhvr>
                                        <p:cTn id="114" dur="500"/>
                                        <p:tgtEl>
                                          <p:spTgt spid="13332"/>
                                        </p:tgtEl>
                                      </p:cBhvr>
                                    </p:animEffect>
                                  </p:childTnLst>
                                </p:cTn>
                              </p:par>
                              <p:par>
                                <p:cTn id="115" presetID="53" presetClass="entr" presetSubtype="16" fill="hold" nodeType="withEffect">
                                  <p:stCondLst>
                                    <p:cond delay="0"/>
                                  </p:stCondLst>
                                  <p:childTnLst>
                                    <p:set>
                                      <p:cBhvr>
                                        <p:cTn id="116" dur="1" fill="hold">
                                          <p:stCondLst>
                                            <p:cond delay="0"/>
                                          </p:stCondLst>
                                        </p:cTn>
                                        <p:tgtEl>
                                          <p:spTgt spid="13333"/>
                                        </p:tgtEl>
                                        <p:attrNameLst>
                                          <p:attrName>style.visibility</p:attrName>
                                        </p:attrNameLst>
                                      </p:cBhvr>
                                      <p:to>
                                        <p:strVal val="visible"/>
                                      </p:to>
                                    </p:set>
                                    <p:anim calcmode="lin" valueType="num">
                                      <p:cBhvr>
                                        <p:cTn id="117" dur="500" fill="hold"/>
                                        <p:tgtEl>
                                          <p:spTgt spid="13333"/>
                                        </p:tgtEl>
                                        <p:attrNameLst>
                                          <p:attrName>ppt_w</p:attrName>
                                        </p:attrNameLst>
                                      </p:cBhvr>
                                      <p:tavLst>
                                        <p:tav tm="0">
                                          <p:val>
                                            <p:fltVal val="0"/>
                                          </p:val>
                                        </p:tav>
                                        <p:tav tm="100000">
                                          <p:val>
                                            <p:strVal val="#ppt_w"/>
                                          </p:val>
                                        </p:tav>
                                      </p:tavLst>
                                    </p:anim>
                                    <p:anim calcmode="lin" valueType="num">
                                      <p:cBhvr>
                                        <p:cTn id="118" dur="500" fill="hold"/>
                                        <p:tgtEl>
                                          <p:spTgt spid="13333"/>
                                        </p:tgtEl>
                                        <p:attrNameLst>
                                          <p:attrName>ppt_h</p:attrName>
                                        </p:attrNameLst>
                                      </p:cBhvr>
                                      <p:tavLst>
                                        <p:tav tm="0">
                                          <p:val>
                                            <p:fltVal val="0"/>
                                          </p:val>
                                        </p:tav>
                                        <p:tav tm="100000">
                                          <p:val>
                                            <p:strVal val="#ppt_h"/>
                                          </p:val>
                                        </p:tav>
                                      </p:tavLst>
                                    </p:anim>
                                    <p:animEffect transition="in" filter="fade">
                                      <p:cBhvr>
                                        <p:cTn id="119" dur="500"/>
                                        <p:tgtEl>
                                          <p:spTgt spid="13333"/>
                                        </p:tgtEl>
                                      </p:cBhvr>
                                    </p:animEffect>
                                  </p:childTnLst>
                                </p:cTn>
                              </p:par>
                              <p:par>
                                <p:cTn id="120" presetID="53" presetClass="entr" presetSubtype="16" fill="hold" nodeType="withEffect">
                                  <p:stCondLst>
                                    <p:cond delay="0"/>
                                  </p:stCondLst>
                                  <p:childTnLst>
                                    <p:set>
                                      <p:cBhvr>
                                        <p:cTn id="121" dur="1" fill="hold">
                                          <p:stCondLst>
                                            <p:cond delay="0"/>
                                          </p:stCondLst>
                                        </p:cTn>
                                        <p:tgtEl>
                                          <p:spTgt spid="13334"/>
                                        </p:tgtEl>
                                        <p:attrNameLst>
                                          <p:attrName>style.visibility</p:attrName>
                                        </p:attrNameLst>
                                      </p:cBhvr>
                                      <p:to>
                                        <p:strVal val="visible"/>
                                      </p:to>
                                    </p:set>
                                    <p:anim calcmode="lin" valueType="num">
                                      <p:cBhvr>
                                        <p:cTn id="122" dur="500" fill="hold"/>
                                        <p:tgtEl>
                                          <p:spTgt spid="13334"/>
                                        </p:tgtEl>
                                        <p:attrNameLst>
                                          <p:attrName>ppt_w</p:attrName>
                                        </p:attrNameLst>
                                      </p:cBhvr>
                                      <p:tavLst>
                                        <p:tav tm="0">
                                          <p:val>
                                            <p:fltVal val="0"/>
                                          </p:val>
                                        </p:tav>
                                        <p:tav tm="100000">
                                          <p:val>
                                            <p:strVal val="#ppt_w"/>
                                          </p:val>
                                        </p:tav>
                                      </p:tavLst>
                                    </p:anim>
                                    <p:anim calcmode="lin" valueType="num">
                                      <p:cBhvr>
                                        <p:cTn id="123" dur="500" fill="hold"/>
                                        <p:tgtEl>
                                          <p:spTgt spid="13334"/>
                                        </p:tgtEl>
                                        <p:attrNameLst>
                                          <p:attrName>ppt_h</p:attrName>
                                        </p:attrNameLst>
                                      </p:cBhvr>
                                      <p:tavLst>
                                        <p:tav tm="0">
                                          <p:val>
                                            <p:fltVal val="0"/>
                                          </p:val>
                                        </p:tav>
                                        <p:tav tm="100000">
                                          <p:val>
                                            <p:strVal val="#ppt_h"/>
                                          </p:val>
                                        </p:tav>
                                      </p:tavLst>
                                    </p:anim>
                                    <p:animEffect transition="in" filter="fade">
                                      <p:cBhvr>
                                        <p:cTn id="124" dur="500"/>
                                        <p:tgtEl>
                                          <p:spTgt spid="13334"/>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p:cTn id="127" dur="500" fill="hold"/>
                                        <p:tgtEl>
                                          <p:spTgt spid="39"/>
                                        </p:tgtEl>
                                        <p:attrNameLst>
                                          <p:attrName>ppt_w</p:attrName>
                                        </p:attrNameLst>
                                      </p:cBhvr>
                                      <p:tavLst>
                                        <p:tav tm="0">
                                          <p:val>
                                            <p:fltVal val="0"/>
                                          </p:val>
                                        </p:tav>
                                        <p:tav tm="100000">
                                          <p:val>
                                            <p:strVal val="#ppt_w"/>
                                          </p:val>
                                        </p:tav>
                                      </p:tavLst>
                                    </p:anim>
                                    <p:anim calcmode="lin" valueType="num">
                                      <p:cBhvr>
                                        <p:cTn id="128" dur="500" fill="hold"/>
                                        <p:tgtEl>
                                          <p:spTgt spid="39"/>
                                        </p:tgtEl>
                                        <p:attrNameLst>
                                          <p:attrName>ppt_h</p:attrName>
                                        </p:attrNameLst>
                                      </p:cBhvr>
                                      <p:tavLst>
                                        <p:tav tm="0">
                                          <p:val>
                                            <p:fltVal val="0"/>
                                          </p:val>
                                        </p:tav>
                                        <p:tav tm="100000">
                                          <p:val>
                                            <p:strVal val="#ppt_h"/>
                                          </p:val>
                                        </p:tav>
                                      </p:tavLst>
                                    </p:anim>
                                    <p:animEffect transition="in" filter="fade">
                                      <p:cBhvr>
                                        <p:cTn id="129" dur="500"/>
                                        <p:tgtEl>
                                          <p:spTgt spid="39"/>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par>
                                <p:cTn id="135" presetID="53" presetClass="entr" presetSubtype="16" fill="hold" nodeType="withEffect">
                                  <p:stCondLst>
                                    <p:cond delay="0"/>
                                  </p:stCondLst>
                                  <p:childTnLst>
                                    <p:set>
                                      <p:cBhvr>
                                        <p:cTn id="136" dur="1" fill="hold">
                                          <p:stCondLst>
                                            <p:cond delay="0"/>
                                          </p:stCondLst>
                                        </p:cTn>
                                        <p:tgtEl>
                                          <p:spTgt spid="13337"/>
                                        </p:tgtEl>
                                        <p:attrNameLst>
                                          <p:attrName>style.visibility</p:attrName>
                                        </p:attrNameLst>
                                      </p:cBhvr>
                                      <p:to>
                                        <p:strVal val="visible"/>
                                      </p:to>
                                    </p:set>
                                    <p:anim calcmode="lin" valueType="num">
                                      <p:cBhvr>
                                        <p:cTn id="137" dur="500" fill="hold"/>
                                        <p:tgtEl>
                                          <p:spTgt spid="13337"/>
                                        </p:tgtEl>
                                        <p:attrNameLst>
                                          <p:attrName>ppt_w</p:attrName>
                                        </p:attrNameLst>
                                      </p:cBhvr>
                                      <p:tavLst>
                                        <p:tav tm="0">
                                          <p:val>
                                            <p:fltVal val="0"/>
                                          </p:val>
                                        </p:tav>
                                        <p:tav tm="100000">
                                          <p:val>
                                            <p:strVal val="#ppt_w"/>
                                          </p:val>
                                        </p:tav>
                                      </p:tavLst>
                                    </p:anim>
                                    <p:anim calcmode="lin" valueType="num">
                                      <p:cBhvr>
                                        <p:cTn id="138" dur="500" fill="hold"/>
                                        <p:tgtEl>
                                          <p:spTgt spid="13337"/>
                                        </p:tgtEl>
                                        <p:attrNameLst>
                                          <p:attrName>ppt_h</p:attrName>
                                        </p:attrNameLst>
                                      </p:cBhvr>
                                      <p:tavLst>
                                        <p:tav tm="0">
                                          <p:val>
                                            <p:fltVal val="0"/>
                                          </p:val>
                                        </p:tav>
                                        <p:tav tm="100000">
                                          <p:val>
                                            <p:strVal val="#ppt_h"/>
                                          </p:val>
                                        </p:tav>
                                      </p:tavLst>
                                    </p:anim>
                                    <p:animEffect transition="in" filter="fade">
                                      <p:cBhvr>
                                        <p:cTn id="139" dur="500"/>
                                        <p:tgtEl>
                                          <p:spTgt spid="13337"/>
                                        </p:tgtEl>
                                      </p:cBhvr>
                                    </p:animEffect>
                                  </p:childTnLst>
                                </p:cTn>
                              </p:par>
                              <p:par>
                                <p:cTn id="140" presetID="53" presetClass="entr" presetSubtype="16" fill="hold" nodeType="withEffect">
                                  <p:stCondLst>
                                    <p:cond delay="0"/>
                                  </p:stCondLst>
                                  <p:childTnLst>
                                    <p:set>
                                      <p:cBhvr>
                                        <p:cTn id="141" dur="1" fill="hold">
                                          <p:stCondLst>
                                            <p:cond delay="0"/>
                                          </p:stCondLst>
                                        </p:cTn>
                                        <p:tgtEl>
                                          <p:spTgt spid="13338"/>
                                        </p:tgtEl>
                                        <p:attrNameLst>
                                          <p:attrName>style.visibility</p:attrName>
                                        </p:attrNameLst>
                                      </p:cBhvr>
                                      <p:to>
                                        <p:strVal val="visible"/>
                                      </p:to>
                                    </p:set>
                                    <p:anim calcmode="lin" valueType="num">
                                      <p:cBhvr>
                                        <p:cTn id="142" dur="500" fill="hold"/>
                                        <p:tgtEl>
                                          <p:spTgt spid="13338"/>
                                        </p:tgtEl>
                                        <p:attrNameLst>
                                          <p:attrName>ppt_w</p:attrName>
                                        </p:attrNameLst>
                                      </p:cBhvr>
                                      <p:tavLst>
                                        <p:tav tm="0">
                                          <p:val>
                                            <p:fltVal val="0"/>
                                          </p:val>
                                        </p:tav>
                                        <p:tav tm="100000">
                                          <p:val>
                                            <p:strVal val="#ppt_w"/>
                                          </p:val>
                                        </p:tav>
                                      </p:tavLst>
                                    </p:anim>
                                    <p:anim calcmode="lin" valueType="num">
                                      <p:cBhvr>
                                        <p:cTn id="143" dur="500" fill="hold"/>
                                        <p:tgtEl>
                                          <p:spTgt spid="13338"/>
                                        </p:tgtEl>
                                        <p:attrNameLst>
                                          <p:attrName>ppt_h</p:attrName>
                                        </p:attrNameLst>
                                      </p:cBhvr>
                                      <p:tavLst>
                                        <p:tav tm="0">
                                          <p:val>
                                            <p:fltVal val="0"/>
                                          </p:val>
                                        </p:tav>
                                        <p:tav tm="100000">
                                          <p:val>
                                            <p:strVal val="#ppt_h"/>
                                          </p:val>
                                        </p:tav>
                                      </p:tavLst>
                                    </p:anim>
                                    <p:animEffect transition="in" filter="fade">
                                      <p:cBhvr>
                                        <p:cTn id="144" dur="500"/>
                                        <p:tgtEl>
                                          <p:spTgt spid="13338"/>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1"/>
                                        </p:tgtEl>
                                        <p:attrNameLst>
                                          <p:attrName>style.visibility</p:attrName>
                                        </p:attrNameLst>
                                      </p:cBhvr>
                                      <p:to>
                                        <p:strVal val="visible"/>
                                      </p:to>
                                    </p:set>
                                    <p:anim calcmode="lin" valueType="num">
                                      <p:cBhvr>
                                        <p:cTn id="147" dur="500" fill="hold"/>
                                        <p:tgtEl>
                                          <p:spTgt spid="41"/>
                                        </p:tgtEl>
                                        <p:attrNameLst>
                                          <p:attrName>ppt_w</p:attrName>
                                        </p:attrNameLst>
                                      </p:cBhvr>
                                      <p:tavLst>
                                        <p:tav tm="0">
                                          <p:val>
                                            <p:fltVal val="0"/>
                                          </p:val>
                                        </p:tav>
                                        <p:tav tm="100000">
                                          <p:val>
                                            <p:strVal val="#ppt_w"/>
                                          </p:val>
                                        </p:tav>
                                      </p:tavLst>
                                    </p:anim>
                                    <p:anim calcmode="lin" valueType="num">
                                      <p:cBhvr>
                                        <p:cTn id="148" dur="500" fill="hold"/>
                                        <p:tgtEl>
                                          <p:spTgt spid="41"/>
                                        </p:tgtEl>
                                        <p:attrNameLst>
                                          <p:attrName>ppt_h</p:attrName>
                                        </p:attrNameLst>
                                      </p:cBhvr>
                                      <p:tavLst>
                                        <p:tav tm="0">
                                          <p:val>
                                            <p:fltVal val="0"/>
                                          </p:val>
                                        </p:tav>
                                        <p:tav tm="100000">
                                          <p:val>
                                            <p:strVal val="#ppt_h"/>
                                          </p:val>
                                        </p:tav>
                                      </p:tavLst>
                                    </p:anim>
                                    <p:animEffect transition="in" filter="fade">
                                      <p:cBhvr>
                                        <p:cTn id="149" dur="500"/>
                                        <p:tgtEl>
                                          <p:spTgt spid="4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p:cTn id="152" dur="500" fill="hold"/>
                                        <p:tgtEl>
                                          <p:spTgt spid="42"/>
                                        </p:tgtEl>
                                        <p:attrNameLst>
                                          <p:attrName>ppt_w</p:attrName>
                                        </p:attrNameLst>
                                      </p:cBhvr>
                                      <p:tavLst>
                                        <p:tav tm="0">
                                          <p:val>
                                            <p:fltVal val="0"/>
                                          </p:val>
                                        </p:tav>
                                        <p:tav tm="100000">
                                          <p:val>
                                            <p:strVal val="#ppt_w"/>
                                          </p:val>
                                        </p:tav>
                                      </p:tavLst>
                                    </p:anim>
                                    <p:anim calcmode="lin" valueType="num">
                                      <p:cBhvr>
                                        <p:cTn id="153" dur="500" fill="hold"/>
                                        <p:tgtEl>
                                          <p:spTgt spid="42"/>
                                        </p:tgtEl>
                                        <p:attrNameLst>
                                          <p:attrName>ppt_h</p:attrName>
                                        </p:attrNameLst>
                                      </p:cBhvr>
                                      <p:tavLst>
                                        <p:tav tm="0">
                                          <p:val>
                                            <p:fltVal val="0"/>
                                          </p:val>
                                        </p:tav>
                                        <p:tav tm="100000">
                                          <p:val>
                                            <p:strVal val="#ppt_h"/>
                                          </p:val>
                                        </p:tav>
                                      </p:tavLst>
                                    </p:anim>
                                    <p:animEffect transition="in" filter="fade">
                                      <p:cBhvr>
                                        <p:cTn id="154" dur="500"/>
                                        <p:tgtEl>
                                          <p:spTgt spid="42"/>
                                        </p:tgtEl>
                                      </p:cBhvr>
                                    </p:animEffect>
                                  </p:childTnLst>
                                </p:cTn>
                              </p:par>
                              <p:par>
                                <p:cTn id="155" presetID="53" presetClass="entr" presetSubtype="16" fill="hold" nodeType="withEffect">
                                  <p:stCondLst>
                                    <p:cond delay="0"/>
                                  </p:stCondLst>
                                  <p:childTnLst>
                                    <p:set>
                                      <p:cBhvr>
                                        <p:cTn id="156" dur="1" fill="hold">
                                          <p:stCondLst>
                                            <p:cond delay="0"/>
                                          </p:stCondLst>
                                        </p:cTn>
                                        <p:tgtEl>
                                          <p:spTgt spid="13341"/>
                                        </p:tgtEl>
                                        <p:attrNameLst>
                                          <p:attrName>style.visibility</p:attrName>
                                        </p:attrNameLst>
                                      </p:cBhvr>
                                      <p:to>
                                        <p:strVal val="visible"/>
                                      </p:to>
                                    </p:set>
                                    <p:anim calcmode="lin" valueType="num">
                                      <p:cBhvr>
                                        <p:cTn id="157" dur="500" fill="hold"/>
                                        <p:tgtEl>
                                          <p:spTgt spid="13341"/>
                                        </p:tgtEl>
                                        <p:attrNameLst>
                                          <p:attrName>ppt_w</p:attrName>
                                        </p:attrNameLst>
                                      </p:cBhvr>
                                      <p:tavLst>
                                        <p:tav tm="0">
                                          <p:val>
                                            <p:fltVal val="0"/>
                                          </p:val>
                                        </p:tav>
                                        <p:tav tm="100000">
                                          <p:val>
                                            <p:strVal val="#ppt_w"/>
                                          </p:val>
                                        </p:tav>
                                      </p:tavLst>
                                    </p:anim>
                                    <p:anim calcmode="lin" valueType="num">
                                      <p:cBhvr>
                                        <p:cTn id="158" dur="500" fill="hold"/>
                                        <p:tgtEl>
                                          <p:spTgt spid="13341"/>
                                        </p:tgtEl>
                                        <p:attrNameLst>
                                          <p:attrName>ppt_h</p:attrName>
                                        </p:attrNameLst>
                                      </p:cBhvr>
                                      <p:tavLst>
                                        <p:tav tm="0">
                                          <p:val>
                                            <p:fltVal val="0"/>
                                          </p:val>
                                        </p:tav>
                                        <p:tav tm="100000">
                                          <p:val>
                                            <p:strVal val="#ppt_h"/>
                                          </p:val>
                                        </p:tav>
                                      </p:tavLst>
                                    </p:anim>
                                    <p:animEffect transition="in" filter="fade">
                                      <p:cBhvr>
                                        <p:cTn id="159" dur="500"/>
                                        <p:tgtEl>
                                          <p:spTgt spid="13341"/>
                                        </p:tgtEl>
                                      </p:cBhvr>
                                    </p:animEffect>
                                  </p:childTnLst>
                                </p:cTn>
                              </p:par>
                              <p:par>
                                <p:cTn id="160" presetID="53" presetClass="entr" presetSubtype="16" fill="hold" nodeType="withEffect">
                                  <p:stCondLst>
                                    <p:cond delay="0"/>
                                  </p:stCondLst>
                                  <p:childTnLst>
                                    <p:set>
                                      <p:cBhvr>
                                        <p:cTn id="161" dur="1" fill="hold">
                                          <p:stCondLst>
                                            <p:cond delay="0"/>
                                          </p:stCondLst>
                                        </p:cTn>
                                        <p:tgtEl>
                                          <p:spTgt spid="13342"/>
                                        </p:tgtEl>
                                        <p:attrNameLst>
                                          <p:attrName>style.visibility</p:attrName>
                                        </p:attrNameLst>
                                      </p:cBhvr>
                                      <p:to>
                                        <p:strVal val="visible"/>
                                      </p:to>
                                    </p:set>
                                    <p:anim calcmode="lin" valueType="num">
                                      <p:cBhvr>
                                        <p:cTn id="162" dur="500" fill="hold"/>
                                        <p:tgtEl>
                                          <p:spTgt spid="13342"/>
                                        </p:tgtEl>
                                        <p:attrNameLst>
                                          <p:attrName>ppt_w</p:attrName>
                                        </p:attrNameLst>
                                      </p:cBhvr>
                                      <p:tavLst>
                                        <p:tav tm="0">
                                          <p:val>
                                            <p:fltVal val="0"/>
                                          </p:val>
                                        </p:tav>
                                        <p:tav tm="100000">
                                          <p:val>
                                            <p:strVal val="#ppt_w"/>
                                          </p:val>
                                        </p:tav>
                                      </p:tavLst>
                                    </p:anim>
                                    <p:anim calcmode="lin" valueType="num">
                                      <p:cBhvr>
                                        <p:cTn id="163" dur="500" fill="hold"/>
                                        <p:tgtEl>
                                          <p:spTgt spid="13342"/>
                                        </p:tgtEl>
                                        <p:attrNameLst>
                                          <p:attrName>ppt_h</p:attrName>
                                        </p:attrNameLst>
                                      </p:cBhvr>
                                      <p:tavLst>
                                        <p:tav tm="0">
                                          <p:val>
                                            <p:fltVal val="0"/>
                                          </p:val>
                                        </p:tav>
                                        <p:tav tm="100000">
                                          <p:val>
                                            <p:strVal val="#ppt_h"/>
                                          </p:val>
                                        </p:tav>
                                      </p:tavLst>
                                    </p:anim>
                                    <p:animEffect transition="in" filter="fade">
                                      <p:cBhvr>
                                        <p:cTn id="164" dur="500"/>
                                        <p:tgtEl>
                                          <p:spTgt spid="13342"/>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 calcmode="lin" valueType="num">
                                      <p:cBhvr>
                                        <p:cTn id="167" dur="500" fill="hold"/>
                                        <p:tgtEl>
                                          <p:spTgt spid="43"/>
                                        </p:tgtEl>
                                        <p:attrNameLst>
                                          <p:attrName>ppt_w</p:attrName>
                                        </p:attrNameLst>
                                      </p:cBhvr>
                                      <p:tavLst>
                                        <p:tav tm="0">
                                          <p:val>
                                            <p:fltVal val="0"/>
                                          </p:val>
                                        </p:tav>
                                        <p:tav tm="100000">
                                          <p:val>
                                            <p:strVal val="#ppt_w"/>
                                          </p:val>
                                        </p:tav>
                                      </p:tavLst>
                                    </p:anim>
                                    <p:anim calcmode="lin" valueType="num">
                                      <p:cBhvr>
                                        <p:cTn id="168" dur="500" fill="hold"/>
                                        <p:tgtEl>
                                          <p:spTgt spid="43"/>
                                        </p:tgtEl>
                                        <p:attrNameLst>
                                          <p:attrName>ppt_h</p:attrName>
                                        </p:attrNameLst>
                                      </p:cBhvr>
                                      <p:tavLst>
                                        <p:tav tm="0">
                                          <p:val>
                                            <p:fltVal val="0"/>
                                          </p:val>
                                        </p:tav>
                                        <p:tav tm="100000">
                                          <p:val>
                                            <p:strVal val="#ppt_h"/>
                                          </p:val>
                                        </p:tav>
                                      </p:tavLst>
                                    </p:anim>
                                    <p:animEffect transition="in" filter="fade">
                                      <p:cBhvr>
                                        <p:cTn id="169" dur="500"/>
                                        <p:tgtEl>
                                          <p:spTgt spid="43"/>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4"/>
                                        </p:tgtEl>
                                        <p:attrNameLst>
                                          <p:attrName>style.visibility</p:attrName>
                                        </p:attrNameLst>
                                      </p:cBhvr>
                                      <p:to>
                                        <p:strVal val="visible"/>
                                      </p:to>
                                    </p:set>
                                    <p:anim calcmode="lin" valueType="num">
                                      <p:cBhvr>
                                        <p:cTn id="172" dur="500" fill="hold"/>
                                        <p:tgtEl>
                                          <p:spTgt spid="44"/>
                                        </p:tgtEl>
                                        <p:attrNameLst>
                                          <p:attrName>ppt_w</p:attrName>
                                        </p:attrNameLst>
                                      </p:cBhvr>
                                      <p:tavLst>
                                        <p:tav tm="0">
                                          <p:val>
                                            <p:fltVal val="0"/>
                                          </p:val>
                                        </p:tav>
                                        <p:tav tm="100000">
                                          <p:val>
                                            <p:strVal val="#ppt_w"/>
                                          </p:val>
                                        </p:tav>
                                      </p:tavLst>
                                    </p:anim>
                                    <p:anim calcmode="lin" valueType="num">
                                      <p:cBhvr>
                                        <p:cTn id="173" dur="500" fill="hold"/>
                                        <p:tgtEl>
                                          <p:spTgt spid="44"/>
                                        </p:tgtEl>
                                        <p:attrNameLst>
                                          <p:attrName>ppt_h</p:attrName>
                                        </p:attrNameLst>
                                      </p:cBhvr>
                                      <p:tavLst>
                                        <p:tav tm="0">
                                          <p:val>
                                            <p:fltVal val="0"/>
                                          </p:val>
                                        </p:tav>
                                        <p:tav tm="100000">
                                          <p:val>
                                            <p:strVal val="#ppt_h"/>
                                          </p:val>
                                        </p:tav>
                                      </p:tavLst>
                                    </p:anim>
                                    <p:animEffect transition="in" filter="fade">
                                      <p:cBhvr>
                                        <p:cTn id="174" dur="500"/>
                                        <p:tgtEl>
                                          <p:spTgt spid="44"/>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5"/>
                                        </p:tgtEl>
                                        <p:attrNameLst>
                                          <p:attrName>style.visibility</p:attrName>
                                        </p:attrNameLst>
                                      </p:cBhvr>
                                      <p:to>
                                        <p:strVal val="visible"/>
                                      </p:to>
                                    </p:set>
                                    <p:anim calcmode="lin" valueType="num">
                                      <p:cBhvr>
                                        <p:cTn id="177" dur="500" fill="hold"/>
                                        <p:tgtEl>
                                          <p:spTgt spid="45"/>
                                        </p:tgtEl>
                                        <p:attrNameLst>
                                          <p:attrName>ppt_w</p:attrName>
                                        </p:attrNameLst>
                                      </p:cBhvr>
                                      <p:tavLst>
                                        <p:tav tm="0">
                                          <p:val>
                                            <p:fltVal val="0"/>
                                          </p:val>
                                        </p:tav>
                                        <p:tav tm="100000">
                                          <p:val>
                                            <p:strVal val="#ppt_w"/>
                                          </p:val>
                                        </p:tav>
                                      </p:tavLst>
                                    </p:anim>
                                    <p:anim calcmode="lin" valueType="num">
                                      <p:cBhvr>
                                        <p:cTn id="178" dur="500" fill="hold"/>
                                        <p:tgtEl>
                                          <p:spTgt spid="45"/>
                                        </p:tgtEl>
                                        <p:attrNameLst>
                                          <p:attrName>ppt_h</p:attrName>
                                        </p:attrNameLst>
                                      </p:cBhvr>
                                      <p:tavLst>
                                        <p:tav tm="0">
                                          <p:val>
                                            <p:fltVal val="0"/>
                                          </p:val>
                                        </p:tav>
                                        <p:tav tm="100000">
                                          <p:val>
                                            <p:strVal val="#ppt_h"/>
                                          </p:val>
                                        </p:tav>
                                      </p:tavLst>
                                    </p:anim>
                                    <p:animEffect transition="in" filter="fade">
                                      <p:cBhvr>
                                        <p:cTn id="179" dur="500"/>
                                        <p:tgtEl>
                                          <p:spTgt spid="45"/>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6"/>
                                        </p:tgtEl>
                                        <p:attrNameLst>
                                          <p:attrName>style.visibility</p:attrName>
                                        </p:attrNameLst>
                                      </p:cBhvr>
                                      <p:to>
                                        <p:strVal val="visible"/>
                                      </p:to>
                                    </p:set>
                                    <p:anim calcmode="lin" valueType="num">
                                      <p:cBhvr>
                                        <p:cTn id="182" dur="500" fill="hold"/>
                                        <p:tgtEl>
                                          <p:spTgt spid="46"/>
                                        </p:tgtEl>
                                        <p:attrNameLst>
                                          <p:attrName>ppt_w</p:attrName>
                                        </p:attrNameLst>
                                      </p:cBhvr>
                                      <p:tavLst>
                                        <p:tav tm="0">
                                          <p:val>
                                            <p:fltVal val="0"/>
                                          </p:val>
                                        </p:tav>
                                        <p:tav tm="100000">
                                          <p:val>
                                            <p:strVal val="#ppt_w"/>
                                          </p:val>
                                        </p:tav>
                                      </p:tavLst>
                                    </p:anim>
                                    <p:anim calcmode="lin" valueType="num">
                                      <p:cBhvr>
                                        <p:cTn id="183" dur="500" fill="hold"/>
                                        <p:tgtEl>
                                          <p:spTgt spid="46"/>
                                        </p:tgtEl>
                                        <p:attrNameLst>
                                          <p:attrName>ppt_h</p:attrName>
                                        </p:attrNameLst>
                                      </p:cBhvr>
                                      <p:tavLst>
                                        <p:tav tm="0">
                                          <p:val>
                                            <p:fltVal val="0"/>
                                          </p:val>
                                        </p:tav>
                                        <p:tav tm="100000">
                                          <p:val>
                                            <p:strVal val="#ppt_h"/>
                                          </p:val>
                                        </p:tav>
                                      </p:tavLst>
                                    </p:anim>
                                    <p:animEffect transition="in" filter="fade">
                                      <p:cBhvr>
                                        <p:cTn id="184" dur="500"/>
                                        <p:tgtEl>
                                          <p:spTgt spid="46"/>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 calcmode="lin" valueType="num">
                                      <p:cBhvr>
                                        <p:cTn id="187" dur="500" fill="hold"/>
                                        <p:tgtEl>
                                          <p:spTgt spid="47"/>
                                        </p:tgtEl>
                                        <p:attrNameLst>
                                          <p:attrName>ppt_w</p:attrName>
                                        </p:attrNameLst>
                                      </p:cBhvr>
                                      <p:tavLst>
                                        <p:tav tm="0">
                                          <p:val>
                                            <p:fltVal val="0"/>
                                          </p:val>
                                        </p:tav>
                                        <p:tav tm="100000">
                                          <p:val>
                                            <p:strVal val="#ppt_w"/>
                                          </p:val>
                                        </p:tav>
                                      </p:tavLst>
                                    </p:anim>
                                    <p:anim calcmode="lin" valueType="num">
                                      <p:cBhvr>
                                        <p:cTn id="188" dur="500" fill="hold"/>
                                        <p:tgtEl>
                                          <p:spTgt spid="47"/>
                                        </p:tgtEl>
                                        <p:attrNameLst>
                                          <p:attrName>ppt_h</p:attrName>
                                        </p:attrNameLst>
                                      </p:cBhvr>
                                      <p:tavLst>
                                        <p:tav tm="0">
                                          <p:val>
                                            <p:fltVal val="0"/>
                                          </p:val>
                                        </p:tav>
                                        <p:tav tm="100000">
                                          <p:val>
                                            <p:strVal val="#ppt_h"/>
                                          </p:val>
                                        </p:tav>
                                      </p:tavLst>
                                    </p:anim>
                                    <p:animEffect transition="in" filter="fade">
                                      <p:cBhvr>
                                        <p:cTn id="189" dur="500"/>
                                        <p:tgtEl>
                                          <p:spTgt spid="47"/>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48"/>
                                        </p:tgtEl>
                                        <p:attrNameLst>
                                          <p:attrName>style.visibility</p:attrName>
                                        </p:attrNameLst>
                                      </p:cBhvr>
                                      <p:to>
                                        <p:strVal val="visible"/>
                                      </p:to>
                                    </p:set>
                                    <p:anim calcmode="lin" valueType="num">
                                      <p:cBhvr>
                                        <p:cTn id="192" dur="500" fill="hold"/>
                                        <p:tgtEl>
                                          <p:spTgt spid="48"/>
                                        </p:tgtEl>
                                        <p:attrNameLst>
                                          <p:attrName>ppt_w</p:attrName>
                                        </p:attrNameLst>
                                      </p:cBhvr>
                                      <p:tavLst>
                                        <p:tav tm="0">
                                          <p:val>
                                            <p:fltVal val="0"/>
                                          </p:val>
                                        </p:tav>
                                        <p:tav tm="100000">
                                          <p:val>
                                            <p:strVal val="#ppt_w"/>
                                          </p:val>
                                        </p:tav>
                                      </p:tavLst>
                                    </p:anim>
                                    <p:anim calcmode="lin" valueType="num">
                                      <p:cBhvr>
                                        <p:cTn id="193" dur="500" fill="hold"/>
                                        <p:tgtEl>
                                          <p:spTgt spid="48"/>
                                        </p:tgtEl>
                                        <p:attrNameLst>
                                          <p:attrName>ppt_h</p:attrName>
                                        </p:attrNameLst>
                                      </p:cBhvr>
                                      <p:tavLst>
                                        <p:tav tm="0">
                                          <p:val>
                                            <p:fltVal val="0"/>
                                          </p:val>
                                        </p:tav>
                                        <p:tav tm="100000">
                                          <p:val>
                                            <p:strVal val="#ppt_h"/>
                                          </p:val>
                                        </p:tav>
                                      </p:tavLst>
                                    </p:anim>
                                    <p:animEffect transition="in" filter="fade">
                                      <p:cBhvr>
                                        <p:cTn id="194" dur="500"/>
                                        <p:tgtEl>
                                          <p:spTgt spid="48"/>
                                        </p:tgtEl>
                                      </p:cBhvr>
                                    </p:animEffect>
                                  </p:childTnLst>
                                </p:cTn>
                              </p:par>
                              <p:par>
                                <p:cTn id="195" presetID="53" presetClass="entr" presetSubtype="16" fill="hold" nodeType="withEffect">
                                  <p:stCondLst>
                                    <p:cond delay="0"/>
                                  </p:stCondLst>
                                  <p:childTnLst>
                                    <p:set>
                                      <p:cBhvr>
                                        <p:cTn id="196" dur="1" fill="hold">
                                          <p:stCondLst>
                                            <p:cond delay="0"/>
                                          </p:stCondLst>
                                        </p:cTn>
                                        <p:tgtEl>
                                          <p:spTgt spid="13349"/>
                                        </p:tgtEl>
                                        <p:attrNameLst>
                                          <p:attrName>style.visibility</p:attrName>
                                        </p:attrNameLst>
                                      </p:cBhvr>
                                      <p:to>
                                        <p:strVal val="visible"/>
                                      </p:to>
                                    </p:set>
                                    <p:anim calcmode="lin" valueType="num">
                                      <p:cBhvr>
                                        <p:cTn id="197" dur="500" fill="hold"/>
                                        <p:tgtEl>
                                          <p:spTgt spid="13349"/>
                                        </p:tgtEl>
                                        <p:attrNameLst>
                                          <p:attrName>ppt_w</p:attrName>
                                        </p:attrNameLst>
                                      </p:cBhvr>
                                      <p:tavLst>
                                        <p:tav tm="0">
                                          <p:val>
                                            <p:fltVal val="0"/>
                                          </p:val>
                                        </p:tav>
                                        <p:tav tm="100000">
                                          <p:val>
                                            <p:strVal val="#ppt_w"/>
                                          </p:val>
                                        </p:tav>
                                      </p:tavLst>
                                    </p:anim>
                                    <p:anim calcmode="lin" valueType="num">
                                      <p:cBhvr>
                                        <p:cTn id="198" dur="500" fill="hold"/>
                                        <p:tgtEl>
                                          <p:spTgt spid="13349"/>
                                        </p:tgtEl>
                                        <p:attrNameLst>
                                          <p:attrName>ppt_h</p:attrName>
                                        </p:attrNameLst>
                                      </p:cBhvr>
                                      <p:tavLst>
                                        <p:tav tm="0">
                                          <p:val>
                                            <p:fltVal val="0"/>
                                          </p:val>
                                        </p:tav>
                                        <p:tav tm="100000">
                                          <p:val>
                                            <p:strVal val="#ppt_h"/>
                                          </p:val>
                                        </p:tav>
                                      </p:tavLst>
                                    </p:anim>
                                    <p:animEffect transition="in" filter="fade">
                                      <p:cBhvr>
                                        <p:cTn id="199" dur="500"/>
                                        <p:tgtEl>
                                          <p:spTgt spid="13349"/>
                                        </p:tgtEl>
                                      </p:cBhvr>
                                    </p:animEffect>
                                  </p:childTnLst>
                                </p:cTn>
                              </p:par>
                              <p:par>
                                <p:cTn id="200" presetID="53" presetClass="entr" presetSubtype="16" fill="hold" nodeType="withEffect">
                                  <p:stCondLst>
                                    <p:cond delay="0"/>
                                  </p:stCondLst>
                                  <p:childTnLst>
                                    <p:set>
                                      <p:cBhvr>
                                        <p:cTn id="201" dur="1" fill="hold">
                                          <p:stCondLst>
                                            <p:cond delay="0"/>
                                          </p:stCondLst>
                                        </p:cTn>
                                        <p:tgtEl>
                                          <p:spTgt spid="13350"/>
                                        </p:tgtEl>
                                        <p:attrNameLst>
                                          <p:attrName>style.visibility</p:attrName>
                                        </p:attrNameLst>
                                      </p:cBhvr>
                                      <p:to>
                                        <p:strVal val="visible"/>
                                      </p:to>
                                    </p:set>
                                    <p:anim calcmode="lin" valueType="num">
                                      <p:cBhvr>
                                        <p:cTn id="202" dur="500" fill="hold"/>
                                        <p:tgtEl>
                                          <p:spTgt spid="13350"/>
                                        </p:tgtEl>
                                        <p:attrNameLst>
                                          <p:attrName>ppt_w</p:attrName>
                                        </p:attrNameLst>
                                      </p:cBhvr>
                                      <p:tavLst>
                                        <p:tav tm="0">
                                          <p:val>
                                            <p:fltVal val="0"/>
                                          </p:val>
                                        </p:tav>
                                        <p:tav tm="100000">
                                          <p:val>
                                            <p:strVal val="#ppt_w"/>
                                          </p:val>
                                        </p:tav>
                                      </p:tavLst>
                                    </p:anim>
                                    <p:anim calcmode="lin" valueType="num">
                                      <p:cBhvr>
                                        <p:cTn id="203" dur="500" fill="hold"/>
                                        <p:tgtEl>
                                          <p:spTgt spid="13350"/>
                                        </p:tgtEl>
                                        <p:attrNameLst>
                                          <p:attrName>ppt_h</p:attrName>
                                        </p:attrNameLst>
                                      </p:cBhvr>
                                      <p:tavLst>
                                        <p:tav tm="0">
                                          <p:val>
                                            <p:fltVal val="0"/>
                                          </p:val>
                                        </p:tav>
                                        <p:tav tm="100000">
                                          <p:val>
                                            <p:strVal val="#ppt_h"/>
                                          </p:val>
                                        </p:tav>
                                      </p:tavLst>
                                    </p:anim>
                                    <p:animEffect transition="in" filter="fade">
                                      <p:cBhvr>
                                        <p:cTn id="204" dur="500"/>
                                        <p:tgtEl>
                                          <p:spTgt spid="13350"/>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9"/>
                                        </p:tgtEl>
                                        <p:attrNameLst>
                                          <p:attrName>style.visibility</p:attrName>
                                        </p:attrNameLst>
                                      </p:cBhvr>
                                      <p:to>
                                        <p:strVal val="visible"/>
                                      </p:to>
                                    </p:set>
                                    <p:anim calcmode="lin" valueType="num">
                                      <p:cBhvr>
                                        <p:cTn id="207" dur="500" fill="hold"/>
                                        <p:tgtEl>
                                          <p:spTgt spid="49"/>
                                        </p:tgtEl>
                                        <p:attrNameLst>
                                          <p:attrName>ppt_w</p:attrName>
                                        </p:attrNameLst>
                                      </p:cBhvr>
                                      <p:tavLst>
                                        <p:tav tm="0">
                                          <p:val>
                                            <p:fltVal val="0"/>
                                          </p:val>
                                        </p:tav>
                                        <p:tav tm="100000">
                                          <p:val>
                                            <p:strVal val="#ppt_w"/>
                                          </p:val>
                                        </p:tav>
                                      </p:tavLst>
                                    </p:anim>
                                    <p:anim calcmode="lin" valueType="num">
                                      <p:cBhvr>
                                        <p:cTn id="208" dur="500" fill="hold"/>
                                        <p:tgtEl>
                                          <p:spTgt spid="49"/>
                                        </p:tgtEl>
                                        <p:attrNameLst>
                                          <p:attrName>ppt_h</p:attrName>
                                        </p:attrNameLst>
                                      </p:cBhvr>
                                      <p:tavLst>
                                        <p:tav tm="0">
                                          <p:val>
                                            <p:fltVal val="0"/>
                                          </p:val>
                                        </p:tav>
                                        <p:tav tm="100000">
                                          <p:val>
                                            <p:strVal val="#ppt_h"/>
                                          </p:val>
                                        </p:tav>
                                      </p:tavLst>
                                    </p:anim>
                                    <p:animEffect transition="in" filter="fade">
                                      <p:cBhvr>
                                        <p:cTn id="209" dur="500"/>
                                        <p:tgtEl>
                                          <p:spTgt spid="49"/>
                                        </p:tgtEl>
                                      </p:cBhvr>
                                    </p:animEffect>
                                  </p:childTnLst>
                                </p:cTn>
                              </p:par>
                              <p:par>
                                <p:cTn id="210" presetID="53" presetClass="entr" presetSubtype="16" fill="hold" nodeType="withEffect">
                                  <p:stCondLst>
                                    <p:cond delay="0"/>
                                  </p:stCondLst>
                                  <p:childTnLst>
                                    <p:set>
                                      <p:cBhvr>
                                        <p:cTn id="211" dur="1" fill="hold">
                                          <p:stCondLst>
                                            <p:cond delay="0"/>
                                          </p:stCondLst>
                                        </p:cTn>
                                        <p:tgtEl>
                                          <p:spTgt spid="13352"/>
                                        </p:tgtEl>
                                        <p:attrNameLst>
                                          <p:attrName>style.visibility</p:attrName>
                                        </p:attrNameLst>
                                      </p:cBhvr>
                                      <p:to>
                                        <p:strVal val="visible"/>
                                      </p:to>
                                    </p:set>
                                    <p:anim calcmode="lin" valueType="num">
                                      <p:cBhvr>
                                        <p:cTn id="212" dur="500" fill="hold"/>
                                        <p:tgtEl>
                                          <p:spTgt spid="13352"/>
                                        </p:tgtEl>
                                        <p:attrNameLst>
                                          <p:attrName>ppt_w</p:attrName>
                                        </p:attrNameLst>
                                      </p:cBhvr>
                                      <p:tavLst>
                                        <p:tav tm="0">
                                          <p:val>
                                            <p:fltVal val="0"/>
                                          </p:val>
                                        </p:tav>
                                        <p:tav tm="100000">
                                          <p:val>
                                            <p:strVal val="#ppt_w"/>
                                          </p:val>
                                        </p:tav>
                                      </p:tavLst>
                                    </p:anim>
                                    <p:anim calcmode="lin" valueType="num">
                                      <p:cBhvr>
                                        <p:cTn id="213" dur="500" fill="hold"/>
                                        <p:tgtEl>
                                          <p:spTgt spid="13352"/>
                                        </p:tgtEl>
                                        <p:attrNameLst>
                                          <p:attrName>ppt_h</p:attrName>
                                        </p:attrNameLst>
                                      </p:cBhvr>
                                      <p:tavLst>
                                        <p:tav tm="0">
                                          <p:val>
                                            <p:fltVal val="0"/>
                                          </p:val>
                                        </p:tav>
                                        <p:tav tm="100000">
                                          <p:val>
                                            <p:strVal val="#ppt_h"/>
                                          </p:val>
                                        </p:tav>
                                      </p:tavLst>
                                    </p:anim>
                                    <p:animEffect transition="in" filter="fade">
                                      <p:cBhvr>
                                        <p:cTn id="214" dur="500"/>
                                        <p:tgtEl>
                                          <p:spTgt spid="13352"/>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50"/>
                                        </p:tgtEl>
                                        <p:attrNameLst>
                                          <p:attrName>style.visibility</p:attrName>
                                        </p:attrNameLst>
                                      </p:cBhvr>
                                      <p:to>
                                        <p:strVal val="visible"/>
                                      </p:to>
                                    </p:set>
                                    <p:anim calcmode="lin" valueType="num">
                                      <p:cBhvr>
                                        <p:cTn id="217" dur="500" fill="hold"/>
                                        <p:tgtEl>
                                          <p:spTgt spid="50"/>
                                        </p:tgtEl>
                                        <p:attrNameLst>
                                          <p:attrName>ppt_w</p:attrName>
                                        </p:attrNameLst>
                                      </p:cBhvr>
                                      <p:tavLst>
                                        <p:tav tm="0">
                                          <p:val>
                                            <p:fltVal val="0"/>
                                          </p:val>
                                        </p:tav>
                                        <p:tav tm="100000">
                                          <p:val>
                                            <p:strVal val="#ppt_w"/>
                                          </p:val>
                                        </p:tav>
                                      </p:tavLst>
                                    </p:anim>
                                    <p:anim calcmode="lin" valueType="num">
                                      <p:cBhvr>
                                        <p:cTn id="218" dur="500" fill="hold"/>
                                        <p:tgtEl>
                                          <p:spTgt spid="50"/>
                                        </p:tgtEl>
                                        <p:attrNameLst>
                                          <p:attrName>ppt_h</p:attrName>
                                        </p:attrNameLst>
                                      </p:cBhvr>
                                      <p:tavLst>
                                        <p:tav tm="0">
                                          <p:val>
                                            <p:fltVal val="0"/>
                                          </p:val>
                                        </p:tav>
                                        <p:tav tm="100000">
                                          <p:val>
                                            <p:strVal val="#ppt_h"/>
                                          </p:val>
                                        </p:tav>
                                      </p:tavLst>
                                    </p:anim>
                                    <p:animEffect transition="in" filter="fade">
                                      <p:cBhvr>
                                        <p:cTn id="219" dur="500"/>
                                        <p:tgtEl>
                                          <p:spTgt spid="5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51"/>
                                        </p:tgtEl>
                                        <p:attrNameLst>
                                          <p:attrName>style.visibility</p:attrName>
                                        </p:attrNameLst>
                                      </p:cBhvr>
                                      <p:to>
                                        <p:strVal val="visible"/>
                                      </p:to>
                                    </p:set>
                                    <p:anim calcmode="lin" valueType="num">
                                      <p:cBhvr>
                                        <p:cTn id="222" dur="500" fill="hold"/>
                                        <p:tgtEl>
                                          <p:spTgt spid="51"/>
                                        </p:tgtEl>
                                        <p:attrNameLst>
                                          <p:attrName>ppt_w</p:attrName>
                                        </p:attrNameLst>
                                      </p:cBhvr>
                                      <p:tavLst>
                                        <p:tav tm="0">
                                          <p:val>
                                            <p:fltVal val="0"/>
                                          </p:val>
                                        </p:tav>
                                        <p:tav tm="100000">
                                          <p:val>
                                            <p:strVal val="#ppt_w"/>
                                          </p:val>
                                        </p:tav>
                                      </p:tavLst>
                                    </p:anim>
                                    <p:anim calcmode="lin" valueType="num">
                                      <p:cBhvr>
                                        <p:cTn id="223" dur="500" fill="hold"/>
                                        <p:tgtEl>
                                          <p:spTgt spid="51"/>
                                        </p:tgtEl>
                                        <p:attrNameLst>
                                          <p:attrName>ppt_h</p:attrName>
                                        </p:attrNameLst>
                                      </p:cBhvr>
                                      <p:tavLst>
                                        <p:tav tm="0">
                                          <p:val>
                                            <p:fltVal val="0"/>
                                          </p:val>
                                        </p:tav>
                                        <p:tav tm="100000">
                                          <p:val>
                                            <p:strVal val="#ppt_h"/>
                                          </p:val>
                                        </p:tav>
                                      </p:tavLst>
                                    </p:anim>
                                    <p:animEffect transition="in" filter="fade">
                                      <p:cBhvr>
                                        <p:cTn id="224" dur="500"/>
                                        <p:tgtEl>
                                          <p:spTgt spid="51"/>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52"/>
                                        </p:tgtEl>
                                        <p:attrNameLst>
                                          <p:attrName>style.visibility</p:attrName>
                                        </p:attrNameLst>
                                      </p:cBhvr>
                                      <p:to>
                                        <p:strVal val="visible"/>
                                      </p:to>
                                    </p:set>
                                    <p:anim calcmode="lin" valueType="num">
                                      <p:cBhvr>
                                        <p:cTn id="227" dur="500" fill="hold"/>
                                        <p:tgtEl>
                                          <p:spTgt spid="52"/>
                                        </p:tgtEl>
                                        <p:attrNameLst>
                                          <p:attrName>ppt_w</p:attrName>
                                        </p:attrNameLst>
                                      </p:cBhvr>
                                      <p:tavLst>
                                        <p:tav tm="0">
                                          <p:val>
                                            <p:fltVal val="0"/>
                                          </p:val>
                                        </p:tav>
                                        <p:tav tm="100000">
                                          <p:val>
                                            <p:strVal val="#ppt_w"/>
                                          </p:val>
                                        </p:tav>
                                      </p:tavLst>
                                    </p:anim>
                                    <p:anim calcmode="lin" valueType="num">
                                      <p:cBhvr>
                                        <p:cTn id="228" dur="500" fill="hold"/>
                                        <p:tgtEl>
                                          <p:spTgt spid="52"/>
                                        </p:tgtEl>
                                        <p:attrNameLst>
                                          <p:attrName>ppt_h</p:attrName>
                                        </p:attrNameLst>
                                      </p:cBhvr>
                                      <p:tavLst>
                                        <p:tav tm="0">
                                          <p:val>
                                            <p:fltVal val="0"/>
                                          </p:val>
                                        </p:tav>
                                        <p:tav tm="100000">
                                          <p:val>
                                            <p:strVal val="#ppt_h"/>
                                          </p:val>
                                        </p:tav>
                                      </p:tavLst>
                                    </p:anim>
                                    <p:animEffect transition="in" filter="fade">
                                      <p:cBhvr>
                                        <p:cTn id="229" dur="500"/>
                                        <p:tgtEl>
                                          <p:spTgt spid="52"/>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53"/>
                                        </p:tgtEl>
                                        <p:attrNameLst>
                                          <p:attrName>style.visibility</p:attrName>
                                        </p:attrNameLst>
                                      </p:cBhvr>
                                      <p:to>
                                        <p:strVal val="visible"/>
                                      </p:to>
                                    </p:set>
                                    <p:anim calcmode="lin" valueType="num">
                                      <p:cBhvr>
                                        <p:cTn id="232" dur="500" fill="hold"/>
                                        <p:tgtEl>
                                          <p:spTgt spid="53"/>
                                        </p:tgtEl>
                                        <p:attrNameLst>
                                          <p:attrName>ppt_w</p:attrName>
                                        </p:attrNameLst>
                                      </p:cBhvr>
                                      <p:tavLst>
                                        <p:tav tm="0">
                                          <p:val>
                                            <p:fltVal val="0"/>
                                          </p:val>
                                        </p:tav>
                                        <p:tav tm="100000">
                                          <p:val>
                                            <p:strVal val="#ppt_w"/>
                                          </p:val>
                                        </p:tav>
                                      </p:tavLst>
                                    </p:anim>
                                    <p:anim calcmode="lin" valueType="num">
                                      <p:cBhvr>
                                        <p:cTn id="233" dur="500" fill="hold"/>
                                        <p:tgtEl>
                                          <p:spTgt spid="53"/>
                                        </p:tgtEl>
                                        <p:attrNameLst>
                                          <p:attrName>ppt_h</p:attrName>
                                        </p:attrNameLst>
                                      </p:cBhvr>
                                      <p:tavLst>
                                        <p:tav tm="0">
                                          <p:val>
                                            <p:fltVal val="0"/>
                                          </p:val>
                                        </p:tav>
                                        <p:tav tm="100000">
                                          <p:val>
                                            <p:strVal val="#ppt_h"/>
                                          </p:val>
                                        </p:tav>
                                      </p:tavLst>
                                    </p:anim>
                                    <p:animEffect transition="in" filter="fade">
                                      <p:cBhvr>
                                        <p:cTn id="234" dur="500"/>
                                        <p:tgtEl>
                                          <p:spTgt spid="53"/>
                                        </p:tgtEl>
                                      </p:cBhvr>
                                    </p:animEffect>
                                  </p:childTnLst>
                                </p:cTn>
                              </p:par>
                              <p:par>
                                <p:cTn id="235" presetID="53" presetClass="entr" presetSubtype="16" fill="hold" nodeType="withEffect">
                                  <p:stCondLst>
                                    <p:cond delay="0"/>
                                  </p:stCondLst>
                                  <p:childTnLst>
                                    <p:set>
                                      <p:cBhvr>
                                        <p:cTn id="236" dur="1" fill="hold">
                                          <p:stCondLst>
                                            <p:cond delay="0"/>
                                          </p:stCondLst>
                                        </p:cTn>
                                        <p:tgtEl>
                                          <p:spTgt spid="13357"/>
                                        </p:tgtEl>
                                        <p:attrNameLst>
                                          <p:attrName>style.visibility</p:attrName>
                                        </p:attrNameLst>
                                      </p:cBhvr>
                                      <p:to>
                                        <p:strVal val="visible"/>
                                      </p:to>
                                    </p:set>
                                    <p:anim calcmode="lin" valueType="num">
                                      <p:cBhvr>
                                        <p:cTn id="237" dur="500" fill="hold"/>
                                        <p:tgtEl>
                                          <p:spTgt spid="13357"/>
                                        </p:tgtEl>
                                        <p:attrNameLst>
                                          <p:attrName>ppt_w</p:attrName>
                                        </p:attrNameLst>
                                      </p:cBhvr>
                                      <p:tavLst>
                                        <p:tav tm="0">
                                          <p:val>
                                            <p:fltVal val="0"/>
                                          </p:val>
                                        </p:tav>
                                        <p:tav tm="100000">
                                          <p:val>
                                            <p:strVal val="#ppt_w"/>
                                          </p:val>
                                        </p:tav>
                                      </p:tavLst>
                                    </p:anim>
                                    <p:anim calcmode="lin" valueType="num">
                                      <p:cBhvr>
                                        <p:cTn id="238" dur="500" fill="hold"/>
                                        <p:tgtEl>
                                          <p:spTgt spid="13357"/>
                                        </p:tgtEl>
                                        <p:attrNameLst>
                                          <p:attrName>ppt_h</p:attrName>
                                        </p:attrNameLst>
                                      </p:cBhvr>
                                      <p:tavLst>
                                        <p:tav tm="0">
                                          <p:val>
                                            <p:fltVal val="0"/>
                                          </p:val>
                                        </p:tav>
                                        <p:tav tm="100000">
                                          <p:val>
                                            <p:strVal val="#ppt_h"/>
                                          </p:val>
                                        </p:tav>
                                      </p:tavLst>
                                    </p:anim>
                                    <p:animEffect transition="in" filter="fade">
                                      <p:cBhvr>
                                        <p:cTn id="239" dur="500"/>
                                        <p:tgtEl>
                                          <p:spTgt spid="13357"/>
                                        </p:tgtEl>
                                      </p:cBhvr>
                                    </p:animEffect>
                                  </p:childTnLst>
                                </p:cTn>
                              </p:par>
                              <p:par>
                                <p:cTn id="240" presetID="53" presetClass="entr" presetSubtype="16" fill="hold" nodeType="withEffect">
                                  <p:stCondLst>
                                    <p:cond delay="0"/>
                                  </p:stCondLst>
                                  <p:childTnLst>
                                    <p:set>
                                      <p:cBhvr>
                                        <p:cTn id="241" dur="1" fill="hold">
                                          <p:stCondLst>
                                            <p:cond delay="0"/>
                                          </p:stCondLst>
                                        </p:cTn>
                                        <p:tgtEl>
                                          <p:spTgt spid="13359"/>
                                        </p:tgtEl>
                                        <p:attrNameLst>
                                          <p:attrName>style.visibility</p:attrName>
                                        </p:attrNameLst>
                                      </p:cBhvr>
                                      <p:to>
                                        <p:strVal val="visible"/>
                                      </p:to>
                                    </p:set>
                                    <p:anim calcmode="lin" valueType="num">
                                      <p:cBhvr>
                                        <p:cTn id="242" dur="500" fill="hold"/>
                                        <p:tgtEl>
                                          <p:spTgt spid="13359"/>
                                        </p:tgtEl>
                                        <p:attrNameLst>
                                          <p:attrName>ppt_w</p:attrName>
                                        </p:attrNameLst>
                                      </p:cBhvr>
                                      <p:tavLst>
                                        <p:tav tm="0">
                                          <p:val>
                                            <p:fltVal val="0"/>
                                          </p:val>
                                        </p:tav>
                                        <p:tav tm="100000">
                                          <p:val>
                                            <p:strVal val="#ppt_w"/>
                                          </p:val>
                                        </p:tav>
                                      </p:tavLst>
                                    </p:anim>
                                    <p:anim calcmode="lin" valueType="num">
                                      <p:cBhvr>
                                        <p:cTn id="243" dur="500" fill="hold"/>
                                        <p:tgtEl>
                                          <p:spTgt spid="13359"/>
                                        </p:tgtEl>
                                        <p:attrNameLst>
                                          <p:attrName>ppt_h</p:attrName>
                                        </p:attrNameLst>
                                      </p:cBhvr>
                                      <p:tavLst>
                                        <p:tav tm="0">
                                          <p:val>
                                            <p:fltVal val="0"/>
                                          </p:val>
                                        </p:tav>
                                        <p:tav tm="100000">
                                          <p:val>
                                            <p:strVal val="#ppt_h"/>
                                          </p:val>
                                        </p:tav>
                                      </p:tavLst>
                                    </p:anim>
                                    <p:animEffect transition="in" filter="fade">
                                      <p:cBhvr>
                                        <p:cTn id="244" dur="500"/>
                                        <p:tgtEl>
                                          <p:spTgt spid="13359"/>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55"/>
                                        </p:tgtEl>
                                        <p:attrNameLst>
                                          <p:attrName>style.visibility</p:attrName>
                                        </p:attrNameLst>
                                      </p:cBhvr>
                                      <p:to>
                                        <p:strVal val="visible"/>
                                      </p:to>
                                    </p:set>
                                    <p:anim calcmode="lin" valueType="num">
                                      <p:cBhvr>
                                        <p:cTn id="247" dur="500" fill="hold"/>
                                        <p:tgtEl>
                                          <p:spTgt spid="55"/>
                                        </p:tgtEl>
                                        <p:attrNameLst>
                                          <p:attrName>ppt_w</p:attrName>
                                        </p:attrNameLst>
                                      </p:cBhvr>
                                      <p:tavLst>
                                        <p:tav tm="0">
                                          <p:val>
                                            <p:fltVal val="0"/>
                                          </p:val>
                                        </p:tav>
                                        <p:tav tm="100000">
                                          <p:val>
                                            <p:strVal val="#ppt_w"/>
                                          </p:val>
                                        </p:tav>
                                      </p:tavLst>
                                    </p:anim>
                                    <p:anim calcmode="lin" valueType="num">
                                      <p:cBhvr>
                                        <p:cTn id="248" dur="500" fill="hold"/>
                                        <p:tgtEl>
                                          <p:spTgt spid="55"/>
                                        </p:tgtEl>
                                        <p:attrNameLst>
                                          <p:attrName>ppt_h</p:attrName>
                                        </p:attrNameLst>
                                      </p:cBhvr>
                                      <p:tavLst>
                                        <p:tav tm="0">
                                          <p:val>
                                            <p:fltVal val="0"/>
                                          </p:val>
                                        </p:tav>
                                        <p:tav tm="100000">
                                          <p:val>
                                            <p:strVal val="#ppt_h"/>
                                          </p:val>
                                        </p:tav>
                                      </p:tavLst>
                                    </p:anim>
                                    <p:animEffect transition="in" filter="fade">
                                      <p:cBhvr>
                                        <p:cTn id="249" dur="500"/>
                                        <p:tgtEl>
                                          <p:spTgt spid="55"/>
                                        </p:tgtEl>
                                      </p:cBhvr>
                                    </p:animEffect>
                                  </p:childTnLst>
                                </p:cTn>
                              </p:par>
                              <p:par>
                                <p:cTn id="250" presetID="53" presetClass="entr" presetSubtype="16" fill="hold" nodeType="withEffect">
                                  <p:stCondLst>
                                    <p:cond delay="0"/>
                                  </p:stCondLst>
                                  <p:childTnLst>
                                    <p:set>
                                      <p:cBhvr>
                                        <p:cTn id="251" dur="1" fill="hold">
                                          <p:stCondLst>
                                            <p:cond delay="0"/>
                                          </p:stCondLst>
                                        </p:cTn>
                                        <p:tgtEl>
                                          <p:spTgt spid="13361"/>
                                        </p:tgtEl>
                                        <p:attrNameLst>
                                          <p:attrName>style.visibility</p:attrName>
                                        </p:attrNameLst>
                                      </p:cBhvr>
                                      <p:to>
                                        <p:strVal val="visible"/>
                                      </p:to>
                                    </p:set>
                                    <p:anim calcmode="lin" valueType="num">
                                      <p:cBhvr>
                                        <p:cTn id="252" dur="500" fill="hold"/>
                                        <p:tgtEl>
                                          <p:spTgt spid="13361"/>
                                        </p:tgtEl>
                                        <p:attrNameLst>
                                          <p:attrName>ppt_w</p:attrName>
                                        </p:attrNameLst>
                                      </p:cBhvr>
                                      <p:tavLst>
                                        <p:tav tm="0">
                                          <p:val>
                                            <p:fltVal val="0"/>
                                          </p:val>
                                        </p:tav>
                                        <p:tav tm="100000">
                                          <p:val>
                                            <p:strVal val="#ppt_w"/>
                                          </p:val>
                                        </p:tav>
                                      </p:tavLst>
                                    </p:anim>
                                    <p:anim calcmode="lin" valueType="num">
                                      <p:cBhvr>
                                        <p:cTn id="253" dur="500" fill="hold"/>
                                        <p:tgtEl>
                                          <p:spTgt spid="13361"/>
                                        </p:tgtEl>
                                        <p:attrNameLst>
                                          <p:attrName>ppt_h</p:attrName>
                                        </p:attrNameLst>
                                      </p:cBhvr>
                                      <p:tavLst>
                                        <p:tav tm="0">
                                          <p:val>
                                            <p:fltVal val="0"/>
                                          </p:val>
                                        </p:tav>
                                        <p:tav tm="100000">
                                          <p:val>
                                            <p:strVal val="#ppt_h"/>
                                          </p:val>
                                        </p:tav>
                                      </p:tavLst>
                                    </p:anim>
                                    <p:animEffect transition="in" filter="fade">
                                      <p:cBhvr>
                                        <p:cTn id="254" dur="500"/>
                                        <p:tgtEl>
                                          <p:spTgt spid="13361"/>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56"/>
                                        </p:tgtEl>
                                        <p:attrNameLst>
                                          <p:attrName>style.visibility</p:attrName>
                                        </p:attrNameLst>
                                      </p:cBhvr>
                                      <p:to>
                                        <p:strVal val="visible"/>
                                      </p:to>
                                    </p:set>
                                    <p:anim calcmode="lin" valueType="num">
                                      <p:cBhvr>
                                        <p:cTn id="257" dur="500" fill="hold"/>
                                        <p:tgtEl>
                                          <p:spTgt spid="56"/>
                                        </p:tgtEl>
                                        <p:attrNameLst>
                                          <p:attrName>ppt_w</p:attrName>
                                        </p:attrNameLst>
                                      </p:cBhvr>
                                      <p:tavLst>
                                        <p:tav tm="0">
                                          <p:val>
                                            <p:fltVal val="0"/>
                                          </p:val>
                                        </p:tav>
                                        <p:tav tm="100000">
                                          <p:val>
                                            <p:strVal val="#ppt_w"/>
                                          </p:val>
                                        </p:tav>
                                      </p:tavLst>
                                    </p:anim>
                                    <p:anim calcmode="lin" valueType="num">
                                      <p:cBhvr>
                                        <p:cTn id="258" dur="500" fill="hold"/>
                                        <p:tgtEl>
                                          <p:spTgt spid="56"/>
                                        </p:tgtEl>
                                        <p:attrNameLst>
                                          <p:attrName>ppt_h</p:attrName>
                                        </p:attrNameLst>
                                      </p:cBhvr>
                                      <p:tavLst>
                                        <p:tav tm="0">
                                          <p:val>
                                            <p:fltVal val="0"/>
                                          </p:val>
                                        </p:tav>
                                        <p:tav tm="100000">
                                          <p:val>
                                            <p:strVal val="#ppt_h"/>
                                          </p:val>
                                        </p:tav>
                                      </p:tavLst>
                                    </p:anim>
                                    <p:animEffect transition="in" filter="fade">
                                      <p:cBhvr>
                                        <p:cTn id="259" dur="500"/>
                                        <p:tgtEl>
                                          <p:spTgt spid="56"/>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57"/>
                                        </p:tgtEl>
                                        <p:attrNameLst>
                                          <p:attrName>style.visibility</p:attrName>
                                        </p:attrNameLst>
                                      </p:cBhvr>
                                      <p:to>
                                        <p:strVal val="visible"/>
                                      </p:to>
                                    </p:set>
                                    <p:anim calcmode="lin" valueType="num">
                                      <p:cBhvr>
                                        <p:cTn id="262" dur="500" fill="hold"/>
                                        <p:tgtEl>
                                          <p:spTgt spid="57"/>
                                        </p:tgtEl>
                                        <p:attrNameLst>
                                          <p:attrName>ppt_w</p:attrName>
                                        </p:attrNameLst>
                                      </p:cBhvr>
                                      <p:tavLst>
                                        <p:tav tm="0">
                                          <p:val>
                                            <p:fltVal val="0"/>
                                          </p:val>
                                        </p:tav>
                                        <p:tav tm="100000">
                                          <p:val>
                                            <p:strVal val="#ppt_w"/>
                                          </p:val>
                                        </p:tav>
                                      </p:tavLst>
                                    </p:anim>
                                    <p:anim calcmode="lin" valueType="num">
                                      <p:cBhvr>
                                        <p:cTn id="263" dur="500" fill="hold"/>
                                        <p:tgtEl>
                                          <p:spTgt spid="57"/>
                                        </p:tgtEl>
                                        <p:attrNameLst>
                                          <p:attrName>ppt_h</p:attrName>
                                        </p:attrNameLst>
                                      </p:cBhvr>
                                      <p:tavLst>
                                        <p:tav tm="0">
                                          <p:val>
                                            <p:fltVal val="0"/>
                                          </p:val>
                                        </p:tav>
                                        <p:tav tm="100000">
                                          <p:val>
                                            <p:strVal val="#ppt_h"/>
                                          </p:val>
                                        </p:tav>
                                      </p:tavLst>
                                    </p:anim>
                                    <p:animEffect transition="in" filter="fade">
                                      <p:cBhvr>
                                        <p:cTn id="264" dur="500"/>
                                        <p:tgtEl>
                                          <p:spTgt spid="57"/>
                                        </p:tgtEl>
                                      </p:cBhvr>
                                    </p:animEffect>
                                  </p:childTnLst>
                                </p:cTn>
                              </p:par>
                              <p:par>
                                <p:cTn id="265" presetID="53" presetClass="entr" presetSubtype="16" fill="hold" nodeType="withEffect">
                                  <p:stCondLst>
                                    <p:cond delay="0"/>
                                  </p:stCondLst>
                                  <p:childTnLst>
                                    <p:set>
                                      <p:cBhvr>
                                        <p:cTn id="266" dur="1" fill="hold">
                                          <p:stCondLst>
                                            <p:cond delay="0"/>
                                          </p:stCondLst>
                                        </p:cTn>
                                        <p:tgtEl>
                                          <p:spTgt spid="13364"/>
                                        </p:tgtEl>
                                        <p:attrNameLst>
                                          <p:attrName>style.visibility</p:attrName>
                                        </p:attrNameLst>
                                      </p:cBhvr>
                                      <p:to>
                                        <p:strVal val="visible"/>
                                      </p:to>
                                    </p:set>
                                    <p:anim calcmode="lin" valueType="num">
                                      <p:cBhvr>
                                        <p:cTn id="267" dur="500" fill="hold"/>
                                        <p:tgtEl>
                                          <p:spTgt spid="13364"/>
                                        </p:tgtEl>
                                        <p:attrNameLst>
                                          <p:attrName>ppt_w</p:attrName>
                                        </p:attrNameLst>
                                      </p:cBhvr>
                                      <p:tavLst>
                                        <p:tav tm="0">
                                          <p:val>
                                            <p:fltVal val="0"/>
                                          </p:val>
                                        </p:tav>
                                        <p:tav tm="100000">
                                          <p:val>
                                            <p:strVal val="#ppt_w"/>
                                          </p:val>
                                        </p:tav>
                                      </p:tavLst>
                                    </p:anim>
                                    <p:anim calcmode="lin" valueType="num">
                                      <p:cBhvr>
                                        <p:cTn id="268" dur="500" fill="hold"/>
                                        <p:tgtEl>
                                          <p:spTgt spid="13364"/>
                                        </p:tgtEl>
                                        <p:attrNameLst>
                                          <p:attrName>ppt_h</p:attrName>
                                        </p:attrNameLst>
                                      </p:cBhvr>
                                      <p:tavLst>
                                        <p:tav tm="0">
                                          <p:val>
                                            <p:fltVal val="0"/>
                                          </p:val>
                                        </p:tav>
                                        <p:tav tm="100000">
                                          <p:val>
                                            <p:strVal val="#ppt_h"/>
                                          </p:val>
                                        </p:tav>
                                      </p:tavLst>
                                    </p:anim>
                                    <p:animEffect transition="in" filter="fade">
                                      <p:cBhvr>
                                        <p:cTn id="269" dur="500"/>
                                        <p:tgtEl>
                                          <p:spTgt spid="13364"/>
                                        </p:tgtEl>
                                      </p:cBhvr>
                                    </p:animEffect>
                                  </p:childTnLst>
                                </p:cTn>
                              </p:par>
                              <p:par>
                                <p:cTn id="270" presetID="53" presetClass="entr" presetSubtype="16" fill="hold" nodeType="withEffect">
                                  <p:stCondLst>
                                    <p:cond delay="0"/>
                                  </p:stCondLst>
                                  <p:childTnLst>
                                    <p:set>
                                      <p:cBhvr>
                                        <p:cTn id="271" dur="1" fill="hold">
                                          <p:stCondLst>
                                            <p:cond delay="0"/>
                                          </p:stCondLst>
                                        </p:cTn>
                                        <p:tgtEl>
                                          <p:spTgt spid="13365"/>
                                        </p:tgtEl>
                                        <p:attrNameLst>
                                          <p:attrName>style.visibility</p:attrName>
                                        </p:attrNameLst>
                                      </p:cBhvr>
                                      <p:to>
                                        <p:strVal val="visible"/>
                                      </p:to>
                                    </p:set>
                                    <p:anim calcmode="lin" valueType="num">
                                      <p:cBhvr>
                                        <p:cTn id="272" dur="500" fill="hold"/>
                                        <p:tgtEl>
                                          <p:spTgt spid="13365"/>
                                        </p:tgtEl>
                                        <p:attrNameLst>
                                          <p:attrName>ppt_w</p:attrName>
                                        </p:attrNameLst>
                                      </p:cBhvr>
                                      <p:tavLst>
                                        <p:tav tm="0">
                                          <p:val>
                                            <p:fltVal val="0"/>
                                          </p:val>
                                        </p:tav>
                                        <p:tav tm="100000">
                                          <p:val>
                                            <p:strVal val="#ppt_w"/>
                                          </p:val>
                                        </p:tav>
                                      </p:tavLst>
                                    </p:anim>
                                    <p:anim calcmode="lin" valueType="num">
                                      <p:cBhvr>
                                        <p:cTn id="273" dur="500" fill="hold"/>
                                        <p:tgtEl>
                                          <p:spTgt spid="13365"/>
                                        </p:tgtEl>
                                        <p:attrNameLst>
                                          <p:attrName>ppt_h</p:attrName>
                                        </p:attrNameLst>
                                      </p:cBhvr>
                                      <p:tavLst>
                                        <p:tav tm="0">
                                          <p:val>
                                            <p:fltVal val="0"/>
                                          </p:val>
                                        </p:tav>
                                        <p:tav tm="100000">
                                          <p:val>
                                            <p:strVal val="#ppt_h"/>
                                          </p:val>
                                        </p:tav>
                                      </p:tavLst>
                                    </p:anim>
                                    <p:animEffect transition="in" filter="fade">
                                      <p:cBhvr>
                                        <p:cTn id="274" dur="500"/>
                                        <p:tgtEl>
                                          <p:spTgt spid="13365"/>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58"/>
                                        </p:tgtEl>
                                        <p:attrNameLst>
                                          <p:attrName>style.visibility</p:attrName>
                                        </p:attrNameLst>
                                      </p:cBhvr>
                                      <p:to>
                                        <p:strVal val="visible"/>
                                      </p:to>
                                    </p:set>
                                    <p:anim calcmode="lin" valueType="num">
                                      <p:cBhvr>
                                        <p:cTn id="277" dur="500" fill="hold"/>
                                        <p:tgtEl>
                                          <p:spTgt spid="58"/>
                                        </p:tgtEl>
                                        <p:attrNameLst>
                                          <p:attrName>ppt_w</p:attrName>
                                        </p:attrNameLst>
                                      </p:cBhvr>
                                      <p:tavLst>
                                        <p:tav tm="0">
                                          <p:val>
                                            <p:fltVal val="0"/>
                                          </p:val>
                                        </p:tav>
                                        <p:tav tm="100000">
                                          <p:val>
                                            <p:strVal val="#ppt_w"/>
                                          </p:val>
                                        </p:tav>
                                      </p:tavLst>
                                    </p:anim>
                                    <p:anim calcmode="lin" valueType="num">
                                      <p:cBhvr>
                                        <p:cTn id="278" dur="500" fill="hold"/>
                                        <p:tgtEl>
                                          <p:spTgt spid="58"/>
                                        </p:tgtEl>
                                        <p:attrNameLst>
                                          <p:attrName>ppt_h</p:attrName>
                                        </p:attrNameLst>
                                      </p:cBhvr>
                                      <p:tavLst>
                                        <p:tav tm="0">
                                          <p:val>
                                            <p:fltVal val="0"/>
                                          </p:val>
                                        </p:tav>
                                        <p:tav tm="100000">
                                          <p:val>
                                            <p:strVal val="#ppt_h"/>
                                          </p:val>
                                        </p:tav>
                                      </p:tavLst>
                                    </p:anim>
                                    <p:animEffect transition="in" filter="fade">
                                      <p:cBhvr>
                                        <p:cTn id="279" dur="500"/>
                                        <p:tgtEl>
                                          <p:spTgt spid="58"/>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59"/>
                                        </p:tgtEl>
                                        <p:attrNameLst>
                                          <p:attrName>style.visibility</p:attrName>
                                        </p:attrNameLst>
                                      </p:cBhvr>
                                      <p:to>
                                        <p:strVal val="visible"/>
                                      </p:to>
                                    </p:set>
                                    <p:anim calcmode="lin" valueType="num">
                                      <p:cBhvr>
                                        <p:cTn id="282" dur="500" fill="hold"/>
                                        <p:tgtEl>
                                          <p:spTgt spid="59"/>
                                        </p:tgtEl>
                                        <p:attrNameLst>
                                          <p:attrName>ppt_w</p:attrName>
                                        </p:attrNameLst>
                                      </p:cBhvr>
                                      <p:tavLst>
                                        <p:tav tm="0">
                                          <p:val>
                                            <p:fltVal val="0"/>
                                          </p:val>
                                        </p:tav>
                                        <p:tav tm="100000">
                                          <p:val>
                                            <p:strVal val="#ppt_w"/>
                                          </p:val>
                                        </p:tav>
                                      </p:tavLst>
                                    </p:anim>
                                    <p:anim calcmode="lin" valueType="num">
                                      <p:cBhvr>
                                        <p:cTn id="283" dur="500" fill="hold"/>
                                        <p:tgtEl>
                                          <p:spTgt spid="59"/>
                                        </p:tgtEl>
                                        <p:attrNameLst>
                                          <p:attrName>ppt_h</p:attrName>
                                        </p:attrNameLst>
                                      </p:cBhvr>
                                      <p:tavLst>
                                        <p:tav tm="0">
                                          <p:val>
                                            <p:fltVal val="0"/>
                                          </p:val>
                                        </p:tav>
                                        <p:tav tm="100000">
                                          <p:val>
                                            <p:strVal val="#ppt_h"/>
                                          </p:val>
                                        </p:tav>
                                      </p:tavLst>
                                    </p:anim>
                                    <p:animEffect transition="in" filter="fade">
                                      <p:cBhvr>
                                        <p:cTn id="284" dur="500"/>
                                        <p:tgtEl>
                                          <p:spTgt spid="59"/>
                                        </p:tgtEl>
                                      </p:cBhvr>
                                    </p:animEffect>
                                  </p:childTnLst>
                                </p:cTn>
                              </p:par>
                              <p:par>
                                <p:cTn id="285" presetID="53" presetClass="entr" presetSubtype="16" fill="hold" nodeType="withEffect">
                                  <p:stCondLst>
                                    <p:cond delay="0"/>
                                  </p:stCondLst>
                                  <p:childTnLst>
                                    <p:set>
                                      <p:cBhvr>
                                        <p:cTn id="286" dur="1" fill="hold">
                                          <p:stCondLst>
                                            <p:cond delay="0"/>
                                          </p:stCondLst>
                                        </p:cTn>
                                        <p:tgtEl>
                                          <p:spTgt spid="13368"/>
                                        </p:tgtEl>
                                        <p:attrNameLst>
                                          <p:attrName>style.visibility</p:attrName>
                                        </p:attrNameLst>
                                      </p:cBhvr>
                                      <p:to>
                                        <p:strVal val="visible"/>
                                      </p:to>
                                    </p:set>
                                    <p:anim calcmode="lin" valueType="num">
                                      <p:cBhvr>
                                        <p:cTn id="287" dur="500" fill="hold"/>
                                        <p:tgtEl>
                                          <p:spTgt spid="13368"/>
                                        </p:tgtEl>
                                        <p:attrNameLst>
                                          <p:attrName>ppt_w</p:attrName>
                                        </p:attrNameLst>
                                      </p:cBhvr>
                                      <p:tavLst>
                                        <p:tav tm="0">
                                          <p:val>
                                            <p:fltVal val="0"/>
                                          </p:val>
                                        </p:tav>
                                        <p:tav tm="100000">
                                          <p:val>
                                            <p:strVal val="#ppt_w"/>
                                          </p:val>
                                        </p:tav>
                                      </p:tavLst>
                                    </p:anim>
                                    <p:anim calcmode="lin" valueType="num">
                                      <p:cBhvr>
                                        <p:cTn id="288" dur="500" fill="hold"/>
                                        <p:tgtEl>
                                          <p:spTgt spid="13368"/>
                                        </p:tgtEl>
                                        <p:attrNameLst>
                                          <p:attrName>ppt_h</p:attrName>
                                        </p:attrNameLst>
                                      </p:cBhvr>
                                      <p:tavLst>
                                        <p:tav tm="0">
                                          <p:val>
                                            <p:fltVal val="0"/>
                                          </p:val>
                                        </p:tav>
                                        <p:tav tm="100000">
                                          <p:val>
                                            <p:strVal val="#ppt_h"/>
                                          </p:val>
                                        </p:tav>
                                      </p:tavLst>
                                    </p:anim>
                                    <p:animEffect transition="in" filter="fade">
                                      <p:cBhvr>
                                        <p:cTn id="289" dur="500"/>
                                        <p:tgtEl>
                                          <p:spTgt spid="13368"/>
                                        </p:tgtEl>
                                      </p:cBhvr>
                                    </p:animEffect>
                                  </p:childTnLst>
                                </p:cTn>
                              </p:par>
                              <p:par>
                                <p:cTn id="290" presetID="53" presetClass="entr" presetSubtype="16" fill="hold" nodeType="withEffect">
                                  <p:stCondLst>
                                    <p:cond delay="0"/>
                                  </p:stCondLst>
                                  <p:childTnLst>
                                    <p:set>
                                      <p:cBhvr>
                                        <p:cTn id="291" dur="1" fill="hold">
                                          <p:stCondLst>
                                            <p:cond delay="0"/>
                                          </p:stCondLst>
                                        </p:cTn>
                                        <p:tgtEl>
                                          <p:spTgt spid="13369"/>
                                        </p:tgtEl>
                                        <p:attrNameLst>
                                          <p:attrName>style.visibility</p:attrName>
                                        </p:attrNameLst>
                                      </p:cBhvr>
                                      <p:to>
                                        <p:strVal val="visible"/>
                                      </p:to>
                                    </p:set>
                                    <p:anim calcmode="lin" valueType="num">
                                      <p:cBhvr>
                                        <p:cTn id="292" dur="500" fill="hold"/>
                                        <p:tgtEl>
                                          <p:spTgt spid="13369"/>
                                        </p:tgtEl>
                                        <p:attrNameLst>
                                          <p:attrName>ppt_w</p:attrName>
                                        </p:attrNameLst>
                                      </p:cBhvr>
                                      <p:tavLst>
                                        <p:tav tm="0">
                                          <p:val>
                                            <p:fltVal val="0"/>
                                          </p:val>
                                        </p:tav>
                                        <p:tav tm="100000">
                                          <p:val>
                                            <p:strVal val="#ppt_w"/>
                                          </p:val>
                                        </p:tav>
                                      </p:tavLst>
                                    </p:anim>
                                    <p:anim calcmode="lin" valueType="num">
                                      <p:cBhvr>
                                        <p:cTn id="293" dur="500" fill="hold"/>
                                        <p:tgtEl>
                                          <p:spTgt spid="13369"/>
                                        </p:tgtEl>
                                        <p:attrNameLst>
                                          <p:attrName>ppt_h</p:attrName>
                                        </p:attrNameLst>
                                      </p:cBhvr>
                                      <p:tavLst>
                                        <p:tav tm="0">
                                          <p:val>
                                            <p:fltVal val="0"/>
                                          </p:val>
                                        </p:tav>
                                        <p:tav tm="100000">
                                          <p:val>
                                            <p:strVal val="#ppt_h"/>
                                          </p:val>
                                        </p:tav>
                                      </p:tavLst>
                                    </p:anim>
                                    <p:animEffect transition="in" filter="fade">
                                      <p:cBhvr>
                                        <p:cTn id="294" dur="500"/>
                                        <p:tgtEl>
                                          <p:spTgt spid="13369"/>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60"/>
                                        </p:tgtEl>
                                        <p:attrNameLst>
                                          <p:attrName>style.visibility</p:attrName>
                                        </p:attrNameLst>
                                      </p:cBhvr>
                                      <p:to>
                                        <p:strVal val="visible"/>
                                      </p:to>
                                    </p:set>
                                    <p:anim calcmode="lin" valueType="num">
                                      <p:cBhvr>
                                        <p:cTn id="297" dur="500" fill="hold"/>
                                        <p:tgtEl>
                                          <p:spTgt spid="60"/>
                                        </p:tgtEl>
                                        <p:attrNameLst>
                                          <p:attrName>ppt_w</p:attrName>
                                        </p:attrNameLst>
                                      </p:cBhvr>
                                      <p:tavLst>
                                        <p:tav tm="0">
                                          <p:val>
                                            <p:fltVal val="0"/>
                                          </p:val>
                                        </p:tav>
                                        <p:tav tm="100000">
                                          <p:val>
                                            <p:strVal val="#ppt_w"/>
                                          </p:val>
                                        </p:tav>
                                      </p:tavLst>
                                    </p:anim>
                                    <p:anim calcmode="lin" valueType="num">
                                      <p:cBhvr>
                                        <p:cTn id="298" dur="500" fill="hold"/>
                                        <p:tgtEl>
                                          <p:spTgt spid="60"/>
                                        </p:tgtEl>
                                        <p:attrNameLst>
                                          <p:attrName>ppt_h</p:attrName>
                                        </p:attrNameLst>
                                      </p:cBhvr>
                                      <p:tavLst>
                                        <p:tav tm="0">
                                          <p:val>
                                            <p:fltVal val="0"/>
                                          </p:val>
                                        </p:tav>
                                        <p:tav tm="100000">
                                          <p:val>
                                            <p:strVal val="#ppt_h"/>
                                          </p:val>
                                        </p:tav>
                                      </p:tavLst>
                                    </p:anim>
                                    <p:animEffect transition="in" filter="fade">
                                      <p:cBhvr>
                                        <p:cTn id="299" dur="500"/>
                                        <p:tgtEl>
                                          <p:spTgt spid="60"/>
                                        </p:tgtEl>
                                      </p:cBhvr>
                                    </p:animEffect>
                                  </p:childTnLst>
                                </p:cTn>
                              </p:par>
                              <p:par>
                                <p:cTn id="300" presetID="53" presetClass="entr" presetSubtype="16" fill="hold" nodeType="withEffect">
                                  <p:stCondLst>
                                    <p:cond delay="0"/>
                                  </p:stCondLst>
                                  <p:childTnLst>
                                    <p:set>
                                      <p:cBhvr>
                                        <p:cTn id="301" dur="1" fill="hold">
                                          <p:stCondLst>
                                            <p:cond delay="0"/>
                                          </p:stCondLst>
                                        </p:cTn>
                                        <p:tgtEl>
                                          <p:spTgt spid="13371"/>
                                        </p:tgtEl>
                                        <p:attrNameLst>
                                          <p:attrName>style.visibility</p:attrName>
                                        </p:attrNameLst>
                                      </p:cBhvr>
                                      <p:to>
                                        <p:strVal val="visible"/>
                                      </p:to>
                                    </p:set>
                                    <p:anim calcmode="lin" valueType="num">
                                      <p:cBhvr>
                                        <p:cTn id="302" dur="500" fill="hold"/>
                                        <p:tgtEl>
                                          <p:spTgt spid="13371"/>
                                        </p:tgtEl>
                                        <p:attrNameLst>
                                          <p:attrName>ppt_w</p:attrName>
                                        </p:attrNameLst>
                                      </p:cBhvr>
                                      <p:tavLst>
                                        <p:tav tm="0">
                                          <p:val>
                                            <p:fltVal val="0"/>
                                          </p:val>
                                        </p:tav>
                                        <p:tav tm="100000">
                                          <p:val>
                                            <p:strVal val="#ppt_w"/>
                                          </p:val>
                                        </p:tav>
                                      </p:tavLst>
                                    </p:anim>
                                    <p:anim calcmode="lin" valueType="num">
                                      <p:cBhvr>
                                        <p:cTn id="303" dur="500" fill="hold"/>
                                        <p:tgtEl>
                                          <p:spTgt spid="13371"/>
                                        </p:tgtEl>
                                        <p:attrNameLst>
                                          <p:attrName>ppt_h</p:attrName>
                                        </p:attrNameLst>
                                      </p:cBhvr>
                                      <p:tavLst>
                                        <p:tav tm="0">
                                          <p:val>
                                            <p:fltVal val="0"/>
                                          </p:val>
                                        </p:tav>
                                        <p:tav tm="100000">
                                          <p:val>
                                            <p:strVal val="#ppt_h"/>
                                          </p:val>
                                        </p:tav>
                                      </p:tavLst>
                                    </p:anim>
                                    <p:animEffect transition="in" filter="fade">
                                      <p:cBhvr>
                                        <p:cTn id="304" dur="500"/>
                                        <p:tgtEl>
                                          <p:spTgt spid="13371"/>
                                        </p:tgtEl>
                                      </p:cBhvr>
                                    </p:animEffect>
                                  </p:childTnLst>
                                </p:cTn>
                              </p:par>
                              <p:par>
                                <p:cTn id="305" presetID="53" presetClass="entr" presetSubtype="16" fill="hold" nodeType="withEffect">
                                  <p:stCondLst>
                                    <p:cond delay="0"/>
                                  </p:stCondLst>
                                  <p:childTnLst>
                                    <p:set>
                                      <p:cBhvr>
                                        <p:cTn id="306" dur="1" fill="hold">
                                          <p:stCondLst>
                                            <p:cond delay="0"/>
                                          </p:stCondLst>
                                        </p:cTn>
                                        <p:tgtEl>
                                          <p:spTgt spid="13372"/>
                                        </p:tgtEl>
                                        <p:attrNameLst>
                                          <p:attrName>style.visibility</p:attrName>
                                        </p:attrNameLst>
                                      </p:cBhvr>
                                      <p:to>
                                        <p:strVal val="visible"/>
                                      </p:to>
                                    </p:set>
                                    <p:anim calcmode="lin" valueType="num">
                                      <p:cBhvr>
                                        <p:cTn id="307" dur="500" fill="hold"/>
                                        <p:tgtEl>
                                          <p:spTgt spid="13372"/>
                                        </p:tgtEl>
                                        <p:attrNameLst>
                                          <p:attrName>ppt_w</p:attrName>
                                        </p:attrNameLst>
                                      </p:cBhvr>
                                      <p:tavLst>
                                        <p:tav tm="0">
                                          <p:val>
                                            <p:fltVal val="0"/>
                                          </p:val>
                                        </p:tav>
                                        <p:tav tm="100000">
                                          <p:val>
                                            <p:strVal val="#ppt_w"/>
                                          </p:val>
                                        </p:tav>
                                      </p:tavLst>
                                    </p:anim>
                                    <p:anim calcmode="lin" valueType="num">
                                      <p:cBhvr>
                                        <p:cTn id="308" dur="500" fill="hold"/>
                                        <p:tgtEl>
                                          <p:spTgt spid="13372"/>
                                        </p:tgtEl>
                                        <p:attrNameLst>
                                          <p:attrName>ppt_h</p:attrName>
                                        </p:attrNameLst>
                                      </p:cBhvr>
                                      <p:tavLst>
                                        <p:tav tm="0">
                                          <p:val>
                                            <p:fltVal val="0"/>
                                          </p:val>
                                        </p:tav>
                                        <p:tav tm="100000">
                                          <p:val>
                                            <p:strVal val="#ppt_h"/>
                                          </p:val>
                                        </p:tav>
                                      </p:tavLst>
                                    </p:anim>
                                    <p:animEffect transition="in" filter="fade">
                                      <p:cBhvr>
                                        <p:cTn id="309" dur="500"/>
                                        <p:tgtEl>
                                          <p:spTgt spid="13372"/>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61"/>
                                        </p:tgtEl>
                                        <p:attrNameLst>
                                          <p:attrName>style.visibility</p:attrName>
                                        </p:attrNameLst>
                                      </p:cBhvr>
                                      <p:to>
                                        <p:strVal val="visible"/>
                                      </p:to>
                                    </p:set>
                                    <p:anim calcmode="lin" valueType="num">
                                      <p:cBhvr>
                                        <p:cTn id="312" dur="500" fill="hold"/>
                                        <p:tgtEl>
                                          <p:spTgt spid="61"/>
                                        </p:tgtEl>
                                        <p:attrNameLst>
                                          <p:attrName>ppt_w</p:attrName>
                                        </p:attrNameLst>
                                      </p:cBhvr>
                                      <p:tavLst>
                                        <p:tav tm="0">
                                          <p:val>
                                            <p:fltVal val="0"/>
                                          </p:val>
                                        </p:tav>
                                        <p:tav tm="100000">
                                          <p:val>
                                            <p:strVal val="#ppt_w"/>
                                          </p:val>
                                        </p:tav>
                                      </p:tavLst>
                                    </p:anim>
                                    <p:anim calcmode="lin" valueType="num">
                                      <p:cBhvr>
                                        <p:cTn id="313" dur="500" fill="hold"/>
                                        <p:tgtEl>
                                          <p:spTgt spid="61"/>
                                        </p:tgtEl>
                                        <p:attrNameLst>
                                          <p:attrName>ppt_h</p:attrName>
                                        </p:attrNameLst>
                                      </p:cBhvr>
                                      <p:tavLst>
                                        <p:tav tm="0">
                                          <p:val>
                                            <p:fltVal val="0"/>
                                          </p:val>
                                        </p:tav>
                                        <p:tav tm="100000">
                                          <p:val>
                                            <p:strVal val="#ppt_h"/>
                                          </p:val>
                                        </p:tav>
                                      </p:tavLst>
                                    </p:anim>
                                    <p:animEffect transition="in" filter="fade">
                                      <p:cBhvr>
                                        <p:cTn id="314" dur="500"/>
                                        <p:tgtEl>
                                          <p:spTgt spid="61"/>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62"/>
                                        </p:tgtEl>
                                        <p:attrNameLst>
                                          <p:attrName>style.visibility</p:attrName>
                                        </p:attrNameLst>
                                      </p:cBhvr>
                                      <p:to>
                                        <p:strVal val="visible"/>
                                      </p:to>
                                    </p:set>
                                    <p:anim calcmode="lin" valueType="num">
                                      <p:cBhvr>
                                        <p:cTn id="317" dur="500" fill="hold"/>
                                        <p:tgtEl>
                                          <p:spTgt spid="62"/>
                                        </p:tgtEl>
                                        <p:attrNameLst>
                                          <p:attrName>ppt_w</p:attrName>
                                        </p:attrNameLst>
                                      </p:cBhvr>
                                      <p:tavLst>
                                        <p:tav tm="0">
                                          <p:val>
                                            <p:fltVal val="0"/>
                                          </p:val>
                                        </p:tav>
                                        <p:tav tm="100000">
                                          <p:val>
                                            <p:strVal val="#ppt_w"/>
                                          </p:val>
                                        </p:tav>
                                      </p:tavLst>
                                    </p:anim>
                                    <p:anim calcmode="lin" valueType="num">
                                      <p:cBhvr>
                                        <p:cTn id="318" dur="500" fill="hold"/>
                                        <p:tgtEl>
                                          <p:spTgt spid="62"/>
                                        </p:tgtEl>
                                        <p:attrNameLst>
                                          <p:attrName>ppt_h</p:attrName>
                                        </p:attrNameLst>
                                      </p:cBhvr>
                                      <p:tavLst>
                                        <p:tav tm="0">
                                          <p:val>
                                            <p:fltVal val="0"/>
                                          </p:val>
                                        </p:tav>
                                        <p:tav tm="100000">
                                          <p:val>
                                            <p:strVal val="#ppt_h"/>
                                          </p:val>
                                        </p:tav>
                                      </p:tavLst>
                                    </p:anim>
                                    <p:animEffect transition="in" filter="fade">
                                      <p:cBhvr>
                                        <p:cTn id="319" dur="500"/>
                                        <p:tgtEl>
                                          <p:spTgt spid="62"/>
                                        </p:tgtEl>
                                      </p:cBhvr>
                                    </p:animEffect>
                                  </p:childTnLst>
                                </p:cTn>
                              </p:par>
                              <p:par>
                                <p:cTn id="320" presetID="53" presetClass="entr" presetSubtype="16" fill="hold" nodeType="withEffect">
                                  <p:stCondLst>
                                    <p:cond delay="0"/>
                                  </p:stCondLst>
                                  <p:childTnLst>
                                    <p:set>
                                      <p:cBhvr>
                                        <p:cTn id="321" dur="1" fill="hold">
                                          <p:stCondLst>
                                            <p:cond delay="0"/>
                                          </p:stCondLst>
                                        </p:cTn>
                                        <p:tgtEl>
                                          <p:spTgt spid="13375"/>
                                        </p:tgtEl>
                                        <p:attrNameLst>
                                          <p:attrName>style.visibility</p:attrName>
                                        </p:attrNameLst>
                                      </p:cBhvr>
                                      <p:to>
                                        <p:strVal val="visible"/>
                                      </p:to>
                                    </p:set>
                                    <p:anim calcmode="lin" valueType="num">
                                      <p:cBhvr>
                                        <p:cTn id="322" dur="500" fill="hold"/>
                                        <p:tgtEl>
                                          <p:spTgt spid="13375"/>
                                        </p:tgtEl>
                                        <p:attrNameLst>
                                          <p:attrName>ppt_w</p:attrName>
                                        </p:attrNameLst>
                                      </p:cBhvr>
                                      <p:tavLst>
                                        <p:tav tm="0">
                                          <p:val>
                                            <p:fltVal val="0"/>
                                          </p:val>
                                        </p:tav>
                                        <p:tav tm="100000">
                                          <p:val>
                                            <p:strVal val="#ppt_w"/>
                                          </p:val>
                                        </p:tav>
                                      </p:tavLst>
                                    </p:anim>
                                    <p:anim calcmode="lin" valueType="num">
                                      <p:cBhvr>
                                        <p:cTn id="323" dur="500" fill="hold"/>
                                        <p:tgtEl>
                                          <p:spTgt spid="13375"/>
                                        </p:tgtEl>
                                        <p:attrNameLst>
                                          <p:attrName>ppt_h</p:attrName>
                                        </p:attrNameLst>
                                      </p:cBhvr>
                                      <p:tavLst>
                                        <p:tav tm="0">
                                          <p:val>
                                            <p:fltVal val="0"/>
                                          </p:val>
                                        </p:tav>
                                        <p:tav tm="100000">
                                          <p:val>
                                            <p:strVal val="#ppt_h"/>
                                          </p:val>
                                        </p:tav>
                                      </p:tavLst>
                                    </p:anim>
                                    <p:animEffect transition="in" filter="fade">
                                      <p:cBhvr>
                                        <p:cTn id="324" dur="500"/>
                                        <p:tgtEl>
                                          <p:spTgt spid="13375"/>
                                        </p:tgtEl>
                                      </p:cBhvr>
                                    </p:animEffect>
                                  </p:childTnLst>
                                </p:cTn>
                              </p:par>
                              <p:par>
                                <p:cTn id="325" presetID="53" presetClass="entr" presetSubtype="16" fill="hold" nodeType="withEffect">
                                  <p:stCondLst>
                                    <p:cond delay="0"/>
                                  </p:stCondLst>
                                  <p:childTnLst>
                                    <p:set>
                                      <p:cBhvr>
                                        <p:cTn id="326" dur="1" fill="hold">
                                          <p:stCondLst>
                                            <p:cond delay="0"/>
                                          </p:stCondLst>
                                        </p:cTn>
                                        <p:tgtEl>
                                          <p:spTgt spid="13376"/>
                                        </p:tgtEl>
                                        <p:attrNameLst>
                                          <p:attrName>style.visibility</p:attrName>
                                        </p:attrNameLst>
                                      </p:cBhvr>
                                      <p:to>
                                        <p:strVal val="visible"/>
                                      </p:to>
                                    </p:set>
                                    <p:anim calcmode="lin" valueType="num">
                                      <p:cBhvr>
                                        <p:cTn id="327" dur="500" fill="hold"/>
                                        <p:tgtEl>
                                          <p:spTgt spid="13376"/>
                                        </p:tgtEl>
                                        <p:attrNameLst>
                                          <p:attrName>ppt_w</p:attrName>
                                        </p:attrNameLst>
                                      </p:cBhvr>
                                      <p:tavLst>
                                        <p:tav tm="0">
                                          <p:val>
                                            <p:fltVal val="0"/>
                                          </p:val>
                                        </p:tav>
                                        <p:tav tm="100000">
                                          <p:val>
                                            <p:strVal val="#ppt_w"/>
                                          </p:val>
                                        </p:tav>
                                      </p:tavLst>
                                    </p:anim>
                                    <p:anim calcmode="lin" valueType="num">
                                      <p:cBhvr>
                                        <p:cTn id="328" dur="500" fill="hold"/>
                                        <p:tgtEl>
                                          <p:spTgt spid="13376"/>
                                        </p:tgtEl>
                                        <p:attrNameLst>
                                          <p:attrName>ppt_h</p:attrName>
                                        </p:attrNameLst>
                                      </p:cBhvr>
                                      <p:tavLst>
                                        <p:tav tm="0">
                                          <p:val>
                                            <p:fltVal val="0"/>
                                          </p:val>
                                        </p:tav>
                                        <p:tav tm="100000">
                                          <p:val>
                                            <p:strVal val="#ppt_h"/>
                                          </p:val>
                                        </p:tav>
                                      </p:tavLst>
                                    </p:anim>
                                    <p:animEffect transition="in" filter="fade">
                                      <p:cBhvr>
                                        <p:cTn id="329" dur="500"/>
                                        <p:tgtEl>
                                          <p:spTgt spid="13376"/>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63"/>
                                        </p:tgtEl>
                                        <p:attrNameLst>
                                          <p:attrName>style.visibility</p:attrName>
                                        </p:attrNameLst>
                                      </p:cBhvr>
                                      <p:to>
                                        <p:strVal val="visible"/>
                                      </p:to>
                                    </p:set>
                                    <p:anim calcmode="lin" valueType="num">
                                      <p:cBhvr>
                                        <p:cTn id="332" dur="500" fill="hold"/>
                                        <p:tgtEl>
                                          <p:spTgt spid="63"/>
                                        </p:tgtEl>
                                        <p:attrNameLst>
                                          <p:attrName>ppt_w</p:attrName>
                                        </p:attrNameLst>
                                      </p:cBhvr>
                                      <p:tavLst>
                                        <p:tav tm="0">
                                          <p:val>
                                            <p:fltVal val="0"/>
                                          </p:val>
                                        </p:tav>
                                        <p:tav tm="100000">
                                          <p:val>
                                            <p:strVal val="#ppt_w"/>
                                          </p:val>
                                        </p:tav>
                                      </p:tavLst>
                                    </p:anim>
                                    <p:anim calcmode="lin" valueType="num">
                                      <p:cBhvr>
                                        <p:cTn id="333" dur="500" fill="hold"/>
                                        <p:tgtEl>
                                          <p:spTgt spid="63"/>
                                        </p:tgtEl>
                                        <p:attrNameLst>
                                          <p:attrName>ppt_h</p:attrName>
                                        </p:attrNameLst>
                                      </p:cBhvr>
                                      <p:tavLst>
                                        <p:tav tm="0">
                                          <p:val>
                                            <p:fltVal val="0"/>
                                          </p:val>
                                        </p:tav>
                                        <p:tav tm="100000">
                                          <p:val>
                                            <p:strVal val="#ppt_h"/>
                                          </p:val>
                                        </p:tav>
                                      </p:tavLst>
                                    </p:anim>
                                    <p:animEffect transition="in" filter="fade">
                                      <p:cBhvr>
                                        <p:cTn id="334" dur="500"/>
                                        <p:tgtEl>
                                          <p:spTgt spid="63"/>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13312"/>
                                        </p:tgtEl>
                                        <p:attrNameLst>
                                          <p:attrName>style.visibility</p:attrName>
                                        </p:attrNameLst>
                                      </p:cBhvr>
                                      <p:to>
                                        <p:strVal val="visible"/>
                                      </p:to>
                                    </p:set>
                                    <p:anim calcmode="lin" valueType="num">
                                      <p:cBhvr>
                                        <p:cTn id="337" dur="500" fill="hold"/>
                                        <p:tgtEl>
                                          <p:spTgt spid="13312"/>
                                        </p:tgtEl>
                                        <p:attrNameLst>
                                          <p:attrName>ppt_w</p:attrName>
                                        </p:attrNameLst>
                                      </p:cBhvr>
                                      <p:tavLst>
                                        <p:tav tm="0">
                                          <p:val>
                                            <p:fltVal val="0"/>
                                          </p:val>
                                        </p:tav>
                                        <p:tav tm="100000">
                                          <p:val>
                                            <p:strVal val="#ppt_w"/>
                                          </p:val>
                                        </p:tav>
                                      </p:tavLst>
                                    </p:anim>
                                    <p:anim calcmode="lin" valueType="num">
                                      <p:cBhvr>
                                        <p:cTn id="338" dur="500" fill="hold"/>
                                        <p:tgtEl>
                                          <p:spTgt spid="13312"/>
                                        </p:tgtEl>
                                        <p:attrNameLst>
                                          <p:attrName>ppt_h</p:attrName>
                                        </p:attrNameLst>
                                      </p:cBhvr>
                                      <p:tavLst>
                                        <p:tav tm="0">
                                          <p:val>
                                            <p:fltVal val="0"/>
                                          </p:val>
                                        </p:tav>
                                        <p:tav tm="100000">
                                          <p:val>
                                            <p:strVal val="#ppt_h"/>
                                          </p:val>
                                        </p:tav>
                                      </p:tavLst>
                                    </p:anim>
                                    <p:animEffect transition="in" filter="fade">
                                      <p:cBhvr>
                                        <p:cTn id="339" dur="500"/>
                                        <p:tgtEl>
                                          <p:spTgt spid="13312"/>
                                        </p:tgtEl>
                                      </p:cBhvr>
                                    </p:animEffect>
                                  </p:childTnLst>
                                </p:cTn>
                              </p:par>
                              <p:par>
                                <p:cTn id="340" presetID="53" presetClass="entr" presetSubtype="16" fill="hold" nodeType="withEffect">
                                  <p:stCondLst>
                                    <p:cond delay="0"/>
                                  </p:stCondLst>
                                  <p:childTnLst>
                                    <p:set>
                                      <p:cBhvr>
                                        <p:cTn id="341" dur="1" fill="hold">
                                          <p:stCondLst>
                                            <p:cond delay="0"/>
                                          </p:stCondLst>
                                        </p:cTn>
                                        <p:tgtEl>
                                          <p:spTgt spid="13379"/>
                                        </p:tgtEl>
                                        <p:attrNameLst>
                                          <p:attrName>style.visibility</p:attrName>
                                        </p:attrNameLst>
                                      </p:cBhvr>
                                      <p:to>
                                        <p:strVal val="visible"/>
                                      </p:to>
                                    </p:set>
                                    <p:anim calcmode="lin" valueType="num">
                                      <p:cBhvr>
                                        <p:cTn id="342" dur="500" fill="hold"/>
                                        <p:tgtEl>
                                          <p:spTgt spid="13379"/>
                                        </p:tgtEl>
                                        <p:attrNameLst>
                                          <p:attrName>ppt_w</p:attrName>
                                        </p:attrNameLst>
                                      </p:cBhvr>
                                      <p:tavLst>
                                        <p:tav tm="0">
                                          <p:val>
                                            <p:fltVal val="0"/>
                                          </p:val>
                                        </p:tav>
                                        <p:tav tm="100000">
                                          <p:val>
                                            <p:strVal val="#ppt_w"/>
                                          </p:val>
                                        </p:tav>
                                      </p:tavLst>
                                    </p:anim>
                                    <p:anim calcmode="lin" valueType="num">
                                      <p:cBhvr>
                                        <p:cTn id="343" dur="500" fill="hold"/>
                                        <p:tgtEl>
                                          <p:spTgt spid="13379"/>
                                        </p:tgtEl>
                                        <p:attrNameLst>
                                          <p:attrName>ppt_h</p:attrName>
                                        </p:attrNameLst>
                                      </p:cBhvr>
                                      <p:tavLst>
                                        <p:tav tm="0">
                                          <p:val>
                                            <p:fltVal val="0"/>
                                          </p:val>
                                        </p:tav>
                                        <p:tav tm="100000">
                                          <p:val>
                                            <p:strVal val="#ppt_h"/>
                                          </p:val>
                                        </p:tav>
                                      </p:tavLst>
                                    </p:anim>
                                    <p:animEffect transition="in" filter="fade">
                                      <p:cBhvr>
                                        <p:cTn id="344" dur="500"/>
                                        <p:tgtEl>
                                          <p:spTgt spid="13379"/>
                                        </p:tgtEl>
                                      </p:cBhvr>
                                    </p:animEffect>
                                  </p:childTnLst>
                                </p:cTn>
                              </p:par>
                              <p:par>
                                <p:cTn id="345" presetID="53" presetClass="entr" presetSubtype="16" fill="hold" nodeType="withEffect">
                                  <p:stCondLst>
                                    <p:cond delay="0"/>
                                  </p:stCondLst>
                                  <p:childTnLst>
                                    <p:set>
                                      <p:cBhvr>
                                        <p:cTn id="346" dur="1" fill="hold">
                                          <p:stCondLst>
                                            <p:cond delay="0"/>
                                          </p:stCondLst>
                                        </p:cTn>
                                        <p:tgtEl>
                                          <p:spTgt spid="13380"/>
                                        </p:tgtEl>
                                        <p:attrNameLst>
                                          <p:attrName>style.visibility</p:attrName>
                                        </p:attrNameLst>
                                      </p:cBhvr>
                                      <p:to>
                                        <p:strVal val="visible"/>
                                      </p:to>
                                    </p:set>
                                    <p:anim calcmode="lin" valueType="num">
                                      <p:cBhvr>
                                        <p:cTn id="347" dur="500" fill="hold"/>
                                        <p:tgtEl>
                                          <p:spTgt spid="13380"/>
                                        </p:tgtEl>
                                        <p:attrNameLst>
                                          <p:attrName>ppt_w</p:attrName>
                                        </p:attrNameLst>
                                      </p:cBhvr>
                                      <p:tavLst>
                                        <p:tav tm="0">
                                          <p:val>
                                            <p:fltVal val="0"/>
                                          </p:val>
                                        </p:tav>
                                        <p:tav tm="100000">
                                          <p:val>
                                            <p:strVal val="#ppt_w"/>
                                          </p:val>
                                        </p:tav>
                                      </p:tavLst>
                                    </p:anim>
                                    <p:anim calcmode="lin" valueType="num">
                                      <p:cBhvr>
                                        <p:cTn id="348" dur="500" fill="hold"/>
                                        <p:tgtEl>
                                          <p:spTgt spid="13380"/>
                                        </p:tgtEl>
                                        <p:attrNameLst>
                                          <p:attrName>ppt_h</p:attrName>
                                        </p:attrNameLst>
                                      </p:cBhvr>
                                      <p:tavLst>
                                        <p:tav tm="0">
                                          <p:val>
                                            <p:fltVal val="0"/>
                                          </p:val>
                                        </p:tav>
                                        <p:tav tm="100000">
                                          <p:val>
                                            <p:strVal val="#ppt_h"/>
                                          </p:val>
                                        </p:tav>
                                      </p:tavLst>
                                    </p:anim>
                                    <p:animEffect transition="in" filter="fade">
                                      <p:cBhvr>
                                        <p:cTn id="349" dur="500"/>
                                        <p:tgtEl>
                                          <p:spTgt spid="13380"/>
                                        </p:tgtEl>
                                      </p:cBhvr>
                                    </p:animEffect>
                                  </p:childTnLst>
                                </p:cTn>
                              </p:par>
                              <p:par>
                                <p:cTn id="350" presetID="53" presetClass="entr" presetSubtype="16" fill="hold" nodeType="withEffect">
                                  <p:stCondLst>
                                    <p:cond delay="0"/>
                                  </p:stCondLst>
                                  <p:childTnLst>
                                    <p:set>
                                      <p:cBhvr>
                                        <p:cTn id="351" dur="1" fill="hold">
                                          <p:stCondLst>
                                            <p:cond delay="0"/>
                                          </p:stCondLst>
                                        </p:cTn>
                                        <p:tgtEl>
                                          <p:spTgt spid="13381"/>
                                        </p:tgtEl>
                                        <p:attrNameLst>
                                          <p:attrName>style.visibility</p:attrName>
                                        </p:attrNameLst>
                                      </p:cBhvr>
                                      <p:to>
                                        <p:strVal val="visible"/>
                                      </p:to>
                                    </p:set>
                                    <p:anim calcmode="lin" valueType="num">
                                      <p:cBhvr>
                                        <p:cTn id="352" dur="500" fill="hold"/>
                                        <p:tgtEl>
                                          <p:spTgt spid="13381"/>
                                        </p:tgtEl>
                                        <p:attrNameLst>
                                          <p:attrName>ppt_w</p:attrName>
                                        </p:attrNameLst>
                                      </p:cBhvr>
                                      <p:tavLst>
                                        <p:tav tm="0">
                                          <p:val>
                                            <p:fltVal val="0"/>
                                          </p:val>
                                        </p:tav>
                                        <p:tav tm="100000">
                                          <p:val>
                                            <p:strVal val="#ppt_w"/>
                                          </p:val>
                                        </p:tav>
                                      </p:tavLst>
                                    </p:anim>
                                    <p:anim calcmode="lin" valueType="num">
                                      <p:cBhvr>
                                        <p:cTn id="353" dur="500" fill="hold"/>
                                        <p:tgtEl>
                                          <p:spTgt spid="13381"/>
                                        </p:tgtEl>
                                        <p:attrNameLst>
                                          <p:attrName>ppt_h</p:attrName>
                                        </p:attrNameLst>
                                      </p:cBhvr>
                                      <p:tavLst>
                                        <p:tav tm="0">
                                          <p:val>
                                            <p:fltVal val="0"/>
                                          </p:val>
                                        </p:tav>
                                        <p:tav tm="100000">
                                          <p:val>
                                            <p:strVal val="#ppt_h"/>
                                          </p:val>
                                        </p:tav>
                                      </p:tavLst>
                                    </p:anim>
                                    <p:animEffect transition="in" filter="fade">
                                      <p:cBhvr>
                                        <p:cTn id="354" dur="500"/>
                                        <p:tgtEl>
                                          <p:spTgt spid="13381"/>
                                        </p:tgtEl>
                                      </p:cBhvr>
                                    </p:animEffect>
                                  </p:childTnLst>
                                </p:cTn>
                              </p:par>
                              <p:par>
                                <p:cTn id="355" presetID="53" presetClass="entr" presetSubtype="16" fill="hold" grpId="0" nodeType="withEffect">
                                  <p:stCondLst>
                                    <p:cond delay="0"/>
                                  </p:stCondLst>
                                  <p:childTnLst>
                                    <p:set>
                                      <p:cBhvr>
                                        <p:cTn id="356" dur="1" fill="hold">
                                          <p:stCondLst>
                                            <p:cond delay="0"/>
                                          </p:stCondLst>
                                        </p:cTn>
                                        <p:tgtEl>
                                          <p:spTgt spid="13313"/>
                                        </p:tgtEl>
                                        <p:attrNameLst>
                                          <p:attrName>style.visibility</p:attrName>
                                        </p:attrNameLst>
                                      </p:cBhvr>
                                      <p:to>
                                        <p:strVal val="visible"/>
                                      </p:to>
                                    </p:set>
                                    <p:anim calcmode="lin" valueType="num">
                                      <p:cBhvr>
                                        <p:cTn id="357" dur="500" fill="hold"/>
                                        <p:tgtEl>
                                          <p:spTgt spid="13313"/>
                                        </p:tgtEl>
                                        <p:attrNameLst>
                                          <p:attrName>ppt_w</p:attrName>
                                        </p:attrNameLst>
                                      </p:cBhvr>
                                      <p:tavLst>
                                        <p:tav tm="0">
                                          <p:val>
                                            <p:fltVal val="0"/>
                                          </p:val>
                                        </p:tav>
                                        <p:tav tm="100000">
                                          <p:val>
                                            <p:strVal val="#ppt_w"/>
                                          </p:val>
                                        </p:tav>
                                      </p:tavLst>
                                    </p:anim>
                                    <p:anim calcmode="lin" valueType="num">
                                      <p:cBhvr>
                                        <p:cTn id="358" dur="500" fill="hold"/>
                                        <p:tgtEl>
                                          <p:spTgt spid="13313"/>
                                        </p:tgtEl>
                                        <p:attrNameLst>
                                          <p:attrName>ppt_h</p:attrName>
                                        </p:attrNameLst>
                                      </p:cBhvr>
                                      <p:tavLst>
                                        <p:tav tm="0">
                                          <p:val>
                                            <p:fltVal val="0"/>
                                          </p:val>
                                        </p:tav>
                                        <p:tav tm="100000">
                                          <p:val>
                                            <p:strVal val="#ppt_h"/>
                                          </p:val>
                                        </p:tav>
                                      </p:tavLst>
                                    </p:anim>
                                    <p:animEffect transition="in" filter="fade">
                                      <p:cBhvr>
                                        <p:cTn id="359" dur="500"/>
                                        <p:tgtEl>
                                          <p:spTgt spid="13313"/>
                                        </p:tgtEl>
                                      </p:cBhvr>
                                    </p:animEffect>
                                  </p:childTnLst>
                                </p:cTn>
                              </p:par>
                              <p:par>
                                <p:cTn id="360" presetID="53" presetClass="entr" presetSubtype="16" fill="hold" nodeType="withEffect">
                                  <p:stCondLst>
                                    <p:cond delay="0"/>
                                  </p:stCondLst>
                                  <p:childTnLst>
                                    <p:set>
                                      <p:cBhvr>
                                        <p:cTn id="361" dur="1" fill="hold">
                                          <p:stCondLst>
                                            <p:cond delay="0"/>
                                          </p:stCondLst>
                                        </p:cTn>
                                        <p:tgtEl>
                                          <p:spTgt spid="13383"/>
                                        </p:tgtEl>
                                        <p:attrNameLst>
                                          <p:attrName>style.visibility</p:attrName>
                                        </p:attrNameLst>
                                      </p:cBhvr>
                                      <p:to>
                                        <p:strVal val="visible"/>
                                      </p:to>
                                    </p:set>
                                    <p:anim calcmode="lin" valueType="num">
                                      <p:cBhvr>
                                        <p:cTn id="362" dur="500" fill="hold"/>
                                        <p:tgtEl>
                                          <p:spTgt spid="13383"/>
                                        </p:tgtEl>
                                        <p:attrNameLst>
                                          <p:attrName>ppt_w</p:attrName>
                                        </p:attrNameLst>
                                      </p:cBhvr>
                                      <p:tavLst>
                                        <p:tav tm="0">
                                          <p:val>
                                            <p:fltVal val="0"/>
                                          </p:val>
                                        </p:tav>
                                        <p:tav tm="100000">
                                          <p:val>
                                            <p:strVal val="#ppt_w"/>
                                          </p:val>
                                        </p:tav>
                                      </p:tavLst>
                                    </p:anim>
                                    <p:anim calcmode="lin" valueType="num">
                                      <p:cBhvr>
                                        <p:cTn id="363" dur="500" fill="hold"/>
                                        <p:tgtEl>
                                          <p:spTgt spid="13383"/>
                                        </p:tgtEl>
                                        <p:attrNameLst>
                                          <p:attrName>ppt_h</p:attrName>
                                        </p:attrNameLst>
                                      </p:cBhvr>
                                      <p:tavLst>
                                        <p:tav tm="0">
                                          <p:val>
                                            <p:fltVal val="0"/>
                                          </p:val>
                                        </p:tav>
                                        <p:tav tm="100000">
                                          <p:val>
                                            <p:strVal val="#ppt_h"/>
                                          </p:val>
                                        </p:tav>
                                      </p:tavLst>
                                    </p:anim>
                                    <p:animEffect transition="in" filter="fade">
                                      <p:cBhvr>
                                        <p:cTn id="364" dur="500"/>
                                        <p:tgtEl>
                                          <p:spTgt spid="13383"/>
                                        </p:tgtEl>
                                      </p:cBhvr>
                                    </p:animEffect>
                                  </p:childTnLst>
                                </p:cTn>
                              </p:par>
                              <p:par>
                                <p:cTn id="365" presetID="53" presetClass="entr" presetSubtype="16" fill="hold" nodeType="withEffect">
                                  <p:stCondLst>
                                    <p:cond delay="0"/>
                                  </p:stCondLst>
                                  <p:childTnLst>
                                    <p:set>
                                      <p:cBhvr>
                                        <p:cTn id="366" dur="1" fill="hold">
                                          <p:stCondLst>
                                            <p:cond delay="0"/>
                                          </p:stCondLst>
                                        </p:cTn>
                                        <p:tgtEl>
                                          <p:spTgt spid="13384"/>
                                        </p:tgtEl>
                                        <p:attrNameLst>
                                          <p:attrName>style.visibility</p:attrName>
                                        </p:attrNameLst>
                                      </p:cBhvr>
                                      <p:to>
                                        <p:strVal val="visible"/>
                                      </p:to>
                                    </p:set>
                                    <p:anim calcmode="lin" valueType="num">
                                      <p:cBhvr>
                                        <p:cTn id="367" dur="500" fill="hold"/>
                                        <p:tgtEl>
                                          <p:spTgt spid="13384"/>
                                        </p:tgtEl>
                                        <p:attrNameLst>
                                          <p:attrName>ppt_w</p:attrName>
                                        </p:attrNameLst>
                                      </p:cBhvr>
                                      <p:tavLst>
                                        <p:tav tm="0">
                                          <p:val>
                                            <p:fltVal val="0"/>
                                          </p:val>
                                        </p:tav>
                                        <p:tav tm="100000">
                                          <p:val>
                                            <p:strVal val="#ppt_w"/>
                                          </p:val>
                                        </p:tav>
                                      </p:tavLst>
                                    </p:anim>
                                    <p:anim calcmode="lin" valueType="num">
                                      <p:cBhvr>
                                        <p:cTn id="368" dur="500" fill="hold"/>
                                        <p:tgtEl>
                                          <p:spTgt spid="13384"/>
                                        </p:tgtEl>
                                        <p:attrNameLst>
                                          <p:attrName>ppt_h</p:attrName>
                                        </p:attrNameLst>
                                      </p:cBhvr>
                                      <p:tavLst>
                                        <p:tav tm="0">
                                          <p:val>
                                            <p:fltVal val="0"/>
                                          </p:val>
                                        </p:tav>
                                        <p:tav tm="100000">
                                          <p:val>
                                            <p:strVal val="#ppt_h"/>
                                          </p:val>
                                        </p:tav>
                                      </p:tavLst>
                                    </p:anim>
                                    <p:animEffect transition="in" filter="fade">
                                      <p:cBhvr>
                                        <p:cTn id="369" dur="500"/>
                                        <p:tgtEl>
                                          <p:spTgt spid="13384"/>
                                        </p:tgtEl>
                                      </p:cBhvr>
                                    </p:animEffect>
                                  </p:childTnLst>
                                </p:cTn>
                              </p:par>
                              <p:par>
                                <p:cTn id="370" presetID="53" presetClass="entr" presetSubtype="16" fill="hold" grpId="0" nodeType="withEffect">
                                  <p:stCondLst>
                                    <p:cond delay="0"/>
                                  </p:stCondLst>
                                  <p:childTnLst>
                                    <p:set>
                                      <p:cBhvr>
                                        <p:cTn id="371" dur="1" fill="hold">
                                          <p:stCondLst>
                                            <p:cond delay="0"/>
                                          </p:stCondLst>
                                        </p:cTn>
                                        <p:tgtEl>
                                          <p:spTgt spid="13314"/>
                                        </p:tgtEl>
                                        <p:attrNameLst>
                                          <p:attrName>style.visibility</p:attrName>
                                        </p:attrNameLst>
                                      </p:cBhvr>
                                      <p:to>
                                        <p:strVal val="visible"/>
                                      </p:to>
                                    </p:set>
                                    <p:anim calcmode="lin" valueType="num">
                                      <p:cBhvr>
                                        <p:cTn id="372" dur="500" fill="hold"/>
                                        <p:tgtEl>
                                          <p:spTgt spid="13314"/>
                                        </p:tgtEl>
                                        <p:attrNameLst>
                                          <p:attrName>ppt_w</p:attrName>
                                        </p:attrNameLst>
                                      </p:cBhvr>
                                      <p:tavLst>
                                        <p:tav tm="0">
                                          <p:val>
                                            <p:fltVal val="0"/>
                                          </p:val>
                                        </p:tav>
                                        <p:tav tm="100000">
                                          <p:val>
                                            <p:strVal val="#ppt_w"/>
                                          </p:val>
                                        </p:tav>
                                      </p:tavLst>
                                    </p:anim>
                                    <p:anim calcmode="lin" valueType="num">
                                      <p:cBhvr>
                                        <p:cTn id="373" dur="500" fill="hold"/>
                                        <p:tgtEl>
                                          <p:spTgt spid="13314"/>
                                        </p:tgtEl>
                                        <p:attrNameLst>
                                          <p:attrName>ppt_h</p:attrName>
                                        </p:attrNameLst>
                                      </p:cBhvr>
                                      <p:tavLst>
                                        <p:tav tm="0">
                                          <p:val>
                                            <p:fltVal val="0"/>
                                          </p:val>
                                        </p:tav>
                                        <p:tav tm="100000">
                                          <p:val>
                                            <p:strVal val="#ppt_h"/>
                                          </p:val>
                                        </p:tav>
                                      </p:tavLst>
                                    </p:anim>
                                    <p:animEffect transition="in" filter="fade">
                                      <p:cBhvr>
                                        <p:cTn id="374" dur="500"/>
                                        <p:tgtEl>
                                          <p:spTgt spid="13314"/>
                                        </p:tgtEl>
                                      </p:cBhvr>
                                    </p:animEffect>
                                  </p:childTnLst>
                                </p:cTn>
                              </p:par>
                              <p:par>
                                <p:cTn id="375" presetID="53" presetClass="entr" presetSubtype="16" fill="hold" nodeType="withEffect">
                                  <p:stCondLst>
                                    <p:cond delay="0"/>
                                  </p:stCondLst>
                                  <p:childTnLst>
                                    <p:set>
                                      <p:cBhvr>
                                        <p:cTn id="376" dur="1" fill="hold">
                                          <p:stCondLst>
                                            <p:cond delay="0"/>
                                          </p:stCondLst>
                                        </p:cTn>
                                        <p:tgtEl>
                                          <p:spTgt spid="13386"/>
                                        </p:tgtEl>
                                        <p:attrNameLst>
                                          <p:attrName>style.visibility</p:attrName>
                                        </p:attrNameLst>
                                      </p:cBhvr>
                                      <p:to>
                                        <p:strVal val="visible"/>
                                      </p:to>
                                    </p:set>
                                    <p:anim calcmode="lin" valueType="num">
                                      <p:cBhvr>
                                        <p:cTn id="377" dur="500" fill="hold"/>
                                        <p:tgtEl>
                                          <p:spTgt spid="13386"/>
                                        </p:tgtEl>
                                        <p:attrNameLst>
                                          <p:attrName>ppt_w</p:attrName>
                                        </p:attrNameLst>
                                      </p:cBhvr>
                                      <p:tavLst>
                                        <p:tav tm="0">
                                          <p:val>
                                            <p:fltVal val="0"/>
                                          </p:val>
                                        </p:tav>
                                        <p:tav tm="100000">
                                          <p:val>
                                            <p:strVal val="#ppt_w"/>
                                          </p:val>
                                        </p:tav>
                                      </p:tavLst>
                                    </p:anim>
                                    <p:anim calcmode="lin" valueType="num">
                                      <p:cBhvr>
                                        <p:cTn id="378" dur="500" fill="hold"/>
                                        <p:tgtEl>
                                          <p:spTgt spid="13386"/>
                                        </p:tgtEl>
                                        <p:attrNameLst>
                                          <p:attrName>ppt_h</p:attrName>
                                        </p:attrNameLst>
                                      </p:cBhvr>
                                      <p:tavLst>
                                        <p:tav tm="0">
                                          <p:val>
                                            <p:fltVal val="0"/>
                                          </p:val>
                                        </p:tav>
                                        <p:tav tm="100000">
                                          <p:val>
                                            <p:strVal val="#ppt_h"/>
                                          </p:val>
                                        </p:tav>
                                      </p:tavLst>
                                    </p:anim>
                                    <p:animEffect transition="in" filter="fade">
                                      <p:cBhvr>
                                        <p:cTn id="379" dur="500"/>
                                        <p:tgtEl>
                                          <p:spTgt spid="13386"/>
                                        </p:tgtEl>
                                      </p:cBhvr>
                                    </p:animEffect>
                                  </p:childTnLst>
                                </p:cTn>
                              </p:par>
                              <p:par>
                                <p:cTn id="380" presetID="53" presetClass="entr" presetSubtype="16" fill="hold" nodeType="withEffect">
                                  <p:stCondLst>
                                    <p:cond delay="0"/>
                                  </p:stCondLst>
                                  <p:childTnLst>
                                    <p:set>
                                      <p:cBhvr>
                                        <p:cTn id="381" dur="1" fill="hold">
                                          <p:stCondLst>
                                            <p:cond delay="0"/>
                                          </p:stCondLst>
                                        </p:cTn>
                                        <p:tgtEl>
                                          <p:spTgt spid="13387"/>
                                        </p:tgtEl>
                                        <p:attrNameLst>
                                          <p:attrName>style.visibility</p:attrName>
                                        </p:attrNameLst>
                                      </p:cBhvr>
                                      <p:to>
                                        <p:strVal val="visible"/>
                                      </p:to>
                                    </p:set>
                                    <p:anim calcmode="lin" valueType="num">
                                      <p:cBhvr>
                                        <p:cTn id="382" dur="500" fill="hold"/>
                                        <p:tgtEl>
                                          <p:spTgt spid="13387"/>
                                        </p:tgtEl>
                                        <p:attrNameLst>
                                          <p:attrName>ppt_w</p:attrName>
                                        </p:attrNameLst>
                                      </p:cBhvr>
                                      <p:tavLst>
                                        <p:tav tm="0">
                                          <p:val>
                                            <p:fltVal val="0"/>
                                          </p:val>
                                        </p:tav>
                                        <p:tav tm="100000">
                                          <p:val>
                                            <p:strVal val="#ppt_w"/>
                                          </p:val>
                                        </p:tav>
                                      </p:tavLst>
                                    </p:anim>
                                    <p:anim calcmode="lin" valueType="num">
                                      <p:cBhvr>
                                        <p:cTn id="383" dur="500" fill="hold"/>
                                        <p:tgtEl>
                                          <p:spTgt spid="13387"/>
                                        </p:tgtEl>
                                        <p:attrNameLst>
                                          <p:attrName>ppt_h</p:attrName>
                                        </p:attrNameLst>
                                      </p:cBhvr>
                                      <p:tavLst>
                                        <p:tav tm="0">
                                          <p:val>
                                            <p:fltVal val="0"/>
                                          </p:val>
                                        </p:tav>
                                        <p:tav tm="100000">
                                          <p:val>
                                            <p:strVal val="#ppt_h"/>
                                          </p:val>
                                        </p:tav>
                                      </p:tavLst>
                                    </p:anim>
                                    <p:animEffect transition="in" filter="fade">
                                      <p:cBhvr>
                                        <p:cTn id="384" dur="500"/>
                                        <p:tgtEl>
                                          <p:spTgt spid="13387"/>
                                        </p:tgtEl>
                                      </p:cBhvr>
                                    </p:animEffect>
                                  </p:childTnLst>
                                </p:cTn>
                              </p:par>
                              <p:par>
                                <p:cTn id="385" presetID="53" presetClass="entr" presetSubtype="16" fill="hold" nodeType="withEffect">
                                  <p:stCondLst>
                                    <p:cond delay="0"/>
                                  </p:stCondLst>
                                  <p:childTnLst>
                                    <p:set>
                                      <p:cBhvr>
                                        <p:cTn id="386" dur="1" fill="hold">
                                          <p:stCondLst>
                                            <p:cond delay="0"/>
                                          </p:stCondLst>
                                        </p:cTn>
                                        <p:tgtEl>
                                          <p:spTgt spid="13388"/>
                                        </p:tgtEl>
                                        <p:attrNameLst>
                                          <p:attrName>style.visibility</p:attrName>
                                        </p:attrNameLst>
                                      </p:cBhvr>
                                      <p:to>
                                        <p:strVal val="visible"/>
                                      </p:to>
                                    </p:set>
                                    <p:anim calcmode="lin" valueType="num">
                                      <p:cBhvr>
                                        <p:cTn id="387" dur="500" fill="hold"/>
                                        <p:tgtEl>
                                          <p:spTgt spid="13388"/>
                                        </p:tgtEl>
                                        <p:attrNameLst>
                                          <p:attrName>ppt_w</p:attrName>
                                        </p:attrNameLst>
                                      </p:cBhvr>
                                      <p:tavLst>
                                        <p:tav tm="0">
                                          <p:val>
                                            <p:fltVal val="0"/>
                                          </p:val>
                                        </p:tav>
                                        <p:tav tm="100000">
                                          <p:val>
                                            <p:strVal val="#ppt_w"/>
                                          </p:val>
                                        </p:tav>
                                      </p:tavLst>
                                    </p:anim>
                                    <p:anim calcmode="lin" valueType="num">
                                      <p:cBhvr>
                                        <p:cTn id="388" dur="500" fill="hold"/>
                                        <p:tgtEl>
                                          <p:spTgt spid="13388"/>
                                        </p:tgtEl>
                                        <p:attrNameLst>
                                          <p:attrName>ppt_h</p:attrName>
                                        </p:attrNameLst>
                                      </p:cBhvr>
                                      <p:tavLst>
                                        <p:tav tm="0">
                                          <p:val>
                                            <p:fltVal val="0"/>
                                          </p:val>
                                        </p:tav>
                                        <p:tav tm="100000">
                                          <p:val>
                                            <p:strVal val="#ppt_h"/>
                                          </p:val>
                                        </p:tav>
                                      </p:tavLst>
                                    </p:anim>
                                    <p:animEffect transition="in" filter="fade">
                                      <p:cBhvr>
                                        <p:cTn id="389" dur="500"/>
                                        <p:tgtEl>
                                          <p:spTgt spid="13388"/>
                                        </p:tgtEl>
                                      </p:cBhvr>
                                    </p:animEffect>
                                  </p:childTnLst>
                                </p:cTn>
                              </p:par>
                              <p:par>
                                <p:cTn id="390" presetID="53" presetClass="entr" presetSubtype="16" fill="hold" nodeType="withEffect">
                                  <p:stCondLst>
                                    <p:cond delay="0"/>
                                  </p:stCondLst>
                                  <p:childTnLst>
                                    <p:set>
                                      <p:cBhvr>
                                        <p:cTn id="391" dur="1" fill="hold">
                                          <p:stCondLst>
                                            <p:cond delay="0"/>
                                          </p:stCondLst>
                                        </p:cTn>
                                        <p:tgtEl>
                                          <p:spTgt spid="13389"/>
                                        </p:tgtEl>
                                        <p:attrNameLst>
                                          <p:attrName>style.visibility</p:attrName>
                                        </p:attrNameLst>
                                      </p:cBhvr>
                                      <p:to>
                                        <p:strVal val="visible"/>
                                      </p:to>
                                    </p:set>
                                    <p:anim calcmode="lin" valueType="num">
                                      <p:cBhvr>
                                        <p:cTn id="392" dur="500" fill="hold"/>
                                        <p:tgtEl>
                                          <p:spTgt spid="13389"/>
                                        </p:tgtEl>
                                        <p:attrNameLst>
                                          <p:attrName>ppt_w</p:attrName>
                                        </p:attrNameLst>
                                      </p:cBhvr>
                                      <p:tavLst>
                                        <p:tav tm="0">
                                          <p:val>
                                            <p:fltVal val="0"/>
                                          </p:val>
                                        </p:tav>
                                        <p:tav tm="100000">
                                          <p:val>
                                            <p:strVal val="#ppt_w"/>
                                          </p:val>
                                        </p:tav>
                                      </p:tavLst>
                                    </p:anim>
                                    <p:anim calcmode="lin" valueType="num">
                                      <p:cBhvr>
                                        <p:cTn id="393" dur="500" fill="hold"/>
                                        <p:tgtEl>
                                          <p:spTgt spid="13389"/>
                                        </p:tgtEl>
                                        <p:attrNameLst>
                                          <p:attrName>ppt_h</p:attrName>
                                        </p:attrNameLst>
                                      </p:cBhvr>
                                      <p:tavLst>
                                        <p:tav tm="0">
                                          <p:val>
                                            <p:fltVal val="0"/>
                                          </p:val>
                                        </p:tav>
                                        <p:tav tm="100000">
                                          <p:val>
                                            <p:strVal val="#ppt_h"/>
                                          </p:val>
                                        </p:tav>
                                      </p:tavLst>
                                    </p:anim>
                                    <p:animEffect transition="in" filter="fade">
                                      <p:cBhvr>
                                        <p:cTn id="394" dur="500"/>
                                        <p:tgtEl>
                                          <p:spTgt spid="13389"/>
                                        </p:tgtEl>
                                      </p:cBhvr>
                                    </p:animEffect>
                                  </p:childTnLst>
                                </p:cTn>
                              </p:par>
                              <p:par>
                                <p:cTn id="395" presetID="53" presetClass="entr" presetSubtype="16" fill="hold" grpId="0" nodeType="withEffect">
                                  <p:stCondLst>
                                    <p:cond delay="0"/>
                                  </p:stCondLst>
                                  <p:childTnLst>
                                    <p:set>
                                      <p:cBhvr>
                                        <p:cTn id="396" dur="1" fill="hold">
                                          <p:stCondLst>
                                            <p:cond delay="0"/>
                                          </p:stCondLst>
                                        </p:cTn>
                                        <p:tgtEl>
                                          <p:spTgt spid="13317"/>
                                        </p:tgtEl>
                                        <p:attrNameLst>
                                          <p:attrName>style.visibility</p:attrName>
                                        </p:attrNameLst>
                                      </p:cBhvr>
                                      <p:to>
                                        <p:strVal val="visible"/>
                                      </p:to>
                                    </p:set>
                                    <p:anim calcmode="lin" valueType="num">
                                      <p:cBhvr>
                                        <p:cTn id="397" dur="500" fill="hold"/>
                                        <p:tgtEl>
                                          <p:spTgt spid="13317"/>
                                        </p:tgtEl>
                                        <p:attrNameLst>
                                          <p:attrName>ppt_w</p:attrName>
                                        </p:attrNameLst>
                                      </p:cBhvr>
                                      <p:tavLst>
                                        <p:tav tm="0">
                                          <p:val>
                                            <p:fltVal val="0"/>
                                          </p:val>
                                        </p:tav>
                                        <p:tav tm="100000">
                                          <p:val>
                                            <p:strVal val="#ppt_w"/>
                                          </p:val>
                                        </p:tav>
                                      </p:tavLst>
                                    </p:anim>
                                    <p:anim calcmode="lin" valueType="num">
                                      <p:cBhvr>
                                        <p:cTn id="398" dur="500" fill="hold"/>
                                        <p:tgtEl>
                                          <p:spTgt spid="13317"/>
                                        </p:tgtEl>
                                        <p:attrNameLst>
                                          <p:attrName>ppt_h</p:attrName>
                                        </p:attrNameLst>
                                      </p:cBhvr>
                                      <p:tavLst>
                                        <p:tav tm="0">
                                          <p:val>
                                            <p:fltVal val="0"/>
                                          </p:val>
                                        </p:tav>
                                        <p:tav tm="100000">
                                          <p:val>
                                            <p:strVal val="#ppt_h"/>
                                          </p:val>
                                        </p:tav>
                                      </p:tavLst>
                                    </p:anim>
                                    <p:animEffect transition="in" filter="fade">
                                      <p:cBhvr>
                                        <p:cTn id="399" dur="500"/>
                                        <p:tgtEl>
                                          <p:spTgt spid="13317"/>
                                        </p:tgtEl>
                                      </p:cBhvr>
                                    </p:animEffect>
                                  </p:childTnLst>
                                </p:cTn>
                              </p:par>
                              <p:par>
                                <p:cTn id="400" presetID="53" presetClass="entr" presetSubtype="16" fill="hold" nodeType="withEffect">
                                  <p:stCondLst>
                                    <p:cond delay="0"/>
                                  </p:stCondLst>
                                  <p:childTnLst>
                                    <p:set>
                                      <p:cBhvr>
                                        <p:cTn id="401" dur="1" fill="hold">
                                          <p:stCondLst>
                                            <p:cond delay="0"/>
                                          </p:stCondLst>
                                        </p:cTn>
                                        <p:tgtEl>
                                          <p:spTgt spid="13391"/>
                                        </p:tgtEl>
                                        <p:attrNameLst>
                                          <p:attrName>style.visibility</p:attrName>
                                        </p:attrNameLst>
                                      </p:cBhvr>
                                      <p:to>
                                        <p:strVal val="visible"/>
                                      </p:to>
                                    </p:set>
                                    <p:anim calcmode="lin" valueType="num">
                                      <p:cBhvr>
                                        <p:cTn id="402" dur="500" fill="hold"/>
                                        <p:tgtEl>
                                          <p:spTgt spid="13391"/>
                                        </p:tgtEl>
                                        <p:attrNameLst>
                                          <p:attrName>ppt_w</p:attrName>
                                        </p:attrNameLst>
                                      </p:cBhvr>
                                      <p:tavLst>
                                        <p:tav tm="0">
                                          <p:val>
                                            <p:fltVal val="0"/>
                                          </p:val>
                                        </p:tav>
                                        <p:tav tm="100000">
                                          <p:val>
                                            <p:strVal val="#ppt_w"/>
                                          </p:val>
                                        </p:tav>
                                      </p:tavLst>
                                    </p:anim>
                                    <p:anim calcmode="lin" valueType="num">
                                      <p:cBhvr>
                                        <p:cTn id="403" dur="500" fill="hold"/>
                                        <p:tgtEl>
                                          <p:spTgt spid="13391"/>
                                        </p:tgtEl>
                                        <p:attrNameLst>
                                          <p:attrName>ppt_h</p:attrName>
                                        </p:attrNameLst>
                                      </p:cBhvr>
                                      <p:tavLst>
                                        <p:tav tm="0">
                                          <p:val>
                                            <p:fltVal val="0"/>
                                          </p:val>
                                        </p:tav>
                                        <p:tav tm="100000">
                                          <p:val>
                                            <p:strVal val="#ppt_h"/>
                                          </p:val>
                                        </p:tav>
                                      </p:tavLst>
                                    </p:anim>
                                    <p:animEffect transition="in" filter="fade">
                                      <p:cBhvr>
                                        <p:cTn id="404" dur="500"/>
                                        <p:tgtEl>
                                          <p:spTgt spid="13391"/>
                                        </p:tgtEl>
                                      </p:cBhvr>
                                    </p:animEffect>
                                  </p:childTnLst>
                                </p:cTn>
                              </p:par>
                              <p:par>
                                <p:cTn id="405" presetID="53" presetClass="entr" presetSubtype="16" fill="hold" nodeType="withEffect">
                                  <p:stCondLst>
                                    <p:cond delay="0"/>
                                  </p:stCondLst>
                                  <p:childTnLst>
                                    <p:set>
                                      <p:cBhvr>
                                        <p:cTn id="406" dur="1" fill="hold">
                                          <p:stCondLst>
                                            <p:cond delay="0"/>
                                          </p:stCondLst>
                                        </p:cTn>
                                        <p:tgtEl>
                                          <p:spTgt spid="13392"/>
                                        </p:tgtEl>
                                        <p:attrNameLst>
                                          <p:attrName>style.visibility</p:attrName>
                                        </p:attrNameLst>
                                      </p:cBhvr>
                                      <p:to>
                                        <p:strVal val="visible"/>
                                      </p:to>
                                    </p:set>
                                    <p:anim calcmode="lin" valueType="num">
                                      <p:cBhvr>
                                        <p:cTn id="407" dur="500" fill="hold"/>
                                        <p:tgtEl>
                                          <p:spTgt spid="13392"/>
                                        </p:tgtEl>
                                        <p:attrNameLst>
                                          <p:attrName>ppt_w</p:attrName>
                                        </p:attrNameLst>
                                      </p:cBhvr>
                                      <p:tavLst>
                                        <p:tav tm="0">
                                          <p:val>
                                            <p:fltVal val="0"/>
                                          </p:val>
                                        </p:tav>
                                        <p:tav tm="100000">
                                          <p:val>
                                            <p:strVal val="#ppt_w"/>
                                          </p:val>
                                        </p:tav>
                                      </p:tavLst>
                                    </p:anim>
                                    <p:anim calcmode="lin" valueType="num">
                                      <p:cBhvr>
                                        <p:cTn id="408" dur="500" fill="hold"/>
                                        <p:tgtEl>
                                          <p:spTgt spid="13392"/>
                                        </p:tgtEl>
                                        <p:attrNameLst>
                                          <p:attrName>ppt_h</p:attrName>
                                        </p:attrNameLst>
                                      </p:cBhvr>
                                      <p:tavLst>
                                        <p:tav tm="0">
                                          <p:val>
                                            <p:fltVal val="0"/>
                                          </p:val>
                                        </p:tav>
                                        <p:tav tm="100000">
                                          <p:val>
                                            <p:strVal val="#ppt_h"/>
                                          </p:val>
                                        </p:tav>
                                      </p:tavLst>
                                    </p:anim>
                                    <p:animEffect transition="in" filter="fade">
                                      <p:cBhvr>
                                        <p:cTn id="409" dur="500"/>
                                        <p:tgtEl>
                                          <p:spTgt spid="13392"/>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13319"/>
                                        </p:tgtEl>
                                        <p:attrNameLst>
                                          <p:attrName>style.visibility</p:attrName>
                                        </p:attrNameLst>
                                      </p:cBhvr>
                                      <p:to>
                                        <p:strVal val="visible"/>
                                      </p:to>
                                    </p:set>
                                    <p:anim calcmode="lin" valueType="num">
                                      <p:cBhvr>
                                        <p:cTn id="412" dur="500" fill="hold"/>
                                        <p:tgtEl>
                                          <p:spTgt spid="13319"/>
                                        </p:tgtEl>
                                        <p:attrNameLst>
                                          <p:attrName>ppt_w</p:attrName>
                                        </p:attrNameLst>
                                      </p:cBhvr>
                                      <p:tavLst>
                                        <p:tav tm="0">
                                          <p:val>
                                            <p:fltVal val="0"/>
                                          </p:val>
                                        </p:tav>
                                        <p:tav tm="100000">
                                          <p:val>
                                            <p:strVal val="#ppt_w"/>
                                          </p:val>
                                        </p:tav>
                                      </p:tavLst>
                                    </p:anim>
                                    <p:anim calcmode="lin" valueType="num">
                                      <p:cBhvr>
                                        <p:cTn id="413" dur="500" fill="hold"/>
                                        <p:tgtEl>
                                          <p:spTgt spid="13319"/>
                                        </p:tgtEl>
                                        <p:attrNameLst>
                                          <p:attrName>ppt_h</p:attrName>
                                        </p:attrNameLst>
                                      </p:cBhvr>
                                      <p:tavLst>
                                        <p:tav tm="0">
                                          <p:val>
                                            <p:fltVal val="0"/>
                                          </p:val>
                                        </p:tav>
                                        <p:tav tm="100000">
                                          <p:val>
                                            <p:strVal val="#ppt_h"/>
                                          </p:val>
                                        </p:tav>
                                      </p:tavLst>
                                    </p:anim>
                                    <p:animEffect transition="in" filter="fade">
                                      <p:cBhvr>
                                        <p:cTn id="414" dur="500"/>
                                        <p:tgtEl>
                                          <p:spTgt spid="13319"/>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13320"/>
                                        </p:tgtEl>
                                        <p:attrNameLst>
                                          <p:attrName>style.visibility</p:attrName>
                                        </p:attrNameLst>
                                      </p:cBhvr>
                                      <p:to>
                                        <p:strVal val="visible"/>
                                      </p:to>
                                    </p:set>
                                    <p:anim calcmode="lin" valueType="num">
                                      <p:cBhvr>
                                        <p:cTn id="417" dur="500" fill="hold"/>
                                        <p:tgtEl>
                                          <p:spTgt spid="13320"/>
                                        </p:tgtEl>
                                        <p:attrNameLst>
                                          <p:attrName>ppt_w</p:attrName>
                                        </p:attrNameLst>
                                      </p:cBhvr>
                                      <p:tavLst>
                                        <p:tav tm="0">
                                          <p:val>
                                            <p:fltVal val="0"/>
                                          </p:val>
                                        </p:tav>
                                        <p:tav tm="100000">
                                          <p:val>
                                            <p:strVal val="#ppt_w"/>
                                          </p:val>
                                        </p:tav>
                                      </p:tavLst>
                                    </p:anim>
                                    <p:anim calcmode="lin" valueType="num">
                                      <p:cBhvr>
                                        <p:cTn id="418" dur="500" fill="hold"/>
                                        <p:tgtEl>
                                          <p:spTgt spid="13320"/>
                                        </p:tgtEl>
                                        <p:attrNameLst>
                                          <p:attrName>ppt_h</p:attrName>
                                        </p:attrNameLst>
                                      </p:cBhvr>
                                      <p:tavLst>
                                        <p:tav tm="0">
                                          <p:val>
                                            <p:fltVal val="0"/>
                                          </p:val>
                                        </p:tav>
                                        <p:tav tm="100000">
                                          <p:val>
                                            <p:strVal val="#ppt_h"/>
                                          </p:val>
                                        </p:tav>
                                      </p:tavLst>
                                    </p:anim>
                                    <p:animEffect transition="in" filter="fade">
                                      <p:cBhvr>
                                        <p:cTn id="419" dur="500"/>
                                        <p:tgtEl>
                                          <p:spTgt spid="13320"/>
                                        </p:tgtEl>
                                      </p:cBhvr>
                                    </p:animEffect>
                                  </p:childTnLst>
                                </p:cTn>
                              </p:par>
                              <p:par>
                                <p:cTn id="420" presetID="53" presetClass="entr" presetSubtype="16" fill="hold" nodeType="withEffect">
                                  <p:stCondLst>
                                    <p:cond delay="0"/>
                                  </p:stCondLst>
                                  <p:childTnLst>
                                    <p:set>
                                      <p:cBhvr>
                                        <p:cTn id="421" dur="1" fill="hold">
                                          <p:stCondLst>
                                            <p:cond delay="0"/>
                                          </p:stCondLst>
                                        </p:cTn>
                                        <p:tgtEl>
                                          <p:spTgt spid="13321"/>
                                        </p:tgtEl>
                                        <p:attrNameLst>
                                          <p:attrName>style.visibility</p:attrName>
                                        </p:attrNameLst>
                                      </p:cBhvr>
                                      <p:to>
                                        <p:strVal val="visible"/>
                                      </p:to>
                                    </p:set>
                                    <p:anim calcmode="lin" valueType="num">
                                      <p:cBhvr>
                                        <p:cTn id="422" dur="500" fill="hold"/>
                                        <p:tgtEl>
                                          <p:spTgt spid="13321"/>
                                        </p:tgtEl>
                                        <p:attrNameLst>
                                          <p:attrName>ppt_w</p:attrName>
                                        </p:attrNameLst>
                                      </p:cBhvr>
                                      <p:tavLst>
                                        <p:tav tm="0">
                                          <p:val>
                                            <p:fltVal val="0"/>
                                          </p:val>
                                        </p:tav>
                                        <p:tav tm="100000">
                                          <p:val>
                                            <p:strVal val="#ppt_w"/>
                                          </p:val>
                                        </p:tav>
                                      </p:tavLst>
                                    </p:anim>
                                    <p:anim calcmode="lin" valueType="num">
                                      <p:cBhvr>
                                        <p:cTn id="423" dur="500" fill="hold"/>
                                        <p:tgtEl>
                                          <p:spTgt spid="13321"/>
                                        </p:tgtEl>
                                        <p:attrNameLst>
                                          <p:attrName>ppt_h</p:attrName>
                                        </p:attrNameLst>
                                      </p:cBhvr>
                                      <p:tavLst>
                                        <p:tav tm="0">
                                          <p:val>
                                            <p:fltVal val="0"/>
                                          </p:val>
                                        </p:tav>
                                        <p:tav tm="100000">
                                          <p:val>
                                            <p:strVal val="#ppt_h"/>
                                          </p:val>
                                        </p:tav>
                                      </p:tavLst>
                                    </p:anim>
                                    <p:animEffect transition="in" filter="fade">
                                      <p:cBhvr>
                                        <p:cTn id="424" dur="500"/>
                                        <p:tgtEl>
                                          <p:spTgt spid="13321"/>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13347"/>
                                        </p:tgtEl>
                                        <p:attrNameLst>
                                          <p:attrName>style.visibility</p:attrName>
                                        </p:attrNameLst>
                                      </p:cBhvr>
                                      <p:to>
                                        <p:strVal val="visible"/>
                                      </p:to>
                                    </p:set>
                                    <p:anim calcmode="lin" valueType="num">
                                      <p:cBhvr>
                                        <p:cTn id="427" dur="500" fill="hold"/>
                                        <p:tgtEl>
                                          <p:spTgt spid="13347"/>
                                        </p:tgtEl>
                                        <p:attrNameLst>
                                          <p:attrName>ppt_w</p:attrName>
                                        </p:attrNameLst>
                                      </p:cBhvr>
                                      <p:tavLst>
                                        <p:tav tm="0">
                                          <p:val>
                                            <p:fltVal val="0"/>
                                          </p:val>
                                        </p:tav>
                                        <p:tav tm="100000">
                                          <p:val>
                                            <p:strVal val="#ppt_w"/>
                                          </p:val>
                                        </p:tav>
                                      </p:tavLst>
                                    </p:anim>
                                    <p:anim calcmode="lin" valueType="num">
                                      <p:cBhvr>
                                        <p:cTn id="428" dur="500" fill="hold"/>
                                        <p:tgtEl>
                                          <p:spTgt spid="13347"/>
                                        </p:tgtEl>
                                        <p:attrNameLst>
                                          <p:attrName>ppt_h</p:attrName>
                                        </p:attrNameLst>
                                      </p:cBhvr>
                                      <p:tavLst>
                                        <p:tav tm="0">
                                          <p:val>
                                            <p:fltVal val="0"/>
                                          </p:val>
                                        </p:tav>
                                        <p:tav tm="100000">
                                          <p:val>
                                            <p:strVal val="#ppt_h"/>
                                          </p:val>
                                        </p:tav>
                                      </p:tavLst>
                                    </p:anim>
                                    <p:animEffect transition="in" filter="fade">
                                      <p:cBhvr>
                                        <p:cTn id="429" dur="500"/>
                                        <p:tgtEl>
                                          <p:spTgt spid="13347"/>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3348"/>
                                        </p:tgtEl>
                                        <p:attrNameLst>
                                          <p:attrName>style.visibility</p:attrName>
                                        </p:attrNameLst>
                                      </p:cBhvr>
                                      <p:to>
                                        <p:strVal val="visible"/>
                                      </p:to>
                                    </p:set>
                                    <p:anim calcmode="lin" valueType="num">
                                      <p:cBhvr>
                                        <p:cTn id="432" dur="500" fill="hold"/>
                                        <p:tgtEl>
                                          <p:spTgt spid="13348"/>
                                        </p:tgtEl>
                                        <p:attrNameLst>
                                          <p:attrName>ppt_w</p:attrName>
                                        </p:attrNameLst>
                                      </p:cBhvr>
                                      <p:tavLst>
                                        <p:tav tm="0">
                                          <p:val>
                                            <p:fltVal val="0"/>
                                          </p:val>
                                        </p:tav>
                                        <p:tav tm="100000">
                                          <p:val>
                                            <p:strVal val="#ppt_w"/>
                                          </p:val>
                                        </p:tav>
                                      </p:tavLst>
                                    </p:anim>
                                    <p:anim calcmode="lin" valueType="num">
                                      <p:cBhvr>
                                        <p:cTn id="433" dur="500" fill="hold"/>
                                        <p:tgtEl>
                                          <p:spTgt spid="13348"/>
                                        </p:tgtEl>
                                        <p:attrNameLst>
                                          <p:attrName>ppt_h</p:attrName>
                                        </p:attrNameLst>
                                      </p:cBhvr>
                                      <p:tavLst>
                                        <p:tav tm="0">
                                          <p:val>
                                            <p:fltVal val="0"/>
                                          </p:val>
                                        </p:tav>
                                        <p:tav tm="100000">
                                          <p:val>
                                            <p:strVal val="#ppt_h"/>
                                          </p:val>
                                        </p:tav>
                                      </p:tavLst>
                                    </p:anim>
                                    <p:animEffect transition="in" filter="fade">
                                      <p:cBhvr>
                                        <p:cTn id="434" dur="500"/>
                                        <p:tgtEl>
                                          <p:spTgt spid="13348"/>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3351"/>
                                        </p:tgtEl>
                                        <p:attrNameLst>
                                          <p:attrName>style.visibility</p:attrName>
                                        </p:attrNameLst>
                                      </p:cBhvr>
                                      <p:to>
                                        <p:strVal val="visible"/>
                                      </p:to>
                                    </p:set>
                                    <p:anim calcmode="lin" valueType="num">
                                      <p:cBhvr>
                                        <p:cTn id="437" dur="500" fill="hold"/>
                                        <p:tgtEl>
                                          <p:spTgt spid="13351"/>
                                        </p:tgtEl>
                                        <p:attrNameLst>
                                          <p:attrName>ppt_w</p:attrName>
                                        </p:attrNameLst>
                                      </p:cBhvr>
                                      <p:tavLst>
                                        <p:tav tm="0">
                                          <p:val>
                                            <p:fltVal val="0"/>
                                          </p:val>
                                        </p:tav>
                                        <p:tav tm="100000">
                                          <p:val>
                                            <p:strVal val="#ppt_w"/>
                                          </p:val>
                                        </p:tav>
                                      </p:tavLst>
                                    </p:anim>
                                    <p:anim calcmode="lin" valueType="num">
                                      <p:cBhvr>
                                        <p:cTn id="438" dur="500" fill="hold"/>
                                        <p:tgtEl>
                                          <p:spTgt spid="13351"/>
                                        </p:tgtEl>
                                        <p:attrNameLst>
                                          <p:attrName>ppt_h</p:attrName>
                                        </p:attrNameLst>
                                      </p:cBhvr>
                                      <p:tavLst>
                                        <p:tav tm="0">
                                          <p:val>
                                            <p:fltVal val="0"/>
                                          </p:val>
                                        </p:tav>
                                        <p:tav tm="100000">
                                          <p:val>
                                            <p:strVal val="#ppt_h"/>
                                          </p:val>
                                        </p:tav>
                                      </p:tavLst>
                                    </p:anim>
                                    <p:animEffect transition="in" filter="fade">
                                      <p:cBhvr>
                                        <p:cTn id="439" dur="500"/>
                                        <p:tgtEl>
                                          <p:spTgt spid="13351"/>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3353"/>
                                        </p:tgtEl>
                                        <p:attrNameLst>
                                          <p:attrName>style.visibility</p:attrName>
                                        </p:attrNameLst>
                                      </p:cBhvr>
                                      <p:to>
                                        <p:strVal val="visible"/>
                                      </p:to>
                                    </p:set>
                                    <p:anim calcmode="lin" valueType="num">
                                      <p:cBhvr>
                                        <p:cTn id="442" dur="500" fill="hold"/>
                                        <p:tgtEl>
                                          <p:spTgt spid="13353"/>
                                        </p:tgtEl>
                                        <p:attrNameLst>
                                          <p:attrName>ppt_w</p:attrName>
                                        </p:attrNameLst>
                                      </p:cBhvr>
                                      <p:tavLst>
                                        <p:tav tm="0">
                                          <p:val>
                                            <p:fltVal val="0"/>
                                          </p:val>
                                        </p:tav>
                                        <p:tav tm="100000">
                                          <p:val>
                                            <p:strVal val="#ppt_w"/>
                                          </p:val>
                                        </p:tav>
                                      </p:tavLst>
                                    </p:anim>
                                    <p:anim calcmode="lin" valueType="num">
                                      <p:cBhvr>
                                        <p:cTn id="443" dur="500" fill="hold"/>
                                        <p:tgtEl>
                                          <p:spTgt spid="13353"/>
                                        </p:tgtEl>
                                        <p:attrNameLst>
                                          <p:attrName>ppt_h</p:attrName>
                                        </p:attrNameLst>
                                      </p:cBhvr>
                                      <p:tavLst>
                                        <p:tav tm="0">
                                          <p:val>
                                            <p:fltVal val="0"/>
                                          </p:val>
                                        </p:tav>
                                        <p:tav tm="100000">
                                          <p:val>
                                            <p:strVal val="#ppt_h"/>
                                          </p:val>
                                        </p:tav>
                                      </p:tavLst>
                                    </p:anim>
                                    <p:animEffect transition="in" filter="fade">
                                      <p:cBhvr>
                                        <p:cTn id="444" dur="500"/>
                                        <p:tgtEl>
                                          <p:spTgt spid="13353"/>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3354"/>
                                        </p:tgtEl>
                                        <p:attrNameLst>
                                          <p:attrName>style.visibility</p:attrName>
                                        </p:attrNameLst>
                                      </p:cBhvr>
                                      <p:to>
                                        <p:strVal val="visible"/>
                                      </p:to>
                                    </p:set>
                                    <p:anim calcmode="lin" valueType="num">
                                      <p:cBhvr>
                                        <p:cTn id="447" dur="500" fill="hold"/>
                                        <p:tgtEl>
                                          <p:spTgt spid="13354"/>
                                        </p:tgtEl>
                                        <p:attrNameLst>
                                          <p:attrName>ppt_w</p:attrName>
                                        </p:attrNameLst>
                                      </p:cBhvr>
                                      <p:tavLst>
                                        <p:tav tm="0">
                                          <p:val>
                                            <p:fltVal val="0"/>
                                          </p:val>
                                        </p:tav>
                                        <p:tav tm="100000">
                                          <p:val>
                                            <p:strVal val="#ppt_w"/>
                                          </p:val>
                                        </p:tav>
                                      </p:tavLst>
                                    </p:anim>
                                    <p:anim calcmode="lin" valueType="num">
                                      <p:cBhvr>
                                        <p:cTn id="448" dur="500" fill="hold"/>
                                        <p:tgtEl>
                                          <p:spTgt spid="13354"/>
                                        </p:tgtEl>
                                        <p:attrNameLst>
                                          <p:attrName>ppt_h</p:attrName>
                                        </p:attrNameLst>
                                      </p:cBhvr>
                                      <p:tavLst>
                                        <p:tav tm="0">
                                          <p:val>
                                            <p:fltVal val="0"/>
                                          </p:val>
                                        </p:tav>
                                        <p:tav tm="100000">
                                          <p:val>
                                            <p:strVal val="#ppt_h"/>
                                          </p:val>
                                        </p:tav>
                                      </p:tavLst>
                                    </p:anim>
                                    <p:animEffect transition="in" filter="fade">
                                      <p:cBhvr>
                                        <p:cTn id="449" dur="500"/>
                                        <p:tgtEl>
                                          <p:spTgt spid="13354"/>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3355"/>
                                        </p:tgtEl>
                                        <p:attrNameLst>
                                          <p:attrName>style.visibility</p:attrName>
                                        </p:attrNameLst>
                                      </p:cBhvr>
                                      <p:to>
                                        <p:strVal val="visible"/>
                                      </p:to>
                                    </p:set>
                                    <p:anim calcmode="lin" valueType="num">
                                      <p:cBhvr>
                                        <p:cTn id="452" dur="500" fill="hold"/>
                                        <p:tgtEl>
                                          <p:spTgt spid="13355"/>
                                        </p:tgtEl>
                                        <p:attrNameLst>
                                          <p:attrName>ppt_w</p:attrName>
                                        </p:attrNameLst>
                                      </p:cBhvr>
                                      <p:tavLst>
                                        <p:tav tm="0">
                                          <p:val>
                                            <p:fltVal val="0"/>
                                          </p:val>
                                        </p:tav>
                                        <p:tav tm="100000">
                                          <p:val>
                                            <p:strVal val="#ppt_w"/>
                                          </p:val>
                                        </p:tav>
                                      </p:tavLst>
                                    </p:anim>
                                    <p:anim calcmode="lin" valueType="num">
                                      <p:cBhvr>
                                        <p:cTn id="453" dur="500" fill="hold"/>
                                        <p:tgtEl>
                                          <p:spTgt spid="13355"/>
                                        </p:tgtEl>
                                        <p:attrNameLst>
                                          <p:attrName>ppt_h</p:attrName>
                                        </p:attrNameLst>
                                      </p:cBhvr>
                                      <p:tavLst>
                                        <p:tav tm="0">
                                          <p:val>
                                            <p:fltVal val="0"/>
                                          </p:val>
                                        </p:tav>
                                        <p:tav tm="100000">
                                          <p:val>
                                            <p:strVal val="#ppt_h"/>
                                          </p:val>
                                        </p:tav>
                                      </p:tavLst>
                                    </p:anim>
                                    <p:animEffect transition="in" filter="fade">
                                      <p:cBhvr>
                                        <p:cTn id="454" dur="500"/>
                                        <p:tgtEl>
                                          <p:spTgt spid="13355"/>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3356"/>
                                        </p:tgtEl>
                                        <p:attrNameLst>
                                          <p:attrName>style.visibility</p:attrName>
                                        </p:attrNameLst>
                                      </p:cBhvr>
                                      <p:to>
                                        <p:strVal val="visible"/>
                                      </p:to>
                                    </p:set>
                                    <p:anim calcmode="lin" valueType="num">
                                      <p:cBhvr>
                                        <p:cTn id="457" dur="500" fill="hold"/>
                                        <p:tgtEl>
                                          <p:spTgt spid="13356"/>
                                        </p:tgtEl>
                                        <p:attrNameLst>
                                          <p:attrName>ppt_w</p:attrName>
                                        </p:attrNameLst>
                                      </p:cBhvr>
                                      <p:tavLst>
                                        <p:tav tm="0">
                                          <p:val>
                                            <p:fltVal val="0"/>
                                          </p:val>
                                        </p:tav>
                                        <p:tav tm="100000">
                                          <p:val>
                                            <p:strVal val="#ppt_w"/>
                                          </p:val>
                                        </p:tav>
                                      </p:tavLst>
                                    </p:anim>
                                    <p:anim calcmode="lin" valueType="num">
                                      <p:cBhvr>
                                        <p:cTn id="458" dur="500" fill="hold"/>
                                        <p:tgtEl>
                                          <p:spTgt spid="13356"/>
                                        </p:tgtEl>
                                        <p:attrNameLst>
                                          <p:attrName>ppt_h</p:attrName>
                                        </p:attrNameLst>
                                      </p:cBhvr>
                                      <p:tavLst>
                                        <p:tav tm="0">
                                          <p:val>
                                            <p:fltVal val="0"/>
                                          </p:val>
                                        </p:tav>
                                        <p:tav tm="100000">
                                          <p:val>
                                            <p:strVal val="#ppt_h"/>
                                          </p:val>
                                        </p:tav>
                                      </p:tavLst>
                                    </p:anim>
                                    <p:animEffect transition="in" filter="fade">
                                      <p:cBhvr>
                                        <p:cTn id="459" dur="500"/>
                                        <p:tgtEl>
                                          <p:spTgt spid="13356"/>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3358"/>
                                        </p:tgtEl>
                                        <p:attrNameLst>
                                          <p:attrName>style.visibility</p:attrName>
                                        </p:attrNameLst>
                                      </p:cBhvr>
                                      <p:to>
                                        <p:strVal val="visible"/>
                                      </p:to>
                                    </p:set>
                                    <p:anim calcmode="lin" valueType="num">
                                      <p:cBhvr>
                                        <p:cTn id="462" dur="500" fill="hold"/>
                                        <p:tgtEl>
                                          <p:spTgt spid="13358"/>
                                        </p:tgtEl>
                                        <p:attrNameLst>
                                          <p:attrName>ppt_w</p:attrName>
                                        </p:attrNameLst>
                                      </p:cBhvr>
                                      <p:tavLst>
                                        <p:tav tm="0">
                                          <p:val>
                                            <p:fltVal val="0"/>
                                          </p:val>
                                        </p:tav>
                                        <p:tav tm="100000">
                                          <p:val>
                                            <p:strVal val="#ppt_w"/>
                                          </p:val>
                                        </p:tav>
                                      </p:tavLst>
                                    </p:anim>
                                    <p:anim calcmode="lin" valueType="num">
                                      <p:cBhvr>
                                        <p:cTn id="463" dur="500" fill="hold"/>
                                        <p:tgtEl>
                                          <p:spTgt spid="13358"/>
                                        </p:tgtEl>
                                        <p:attrNameLst>
                                          <p:attrName>ppt_h</p:attrName>
                                        </p:attrNameLst>
                                      </p:cBhvr>
                                      <p:tavLst>
                                        <p:tav tm="0">
                                          <p:val>
                                            <p:fltVal val="0"/>
                                          </p:val>
                                        </p:tav>
                                        <p:tav tm="100000">
                                          <p:val>
                                            <p:strVal val="#ppt_h"/>
                                          </p:val>
                                        </p:tav>
                                      </p:tavLst>
                                    </p:anim>
                                    <p:animEffect transition="in" filter="fade">
                                      <p:cBhvr>
                                        <p:cTn id="464" dur="500"/>
                                        <p:tgtEl>
                                          <p:spTgt spid="13358"/>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3360"/>
                                        </p:tgtEl>
                                        <p:attrNameLst>
                                          <p:attrName>style.visibility</p:attrName>
                                        </p:attrNameLst>
                                      </p:cBhvr>
                                      <p:to>
                                        <p:strVal val="visible"/>
                                      </p:to>
                                    </p:set>
                                    <p:anim calcmode="lin" valueType="num">
                                      <p:cBhvr>
                                        <p:cTn id="467" dur="500" fill="hold"/>
                                        <p:tgtEl>
                                          <p:spTgt spid="13360"/>
                                        </p:tgtEl>
                                        <p:attrNameLst>
                                          <p:attrName>ppt_w</p:attrName>
                                        </p:attrNameLst>
                                      </p:cBhvr>
                                      <p:tavLst>
                                        <p:tav tm="0">
                                          <p:val>
                                            <p:fltVal val="0"/>
                                          </p:val>
                                        </p:tav>
                                        <p:tav tm="100000">
                                          <p:val>
                                            <p:strVal val="#ppt_w"/>
                                          </p:val>
                                        </p:tav>
                                      </p:tavLst>
                                    </p:anim>
                                    <p:anim calcmode="lin" valueType="num">
                                      <p:cBhvr>
                                        <p:cTn id="468" dur="500" fill="hold"/>
                                        <p:tgtEl>
                                          <p:spTgt spid="13360"/>
                                        </p:tgtEl>
                                        <p:attrNameLst>
                                          <p:attrName>ppt_h</p:attrName>
                                        </p:attrNameLst>
                                      </p:cBhvr>
                                      <p:tavLst>
                                        <p:tav tm="0">
                                          <p:val>
                                            <p:fltVal val="0"/>
                                          </p:val>
                                        </p:tav>
                                        <p:tav tm="100000">
                                          <p:val>
                                            <p:strVal val="#ppt_h"/>
                                          </p:val>
                                        </p:tav>
                                      </p:tavLst>
                                    </p:anim>
                                    <p:animEffect transition="in" filter="fade">
                                      <p:cBhvr>
                                        <p:cTn id="469" dur="500"/>
                                        <p:tgtEl>
                                          <p:spTgt spid="13360"/>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3362"/>
                                        </p:tgtEl>
                                        <p:attrNameLst>
                                          <p:attrName>style.visibility</p:attrName>
                                        </p:attrNameLst>
                                      </p:cBhvr>
                                      <p:to>
                                        <p:strVal val="visible"/>
                                      </p:to>
                                    </p:set>
                                    <p:anim calcmode="lin" valueType="num">
                                      <p:cBhvr>
                                        <p:cTn id="472" dur="500" fill="hold"/>
                                        <p:tgtEl>
                                          <p:spTgt spid="13362"/>
                                        </p:tgtEl>
                                        <p:attrNameLst>
                                          <p:attrName>ppt_w</p:attrName>
                                        </p:attrNameLst>
                                      </p:cBhvr>
                                      <p:tavLst>
                                        <p:tav tm="0">
                                          <p:val>
                                            <p:fltVal val="0"/>
                                          </p:val>
                                        </p:tav>
                                        <p:tav tm="100000">
                                          <p:val>
                                            <p:strVal val="#ppt_w"/>
                                          </p:val>
                                        </p:tav>
                                      </p:tavLst>
                                    </p:anim>
                                    <p:anim calcmode="lin" valueType="num">
                                      <p:cBhvr>
                                        <p:cTn id="473" dur="500" fill="hold"/>
                                        <p:tgtEl>
                                          <p:spTgt spid="13362"/>
                                        </p:tgtEl>
                                        <p:attrNameLst>
                                          <p:attrName>ppt_h</p:attrName>
                                        </p:attrNameLst>
                                      </p:cBhvr>
                                      <p:tavLst>
                                        <p:tav tm="0">
                                          <p:val>
                                            <p:fltVal val="0"/>
                                          </p:val>
                                        </p:tav>
                                        <p:tav tm="100000">
                                          <p:val>
                                            <p:strVal val="#ppt_h"/>
                                          </p:val>
                                        </p:tav>
                                      </p:tavLst>
                                    </p:anim>
                                    <p:animEffect transition="in" filter="fade">
                                      <p:cBhvr>
                                        <p:cTn id="474" dur="500"/>
                                        <p:tgtEl>
                                          <p:spTgt spid="13362"/>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3363"/>
                                        </p:tgtEl>
                                        <p:attrNameLst>
                                          <p:attrName>style.visibility</p:attrName>
                                        </p:attrNameLst>
                                      </p:cBhvr>
                                      <p:to>
                                        <p:strVal val="visible"/>
                                      </p:to>
                                    </p:set>
                                    <p:anim calcmode="lin" valueType="num">
                                      <p:cBhvr>
                                        <p:cTn id="477" dur="500" fill="hold"/>
                                        <p:tgtEl>
                                          <p:spTgt spid="13363"/>
                                        </p:tgtEl>
                                        <p:attrNameLst>
                                          <p:attrName>ppt_w</p:attrName>
                                        </p:attrNameLst>
                                      </p:cBhvr>
                                      <p:tavLst>
                                        <p:tav tm="0">
                                          <p:val>
                                            <p:fltVal val="0"/>
                                          </p:val>
                                        </p:tav>
                                        <p:tav tm="100000">
                                          <p:val>
                                            <p:strVal val="#ppt_w"/>
                                          </p:val>
                                        </p:tav>
                                      </p:tavLst>
                                    </p:anim>
                                    <p:anim calcmode="lin" valueType="num">
                                      <p:cBhvr>
                                        <p:cTn id="478" dur="500" fill="hold"/>
                                        <p:tgtEl>
                                          <p:spTgt spid="13363"/>
                                        </p:tgtEl>
                                        <p:attrNameLst>
                                          <p:attrName>ppt_h</p:attrName>
                                        </p:attrNameLst>
                                      </p:cBhvr>
                                      <p:tavLst>
                                        <p:tav tm="0">
                                          <p:val>
                                            <p:fltVal val="0"/>
                                          </p:val>
                                        </p:tav>
                                        <p:tav tm="100000">
                                          <p:val>
                                            <p:strVal val="#ppt_h"/>
                                          </p:val>
                                        </p:tav>
                                      </p:tavLst>
                                    </p:anim>
                                    <p:animEffect transition="in" filter="fade">
                                      <p:cBhvr>
                                        <p:cTn id="479" dur="500"/>
                                        <p:tgtEl>
                                          <p:spTgt spid="13363"/>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3366"/>
                                        </p:tgtEl>
                                        <p:attrNameLst>
                                          <p:attrName>style.visibility</p:attrName>
                                        </p:attrNameLst>
                                      </p:cBhvr>
                                      <p:to>
                                        <p:strVal val="visible"/>
                                      </p:to>
                                    </p:set>
                                    <p:anim calcmode="lin" valueType="num">
                                      <p:cBhvr>
                                        <p:cTn id="482" dur="500" fill="hold"/>
                                        <p:tgtEl>
                                          <p:spTgt spid="13366"/>
                                        </p:tgtEl>
                                        <p:attrNameLst>
                                          <p:attrName>ppt_w</p:attrName>
                                        </p:attrNameLst>
                                      </p:cBhvr>
                                      <p:tavLst>
                                        <p:tav tm="0">
                                          <p:val>
                                            <p:fltVal val="0"/>
                                          </p:val>
                                        </p:tav>
                                        <p:tav tm="100000">
                                          <p:val>
                                            <p:strVal val="#ppt_w"/>
                                          </p:val>
                                        </p:tav>
                                      </p:tavLst>
                                    </p:anim>
                                    <p:anim calcmode="lin" valueType="num">
                                      <p:cBhvr>
                                        <p:cTn id="483" dur="500" fill="hold"/>
                                        <p:tgtEl>
                                          <p:spTgt spid="13366"/>
                                        </p:tgtEl>
                                        <p:attrNameLst>
                                          <p:attrName>ppt_h</p:attrName>
                                        </p:attrNameLst>
                                      </p:cBhvr>
                                      <p:tavLst>
                                        <p:tav tm="0">
                                          <p:val>
                                            <p:fltVal val="0"/>
                                          </p:val>
                                        </p:tav>
                                        <p:tav tm="100000">
                                          <p:val>
                                            <p:strVal val="#ppt_h"/>
                                          </p:val>
                                        </p:tav>
                                      </p:tavLst>
                                    </p:anim>
                                    <p:animEffect transition="in" filter="fade">
                                      <p:cBhvr>
                                        <p:cTn id="484" dur="500"/>
                                        <p:tgtEl>
                                          <p:spTgt spid="13366"/>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13367"/>
                                        </p:tgtEl>
                                        <p:attrNameLst>
                                          <p:attrName>style.visibility</p:attrName>
                                        </p:attrNameLst>
                                      </p:cBhvr>
                                      <p:to>
                                        <p:strVal val="visible"/>
                                      </p:to>
                                    </p:set>
                                    <p:anim calcmode="lin" valueType="num">
                                      <p:cBhvr>
                                        <p:cTn id="487" dur="500" fill="hold"/>
                                        <p:tgtEl>
                                          <p:spTgt spid="13367"/>
                                        </p:tgtEl>
                                        <p:attrNameLst>
                                          <p:attrName>ppt_w</p:attrName>
                                        </p:attrNameLst>
                                      </p:cBhvr>
                                      <p:tavLst>
                                        <p:tav tm="0">
                                          <p:val>
                                            <p:fltVal val="0"/>
                                          </p:val>
                                        </p:tav>
                                        <p:tav tm="100000">
                                          <p:val>
                                            <p:strVal val="#ppt_w"/>
                                          </p:val>
                                        </p:tav>
                                      </p:tavLst>
                                    </p:anim>
                                    <p:anim calcmode="lin" valueType="num">
                                      <p:cBhvr>
                                        <p:cTn id="488" dur="500" fill="hold"/>
                                        <p:tgtEl>
                                          <p:spTgt spid="13367"/>
                                        </p:tgtEl>
                                        <p:attrNameLst>
                                          <p:attrName>ppt_h</p:attrName>
                                        </p:attrNameLst>
                                      </p:cBhvr>
                                      <p:tavLst>
                                        <p:tav tm="0">
                                          <p:val>
                                            <p:fltVal val="0"/>
                                          </p:val>
                                        </p:tav>
                                        <p:tav tm="100000">
                                          <p:val>
                                            <p:strVal val="#ppt_h"/>
                                          </p:val>
                                        </p:tav>
                                      </p:tavLst>
                                    </p:anim>
                                    <p:animEffect transition="in" filter="fade">
                                      <p:cBhvr>
                                        <p:cTn id="489" dur="500"/>
                                        <p:tgtEl>
                                          <p:spTgt spid="13367"/>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13370"/>
                                        </p:tgtEl>
                                        <p:attrNameLst>
                                          <p:attrName>style.visibility</p:attrName>
                                        </p:attrNameLst>
                                      </p:cBhvr>
                                      <p:to>
                                        <p:strVal val="visible"/>
                                      </p:to>
                                    </p:set>
                                    <p:anim calcmode="lin" valueType="num">
                                      <p:cBhvr>
                                        <p:cTn id="492" dur="500" fill="hold"/>
                                        <p:tgtEl>
                                          <p:spTgt spid="13370"/>
                                        </p:tgtEl>
                                        <p:attrNameLst>
                                          <p:attrName>ppt_w</p:attrName>
                                        </p:attrNameLst>
                                      </p:cBhvr>
                                      <p:tavLst>
                                        <p:tav tm="0">
                                          <p:val>
                                            <p:fltVal val="0"/>
                                          </p:val>
                                        </p:tav>
                                        <p:tav tm="100000">
                                          <p:val>
                                            <p:strVal val="#ppt_w"/>
                                          </p:val>
                                        </p:tav>
                                      </p:tavLst>
                                    </p:anim>
                                    <p:anim calcmode="lin" valueType="num">
                                      <p:cBhvr>
                                        <p:cTn id="493" dur="500" fill="hold"/>
                                        <p:tgtEl>
                                          <p:spTgt spid="13370"/>
                                        </p:tgtEl>
                                        <p:attrNameLst>
                                          <p:attrName>ppt_h</p:attrName>
                                        </p:attrNameLst>
                                      </p:cBhvr>
                                      <p:tavLst>
                                        <p:tav tm="0">
                                          <p:val>
                                            <p:fltVal val="0"/>
                                          </p:val>
                                        </p:tav>
                                        <p:tav tm="100000">
                                          <p:val>
                                            <p:strVal val="#ppt_h"/>
                                          </p:val>
                                        </p:tav>
                                      </p:tavLst>
                                    </p:anim>
                                    <p:animEffect transition="in" filter="fade">
                                      <p:cBhvr>
                                        <p:cTn id="494" dur="500"/>
                                        <p:tgtEl>
                                          <p:spTgt spid="13370"/>
                                        </p:tgtEl>
                                      </p:cBhvr>
                                    </p:animEffect>
                                  </p:childTnLst>
                                </p:cTn>
                              </p:par>
                              <p:par>
                                <p:cTn id="495" presetID="53" presetClass="entr" presetSubtype="16" fill="hold" nodeType="withEffect">
                                  <p:stCondLst>
                                    <p:cond delay="0"/>
                                  </p:stCondLst>
                                  <p:childTnLst>
                                    <p:set>
                                      <p:cBhvr>
                                        <p:cTn id="496" dur="1" fill="hold">
                                          <p:stCondLst>
                                            <p:cond delay="0"/>
                                          </p:stCondLst>
                                        </p:cTn>
                                        <p:tgtEl>
                                          <p:spTgt spid="168"/>
                                        </p:tgtEl>
                                        <p:attrNameLst>
                                          <p:attrName>style.visibility</p:attrName>
                                        </p:attrNameLst>
                                      </p:cBhvr>
                                      <p:to>
                                        <p:strVal val="visible"/>
                                      </p:to>
                                    </p:set>
                                    <p:anim calcmode="lin" valueType="num">
                                      <p:cBhvr>
                                        <p:cTn id="497" dur="500" fill="hold"/>
                                        <p:tgtEl>
                                          <p:spTgt spid="168"/>
                                        </p:tgtEl>
                                        <p:attrNameLst>
                                          <p:attrName>ppt_w</p:attrName>
                                        </p:attrNameLst>
                                      </p:cBhvr>
                                      <p:tavLst>
                                        <p:tav tm="0">
                                          <p:val>
                                            <p:fltVal val="0"/>
                                          </p:val>
                                        </p:tav>
                                        <p:tav tm="100000">
                                          <p:val>
                                            <p:strVal val="#ppt_w"/>
                                          </p:val>
                                        </p:tav>
                                      </p:tavLst>
                                    </p:anim>
                                    <p:anim calcmode="lin" valueType="num">
                                      <p:cBhvr>
                                        <p:cTn id="498" dur="500" fill="hold"/>
                                        <p:tgtEl>
                                          <p:spTgt spid="168"/>
                                        </p:tgtEl>
                                        <p:attrNameLst>
                                          <p:attrName>ppt_h</p:attrName>
                                        </p:attrNameLst>
                                      </p:cBhvr>
                                      <p:tavLst>
                                        <p:tav tm="0">
                                          <p:val>
                                            <p:fltVal val="0"/>
                                          </p:val>
                                        </p:tav>
                                        <p:tav tm="100000">
                                          <p:val>
                                            <p:strVal val="#ppt_h"/>
                                          </p:val>
                                        </p:tav>
                                      </p:tavLst>
                                    </p:anim>
                                    <p:animEffect transition="in" filter="fade">
                                      <p:cBhvr>
                                        <p:cTn id="499" dur="500"/>
                                        <p:tgtEl>
                                          <p:spTgt spid="168"/>
                                        </p:tgtEl>
                                      </p:cBhvr>
                                    </p:animEffect>
                                  </p:childTnLst>
                                </p:cTn>
                              </p:par>
                              <p:par>
                                <p:cTn id="500" presetID="53" presetClass="entr" presetSubtype="16" fill="hold" nodeType="withEffect">
                                  <p:stCondLst>
                                    <p:cond delay="0"/>
                                  </p:stCondLst>
                                  <p:childTnLst>
                                    <p:set>
                                      <p:cBhvr>
                                        <p:cTn id="501" dur="1" fill="hold">
                                          <p:stCondLst>
                                            <p:cond delay="0"/>
                                          </p:stCondLst>
                                        </p:cTn>
                                        <p:tgtEl>
                                          <p:spTgt spid="5122"/>
                                        </p:tgtEl>
                                        <p:attrNameLst>
                                          <p:attrName>style.visibility</p:attrName>
                                        </p:attrNameLst>
                                      </p:cBhvr>
                                      <p:to>
                                        <p:strVal val="visible"/>
                                      </p:to>
                                    </p:set>
                                    <p:anim calcmode="lin" valueType="num">
                                      <p:cBhvr>
                                        <p:cTn id="502" dur="500" fill="hold"/>
                                        <p:tgtEl>
                                          <p:spTgt spid="5122"/>
                                        </p:tgtEl>
                                        <p:attrNameLst>
                                          <p:attrName>ppt_w</p:attrName>
                                        </p:attrNameLst>
                                      </p:cBhvr>
                                      <p:tavLst>
                                        <p:tav tm="0">
                                          <p:val>
                                            <p:fltVal val="0"/>
                                          </p:val>
                                        </p:tav>
                                        <p:tav tm="100000">
                                          <p:val>
                                            <p:strVal val="#ppt_w"/>
                                          </p:val>
                                        </p:tav>
                                      </p:tavLst>
                                    </p:anim>
                                    <p:anim calcmode="lin" valueType="num">
                                      <p:cBhvr>
                                        <p:cTn id="503" dur="500" fill="hold"/>
                                        <p:tgtEl>
                                          <p:spTgt spid="5122"/>
                                        </p:tgtEl>
                                        <p:attrNameLst>
                                          <p:attrName>ppt_h</p:attrName>
                                        </p:attrNameLst>
                                      </p:cBhvr>
                                      <p:tavLst>
                                        <p:tav tm="0">
                                          <p:val>
                                            <p:fltVal val="0"/>
                                          </p:val>
                                        </p:tav>
                                        <p:tav tm="100000">
                                          <p:val>
                                            <p:strVal val="#ppt_h"/>
                                          </p:val>
                                        </p:tav>
                                      </p:tavLst>
                                    </p:anim>
                                    <p:animEffect transition="in" filter="fade">
                                      <p:cBhvr>
                                        <p:cTn id="504" dur="500"/>
                                        <p:tgtEl>
                                          <p:spTgt spid="5122"/>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115"/>
                                        </p:tgtEl>
                                        <p:attrNameLst>
                                          <p:attrName>style.visibility</p:attrName>
                                        </p:attrNameLst>
                                      </p:cBhvr>
                                      <p:to>
                                        <p:strVal val="visible"/>
                                      </p:to>
                                    </p:set>
                                    <p:anim calcmode="lin" valueType="num">
                                      <p:cBhvr>
                                        <p:cTn id="507" dur="500" fill="hold"/>
                                        <p:tgtEl>
                                          <p:spTgt spid="115"/>
                                        </p:tgtEl>
                                        <p:attrNameLst>
                                          <p:attrName>ppt_w</p:attrName>
                                        </p:attrNameLst>
                                      </p:cBhvr>
                                      <p:tavLst>
                                        <p:tav tm="0">
                                          <p:val>
                                            <p:fltVal val="0"/>
                                          </p:val>
                                        </p:tav>
                                        <p:tav tm="100000">
                                          <p:val>
                                            <p:strVal val="#ppt_w"/>
                                          </p:val>
                                        </p:tav>
                                      </p:tavLst>
                                    </p:anim>
                                    <p:anim calcmode="lin" valueType="num">
                                      <p:cBhvr>
                                        <p:cTn id="508" dur="500" fill="hold"/>
                                        <p:tgtEl>
                                          <p:spTgt spid="115"/>
                                        </p:tgtEl>
                                        <p:attrNameLst>
                                          <p:attrName>ppt_h</p:attrName>
                                        </p:attrNameLst>
                                      </p:cBhvr>
                                      <p:tavLst>
                                        <p:tav tm="0">
                                          <p:val>
                                            <p:fltVal val="0"/>
                                          </p:val>
                                        </p:tav>
                                        <p:tav tm="100000">
                                          <p:val>
                                            <p:strVal val="#ppt_h"/>
                                          </p:val>
                                        </p:tav>
                                      </p:tavLst>
                                    </p:anim>
                                    <p:animEffect transition="in" filter="fade">
                                      <p:cBhvr>
                                        <p:cTn id="509" dur="500"/>
                                        <p:tgtEl>
                                          <p:spTgt spid="115"/>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116"/>
                                        </p:tgtEl>
                                        <p:attrNameLst>
                                          <p:attrName>style.visibility</p:attrName>
                                        </p:attrNameLst>
                                      </p:cBhvr>
                                      <p:to>
                                        <p:strVal val="visible"/>
                                      </p:to>
                                    </p:set>
                                    <p:anim calcmode="lin" valueType="num">
                                      <p:cBhvr>
                                        <p:cTn id="512" dur="500" fill="hold"/>
                                        <p:tgtEl>
                                          <p:spTgt spid="116"/>
                                        </p:tgtEl>
                                        <p:attrNameLst>
                                          <p:attrName>ppt_w</p:attrName>
                                        </p:attrNameLst>
                                      </p:cBhvr>
                                      <p:tavLst>
                                        <p:tav tm="0">
                                          <p:val>
                                            <p:fltVal val="0"/>
                                          </p:val>
                                        </p:tav>
                                        <p:tav tm="100000">
                                          <p:val>
                                            <p:strVal val="#ppt_w"/>
                                          </p:val>
                                        </p:tav>
                                      </p:tavLst>
                                    </p:anim>
                                    <p:anim calcmode="lin" valueType="num">
                                      <p:cBhvr>
                                        <p:cTn id="513" dur="500" fill="hold"/>
                                        <p:tgtEl>
                                          <p:spTgt spid="116"/>
                                        </p:tgtEl>
                                        <p:attrNameLst>
                                          <p:attrName>ppt_h</p:attrName>
                                        </p:attrNameLst>
                                      </p:cBhvr>
                                      <p:tavLst>
                                        <p:tav tm="0">
                                          <p:val>
                                            <p:fltVal val="0"/>
                                          </p:val>
                                        </p:tav>
                                        <p:tav tm="100000">
                                          <p:val>
                                            <p:strVal val="#ppt_h"/>
                                          </p:val>
                                        </p:tav>
                                      </p:tavLst>
                                    </p:anim>
                                    <p:animEffect transition="in" filter="fade">
                                      <p:cBhvr>
                                        <p:cTn id="51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4"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p:bldP spid="50" grpId="0"/>
      <p:bldP spid="51" grpId="0"/>
      <p:bldP spid="52" grpId="0"/>
      <p:bldP spid="53" grpId="0"/>
      <p:bldP spid="55" grpId="0"/>
      <p:bldP spid="56" grpId="0"/>
      <p:bldP spid="57" grpId="0"/>
      <p:bldP spid="58" grpId="0"/>
      <p:bldP spid="59" grpId="0"/>
      <p:bldP spid="60" grpId="0"/>
      <p:bldP spid="61" grpId="0"/>
      <p:bldP spid="62" grpId="0" animBg="1"/>
      <p:bldP spid="63" grpId="0"/>
      <p:bldP spid="13312" grpId="0"/>
      <p:bldP spid="13313" grpId="0"/>
      <p:bldP spid="13314" grpId="0"/>
      <p:bldP spid="13317" grpId="0"/>
      <p:bldP spid="13319" grpId="0"/>
      <p:bldP spid="13320" grpId="0"/>
      <p:bldP spid="13347" grpId="0" animBg="1"/>
      <p:bldP spid="13348" grpId="0" animBg="1"/>
      <p:bldP spid="13351" grpId="0" animBg="1"/>
      <p:bldP spid="13353" grpId="0" animBg="1"/>
      <p:bldP spid="13354" grpId="0" animBg="1"/>
      <p:bldP spid="13355" grpId="0" animBg="1"/>
      <p:bldP spid="13356" grpId="0" animBg="1"/>
      <p:bldP spid="13358" grpId="0"/>
      <p:bldP spid="13360" grpId="0"/>
      <p:bldP spid="13362" grpId="0" animBg="1"/>
      <p:bldP spid="13363" grpId="0" animBg="1"/>
      <p:bldP spid="13366" grpId="0" animBg="1"/>
      <p:bldP spid="13367" grpId="0"/>
      <p:bldP spid="13370" grpId="0" animBg="1"/>
      <p:bldP spid="115" grpId="0"/>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5A420-1D08-4818-842F-C76E2B59712E}"/>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4" name="TextBox 3">
            <a:extLst>
              <a:ext uri="{FF2B5EF4-FFF2-40B4-BE49-F238E27FC236}">
                <a16:creationId xmlns:a16="http://schemas.microsoft.com/office/drawing/2014/main" id="{71A609F0-FFC2-468C-8ABC-E1F74CB00EC4}"/>
              </a:ext>
            </a:extLst>
          </p:cNvPr>
          <p:cNvSpPr txBox="1"/>
          <p:nvPr/>
        </p:nvSpPr>
        <p:spPr>
          <a:xfrm>
            <a:off x="747604" y="721500"/>
            <a:ext cx="3498979" cy="5324535"/>
          </a:xfrm>
          <a:prstGeom prst="rect">
            <a:avLst/>
          </a:prstGeom>
          <a:noFill/>
        </p:spPr>
        <p:txBody>
          <a:bodyPr wrap="square" rtlCol="0">
            <a:spAutoFit/>
          </a:bodyPr>
          <a:lstStyle/>
          <a:p>
            <a:r>
              <a:rPr lang="en-US" sz="1400" dirty="0">
                <a:latin typeface="Arial Narrow" panose="020B0606020202030204" pitchFamily="34" charset="0"/>
              </a:rPr>
              <a:t>Acts 28:1	And when they were escaped, then they knew that the island was called Melita.  </a:t>
            </a:r>
          </a:p>
          <a:p>
            <a:r>
              <a:rPr lang="en-US" sz="1400" dirty="0">
                <a:latin typeface="Arial Narrow" panose="020B0606020202030204" pitchFamily="34" charset="0"/>
              </a:rPr>
              <a:t> 28:2	And the barbarous people showed us no little kindness: for they kindled a fire, and received us every one, because of the present rain, and because of the cold.  </a:t>
            </a:r>
          </a:p>
          <a:p>
            <a:r>
              <a:rPr lang="en-US" sz="1400" dirty="0">
                <a:latin typeface="Arial Narrow" panose="020B0606020202030204" pitchFamily="34" charset="0"/>
              </a:rPr>
              <a:t> </a:t>
            </a:r>
          </a:p>
          <a:p>
            <a:r>
              <a:rPr lang="en-US" sz="1400" dirty="0">
                <a:latin typeface="Arial Narrow" panose="020B0606020202030204" pitchFamily="34" charset="0"/>
              </a:rPr>
              <a:t>First Paul gives a message to the ship, we have our first group, our second group and then what do they unite in doing? They give the gospel message to a third group. And what group is that? This is the Island Melita. So you have 3 groups, first Paul united with 2 other supporters, he gives a message to  the ship, those on board the ship are fully divided at Sunday law. Now those who have accepted Paul’s message unite with him. And you have a unified group of believers, a purified church, to give the message to the Island, and at S/L, on the first line, we marked harvest. That harvest is for third group or the world or the Island. First of all we see the church in two groups, and then the world. Priest, Levites, </a:t>
            </a:r>
            <a:r>
              <a:rPr lang="en-US" sz="1400" dirty="0" err="1">
                <a:latin typeface="Arial Narrow" panose="020B0606020202030204" pitchFamily="34" charset="0"/>
              </a:rPr>
              <a:t>Nethanims</a:t>
            </a:r>
            <a:r>
              <a:rPr lang="en-US" sz="1400" dirty="0">
                <a:latin typeface="Arial Narrow" panose="020B0606020202030204" pitchFamily="34" charset="0"/>
              </a:rPr>
              <a:t>. Paul, ship, Island.</a:t>
            </a:r>
          </a:p>
          <a:p>
            <a:r>
              <a:rPr lang="en-US" dirty="0"/>
              <a:t> </a:t>
            </a:r>
          </a:p>
        </p:txBody>
      </p:sp>
      <p:grpSp>
        <p:nvGrpSpPr>
          <p:cNvPr id="77" name="Group 76">
            <a:extLst>
              <a:ext uri="{FF2B5EF4-FFF2-40B4-BE49-F238E27FC236}">
                <a16:creationId xmlns:a16="http://schemas.microsoft.com/office/drawing/2014/main" id="{4C32F5CE-716A-4AAF-8DF7-73B3A4D0F8F5}"/>
              </a:ext>
            </a:extLst>
          </p:cNvPr>
          <p:cNvGrpSpPr/>
          <p:nvPr/>
        </p:nvGrpSpPr>
        <p:grpSpPr>
          <a:xfrm>
            <a:off x="9230054" y="5114291"/>
            <a:ext cx="2835463" cy="1103360"/>
            <a:chOff x="4547485" y="5320499"/>
            <a:chExt cx="2835463" cy="1103360"/>
          </a:xfrm>
        </p:grpSpPr>
        <p:pic>
          <p:nvPicPr>
            <p:cNvPr id="14338" name="Picture 2">
              <a:extLst>
                <a:ext uri="{FF2B5EF4-FFF2-40B4-BE49-F238E27FC236}">
                  <a16:creationId xmlns:a16="http://schemas.microsoft.com/office/drawing/2014/main" id="{5041D7D0-147D-47E4-8889-479F1396F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766" y="5616374"/>
              <a:ext cx="911587" cy="68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398" name="Text Box 107">
              <a:extLst>
                <a:ext uri="{FF2B5EF4-FFF2-40B4-BE49-F238E27FC236}">
                  <a16:creationId xmlns:a16="http://schemas.microsoft.com/office/drawing/2014/main" id="{4B18B0B8-09EC-49E5-AA03-A4235E8527D8}"/>
                </a:ext>
              </a:extLst>
            </p:cNvPr>
            <p:cNvSpPr txBox="1">
              <a:spLocks noChangeArrowheads="1"/>
            </p:cNvSpPr>
            <p:nvPr/>
          </p:nvSpPr>
          <p:spPr bwMode="auto">
            <a:xfrm>
              <a:off x="4547485" y="5650696"/>
              <a:ext cx="911587" cy="77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Luke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66" name="Text Box 111">
              <a:extLst>
                <a:ext uri="{FF2B5EF4-FFF2-40B4-BE49-F238E27FC236}">
                  <a16:creationId xmlns:a16="http://schemas.microsoft.com/office/drawing/2014/main" id="{53BE9A19-3986-4BE4-BDBD-8928B9AE1BA9}"/>
                </a:ext>
              </a:extLst>
            </p:cNvPr>
            <p:cNvSpPr txBox="1">
              <a:spLocks noChangeArrowheads="1"/>
            </p:cNvSpPr>
            <p:nvPr/>
          </p:nvSpPr>
          <p:spPr bwMode="auto">
            <a:xfrm>
              <a:off x="4824157" y="5320499"/>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112">
              <a:extLst>
                <a:ext uri="{FF2B5EF4-FFF2-40B4-BE49-F238E27FC236}">
                  <a16:creationId xmlns:a16="http://schemas.microsoft.com/office/drawing/2014/main" id="{3D27DB78-FB5D-4579-9AF3-576A3D6FE596}"/>
                </a:ext>
              </a:extLst>
            </p:cNvPr>
            <p:cNvSpPr txBox="1">
              <a:spLocks noChangeArrowheads="1"/>
            </p:cNvSpPr>
            <p:nvPr/>
          </p:nvSpPr>
          <p:spPr bwMode="auto">
            <a:xfrm>
              <a:off x="5773367" y="5330625"/>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113">
              <a:extLst>
                <a:ext uri="{FF2B5EF4-FFF2-40B4-BE49-F238E27FC236}">
                  <a16:creationId xmlns:a16="http://schemas.microsoft.com/office/drawing/2014/main" id="{841C880D-AA57-43B0-898A-8D4599DD5ABC}"/>
                </a:ext>
              </a:extLst>
            </p:cNvPr>
            <p:cNvSpPr>
              <a:spLocks noChangeShapeType="1"/>
            </p:cNvSpPr>
            <p:nvPr/>
          </p:nvSpPr>
          <p:spPr bwMode="auto">
            <a:xfrm>
              <a:off x="6571086" y="5580533"/>
              <a:ext cx="0" cy="7429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114">
              <a:extLst>
                <a:ext uri="{FF2B5EF4-FFF2-40B4-BE49-F238E27FC236}">
                  <a16:creationId xmlns:a16="http://schemas.microsoft.com/office/drawing/2014/main" id="{9030F320-770C-4BCC-9D09-D2B39E1952D2}"/>
                </a:ext>
              </a:extLst>
            </p:cNvPr>
            <p:cNvSpPr txBox="1">
              <a:spLocks noChangeArrowheads="1"/>
            </p:cNvSpPr>
            <p:nvPr/>
          </p:nvSpPr>
          <p:spPr bwMode="auto">
            <a:xfrm>
              <a:off x="6754298" y="5639503"/>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Melita</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1" name="Text Box 115">
              <a:extLst>
                <a:ext uri="{FF2B5EF4-FFF2-40B4-BE49-F238E27FC236}">
                  <a16:creationId xmlns:a16="http://schemas.microsoft.com/office/drawing/2014/main" id="{946BC06D-B21F-4D6F-8A4A-77EFB66AA2EF}"/>
                </a:ext>
              </a:extLst>
            </p:cNvPr>
            <p:cNvSpPr txBox="1">
              <a:spLocks noChangeArrowheads="1"/>
            </p:cNvSpPr>
            <p:nvPr/>
          </p:nvSpPr>
          <p:spPr bwMode="auto">
            <a:xfrm>
              <a:off x="6775874" y="5340696"/>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4" name="Text Box 3">
            <a:extLst>
              <a:ext uri="{FF2B5EF4-FFF2-40B4-BE49-F238E27FC236}">
                <a16:creationId xmlns:a16="http://schemas.microsoft.com/office/drawing/2014/main" id="{3D121D68-DB27-447D-AC7E-3597184424AF}"/>
              </a:ext>
            </a:extLst>
          </p:cNvPr>
          <p:cNvSpPr txBox="1">
            <a:spLocks noChangeArrowheads="1"/>
          </p:cNvSpPr>
          <p:nvPr/>
        </p:nvSpPr>
        <p:spPr bwMode="auto">
          <a:xfrm>
            <a:off x="4683548" y="383976"/>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40" name="AutoShape 4">
            <a:extLst>
              <a:ext uri="{FF2B5EF4-FFF2-40B4-BE49-F238E27FC236}">
                <a16:creationId xmlns:a16="http://schemas.microsoft.com/office/drawing/2014/main" id="{E068888D-A68F-4F12-93A9-E466C7F4A7BA}"/>
              </a:ext>
            </a:extLst>
          </p:cNvPr>
          <p:cNvCxnSpPr>
            <a:cxnSpLocks noChangeShapeType="1"/>
          </p:cNvCxnSpPr>
          <p:nvPr/>
        </p:nvCxnSpPr>
        <p:spPr bwMode="auto">
          <a:xfrm>
            <a:off x="6024986" y="1887339"/>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41" name="AutoShape 5">
            <a:extLst>
              <a:ext uri="{FF2B5EF4-FFF2-40B4-BE49-F238E27FC236}">
                <a16:creationId xmlns:a16="http://schemas.microsoft.com/office/drawing/2014/main" id="{B259082F-F1C3-4438-889A-F2616705D25A}"/>
              </a:ext>
            </a:extLst>
          </p:cNvPr>
          <p:cNvCxnSpPr>
            <a:cxnSpLocks noChangeShapeType="1"/>
          </p:cNvCxnSpPr>
          <p:nvPr/>
        </p:nvCxnSpPr>
        <p:spPr bwMode="auto">
          <a:xfrm>
            <a:off x="6101186" y="14587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6">
            <a:extLst>
              <a:ext uri="{FF2B5EF4-FFF2-40B4-BE49-F238E27FC236}">
                <a16:creationId xmlns:a16="http://schemas.microsoft.com/office/drawing/2014/main" id="{EFAD1712-E7E5-4F5A-BE6C-F2F08859E35B}"/>
              </a:ext>
            </a:extLst>
          </p:cNvPr>
          <p:cNvSpPr txBox="1">
            <a:spLocks noChangeArrowheads="1"/>
          </p:cNvSpPr>
          <p:nvPr/>
        </p:nvSpPr>
        <p:spPr bwMode="auto">
          <a:xfrm>
            <a:off x="4735936" y="450651"/>
            <a:ext cx="106838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43" name="AutoShape 7">
            <a:extLst>
              <a:ext uri="{FF2B5EF4-FFF2-40B4-BE49-F238E27FC236}">
                <a16:creationId xmlns:a16="http://schemas.microsoft.com/office/drawing/2014/main" id="{FBC7DB91-AFAA-40AB-8EEB-2AD99941332F}"/>
              </a:ext>
            </a:extLst>
          </p:cNvPr>
          <p:cNvCxnSpPr>
            <a:cxnSpLocks noChangeShapeType="1"/>
          </p:cNvCxnSpPr>
          <p:nvPr/>
        </p:nvCxnSpPr>
        <p:spPr bwMode="auto">
          <a:xfrm>
            <a:off x="5940848" y="14396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8">
            <a:extLst>
              <a:ext uri="{FF2B5EF4-FFF2-40B4-BE49-F238E27FC236}">
                <a16:creationId xmlns:a16="http://schemas.microsoft.com/office/drawing/2014/main" id="{65121CAA-35CD-4DCD-8D2C-B9FA8F33551A}"/>
              </a:ext>
            </a:extLst>
          </p:cNvPr>
          <p:cNvSpPr txBox="1">
            <a:spLocks noChangeArrowheads="1"/>
          </p:cNvSpPr>
          <p:nvPr/>
        </p:nvSpPr>
        <p:spPr bwMode="auto">
          <a:xfrm>
            <a:off x="5804323" y="963414"/>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9">
            <a:extLst>
              <a:ext uri="{FF2B5EF4-FFF2-40B4-BE49-F238E27FC236}">
                <a16:creationId xmlns:a16="http://schemas.microsoft.com/office/drawing/2014/main" id="{23CFA9EA-929D-4244-BD85-0114EB309FF7}"/>
              </a:ext>
            </a:extLst>
          </p:cNvPr>
          <p:cNvSpPr txBox="1">
            <a:spLocks noChangeArrowheads="1"/>
          </p:cNvSpPr>
          <p:nvPr/>
        </p:nvSpPr>
        <p:spPr bwMode="auto">
          <a:xfrm>
            <a:off x="5818611" y="393501"/>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10">
            <a:extLst>
              <a:ext uri="{FF2B5EF4-FFF2-40B4-BE49-F238E27FC236}">
                <a16:creationId xmlns:a16="http://schemas.microsoft.com/office/drawing/2014/main" id="{1380AAF3-839C-4BBF-A2AB-DDFB9DACF0F7}"/>
              </a:ext>
            </a:extLst>
          </p:cNvPr>
          <p:cNvSpPr txBox="1">
            <a:spLocks noChangeArrowheads="1"/>
          </p:cNvSpPr>
          <p:nvPr/>
        </p:nvSpPr>
        <p:spPr bwMode="auto">
          <a:xfrm>
            <a:off x="5423323" y="1934964"/>
            <a:ext cx="11509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47" name="AutoShape 11">
            <a:extLst>
              <a:ext uri="{FF2B5EF4-FFF2-40B4-BE49-F238E27FC236}">
                <a16:creationId xmlns:a16="http://schemas.microsoft.com/office/drawing/2014/main" id="{4A1C3DD2-B317-4F37-98A3-88E31C04AED7}"/>
              </a:ext>
            </a:extLst>
          </p:cNvPr>
          <p:cNvCxnSpPr>
            <a:cxnSpLocks noChangeShapeType="1"/>
          </p:cNvCxnSpPr>
          <p:nvPr/>
        </p:nvCxnSpPr>
        <p:spPr bwMode="auto">
          <a:xfrm>
            <a:off x="7236248" y="14714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48" name="AutoShape 12">
            <a:extLst>
              <a:ext uri="{FF2B5EF4-FFF2-40B4-BE49-F238E27FC236}">
                <a16:creationId xmlns:a16="http://schemas.microsoft.com/office/drawing/2014/main" id="{261C08BE-C5F5-4AB0-A277-390637B55954}"/>
              </a:ext>
            </a:extLst>
          </p:cNvPr>
          <p:cNvCxnSpPr>
            <a:cxnSpLocks noChangeShapeType="1"/>
          </p:cNvCxnSpPr>
          <p:nvPr/>
        </p:nvCxnSpPr>
        <p:spPr bwMode="auto">
          <a:xfrm>
            <a:off x="7077498" y="14539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13">
            <a:extLst>
              <a:ext uri="{FF2B5EF4-FFF2-40B4-BE49-F238E27FC236}">
                <a16:creationId xmlns:a16="http://schemas.microsoft.com/office/drawing/2014/main" id="{9A8CF1B1-AC0E-4E28-9EE4-D03BE03B4DE0}"/>
              </a:ext>
            </a:extLst>
          </p:cNvPr>
          <p:cNvSpPr txBox="1">
            <a:spLocks noChangeArrowheads="1"/>
          </p:cNvSpPr>
          <p:nvPr/>
        </p:nvSpPr>
        <p:spPr bwMode="auto">
          <a:xfrm>
            <a:off x="6939386" y="976114"/>
            <a:ext cx="63341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50" name="AutoShape 14">
            <a:extLst>
              <a:ext uri="{FF2B5EF4-FFF2-40B4-BE49-F238E27FC236}">
                <a16:creationId xmlns:a16="http://schemas.microsoft.com/office/drawing/2014/main" id="{6F7F796D-1777-453E-9980-4D5FD4F958B1}"/>
              </a:ext>
            </a:extLst>
          </p:cNvPr>
          <p:cNvCxnSpPr>
            <a:cxnSpLocks noChangeShapeType="1"/>
          </p:cNvCxnSpPr>
          <p:nvPr/>
        </p:nvCxnSpPr>
        <p:spPr bwMode="auto">
          <a:xfrm flipH="1">
            <a:off x="7341023" y="15238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1" name="AutoShape 15">
            <a:extLst>
              <a:ext uri="{FF2B5EF4-FFF2-40B4-BE49-F238E27FC236}">
                <a16:creationId xmlns:a16="http://schemas.microsoft.com/office/drawing/2014/main" id="{62B76481-BE57-4D5A-BF2D-B841F71C9C5C}"/>
              </a:ext>
            </a:extLst>
          </p:cNvPr>
          <p:cNvCxnSpPr>
            <a:cxnSpLocks noChangeShapeType="1"/>
          </p:cNvCxnSpPr>
          <p:nvPr/>
        </p:nvCxnSpPr>
        <p:spPr bwMode="auto">
          <a:xfrm flipH="1">
            <a:off x="7291811" y="14872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2" name="AutoShape 16">
            <a:extLst>
              <a:ext uri="{FF2B5EF4-FFF2-40B4-BE49-F238E27FC236}">
                <a16:creationId xmlns:a16="http://schemas.microsoft.com/office/drawing/2014/main" id="{1656BA29-E327-4528-B69E-B62F00AC3206}"/>
              </a:ext>
            </a:extLst>
          </p:cNvPr>
          <p:cNvCxnSpPr>
            <a:cxnSpLocks noChangeShapeType="1"/>
          </p:cNvCxnSpPr>
          <p:nvPr/>
        </p:nvCxnSpPr>
        <p:spPr bwMode="auto">
          <a:xfrm flipH="1">
            <a:off x="7575973" y="1606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3" name="AutoShape 17">
            <a:extLst>
              <a:ext uri="{FF2B5EF4-FFF2-40B4-BE49-F238E27FC236}">
                <a16:creationId xmlns:a16="http://schemas.microsoft.com/office/drawing/2014/main" id="{D1C528A3-982D-4FC5-9E1B-91C7956CD0B7}"/>
              </a:ext>
            </a:extLst>
          </p:cNvPr>
          <p:cNvCxnSpPr>
            <a:cxnSpLocks noChangeShapeType="1"/>
          </p:cNvCxnSpPr>
          <p:nvPr/>
        </p:nvCxnSpPr>
        <p:spPr bwMode="auto">
          <a:xfrm flipH="1">
            <a:off x="7312448" y="17524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4" name="AutoShape 18">
            <a:extLst>
              <a:ext uri="{FF2B5EF4-FFF2-40B4-BE49-F238E27FC236}">
                <a16:creationId xmlns:a16="http://schemas.microsoft.com/office/drawing/2014/main" id="{08EB5843-AA9C-4D8E-B9B0-1E404CB3759A}"/>
              </a:ext>
            </a:extLst>
          </p:cNvPr>
          <p:cNvCxnSpPr>
            <a:cxnSpLocks noChangeShapeType="1"/>
          </p:cNvCxnSpPr>
          <p:nvPr/>
        </p:nvCxnSpPr>
        <p:spPr bwMode="auto">
          <a:xfrm flipH="1">
            <a:off x="7302923" y="16381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5" name="AutoShape 19">
            <a:extLst>
              <a:ext uri="{FF2B5EF4-FFF2-40B4-BE49-F238E27FC236}">
                <a16:creationId xmlns:a16="http://schemas.microsoft.com/office/drawing/2014/main" id="{C8B05781-E5AF-40D3-8F54-D3031B16CA9A}"/>
              </a:ext>
            </a:extLst>
          </p:cNvPr>
          <p:cNvCxnSpPr>
            <a:cxnSpLocks noChangeShapeType="1"/>
          </p:cNvCxnSpPr>
          <p:nvPr/>
        </p:nvCxnSpPr>
        <p:spPr bwMode="auto">
          <a:xfrm flipH="1">
            <a:off x="7575973" y="1415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6" name="AutoShape 20">
            <a:extLst>
              <a:ext uri="{FF2B5EF4-FFF2-40B4-BE49-F238E27FC236}">
                <a16:creationId xmlns:a16="http://schemas.microsoft.com/office/drawing/2014/main" id="{20852FBE-93E3-452F-A0FD-20890B934680}"/>
              </a:ext>
            </a:extLst>
          </p:cNvPr>
          <p:cNvCxnSpPr>
            <a:cxnSpLocks noChangeShapeType="1"/>
          </p:cNvCxnSpPr>
          <p:nvPr/>
        </p:nvCxnSpPr>
        <p:spPr bwMode="auto">
          <a:xfrm flipH="1">
            <a:off x="7515648" y="1704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7" name="AutoShape 21">
            <a:extLst>
              <a:ext uri="{FF2B5EF4-FFF2-40B4-BE49-F238E27FC236}">
                <a16:creationId xmlns:a16="http://schemas.microsoft.com/office/drawing/2014/main" id="{E4A59BFB-A2DC-4F5F-BB15-F36F8FA57DCD}"/>
              </a:ext>
            </a:extLst>
          </p:cNvPr>
          <p:cNvCxnSpPr>
            <a:cxnSpLocks noChangeShapeType="1"/>
          </p:cNvCxnSpPr>
          <p:nvPr/>
        </p:nvCxnSpPr>
        <p:spPr bwMode="auto">
          <a:xfrm flipH="1">
            <a:off x="7487073" y="163016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8" name="AutoShape 22">
            <a:extLst>
              <a:ext uri="{FF2B5EF4-FFF2-40B4-BE49-F238E27FC236}">
                <a16:creationId xmlns:a16="http://schemas.microsoft.com/office/drawing/2014/main" id="{6B5FE403-DDAC-4565-879E-8BA7CB76303D}"/>
              </a:ext>
            </a:extLst>
          </p:cNvPr>
          <p:cNvCxnSpPr>
            <a:cxnSpLocks noChangeShapeType="1"/>
          </p:cNvCxnSpPr>
          <p:nvPr/>
        </p:nvCxnSpPr>
        <p:spPr bwMode="auto">
          <a:xfrm flipH="1">
            <a:off x="7458498" y="1514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9" name="AutoShape 23">
            <a:extLst>
              <a:ext uri="{FF2B5EF4-FFF2-40B4-BE49-F238E27FC236}">
                <a16:creationId xmlns:a16="http://schemas.microsoft.com/office/drawing/2014/main" id="{89E546A1-6BC8-4742-86BF-44A0795B3A4F}"/>
              </a:ext>
            </a:extLst>
          </p:cNvPr>
          <p:cNvCxnSpPr>
            <a:cxnSpLocks noChangeShapeType="1"/>
          </p:cNvCxnSpPr>
          <p:nvPr/>
        </p:nvCxnSpPr>
        <p:spPr bwMode="auto">
          <a:xfrm flipH="1">
            <a:off x="7410873" y="1704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24">
            <a:extLst>
              <a:ext uri="{FF2B5EF4-FFF2-40B4-BE49-F238E27FC236}">
                <a16:creationId xmlns:a16="http://schemas.microsoft.com/office/drawing/2014/main" id="{F5D9A3C6-AB5C-44F8-A2F3-11A9C3AF65C2}"/>
              </a:ext>
            </a:extLst>
          </p:cNvPr>
          <p:cNvSpPr txBox="1">
            <a:spLocks noChangeArrowheads="1"/>
          </p:cNvSpPr>
          <p:nvPr/>
        </p:nvSpPr>
        <p:spPr bwMode="auto">
          <a:xfrm>
            <a:off x="6067848" y="1638101"/>
            <a:ext cx="300038"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25">
            <a:extLst>
              <a:ext uri="{FF2B5EF4-FFF2-40B4-BE49-F238E27FC236}">
                <a16:creationId xmlns:a16="http://schemas.microsoft.com/office/drawing/2014/main" id="{459D13C3-0A47-41C3-A276-60E5B53B2CA3}"/>
              </a:ext>
            </a:extLst>
          </p:cNvPr>
          <p:cNvSpPr txBox="1">
            <a:spLocks noChangeArrowheads="1"/>
          </p:cNvSpPr>
          <p:nvPr/>
        </p:nvSpPr>
        <p:spPr bwMode="auto">
          <a:xfrm>
            <a:off x="7210848" y="1857176"/>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62" name="AutoShape 26">
            <a:extLst>
              <a:ext uri="{FF2B5EF4-FFF2-40B4-BE49-F238E27FC236}">
                <a16:creationId xmlns:a16="http://schemas.microsoft.com/office/drawing/2014/main" id="{C9730D8C-67C2-4CF5-9E8C-3334985F87B8}"/>
              </a:ext>
            </a:extLst>
          </p:cNvPr>
          <p:cNvCxnSpPr>
            <a:cxnSpLocks noChangeShapeType="1"/>
          </p:cNvCxnSpPr>
          <p:nvPr/>
        </p:nvCxnSpPr>
        <p:spPr bwMode="auto">
          <a:xfrm>
            <a:off x="8399886" y="14587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63" name="AutoShape 27">
            <a:extLst>
              <a:ext uri="{FF2B5EF4-FFF2-40B4-BE49-F238E27FC236}">
                <a16:creationId xmlns:a16="http://schemas.microsoft.com/office/drawing/2014/main" id="{29158918-D813-4220-8CEC-F829D4CADB68}"/>
              </a:ext>
            </a:extLst>
          </p:cNvPr>
          <p:cNvCxnSpPr>
            <a:cxnSpLocks noChangeShapeType="1"/>
          </p:cNvCxnSpPr>
          <p:nvPr/>
        </p:nvCxnSpPr>
        <p:spPr bwMode="auto">
          <a:xfrm>
            <a:off x="8241136" y="14396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28">
            <a:extLst>
              <a:ext uri="{FF2B5EF4-FFF2-40B4-BE49-F238E27FC236}">
                <a16:creationId xmlns:a16="http://schemas.microsoft.com/office/drawing/2014/main" id="{63E10171-4862-4627-ABF2-F0A0649A81C3}"/>
              </a:ext>
            </a:extLst>
          </p:cNvPr>
          <p:cNvSpPr txBox="1">
            <a:spLocks noChangeArrowheads="1"/>
          </p:cNvSpPr>
          <p:nvPr/>
        </p:nvSpPr>
        <p:spPr bwMode="auto">
          <a:xfrm>
            <a:off x="8103023" y="771326"/>
            <a:ext cx="633413"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29">
            <a:extLst>
              <a:ext uri="{FF2B5EF4-FFF2-40B4-BE49-F238E27FC236}">
                <a16:creationId xmlns:a16="http://schemas.microsoft.com/office/drawing/2014/main" id="{A517F21A-6806-419B-8411-8C3361001415}"/>
              </a:ext>
            </a:extLst>
          </p:cNvPr>
          <p:cNvSpPr txBox="1">
            <a:spLocks noChangeArrowheads="1"/>
          </p:cNvSpPr>
          <p:nvPr/>
        </p:nvSpPr>
        <p:spPr bwMode="auto">
          <a:xfrm>
            <a:off x="8330036" y="1923851"/>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66" name="AutoShape 30">
            <a:extLst>
              <a:ext uri="{FF2B5EF4-FFF2-40B4-BE49-F238E27FC236}">
                <a16:creationId xmlns:a16="http://schemas.microsoft.com/office/drawing/2014/main" id="{937A3EFF-8EDF-420F-AB4E-460FE306AD1E}"/>
              </a:ext>
            </a:extLst>
          </p:cNvPr>
          <p:cNvCxnSpPr>
            <a:cxnSpLocks noChangeShapeType="1"/>
          </p:cNvCxnSpPr>
          <p:nvPr/>
        </p:nvCxnSpPr>
        <p:spPr bwMode="auto">
          <a:xfrm>
            <a:off x="10527136" y="147776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67" name="AutoShape 31">
            <a:extLst>
              <a:ext uri="{FF2B5EF4-FFF2-40B4-BE49-F238E27FC236}">
                <a16:creationId xmlns:a16="http://schemas.microsoft.com/office/drawing/2014/main" id="{7EB99F3C-A7D4-4BE4-8BF5-2542FD4B8E22}"/>
              </a:ext>
            </a:extLst>
          </p:cNvPr>
          <p:cNvCxnSpPr>
            <a:cxnSpLocks noChangeShapeType="1"/>
          </p:cNvCxnSpPr>
          <p:nvPr/>
        </p:nvCxnSpPr>
        <p:spPr bwMode="auto">
          <a:xfrm>
            <a:off x="10368386" y="145871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32">
            <a:extLst>
              <a:ext uri="{FF2B5EF4-FFF2-40B4-BE49-F238E27FC236}">
                <a16:creationId xmlns:a16="http://schemas.microsoft.com/office/drawing/2014/main" id="{964251A4-20D7-4599-92F2-879CDD08DCBA}"/>
              </a:ext>
            </a:extLst>
          </p:cNvPr>
          <p:cNvSpPr txBox="1">
            <a:spLocks noChangeArrowheads="1"/>
          </p:cNvSpPr>
          <p:nvPr/>
        </p:nvSpPr>
        <p:spPr bwMode="auto">
          <a:xfrm>
            <a:off x="10230273" y="828476"/>
            <a:ext cx="633413"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33">
            <a:extLst>
              <a:ext uri="{FF2B5EF4-FFF2-40B4-BE49-F238E27FC236}">
                <a16:creationId xmlns:a16="http://schemas.microsoft.com/office/drawing/2014/main" id="{1E3F6856-7F90-4C27-8321-4BA6E6808E4C}"/>
              </a:ext>
            </a:extLst>
          </p:cNvPr>
          <p:cNvSpPr txBox="1">
            <a:spLocks noChangeArrowheads="1"/>
          </p:cNvSpPr>
          <p:nvPr/>
        </p:nvSpPr>
        <p:spPr bwMode="auto">
          <a:xfrm>
            <a:off x="8476086" y="1485701"/>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4">
            <a:extLst>
              <a:ext uri="{FF2B5EF4-FFF2-40B4-BE49-F238E27FC236}">
                <a16:creationId xmlns:a16="http://schemas.microsoft.com/office/drawing/2014/main" id="{2B6E6B14-728C-4AE0-A622-C51A0F1A73BF}"/>
              </a:ext>
            </a:extLst>
          </p:cNvPr>
          <p:cNvSpPr txBox="1">
            <a:spLocks noChangeArrowheads="1"/>
          </p:cNvSpPr>
          <p:nvPr/>
        </p:nvSpPr>
        <p:spPr bwMode="auto">
          <a:xfrm>
            <a:off x="8104611" y="428426"/>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35">
            <a:extLst>
              <a:ext uri="{FF2B5EF4-FFF2-40B4-BE49-F238E27FC236}">
                <a16:creationId xmlns:a16="http://schemas.microsoft.com/office/drawing/2014/main" id="{B4B4AFEC-B0D9-47F5-BCC7-ECF22688C840}"/>
              </a:ext>
            </a:extLst>
          </p:cNvPr>
          <p:cNvSpPr txBox="1">
            <a:spLocks noChangeArrowheads="1"/>
          </p:cNvSpPr>
          <p:nvPr/>
        </p:nvSpPr>
        <p:spPr bwMode="auto">
          <a:xfrm>
            <a:off x="9480973" y="1171376"/>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36">
            <a:extLst>
              <a:ext uri="{FF2B5EF4-FFF2-40B4-BE49-F238E27FC236}">
                <a16:creationId xmlns:a16="http://schemas.microsoft.com/office/drawing/2014/main" id="{008642A1-632D-4119-87EE-17A47407D951}"/>
              </a:ext>
            </a:extLst>
          </p:cNvPr>
          <p:cNvSpPr>
            <a:spLocks noChangeShapeType="1"/>
          </p:cNvSpPr>
          <p:nvPr/>
        </p:nvSpPr>
        <p:spPr bwMode="auto">
          <a:xfrm flipV="1">
            <a:off x="8712623" y="1349176"/>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37">
            <a:extLst>
              <a:ext uri="{FF2B5EF4-FFF2-40B4-BE49-F238E27FC236}">
                <a16:creationId xmlns:a16="http://schemas.microsoft.com/office/drawing/2014/main" id="{9B1D29F6-5793-4EC2-95F1-40035A3FDB42}"/>
              </a:ext>
            </a:extLst>
          </p:cNvPr>
          <p:cNvSpPr>
            <a:spLocks noChangeShapeType="1"/>
          </p:cNvSpPr>
          <p:nvPr/>
        </p:nvSpPr>
        <p:spPr bwMode="auto">
          <a:xfrm flipV="1">
            <a:off x="8957098" y="1609526"/>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4374" name="AutoShape 38">
            <a:extLst>
              <a:ext uri="{FF2B5EF4-FFF2-40B4-BE49-F238E27FC236}">
                <a16:creationId xmlns:a16="http://schemas.microsoft.com/office/drawing/2014/main" id="{7C0B97E8-DD51-43BA-94C3-0BDEE4E0FCA2}"/>
              </a:ext>
            </a:extLst>
          </p:cNvPr>
          <p:cNvCxnSpPr>
            <a:cxnSpLocks noChangeShapeType="1"/>
          </p:cNvCxnSpPr>
          <p:nvPr/>
        </p:nvCxnSpPr>
        <p:spPr bwMode="auto">
          <a:xfrm>
            <a:off x="8495136" y="1952426"/>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75" name="AutoShape 39">
            <a:extLst>
              <a:ext uri="{FF2B5EF4-FFF2-40B4-BE49-F238E27FC236}">
                <a16:creationId xmlns:a16="http://schemas.microsoft.com/office/drawing/2014/main" id="{F7E33127-750A-436A-8588-515D6F11A698}"/>
              </a:ext>
            </a:extLst>
          </p:cNvPr>
          <p:cNvCxnSpPr>
            <a:cxnSpLocks noChangeShapeType="1"/>
          </p:cNvCxnSpPr>
          <p:nvPr/>
        </p:nvCxnSpPr>
        <p:spPr bwMode="auto">
          <a:xfrm flipV="1">
            <a:off x="8504661" y="1971476"/>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40">
            <a:extLst>
              <a:ext uri="{FF2B5EF4-FFF2-40B4-BE49-F238E27FC236}">
                <a16:creationId xmlns:a16="http://schemas.microsoft.com/office/drawing/2014/main" id="{B99C215D-C424-4AB4-ABAE-6E227BD56CDB}"/>
              </a:ext>
            </a:extLst>
          </p:cNvPr>
          <p:cNvSpPr txBox="1">
            <a:spLocks noChangeArrowheads="1"/>
          </p:cNvSpPr>
          <p:nvPr/>
        </p:nvSpPr>
        <p:spPr bwMode="auto">
          <a:xfrm>
            <a:off x="10104861" y="198100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77" name="AutoShape 41">
            <a:extLst>
              <a:ext uri="{FF2B5EF4-FFF2-40B4-BE49-F238E27FC236}">
                <a16:creationId xmlns:a16="http://schemas.microsoft.com/office/drawing/2014/main" id="{0A322D2F-965F-45B3-9E41-8F44F3EF49B7}"/>
              </a:ext>
            </a:extLst>
          </p:cNvPr>
          <p:cNvCxnSpPr>
            <a:cxnSpLocks noChangeShapeType="1"/>
          </p:cNvCxnSpPr>
          <p:nvPr/>
        </p:nvCxnSpPr>
        <p:spPr bwMode="auto">
          <a:xfrm>
            <a:off x="10523961" y="1914326"/>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42">
            <a:extLst>
              <a:ext uri="{FF2B5EF4-FFF2-40B4-BE49-F238E27FC236}">
                <a16:creationId xmlns:a16="http://schemas.microsoft.com/office/drawing/2014/main" id="{91D0BE44-9FC4-4BE5-9A33-E4151B7E9AC3}"/>
              </a:ext>
            </a:extLst>
          </p:cNvPr>
          <p:cNvSpPr txBox="1">
            <a:spLocks noChangeArrowheads="1"/>
          </p:cNvSpPr>
          <p:nvPr/>
        </p:nvSpPr>
        <p:spPr bwMode="auto">
          <a:xfrm>
            <a:off x="10609686" y="19714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43">
            <a:extLst>
              <a:ext uri="{FF2B5EF4-FFF2-40B4-BE49-F238E27FC236}">
                <a16:creationId xmlns:a16="http://schemas.microsoft.com/office/drawing/2014/main" id="{457DB83E-9AB7-4FED-8903-3C479ED879C7}"/>
              </a:ext>
            </a:extLst>
          </p:cNvPr>
          <p:cNvSpPr txBox="1">
            <a:spLocks noChangeArrowheads="1"/>
          </p:cNvSpPr>
          <p:nvPr/>
        </p:nvSpPr>
        <p:spPr bwMode="auto">
          <a:xfrm>
            <a:off x="7053686" y="2142926"/>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44">
            <a:extLst>
              <a:ext uri="{FF2B5EF4-FFF2-40B4-BE49-F238E27FC236}">
                <a16:creationId xmlns:a16="http://schemas.microsoft.com/office/drawing/2014/main" id="{408AB318-59EA-4E25-89CC-4560C7DFDD8C}"/>
              </a:ext>
            </a:extLst>
          </p:cNvPr>
          <p:cNvSpPr txBox="1">
            <a:spLocks noChangeArrowheads="1"/>
          </p:cNvSpPr>
          <p:nvPr/>
        </p:nvSpPr>
        <p:spPr bwMode="auto">
          <a:xfrm>
            <a:off x="10863686" y="579239"/>
            <a:ext cx="6985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45">
            <a:extLst>
              <a:ext uri="{FF2B5EF4-FFF2-40B4-BE49-F238E27FC236}">
                <a16:creationId xmlns:a16="http://schemas.microsoft.com/office/drawing/2014/main" id="{AA08B430-9E16-4AF1-8E4D-FA233B936D34}"/>
              </a:ext>
            </a:extLst>
          </p:cNvPr>
          <p:cNvSpPr txBox="1">
            <a:spLocks noChangeArrowheads="1"/>
          </p:cNvSpPr>
          <p:nvPr/>
        </p:nvSpPr>
        <p:spPr bwMode="auto">
          <a:xfrm>
            <a:off x="11120861" y="1526976"/>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82" name="AutoShape 46">
            <a:extLst>
              <a:ext uri="{FF2B5EF4-FFF2-40B4-BE49-F238E27FC236}">
                <a16:creationId xmlns:a16="http://schemas.microsoft.com/office/drawing/2014/main" id="{593B4B56-F82E-4406-80E5-D8ECE77FA3A1}"/>
              </a:ext>
            </a:extLst>
          </p:cNvPr>
          <p:cNvCxnSpPr>
            <a:cxnSpLocks noChangeShapeType="1"/>
          </p:cNvCxnSpPr>
          <p:nvPr/>
        </p:nvCxnSpPr>
        <p:spPr bwMode="auto">
          <a:xfrm>
            <a:off x="7523586" y="2076251"/>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47">
            <a:extLst>
              <a:ext uri="{FF2B5EF4-FFF2-40B4-BE49-F238E27FC236}">
                <a16:creationId xmlns:a16="http://schemas.microsoft.com/office/drawing/2014/main" id="{00E93089-D5D4-4C3A-AE16-CD140BC9A7AF}"/>
              </a:ext>
            </a:extLst>
          </p:cNvPr>
          <p:cNvSpPr txBox="1">
            <a:spLocks noChangeArrowheads="1"/>
          </p:cNvSpPr>
          <p:nvPr/>
        </p:nvSpPr>
        <p:spPr bwMode="auto">
          <a:xfrm>
            <a:off x="4680373" y="2771576"/>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84" name="AutoShape 48">
            <a:extLst>
              <a:ext uri="{FF2B5EF4-FFF2-40B4-BE49-F238E27FC236}">
                <a16:creationId xmlns:a16="http://schemas.microsoft.com/office/drawing/2014/main" id="{A179CC0E-EAA3-41D8-AAD3-8A7E8BB404FB}"/>
              </a:ext>
            </a:extLst>
          </p:cNvPr>
          <p:cNvCxnSpPr>
            <a:cxnSpLocks noChangeShapeType="1"/>
          </p:cNvCxnSpPr>
          <p:nvPr/>
        </p:nvCxnSpPr>
        <p:spPr bwMode="auto">
          <a:xfrm>
            <a:off x="6098011" y="36177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49">
            <a:extLst>
              <a:ext uri="{FF2B5EF4-FFF2-40B4-BE49-F238E27FC236}">
                <a16:creationId xmlns:a16="http://schemas.microsoft.com/office/drawing/2014/main" id="{552EFF40-42F1-4D3C-AADE-67503D86346D}"/>
              </a:ext>
            </a:extLst>
          </p:cNvPr>
          <p:cNvSpPr txBox="1">
            <a:spLocks noChangeArrowheads="1"/>
          </p:cNvSpPr>
          <p:nvPr/>
        </p:nvSpPr>
        <p:spPr bwMode="auto">
          <a:xfrm>
            <a:off x="4685136" y="2801739"/>
            <a:ext cx="106838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86" name="AutoShape 50">
            <a:extLst>
              <a:ext uri="{FF2B5EF4-FFF2-40B4-BE49-F238E27FC236}">
                <a16:creationId xmlns:a16="http://schemas.microsoft.com/office/drawing/2014/main" id="{4B242D30-B644-4EF2-B00A-4D0296035BD5}"/>
              </a:ext>
            </a:extLst>
          </p:cNvPr>
          <p:cNvCxnSpPr>
            <a:cxnSpLocks noChangeShapeType="1"/>
          </p:cNvCxnSpPr>
          <p:nvPr/>
        </p:nvCxnSpPr>
        <p:spPr bwMode="auto">
          <a:xfrm>
            <a:off x="5937673" y="36002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51">
            <a:extLst>
              <a:ext uri="{FF2B5EF4-FFF2-40B4-BE49-F238E27FC236}">
                <a16:creationId xmlns:a16="http://schemas.microsoft.com/office/drawing/2014/main" id="{B58F36E7-7620-40B1-8C98-519C797DE2B0}"/>
              </a:ext>
            </a:extLst>
          </p:cNvPr>
          <p:cNvSpPr txBox="1">
            <a:spLocks noChangeArrowheads="1"/>
          </p:cNvSpPr>
          <p:nvPr/>
        </p:nvSpPr>
        <p:spPr bwMode="auto">
          <a:xfrm>
            <a:off x="5801148" y="3122414"/>
            <a:ext cx="6318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2">
            <a:extLst>
              <a:ext uri="{FF2B5EF4-FFF2-40B4-BE49-F238E27FC236}">
                <a16:creationId xmlns:a16="http://schemas.microsoft.com/office/drawing/2014/main" id="{65F0BC13-6318-443F-A041-ACE055907BEC}"/>
              </a:ext>
            </a:extLst>
          </p:cNvPr>
          <p:cNvSpPr txBox="1">
            <a:spLocks noChangeArrowheads="1"/>
          </p:cNvSpPr>
          <p:nvPr/>
        </p:nvSpPr>
        <p:spPr bwMode="auto">
          <a:xfrm>
            <a:off x="5715423" y="4093964"/>
            <a:ext cx="855663"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89" name="AutoShape 53">
            <a:extLst>
              <a:ext uri="{FF2B5EF4-FFF2-40B4-BE49-F238E27FC236}">
                <a16:creationId xmlns:a16="http://schemas.microsoft.com/office/drawing/2014/main" id="{768C9205-4358-4FC4-A63E-4879E6143157}"/>
              </a:ext>
            </a:extLst>
          </p:cNvPr>
          <p:cNvCxnSpPr>
            <a:cxnSpLocks noChangeShapeType="1"/>
          </p:cNvCxnSpPr>
          <p:nvPr/>
        </p:nvCxnSpPr>
        <p:spPr bwMode="auto">
          <a:xfrm>
            <a:off x="8437986" y="362247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90" name="AutoShape 54">
            <a:extLst>
              <a:ext uri="{FF2B5EF4-FFF2-40B4-BE49-F238E27FC236}">
                <a16:creationId xmlns:a16="http://schemas.microsoft.com/office/drawing/2014/main" id="{D0C5657E-6FBA-4AEC-84BB-0B496DEA44F0}"/>
              </a:ext>
            </a:extLst>
          </p:cNvPr>
          <p:cNvCxnSpPr>
            <a:cxnSpLocks noChangeShapeType="1"/>
          </p:cNvCxnSpPr>
          <p:nvPr/>
        </p:nvCxnSpPr>
        <p:spPr bwMode="auto">
          <a:xfrm>
            <a:off x="8277648" y="360501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55">
            <a:extLst>
              <a:ext uri="{FF2B5EF4-FFF2-40B4-BE49-F238E27FC236}">
                <a16:creationId xmlns:a16="http://schemas.microsoft.com/office/drawing/2014/main" id="{DA6F2E7C-6139-4EE1-BD88-B6C6DBA1B846}"/>
              </a:ext>
            </a:extLst>
          </p:cNvPr>
          <p:cNvSpPr txBox="1">
            <a:spLocks noChangeArrowheads="1"/>
          </p:cNvSpPr>
          <p:nvPr/>
        </p:nvSpPr>
        <p:spPr bwMode="auto">
          <a:xfrm>
            <a:off x="8009361" y="2839839"/>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6">
            <a:extLst>
              <a:ext uri="{FF2B5EF4-FFF2-40B4-BE49-F238E27FC236}">
                <a16:creationId xmlns:a16="http://schemas.microsoft.com/office/drawing/2014/main" id="{84295EF2-144E-4EB1-85DA-BAF143FC2F92}"/>
              </a:ext>
            </a:extLst>
          </p:cNvPr>
          <p:cNvSpPr txBox="1">
            <a:spLocks noChangeArrowheads="1"/>
          </p:cNvSpPr>
          <p:nvPr/>
        </p:nvSpPr>
        <p:spPr bwMode="auto">
          <a:xfrm>
            <a:off x="7417223" y="4093964"/>
            <a:ext cx="4778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93" name="AutoShape 57">
            <a:extLst>
              <a:ext uri="{FF2B5EF4-FFF2-40B4-BE49-F238E27FC236}">
                <a16:creationId xmlns:a16="http://schemas.microsoft.com/office/drawing/2014/main" id="{674EE396-6F88-4894-A557-C69B57F4BC44}"/>
              </a:ext>
            </a:extLst>
          </p:cNvPr>
          <p:cNvCxnSpPr>
            <a:cxnSpLocks noChangeShapeType="1"/>
          </p:cNvCxnSpPr>
          <p:nvPr/>
        </p:nvCxnSpPr>
        <p:spPr bwMode="auto">
          <a:xfrm>
            <a:off x="7677573" y="364470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94" name="AutoShape 58">
            <a:extLst>
              <a:ext uri="{FF2B5EF4-FFF2-40B4-BE49-F238E27FC236}">
                <a16:creationId xmlns:a16="http://schemas.microsoft.com/office/drawing/2014/main" id="{4A6724EC-4A5F-40CC-B9AE-849D40B7D80C}"/>
              </a:ext>
            </a:extLst>
          </p:cNvPr>
          <p:cNvCxnSpPr>
            <a:cxnSpLocks noChangeShapeType="1"/>
          </p:cNvCxnSpPr>
          <p:nvPr/>
        </p:nvCxnSpPr>
        <p:spPr bwMode="auto">
          <a:xfrm>
            <a:off x="7517236" y="36256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59">
            <a:extLst>
              <a:ext uri="{FF2B5EF4-FFF2-40B4-BE49-F238E27FC236}">
                <a16:creationId xmlns:a16="http://schemas.microsoft.com/office/drawing/2014/main" id="{7EDB8EF2-6CC7-4B33-8174-F608D05050AC}"/>
              </a:ext>
            </a:extLst>
          </p:cNvPr>
          <p:cNvSpPr txBox="1">
            <a:spLocks noChangeArrowheads="1"/>
          </p:cNvSpPr>
          <p:nvPr/>
        </p:nvSpPr>
        <p:spPr bwMode="auto">
          <a:xfrm>
            <a:off x="7487073" y="3016051"/>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96" name="AutoShape 60">
            <a:extLst>
              <a:ext uri="{FF2B5EF4-FFF2-40B4-BE49-F238E27FC236}">
                <a16:creationId xmlns:a16="http://schemas.microsoft.com/office/drawing/2014/main" id="{A42B552B-1FEA-4A6B-A9A1-C735D8D5367B}"/>
              </a:ext>
            </a:extLst>
          </p:cNvPr>
          <p:cNvCxnSpPr>
            <a:cxnSpLocks noChangeShapeType="1"/>
          </p:cNvCxnSpPr>
          <p:nvPr/>
        </p:nvCxnSpPr>
        <p:spPr bwMode="auto">
          <a:xfrm>
            <a:off x="6713961" y="3846314"/>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97" name="AutoShape 61">
            <a:extLst>
              <a:ext uri="{FF2B5EF4-FFF2-40B4-BE49-F238E27FC236}">
                <a16:creationId xmlns:a16="http://schemas.microsoft.com/office/drawing/2014/main" id="{236586BF-5644-4236-AC2B-F24C3F4FB3D0}"/>
              </a:ext>
            </a:extLst>
          </p:cNvPr>
          <p:cNvCxnSpPr>
            <a:cxnSpLocks noChangeShapeType="1"/>
          </p:cNvCxnSpPr>
          <p:nvPr/>
        </p:nvCxnSpPr>
        <p:spPr bwMode="auto">
          <a:xfrm>
            <a:off x="6555211" y="38288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62">
            <a:extLst>
              <a:ext uri="{FF2B5EF4-FFF2-40B4-BE49-F238E27FC236}">
                <a16:creationId xmlns:a16="http://schemas.microsoft.com/office/drawing/2014/main" id="{75CCE862-CE55-4425-825C-FEEC47B2199C}"/>
              </a:ext>
            </a:extLst>
          </p:cNvPr>
          <p:cNvSpPr txBox="1">
            <a:spLocks noChangeArrowheads="1"/>
          </p:cNvSpPr>
          <p:nvPr/>
        </p:nvSpPr>
        <p:spPr bwMode="auto">
          <a:xfrm>
            <a:off x="6515523" y="3358951"/>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Freeform 63">
            <a:extLst>
              <a:ext uri="{FF2B5EF4-FFF2-40B4-BE49-F238E27FC236}">
                <a16:creationId xmlns:a16="http://schemas.microsoft.com/office/drawing/2014/main" id="{9E6311ED-2621-4D98-8EA0-8B9EC95AC53B}"/>
              </a:ext>
            </a:extLst>
          </p:cNvPr>
          <p:cNvSpPr>
            <a:spLocks/>
          </p:cNvSpPr>
          <p:nvPr/>
        </p:nvSpPr>
        <p:spPr bwMode="auto">
          <a:xfrm>
            <a:off x="5215361" y="4603551"/>
            <a:ext cx="1570037"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4400" name="AutoShape 64">
            <a:extLst>
              <a:ext uri="{FF2B5EF4-FFF2-40B4-BE49-F238E27FC236}">
                <a16:creationId xmlns:a16="http://schemas.microsoft.com/office/drawing/2014/main" id="{C304403B-410E-489D-9635-8DB16FE5B5E6}"/>
              </a:ext>
            </a:extLst>
          </p:cNvPr>
          <p:cNvCxnSpPr>
            <a:cxnSpLocks noChangeShapeType="1"/>
          </p:cNvCxnSpPr>
          <p:nvPr/>
        </p:nvCxnSpPr>
        <p:spPr bwMode="auto">
          <a:xfrm>
            <a:off x="6761586" y="4955976"/>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01" name="AutoShape 65">
            <a:extLst>
              <a:ext uri="{FF2B5EF4-FFF2-40B4-BE49-F238E27FC236}">
                <a16:creationId xmlns:a16="http://schemas.microsoft.com/office/drawing/2014/main" id="{954A6428-E013-4DF9-9199-D212806D35B0}"/>
              </a:ext>
            </a:extLst>
          </p:cNvPr>
          <p:cNvCxnSpPr>
            <a:cxnSpLocks noChangeShapeType="1"/>
          </p:cNvCxnSpPr>
          <p:nvPr/>
        </p:nvCxnSpPr>
        <p:spPr bwMode="auto">
          <a:xfrm>
            <a:off x="5155036" y="387647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336" name="Text Box 66">
            <a:extLst>
              <a:ext uri="{FF2B5EF4-FFF2-40B4-BE49-F238E27FC236}">
                <a16:creationId xmlns:a16="http://schemas.microsoft.com/office/drawing/2014/main" id="{C7E7103B-AE38-4C01-B7AA-86D0A8CEC799}"/>
              </a:ext>
            </a:extLst>
          </p:cNvPr>
          <p:cNvSpPr txBox="1">
            <a:spLocks noChangeArrowheads="1"/>
          </p:cNvSpPr>
          <p:nvPr/>
        </p:nvSpPr>
        <p:spPr bwMode="auto">
          <a:xfrm>
            <a:off x="4916911" y="3608189"/>
            <a:ext cx="822325"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37" name="Text Box 67">
            <a:extLst>
              <a:ext uri="{FF2B5EF4-FFF2-40B4-BE49-F238E27FC236}">
                <a16:creationId xmlns:a16="http://schemas.microsoft.com/office/drawing/2014/main" id="{828A20B7-CE70-42A9-A142-2735ADAB2D6A}"/>
              </a:ext>
            </a:extLst>
          </p:cNvPr>
          <p:cNvSpPr txBox="1">
            <a:spLocks noChangeArrowheads="1"/>
          </p:cNvSpPr>
          <p:nvPr/>
        </p:nvSpPr>
        <p:spPr bwMode="auto">
          <a:xfrm>
            <a:off x="4916911" y="4084439"/>
            <a:ext cx="676275" cy="96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404" name="AutoShape 68">
            <a:extLst>
              <a:ext uri="{FF2B5EF4-FFF2-40B4-BE49-F238E27FC236}">
                <a16:creationId xmlns:a16="http://schemas.microsoft.com/office/drawing/2014/main" id="{75B97870-88ED-4FDF-BDD9-B7F0FD2FFA96}"/>
              </a:ext>
            </a:extLst>
          </p:cNvPr>
          <p:cNvCxnSpPr>
            <a:cxnSpLocks noChangeShapeType="1"/>
          </p:cNvCxnSpPr>
          <p:nvPr/>
        </p:nvCxnSpPr>
        <p:spPr bwMode="auto">
          <a:xfrm>
            <a:off x="5328073" y="3886001"/>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05" name="AutoShape 69">
            <a:extLst>
              <a:ext uri="{FF2B5EF4-FFF2-40B4-BE49-F238E27FC236}">
                <a16:creationId xmlns:a16="http://schemas.microsoft.com/office/drawing/2014/main" id="{226FD990-631D-4C22-A6C6-AE9057EA0AB8}"/>
              </a:ext>
            </a:extLst>
          </p:cNvPr>
          <p:cNvCxnSpPr>
            <a:cxnSpLocks noChangeShapeType="1"/>
          </p:cNvCxnSpPr>
          <p:nvPr/>
        </p:nvCxnSpPr>
        <p:spPr bwMode="auto">
          <a:xfrm>
            <a:off x="6417098" y="392251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06" name="AutoShape 70">
            <a:extLst>
              <a:ext uri="{FF2B5EF4-FFF2-40B4-BE49-F238E27FC236}">
                <a16:creationId xmlns:a16="http://schemas.microsoft.com/office/drawing/2014/main" id="{4AF2126A-0594-49FF-9BF9-8F822EFF24F5}"/>
              </a:ext>
            </a:extLst>
          </p:cNvPr>
          <p:cNvCxnSpPr>
            <a:cxnSpLocks noChangeShapeType="1"/>
          </p:cNvCxnSpPr>
          <p:nvPr/>
        </p:nvCxnSpPr>
        <p:spPr bwMode="auto">
          <a:xfrm>
            <a:off x="6310736" y="390346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339" name="Text Box 71">
            <a:extLst>
              <a:ext uri="{FF2B5EF4-FFF2-40B4-BE49-F238E27FC236}">
                <a16:creationId xmlns:a16="http://schemas.microsoft.com/office/drawing/2014/main" id="{E81C0E15-30E7-46FB-B603-4D3B5354D41E}"/>
              </a:ext>
            </a:extLst>
          </p:cNvPr>
          <p:cNvSpPr txBox="1">
            <a:spLocks noChangeArrowheads="1"/>
          </p:cNvSpPr>
          <p:nvPr/>
        </p:nvSpPr>
        <p:spPr bwMode="auto">
          <a:xfrm>
            <a:off x="6302798" y="3673276"/>
            <a:ext cx="212725"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408" name="AutoShape 72">
            <a:extLst>
              <a:ext uri="{FF2B5EF4-FFF2-40B4-BE49-F238E27FC236}">
                <a16:creationId xmlns:a16="http://schemas.microsoft.com/office/drawing/2014/main" id="{8D676434-ADB1-43AA-89BA-25895E53EC7E}"/>
              </a:ext>
            </a:extLst>
          </p:cNvPr>
          <p:cNvCxnSpPr>
            <a:cxnSpLocks noChangeShapeType="1"/>
          </p:cNvCxnSpPr>
          <p:nvPr/>
        </p:nvCxnSpPr>
        <p:spPr bwMode="auto">
          <a:xfrm>
            <a:off x="7125123" y="389393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09" name="AutoShape 73">
            <a:extLst>
              <a:ext uri="{FF2B5EF4-FFF2-40B4-BE49-F238E27FC236}">
                <a16:creationId xmlns:a16="http://schemas.microsoft.com/office/drawing/2014/main" id="{69999E42-379C-4C29-B265-92EEADA67255}"/>
              </a:ext>
            </a:extLst>
          </p:cNvPr>
          <p:cNvCxnSpPr>
            <a:cxnSpLocks noChangeShapeType="1"/>
          </p:cNvCxnSpPr>
          <p:nvPr/>
        </p:nvCxnSpPr>
        <p:spPr bwMode="auto">
          <a:xfrm>
            <a:off x="7017173" y="387647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342" name="Text Box 74">
            <a:extLst>
              <a:ext uri="{FF2B5EF4-FFF2-40B4-BE49-F238E27FC236}">
                <a16:creationId xmlns:a16="http://schemas.microsoft.com/office/drawing/2014/main" id="{25DA50CA-CF71-4232-835E-E4DE420DDDBC}"/>
              </a:ext>
            </a:extLst>
          </p:cNvPr>
          <p:cNvSpPr txBox="1">
            <a:spLocks noChangeArrowheads="1"/>
          </p:cNvSpPr>
          <p:nvPr/>
        </p:nvSpPr>
        <p:spPr bwMode="auto">
          <a:xfrm>
            <a:off x="7001298" y="367327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411" name="AutoShape 75">
            <a:extLst>
              <a:ext uri="{FF2B5EF4-FFF2-40B4-BE49-F238E27FC236}">
                <a16:creationId xmlns:a16="http://schemas.microsoft.com/office/drawing/2014/main" id="{5CA1107E-F273-49C3-918F-E971DF591F7C}"/>
              </a:ext>
            </a:extLst>
          </p:cNvPr>
          <p:cNvCxnSpPr>
            <a:cxnSpLocks noChangeShapeType="1"/>
            <a:stCxn id="55" idx="0"/>
          </p:cNvCxnSpPr>
          <p:nvPr/>
        </p:nvCxnSpPr>
        <p:spPr bwMode="auto">
          <a:xfrm rot="5400000" flipV="1">
            <a:off x="8104611" y="2771576"/>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12" name="AutoShape 76">
            <a:extLst>
              <a:ext uri="{FF2B5EF4-FFF2-40B4-BE49-F238E27FC236}">
                <a16:creationId xmlns:a16="http://schemas.microsoft.com/office/drawing/2014/main" id="{5CF642D2-A793-49DA-B989-C7F4F24E980D}"/>
              </a:ext>
            </a:extLst>
          </p:cNvPr>
          <p:cNvCxnSpPr>
            <a:cxnSpLocks noChangeShapeType="1"/>
          </p:cNvCxnSpPr>
          <p:nvPr/>
        </p:nvCxnSpPr>
        <p:spPr bwMode="auto">
          <a:xfrm flipV="1">
            <a:off x="6728248" y="2828726"/>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13" name="AutoShape 77">
            <a:extLst>
              <a:ext uri="{FF2B5EF4-FFF2-40B4-BE49-F238E27FC236}">
                <a16:creationId xmlns:a16="http://schemas.microsoft.com/office/drawing/2014/main" id="{CBCC556A-CFA5-44BF-B80E-D9F0183B74D3}"/>
              </a:ext>
            </a:extLst>
          </p:cNvPr>
          <p:cNvCxnSpPr>
            <a:cxnSpLocks noChangeShapeType="1"/>
          </p:cNvCxnSpPr>
          <p:nvPr/>
        </p:nvCxnSpPr>
        <p:spPr bwMode="auto">
          <a:xfrm>
            <a:off x="7709323" y="2809676"/>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14" name="AutoShape 78">
            <a:extLst>
              <a:ext uri="{FF2B5EF4-FFF2-40B4-BE49-F238E27FC236}">
                <a16:creationId xmlns:a16="http://schemas.microsoft.com/office/drawing/2014/main" id="{E6E3CB44-AFBD-4048-A554-6ACB73C2951F}"/>
              </a:ext>
            </a:extLst>
          </p:cNvPr>
          <p:cNvCxnSpPr>
            <a:cxnSpLocks noChangeShapeType="1"/>
          </p:cNvCxnSpPr>
          <p:nvPr/>
        </p:nvCxnSpPr>
        <p:spPr bwMode="auto">
          <a:xfrm>
            <a:off x="6747298" y="2838251"/>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344" name="Text Box 79">
            <a:extLst>
              <a:ext uri="{FF2B5EF4-FFF2-40B4-BE49-F238E27FC236}">
                <a16:creationId xmlns:a16="http://schemas.microsoft.com/office/drawing/2014/main" id="{9AA7DA7F-A175-4FE3-A27B-A793A972C911}"/>
              </a:ext>
            </a:extLst>
          </p:cNvPr>
          <p:cNvSpPr txBox="1">
            <a:spLocks noChangeArrowheads="1"/>
          </p:cNvSpPr>
          <p:nvPr/>
        </p:nvSpPr>
        <p:spPr bwMode="auto">
          <a:xfrm>
            <a:off x="6925098" y="2835076"/>
            <a:ext cx="4079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416" name="AutoShape 80">
            <a:extLst>
              <a:ext uri="{FF2B5EF4-FFF2-40B4-BE49-F238E27FC236}">
                <a16:creationId xmlns:a16="http://schemas.microsoft.com/office/drawing/2014/main" id="{46CB039B-6D9A-45C4-A3C2-BCF8CF6F89C6}"/>
              </a:ext>
            </a:extLst>
          </p:cNvPr>
          <p:cNvCxnSpPr>
            <a:cxnSpLocks noChangeShapeType="1"/>
          </p:cNvCxnSpPr>
          <p:nvPr/>
        </p:nvCxnSpPr>
        <p:spPr bwMode="auto">
          <a:xfrm>
            <a:off x="7852198" y="389552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17" name="AutoShape 81">
            <a:extLst>
              <a:ext uri="{FF2B5EF4-FFF2-40B4-BE49-F238E27FC236}">
                <a16:creationId xmlns:a16="http://schemas.microsoft.com/office/drawing/2014/main" id="{87C7BEB6-80B2-4ED2-8650-4DD859B8EE97}"/>
              </a:ext>
            </a:extLst>
          </p:cNvPr>
          <p:cNvCxnSpPr>
            <a:cxnSpLocks noChangeShapeType="1"/>
          </p:cNvCxnSpPr>
          <p:nvPr/>
        </p:nvCxnSpPr>
        <p:spPr bwMode="auto">
          <a:xfrm>
            <a:off x="7744248" y="387647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345" name="Text Box 82">
            <a:extLst>
              <a:ext uri="{FF2B5EF4-FFF2-40B4-BE49-F238E27FC236}">
                <a16:creationId xmlns:a16="http://schemas.microsoft.com/office/drawing/2014/main" id="{5A9659FD-9A4C-4152-BF18-72B972B1E1F7}"/>
              </a:ext>
            </a:extLst>
          </p:cNvPr>
          <p:cNvSpPr txBox="1">
            <a:spLocks noChangeArrowheads="1"/>
          </p:cNvSpPr>
          <p:nvPr/>
        </p:nvSpPr>
        <p:spPr bwMode="auto">
          <a:xfrm>
            <a:off x="7728373" y="3674864"/>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46" name="Text Box 83">
            <a:extLst>
              <a:ext uri="{FF2B5EF4-FFF2-40B4-BE49-F238E27FC236}">
                <a16:creationId xmlns:a16="http://schemas.microsoft.com/office/drawing/2014/main" id="{6283ED60-3FA1-44B0-A375-93C547CC02F7}"/>
              </a:ext>
            </a:extLst>
          </p:cNvPr>
          <p:cNvSpPr txBox="1">
            <a:spLocks noChangeArrowheads="1"/>
          </p:cNvSpPr>
          <p:nvPr/>
        </p:nvSpPr>
        <p:spPr bwMode="auto">
          <a:xfrm>
            <a:off x="7977611" y="3578026"/>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4349" name="Group 84">
            <a:extLst>
              <a:ext uri="{FF2B5EF4-FFF2-40B4-BE49-F238E27FC236}">
                <a16:creationId xmlns:a16="http://schemas.microsoft.com/office/drawing/2014/main" id="{2C810A7B-7BF4-4938-A5B4-4DA7785FD6D9}"/>
              </a:ext>
            </a:extLst>
          </p:cNvPr>
          <p:cNvGrpSpPr>
            <a:grpSpLocks/>
          </p:cNvGrpSpPr>
          <p:nvPr/>
        </p:nvGrpSpPr>
        <p:grpSpPr bwMode="auto">
          <a:xfrm rot="16200000">
            <a:off x="8476086" y="3641526"/>
            <a:ext cx="342900" cy="342900"/>
            <a:chOff x="110642400" y="108985050"/>
            <a:chExt cx="285750" cy="514350"/>
          </a:xfrm>
        </p:grpSpPr>
        <p:sp>
          <p:nvSpPr>
            <p:cNvPr id="14360" name="AutoShape 85">
              <a:extLst>
                <a:ext uri="{FF2B5EF4-FFF2-40B4-BE49-F238E27FC236}">
                  <a16:creationId xmlns:a16="http://schemas.microsoft.com/office/drawing/2014/main" id="{C3DE46CD-F7FA-46C1-A13E-A6A0555B2771}"/>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61" name="AutoShape 86">
              <a:extLst>
                <a:ext uri="{FF2B5EF4-FFF2-40B4-BE49-F238E27FC236}">
                  <a16:creationId xmlns:a16="http://schemas.microsoft.com/office/drawing/2014/main" id="{4F3E3C0C-A2CB-48D1-9738-EFFFD284BAD4}"/>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64" name="AutoShape 87">
              <a:extLst>
                <a:ext uri="{FF2B5EF4-FFF2-40B4-BE49-F238E27FC236}">
                  <a16:creationId xmlns:a16="http://schemas.microsoft.com/office/drawing/2014/main" id="{C5AFC624-255F-4912-AC40-6438E3A5BAA8}"/>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65" name="AutoShape 88">
              <a:extLst>
                <a:ext uri="{FF2B5EF4-FFF2-40B4-BE49-F238E27FC236}">
                  <a16:creationId xmlns:a16="http://schemas.microsoft.com/office/drawing/2014/main" id="{90ED65CC-A05E-4BD4-BAC1-E3F84C2A8F22}"/>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68" name="AutoShape 89">
              <a:extLst>
                <a:ext uri="{FF2B5EF4-FFF2-40B4-BE49-F238E27FC236}">
                  <a16:creationId xmlns:a16="http://schemas.microsoft.com/office/drawing/2014/main" id="{AE679C65-5F6E-48BB-B95D-28180AF82A3D}"/>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69" name="AutoShape 90">
              <a:extLst>
                <a:ext uri="{FF2B5EF4-FFF2-40B4-BE49-F238E27FC236}">
                  <a16:creationId xmlns:a16="http://schemas.microsoft.com/office/drawing/2014/main" id="{04D1F5AA-B4DE-441F-AFB2-F7D5B372145B}"/>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0" name="AutoShape 91">
              <a:extLst>
                <a:ext uri="{FF2B5EF4-FFF2-40B4-BE49-F238E27FC236}">
                  <a16:creationId xmlns:a16="http://schemas.microsoft.com/office/drawing/2014/main" id="{D423D526-8617-466B-B845-2FDCF5EABBFA}"/>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1" name="AutoShape 92">
              <a:extLst>
                <a:ext uri="{FF2B5EF4-FFF2-40B4-BE49-F238E27FC236}">
                  <a16:creationId xmlns:a16="http://schemas.microsoft.com/office/drawing/2014/main" id="{2B30DB27-FEE0-44DA-9F52-3211A7920486}"/>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2" name="AutoShape 93">
              <a:extLst>
                <a:ext uri="{FF2B5EF4-FFF2-40B4-BE49-F238E27FC236}">
                  <a16:creationId xmlns:a16="http://schemas.microsoft.com/office/drawing/2014/main" id="{44A6C845-5201-4EBE-AAE4-A2D4D24F43D7}"/>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4373" name="Line 94">
            <a:extLst>
              <a:ext uri="{FF2B5EF4-FFF2-40B4-BE49-F238E27FC236}">
                <a16:creationId xmlns:a16="http://schemas.microsoft.com/office/drawing/2014/main" id="{B0917D75-A44F-466C-AA4F-BF7A7B67B524}"/>
              </a:ext>
            </a:extLst>
          </p:cNvPr>
          <p:cNvSpPr>
            <a:spLocks noChangeShapeType="1"/>
          </p:cNvSpPr>
          <p:nvPr/>
        </p:nvSpPr>
        <p:spPr bwMode="auto">
          <a:xfrm>
            <a:off x="4704186" y="404157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6" name="Line 95">
            <a:extLst>
              <a:ext uri="{FF2B5EF4-FFF2-40B4-BE49-F238E27FC236}">
                <a16:creationId xmlns:a16="http://schemas.microsoft.com/office/drawing/2014/main" id="{A3D702DD-3029-49C3-BBAC-7C6F977667A2}"/>
              </a:ext>
            </a:extLst>
          </p:cNvPr>
          <p:cNvSpPr>
            <a:spLocks noChangeShapeType="1"/>
          </p:cNvSpPr>
          <p:nvPr/>
        </p:nvSpPr>
        <p:spPr bwMode="auto">
          <a:xfrm>
            <a:off x="10076286" y="364152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8" name="Line 96">
            <a:extLst>
              <a:ext uri="{FF2B5EF4-FFF2-40B4-BE49-F238E27FC236}">
                <a16:creationId xmlns:a16="http://schemas.microsoft.com/office/drawing/2014/main" id="{D84E75FD-0779-40B0-BFDE-F6D350607355}"/>
              </a:ext>
            </a:extLst>
          </p:cNvPr>
          <p:cNvSpPr>
            <a:spLocks noChangeShapeType="1"/>
          </p:cNvSpPr>
          <p:nvPr/>
        </p:nvSpPr>
        <p:spPr bwMode="auto">
          <a:xfrm>
            <a:off x="9904836" y="36415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9" name="Line 97">
            <a:extLst>
              <a:ext uri="{FF2B5EF4-FFF2-40B4-BE49-F238E27FC236}">
                <a16:creationId xmlns:a16="http://schemas.microsoft.com/office/drawing/2014/main" id="{8542472F-81C7-4B15-A966-230D8395B387}"/>
              </a:ext>
            </a:extLst>
          </p:cNvPr>
          <p:cNvSpPr>
            <a:spLocks noChangeShapeType="1"/>
          </p:cNvSpPr>
          <p:nvPr/>
        </p:nvSpPr>
        <p:spPr bwMode="auto">
          <a:xfrm>
            <a:off x="9161886" y="375582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80" name="Line 98">
            <a:extLst>
              <a:ext uri="{FF2B5EF4-FFF2-40B4-BE49-F238E27FC236}">
                <a16:creationId xmlns:a16="http://schemas.microsoft.com/office/drawing/2014/main" id="{70DD7FFF-E15D-4E48-BAA8-3F5C508090ED}"/>
              </a:ext>
            </a:extLst>
          </p:cNvPr>
          <p:cNvSpPr>
            <a:spLocks noChangeShapeType="1"/>
          </p:cNvSpPr>
          <p:nvPr/>
        </p:nvSpPr>
        <p:spPr bwMode="auto">
          <a:xfrm>
            <a:off x="8990436" y="37558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81" name="Line 99">
            <a:extLst>
              <a:ext uri="{FF2B5EF4-FFF2-40B4-BE49-F238E27FC236}">
                <a16:creationId xmlns:a16="http://schemas.microsoft.com/office/drawing/2014/main" id="{F0A1537B-F8F7-4A53-B33A-A7BF88A02C8B}"/>
              </a:ext>
            </a:extLst>
          </p:cNvPr>
          <p:cNvSpPr>
            <a:spLocks noChangeShapeType="1"/>
          </p:cNvSpPr>
          <p:nvPr/>
        </p:nvSpPr>
        <p:spPr bwMode="auto">
          <a:xfrm>
            <a:off x="11276436" y="364152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83" name="Line 100">
            <a:extLst>
              <a:ext uri="{FF2B5EF4-FFF2-40B4-BE49-F238E27FC236}">
                <a16:creationId xmlns:a16="http://schemas.microsoft.com/office/drawing/2014/main" id="{6F2B7FD2-2646-429B-BBED-B0AEB6923A1B}"/>
              </a:ext>
            </a:extLst>
          </p:cNvPr>
          <p:cNvSpPr>
            <a:spLocks noChangeShapeType="1"/>
          </p:cNvSpPr>
          <p:nvPr/>
        </p:nvSpPr>
        <p:spPr bwMode="auto">
          <a:xfrm>
            <a:off x="11104986" y="36415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85" name="Text Box 101">
            <a:extLst>
              <a:ext uri="{FF2B5EF4-FFF2-40B4-BE49-F238E27FC236}">
                <a16:creationId xmlns:a16="http://schemas.microsoft.com/office/drawing/2014/main" id="{6A4E14ED-468D-4FC8-AAF4-CA9A0227B19C}"/>
              </a:ext>
            </a:extLst>
          </p:cNvPr>
          <p:cNvSpPr txBox="1">
            <a:spLocks noChangeArrowheads="1"/>
          </p:cNvSpPr>
          <p:nvPr/>
        </p:nvSpPr>
        <p:spPr bwMode="auto">
          <a:xfrm>
            <a:off x="9790536" y="3070026"/>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87" name="Text Box 102">
            <a:extLst>
              <a:ext uri="{FF2B5EF4-FFF2-40B4-BE49-F238E27FC236}">
                <a16:creationId xmlns:a16="http://schemas.microsoft.com/office/drawing/2014/main" id="{1912359A-B7F3-42CC-B08A-185E9721869E}"/>
              </a:ext>
            </a:extLst>
          </p:cNvPr>
          <p:cNvSpPr txBox="1">
            <a:spLocks noChangeArrowheads="1"/>
          </p:cNvSpPr>
          <p:nvPr/>
        </p:nvSpPr>
        <p:spPr bwMode="auto">
          <a:xfrm>
            <a:off x="9733386" y="409872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88" name="Text Box 103">
            <a:extLst>
              <a:ext uri="{FF2B5EF4-FFF2-40B4-BE49-F238E27FC236}">
                <a16:creationId xmlns:a16="http://schemas.microsoft.com/office/drawing/2014/main" id="{AD51B932-4094-4F09-B8A3-A8A47E29B362}"/>
              </a:ext>
            </a:extLst>
          </p:cNvPr>
          <p:cNvSpPr txBox="1">
            <a:spLocks noChangeArrowheads="1"/>
          </p:cNvSpPr>
          <p:nvPr/>
        </p:nvSpPr>
        <p:spPr bwMode="auto">
          <a:xfrm>
            <a:off x="10990686" y="3070026"/>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91" name="Text Box 104">
            <a:extLst>
              <a:ext uri="{FF2B5EF4-FFF2-40B4-BE49-F238E27FC236}">
                <a16:creationId xmlns:a16="http://schemas.microsoft.com/office/drawing/2014/main" id="{37F0055B-B20D-4BD2-9AC9-C8785B4F3DF0}"/>
              </a:ext>
            </a:extLst>
          </p:cNvPr>
          <p:cNvSpPr txBox="1">
            <a:spLocks noChangeArrowheads="1"/>
          </p:cNvSpPr>
          <p:nvPr/>
        </p:nvSpPr>
        <p:spPr bwMode="auto">
          <a:xfrm>
            <a:off x="11333586" y="375582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92" name="Text Box 105">
            <a:extLst>
              <a:ext uri="{FF2B5EF4-FFF2-40B4-BE49-F238E27FC236}">
                <a16:creationId xmlns:a16="http://schemas.microsoft.com/office/drawing/2014/main" id="{ACF9731F-1909-48C0-B816-967EC9CE2CAD}"/>
              </a:ext>
            </a:extLst>
          </p:cNvPr>
          <p:cNvSpPr txBox="1">
            <a:spLocks noChangeArrowheads="1"/>
          </p:cNvSpPr>
          <p:nvPr/>
        </p:nvSpPr>
        <p:spPr bwMode="auto">
          <a:xfrm>
            <a:off x="10590636" y="152697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95" name="Text Box 106">
            <a:extLst>
              <a:ext uri="{FF2B5EF4-FFF2-40B4-BE49-F238E27FC236}">
                <a16:creationId xmlns:a16="http://schemas.microsoft.com/office/drawing/2014/main" id="{2A6E951C-00F5-4E0B-8D2A-DFD87B2AF460}"/>
              </a:ext>
            </a:extLst>
          </p:cNvPr>
          <p:cNvSpPr txBox="1">
            <a:spLocks noChangeArrowheads="1"/>
          </p:cNvSpPr>
          <p:nvPr/>
        </p:nvSpPr>
        <p:spPr bwMode="auto">
          <a:xfrm>
            <a:off x="10064379" y="4459088"/>
            <a:ext cx="1860549"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99" name="Freeform 108">
            <a:extLst>
              <a:ext uri="{FF2B5EF4-FFF2-40B4-BE49-F238E27FC236}">
                <a16:creationId xmlns:a16="http://schemas.microsoft.com/office/drawing/2014/main" id="{78A271BD-257B-4EA5-861A-5222D216FB7F}"/>
              </a:ext>
            </a:extLst>
          </p:cNvPr>
          <p:cNvSpPr>
            <a:spLocks/>
          </p:cNvSpPr>
          <p:nvPr/>
        </p:nvSpPr>
        <p:spPr bwMode="auto">
          <a:xfrm>
            <a:off x="6771111" y="5041701"/>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109">
            <a:extLst>
              <a:ext uri="{FF2B5EF4-FFF2-40B4-BE49-F238E27FC236}">
                <a16:creationId xmlns:a16="http://schemas.microsoft.com/office/drawing/2014/main" id="{498AC17F-2AF1-4F7E-8877-9B9BA0B59E15}"/>
              </a:ext>
            </a:extLst>
          </p:cNvPr>
          <p:cNvSpPr txBox="1">
            <a:spLocks noChangeArrowheads="1"/>
          </p:cNvSpPr>
          <p:nvPr/>
        </p:nvSpPr>
        <p:spPr bwMode="auto">
          <a:xfrm>
            <a:off x="8330830" y="4956770"/>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110">
            <a:extLst>
              <a:ext uri="{FF2B5EF4-FFF2-40B4-BE49-F238E27FC236}">
                <a16:creationId xmlns:a16="http://schemas.microsoft.com/office/drawing/2014/main" id="{3C8D9BD3-9260-412D-9B7B-ADB4FC09B4C0}"/>
              </a:ext>
            </a:extLst>
          </p:cNvPr>
          <p:cNvSpPr txBox="1">
            <a:spLocks noChangeArrowheads="1"/>
          </p:cNvSpPr>
          <p:nvPr/>
        </p:nvSpPr>
        <p:spPr bwMode="auto">
          <a:xfrm>
            <a:off x="8990436" y="347007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116">
            <a:extLst>
              <a:ext uri="{FF2B5EF4-FFF2-40B4-BE49-F238E27FC236}">
                <a16:creationId xmlns:a16="http://schemas.microsoft.com/office/drawing/2014/main" id="{DAB77767-3CE2-415B-A86F-0512046884DA}"/>
              </a:ext>
            </a:extLst>
          </p:cNvPr>
          <p:cNvSpPr txBox="1">
            <a:spLocks noChangeArrowheads="1"/>
          </p:cNvSpPr>
          <p:nvPr/>
        </p:nvSpPr>
        <p:spPr bwMode="auto">
          <a:xfrm>
            <a:off x="10019136" y="2269926"/>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117">
            <a:extLst>
              <a:ext uri="{FF2B5EF4-FFF2-40B4-BE49-F238E27FC236}">
                <a16:creationId xmlns:a16="http://schemas.microsoft.com/office/drawing/2014/main" id="{13E28869-E9E7-4D52-A967-ABB5B50B42D8}"/>
              </a:ext>
            </a:extLst>
          </p:cNvPr>
          <p:cNvSpPr txBox="1">
            <a:spLocks noChangeArrowheads="1"/>
          </p:cNvSpPr>
          <p:nvPr/>
        </p:nvSpPr>
        <p:spPr bwMode="auto">
          <a:xfrm>
            <a:off x="10590636" y="2269926"/>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118">
            <a:extLst>
              <a:ext uri="{FF2B5EF4-FFF2-40B4-BE49-F238E27FC236}">
                <a16:creationId xmlns:a16="http://schemas.microsoft.com/office/drawing/2014/main" id="{2B33EE8D-BC88-44D8-8389-CB666B7F7E7F}"/>
              </a:ext>
            </a:extLst>
          </p:cNvPr>
          <p:cNvSpPr txBox="1">
            <a:spLocks noChangeArrowheads="1"/>
          </p:cNvSpPr>
          <p:nvPr/>
        </p:nvSpPr>
        <p:spPr bwMode="auto">
          <a:xfrm>
            <a:off x="6875886" y="4155876"/>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Salmone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119">
            <a:extLst>
              <a:ext uri="{FF2B5EF4-FFF2-40B4-BE49-F238E27FC236}">
                <a16:creationId xmlns:a16="http://schemas.microsoft.com/office/drawing/2014/main" id="{626D0F7A-08C9-4E83-BE3D-499977DEEBE7}"/>
              </a:ext>
            </a:extLst>
          </p:cNvPr>
          <p:cNvSpPr>
            <a:spLocks noChangeShapeType="1"/>
          </p:cNvSpPr>
          <p:nvPr/>
        </p:nvSpPr>
        <p:spPr bwMode="auto">
          <a:xfrm>
            <a:off x="7104486" y="4098726"/>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120">
            <a:extLst>
              <a:ext uri="{FF2B5EF4-FFF2-40B4-BE49-F238E27FC236}">
                <a16:creationId xmlns:a16="http://schemas.microsoft.com/office/drawing/2014/main" id="{2575B598-D024-40EF-9A70-70E7C8C56CAC}"/>
              </a:ext>
            </a:extLst>
          </p:cNvPr>
          <p:cNvSpPr txBox="1">
            <a:spLocks noChangeArrowheads="1"/>
          </p:cNvSpPr>
          <p:nvPr/>
        </p:nvSpPr>
        <p:spPr bwMode="auto">
          <a:xfrm>
            <a:off x="10304886" y="2612826"/>
            <a:ext cx="1085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17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14340"/>
                                        </p:tgtEl>
                                        <p:attrNameLst>
                                          <p:attrName>style.visibility</p:attrName>
                                        </p:attrNameLst>
                                      </p:cBhvr>
                                      <p:to>
                                        <p:strVal val="visible"/>
                                      </p:to>
                                    </p:set>
                                    <p:anim calcmode="lin" valueType="num">
                                      <p:cBhvr>
                                        <p:cTn id="27" dur="500" fill="hold"/>
                                        <p:tgtEl>
                                          <p:spTgt spid="14340"/>
                                        </p:tgtEl>
                                        <p:attrNameLst>
                                          <p:attrName>ppt_w</p:attrName>
                                        </p:attrNameLst>
                                      </p:cBhvr>
                                      <p:tavLst>
                                        <p:tav tm="0">
                                          <p:val>
                                            <p:fltVal val="0"/>
                                          </p:val>
                                        </p:tav>
                                        <p:tav tm="100000">
                                          <p:val>
                                            <p:strVal val="#ppt_w"/>
                                          </p:val>
                                        </p:tav>
                                      </p:tavLst>
                                    </p:anim>
                                    <p:anim calcmode="lin" valueType="num">
                                      <p:cBhvr>
                                        <p:cTn id="28" dur="500" fill="hold"/>
                                        <p:tgtEl>
                                          <p:spTgt spid="14340"/>
                                        </p:tgtEl>
                                        <p:attrNameLst>
                                          <p:attrName>ppt_h</p:attrName>
                                        </p:attrNameLst>
                                      </p:cBhvr>
                                      <p:tavLst>
                                        <p:tav tm="0">
                                          <p:val>
                                            <p:fltVal val="0"/>
                                          </p:val>
                                        </p:tav>
                                        <p:tav tm="100000">
                                          <p:val>
                                            <p:strVal val="#ppt_h"/>
                                          </p:val>
                                        </p:tav>
                                      </p:tavLst>
                                    </p:anim>
                                    <p:animEffect transition="in" filter="fade">
                                      <p:cBhvr>
                                        <p:cTn id="29" dur="500"/>
                                        <p:tgtEl>
                                          <p:spTgt spid="14340"/>
                                        </p:tgtEl>
                                      </p:cBhvr>
                                    </p:animEffect>
                                  </p:childTnLst>
                                </p:cTn>
                              </p:par>
                              <p:par>
                                <p:cTn id="30" presetID="53" presetClass="entr" presetSubtype="16" fill="hold" nodeType="withEffect">
                                  <p:stCondLst>
                                    <p:cond delay="0"/>
                                  </p:stCondLst>
                                  <p:childTnLst>
                                    <p:set>
                                      <p:cBhvr>
                                        <p:cTn id="31" dur="1" fill="hold">
                                          <p:stCondLst>
                                            <p:cond delay="0"/>
                                          </p:stCondLst>
                                        </p:cTn>
                                        <p:tgtEl>
                                          <p:spTgt spid="14341"/>
                                        </p:tgtEl>
                                        <p:attrNameLst>
                                          <p:attrName>style.visibility</p:attrName>
                                        </p:attrNameLst>
                                      </p:cBhvr>
                                      <p:to>
                                        <p:strVal val="visible"/>
                                      </p:to>
                                    </p:set>
                                    <p:anim calcmode="lin" valueType="num">
                                      <p:cBhvr>
                                        <p:cTn id="32" dur="500" fill="hold"/>
                                        <p:tgtEl>
                                          <p:spTgt spid="14341"/>
                                        </p:tgtEl>
                                        <p:attrNameLst>
                                          <p:attrName>ppt_w</p:attrName>
                                        </p:attrNameLst>
                                      </p:cBhvr>
                                      <p:tavLst>
                                        <p:tav tm="0">
                                          <p:val>
                                            <p:fltVal val="0"/>
                                          </p:val>
                                        </p:tav>
                                        <p:tav tm="100000">
                                          <p:val>
                                            <p:strVal val="#ppt_w"/>
                                          </p:val>
                                        </p:tav>
                                      </p:tavLst>
                                    </p:anim>
                                    <p:anim calcmode="lin" valueType="num">
                                      <p:cBhvr>
                                        <p:cTn id="33" dur="500" fill="hold"/>
                                        <p:tgtEl>
                                          <p:spTgt spid="14341"/>
                                        </p:tgtEl>
                                        <p:attrNameLst>
                                          <p:attrName>ppt_h</p:attrName>
                                        </p:attrNameLst>
                                      </p:cBhvr>
                                      <p:tavLst>
                                        <p:tav tm="0">
                                          <p:val>
                                            <p:fltVal val="0"/>
                                          </p:val>
                                        </p:tav>
                                        <p:tav tm="100000">
                                          <p:val>
                                            <p:strVal val="#ppt_h"/>
                                          </p:val>
                                        </p:tav>
                                      </p:tavLst>
                                    </p:anim>
                                    <p:animEffect transition="in" filter="fade">
                                      <p:cBhvr>
                                        <p:cTn id="34" dur="500"/>
                                        <p:tgtEl>
                                          <p:spTgt spid="1434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nodeType="withEffect">
                                  <p:stCondLst>
                                    <p:cond delay="0"/>
                                  </p:stCondLst>
                                  <p:childTnLst>
                                    <p:set>
                                      <p:cBhvr>
                                        <p:cTn id="41" dur="1" fill="hold">
                                          <p:stCondLst>
                                            <p:cond delay="0"/>
                                          </p:stCondLst>
                                        </p:cTn>
                                        <p:tgtEl>
                                          <p:spTgt spid="14343"/>
                                        </p:tgtEl>
                                        <p:attrNameLst>
                                          <p:attrName>style.visibility</p:attrName>
                                        </p:attrNameLst>
                                      </p:cBhvr>
                                      <p:to>
                                        <p:strVal val="visible"/>
                                      </p:to>
                                    </p:set>
                                    <p:anim calcmode="lin" valueType="num">
                                      <p:cBhvr>
                                        <p:cTn id="42" dur="500" fill="hold"/>
                                        <p:tgtEl>
                                          <p:spTgt spid="14343"/>
                                        </p:tgtEl>
                                        <p:attrNameLst>
                                          <p:attrName>ppt_w</p:attrName>
                                        </p:attrNameLst>
                                      </p:cBhvr>
                                      <p:tavLst>
                                        <p:tav tm="0">
                                          <p:val>
                                            <p:fltVal val="0"/>
                                          </p:val>
                                        </p:tav>
                                        <p:tav tm="100000">
                                          <p:val>
                                            <p:strVal val="#ppt_w"/>
                                          </p:val>
                                        </p:tav>
                                      </p:tavLst>
                                    </p:anim>
                                    <p:anim calcmode="lin" valueType="num">
                                      <p:cBhvr>
                                        <p:cTn id="43" dur="500" fill="hold"/>
                                        <p:tgtEl>
                                          <p:spTgt spid="14343"/>
                                        </p:tgtEl>
                                        <p:attrNameLst>
                                          <p:attrName>ppt_h</p:attrName>
                                        </p:attrNameLst>
                                      </p:cBhvr>
                                      <p:tavLst>
                                        <p:tav tm="0">
                                          <p:val>
                                            <p:fltVal val="0"/>
                                          </p:val>
                                        </p:tav>
                                        <p:tav tm="100000">
                                          <p:val>
                                            <p:strVal val="#ppt_h"/>
                                          </p:val>
                                        </p:tav>
                                      </p:tavLst>
                                    </p:anim>
                                    <p:animEffect transition="in" filter="fade">
                                      <p:cBhvr>
                                        <p:cTn id="44" dur="500"/>
                                        <p:tgtEl>
                                          <p:spTgt spid="1434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nodeType="withEffect">
                                  <p:stCondLst>
                                    <p:cond delay="0"/>
                                  </p:stCondLst>
                                  <p:childTnLst>
                                    <p:set>
                                      <p:cBhvr>
                                        <p:cTn id="61" dur="1" fill="hold">
                                          <p:stCondLst>
                                            <p:cond delay="0"/>
                                          </p:stCondLst>
                                        </p:cTn>
                                        <p:tgtEl>
                                          <p:spTgt spid="14347"/>
                                        </p:tgtEl>
                                        <p:attrNameLst>
                                          <p:attrName>style.visibility</p:attrName>
                                        </p:attrNameLst>
                                      </p:cBhvr>
                                      <p:to>
                                        <p:strVal val="visible"/>
                                      </p:to>
                                    </p:set>
                                    <p:anim calcmode="lin" valueType="num">
                                      <p:cBhvr>
                                        <p:cTn id="62" dur="500" fill="hold"/>
                                        <p:tgtEl>
                                          <p:spTgt spid="14347"/>
                                        </p:tgtEl>
                                        <p:attrNameLst>
                                          <p:attrName>ppt_w</p:attrName>
                                        </p:attrNameLst>
                                      </p:cBhvr>
                                      <p:tavLst>
                                        <p:tav tm="0">
                                          <p:val>
                                            <p:fltVal val="0"/>
                                          </p:val>
                                        </p:tav>
                                        <p:tav tm="100000">
                                          <p:val>
                                            <p:strVal val="#ppt_w"/>
                                          </p:val>
                                        </p:tav>
                                      </p:tavLst>
                                    </p:anim>
                                    <p:anim calcmode="lin" valueType="num">
                                      <p:cBhvr>
                                        <p:cTn id="63" dur="500" fill="hold"/>
                                        <p:tgtEl>
                                          <p:spTgt spid="14347"/>
                                        </p:tgtEl>
                                        <p:attrNameLst>
                                          <p:attrName>ppt_h</p:attrName>
                                        </p:attrNameLst>
                                      </p:cBhvr>
                                      <p:tavLst>
                                        <p:tav tm="0">
                                          <p:val>
                                            <p:fltVal val="0"/>
                                          </p:val>
                                        </p:tav>
                                        <p:tav tm="100000">
                                          <p:val>
                                            <p:strVal val="#ppt_h"/>
                                          </p:val>
                                        </p:tav>
                                      </p:tavLst>
                                    </p:anim>
                                    <p:animEffect transition="in" filter="fade">
                                      <p:cBhvr>
                                        <p:cTn id="64" dur="500"/>
                                        <p:tgtEl>
                                          <p:spTgt spid="14347"/>
                                        </p:tgtEl>
                                      </p:cBhvr>
                                    </p:animEffect>
                                  </p:childTnLst>
                                </p:cTn>
                              </p:par>
                              <p:par>
                                <p:cTn id="65" presetID="53" presetClass="entr" presetSubtype="16" fill="hold" nodeType="withEffect">
                                  <p:stCondLst>
                                    <p:cond delay="0"/>
                                  </p:stCondLst>
                                  <p:childTnLst>
                                    <p:set>
                                      <p:cBhvr>
                                        <p:cTn id="66" dur="1" fill="hold">
                                          <p:stCondLst>
                                            <p:cond delay="0"/>
                                          </p:stCondLst>
                                        </p:cTn>
                                        <p:tgtEl>
                                          <p:spTgt spid="14348"/>
                                        </p:tgtEl>
                                        <p:attrNameLst>
                                          <p:attrName>style.visibility</p:attrName>
                                        </p:attrNameLst>
                                      </p:cBhvr>
                                      <p:to>
                                        <p:strVal val="visible"/>
                                      </p:to>
                                    </p:set>
                                    <p:anim calcmode="lin" valueType="num">
                                      <p:cBhvr>
                                        <p:cTn id="67" dur="500" fill="hold"/>
                                        <p:tgtEl>
                                          <p:spTgt spid="14348"/>
                                        </p:tgtEl>
                                        <p:attrNameLst>
                                          <p:attrName>ppt_w</p:attrName>
                                        </p:attrNameLst>
                                      </p:cBhvr>
                                      <p:tavLst>
                                        <p:tav tm="0">
                                          <p:val>
                                            <p:fltVal val="0"/>
                                          </p:val>
                                        </p:tav>
                                        <p:tav tm="100000">
                                          <p:val>
                                            <p:strVal val="#ppt_w"/>
                                          </p:val>
                                        </p:tav>
                                      </p:tavLst>
                                    </p:anim>
                                    <p:anim calcmode="lin" valueType="num">
                                      <p:cBhvr>
                                        <p:cTn id="68" dur="500" fill="hold"/>
                                        <p:tgtEl>
                                          <p:spTgt spid="14348"/>
                                        </p:tgtEl>
                                        <p:attrNameLst>
                                          <p:attrName>ppt_h</p:attrName>
                                        </p:attrNameLst>
                                      </p:cBhvr>
                                      <p:tavLst>
                                        <p:tav tm="0">
                                          <p:val>
                                            <p:fltVal val="0"/>
                                          </p:val>
                                        </p:tav>
                                        <p:tav tm="100000">
                                          <p:val>
                                            <p:strVal val="#ppt_h"/>
                                          </p:val>
                                        </p:tav>
                                      </p:tavLst>
                                    </p:anim>
                                    <p:animEffect transition="in" filter="fade">
                                      <p:cBhvr>
                                        <p:cTn id="69" dur="500"/>
                                        <p:tgtEl>
                                          <p:spTgt spid="1434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53" presetClass="entr" presetSubtype="16" fill="hold" nodeType="withEffect">
                                  <p:stCondLst>
                                    <p:cond delay="0"/>
                                  </p:stCondLst>
                                  <p:childTnLst>
                                    <p:set>
                                      <p:cBhvr>
                                        <p:cTn id="76" dur="1" fill="hold">
                                          <p:stCondLst>
                                            <p:cond delay="0"/>
                                          </p:stCondLst>
                                        </p:cTn>
                                        <p:tgtEl>
                                          <p:spTgt spid="14350"/>
                                        </p:tgtEl>
                                        <p:attrNameLst>
                                          <p:attrName>style.visibility</p:attrName>
                                        </p:attrNameLst>
                                      </p:cBhvr>
                                      <p:to>
                                        <p:strVal val="visible"/>
                                      </p:to>
                                    </p:set>
                                    <p:anim calcmode="lin" valueType="num">
                                      <p:cBhvr>
                                        <p:cTn id="77" dur="500" fill="hold"/>
                                        <p:tgtEl>
                                          <p:spTgt spid="14350"/>
                                        </p:tgtEl>
                                        <p:attrNameLst>
                                          <p:attrName>ppt_w</p:attrName>
                                        </p:attrNameLst>
                                      </p:cBhvr>
                                      <p:tavLst>
                                        <p:tav tm="0">
                                          <p:val>
                                            <p:fltVal val="0"/>
                                          </p:val>
                                        </p:tav>
                                        <p:tav tm="100000">
                                          <p:val>
                                            <p:strVal val="#ppt_w"/>
                                          </p:val>
                                        </p:tav>
                                      </p:tavLst>
                                    </p:anim>
                                    <p:anim calcmode="lin" valueType="num">
                                      <p:cBhvr>
                                        <p:cTn id="78" dur="500" fill="hold"/>
                                        <p:tgtEl>
                                          <p:spTgt spid="14350"/>
                                        </p:tgtEl>
                                        <p:attrNameLst>
                                          <p:attrName>ppt_h</p:attrName>
                                        </p:attrNameLst>
                                      </p:cBhvr>
                                      <p:tavLst>
                                        <p:tav tm="0">
                                          <p:val>
                                            <p:fltVal val="0"/>
                                          </p:val>
                                        </p:tav>
                                        <p:tav tm="100000">
                                          <p:val>
                                            <p:strVal val="#ppt_h"/>
                                          </p:val>
                                        </p:tav>
                                      </p:tavLst>
                                    </p:anim>
                                    <p:animEffect transition="in" filter="fade">
                                      <p:cBhvr>
                                        <p:cTn id="79" dur="500"/>
                                        <p:tgtEl>
                                          <p:spTgt spid="14350"/>
                                        </p:tgtEl>
                                      </p:cBhvr>
                                    </p:animEffect>
                                  </p:childTnLst>
                                </p:cTn>
                              </p:par>
                              <p:par>
                                <p:cTn id="80" presetID="53" presetClass="entr" presetSubtype="16" fill="hold" nodeType="withEffect">
                                  <p:stCondLst>
                                    <p:cond delay="0"/>
                                  </p:stCondLst>
                                  <p:childTnLst>
                                    <p:set>
                                      <p:cBhvr>
                                        <p:cTn id="81" dur="1" fill="hold">
                                          <p:stCondLst>
                                            <p:cond delay="0"/>
                                          </p:stCondLst>
                                        </p:cTn>
                                        <p:tgtEl>
                                          <p:spTgt spid="14351"/>
                                        </p:tgtEl>
                                        <p:attrNameLst>
                                          <p:attrName>style.visibility</p:attrName>
                                        </p:attrNameLst>
                                      </p:cBhvr>
                                      <p:to>
                                        <p:strVal val="visible"/>
                                      </p:to>
                                    </p:set>
                                    <p:anim calcmode="lin" valueType="num">
                                      <p:cBhvr>
                                        <p:cTn id="82" dur="500" fill="hold"/>
                                        <p:tgtEl>
                                          <p:spTgt spid="14351"/>
                                        </p:tgtEl>
                                        <p:attrNameLst>
                                          <p:attrName>ppt_w</p:attrName>
                                        </p:attrNameLst>
                                      </p:cBhvr>
                                      <p:tavLst>
                                        <p:tav tm="0">
                                          <p:val>
                                            <p:fltVal val="0"/>
                                          </p:val>
                                        </p:tav>
                                        <p:tav tm="100000">
                                          <p:val>
                                            <p:strVal val="#ppt_w"/>
                                          </p:val>
                                        </p:tav>
                                      </p:tavLst>
                                    </p:anim>
                                    <p:anim calcmode="lin" valueType="num">
                                      <p:cBhvr>
                                        <p:cTn id="83" dur="500" fill="hold"/>
                                        <p:tgtEl>
                                          <p:spTgt spid="14351"/>
                                        </p:tgtEl>
                                        <p:attrNameLst>
                                          <p:attrName>ppt_h</p:attrName>
                                        </p:attrNameLst>
                                      </p:cBhvr>
                                      <p:tavLst>
                                        <p:tav tm="0">
                                          <p:val>
                                            <p:fltVal val="0"/>
                                          </p:val>
                                        </p:tav>
                                        <p:tav tm="100000">
                                          <p:val>
                                            <p:strVal val="#ppt_h"/>
                                          </p:val>
                                        </p:tav>
                                      </p:tavLst>
                                    </p:anim>
                                    <p:animEffect transition="in" filter="fade">
                                      <p:cBhvr>
                                        <p:cTn id="84" dur="500"/>
                                        <p:tgtEl>
                                          <p:spTgt spid="14351"/>
                                        </p:tgtEl>
                                      </p:cBhvr>
                                    </p:animEffect>
                                  </p:childTnLst>
                                </p:cTn>
                              </p:par>
                              <p:par>
                                <p:cTn id="85" presetID="53" presetClass="entr" presetSubtype="16" fill="hold" nodeType="withEffect">
                                  <p:stCondLst>
                                    <p:cond delay="0"/>
                                  </p:stCondLst>
                                  <p:childTnLst>
                                    <p:set>
                                      <p:cBhvr>
                                        <p:cTn id="86" dur="1" fill="hold">
                                          <p:stCondLst>
                                            <p:cond delay="0"/>
                                          </p:stCondLst>
                                        </p:cTn>
                                        <p:tgtEl>
                                          <p:spTgt spid="14352"/>
                                        </p:tgtEl>
                                        <p:attrNameLst>
                                          <p:attrName>style.visibility</p:attrName>
                                        </p:attrNameLst>
                                      </p:cBhvr>
                                      <p:to>
                                        <p:strVal val="visible"/>
                                      </p:to>
                                    </p:set>
                                    <p:anim calcmode="lin" valueType="num">
                                      <p:cBhvr>
                                        <p:cTn id="87" dur="500" fill="hold"/>
                                        <p:tgtEl>
                                          <p:spTgt spid="14352"/>
                                        </p:tgtEl>
                                        <p:attrNameLst>
                                          <p:attrName>ppt_w</p:attrName>
                                        </p:attrNameLst>
                                      </p:cBhvr>
                                      <p:tavLst>
                                        <p:tav tm="0">
                                          <p:val>
                                            <p:fltVal val="0"/>
                                          </p:val>
                                        </p:tav>
                                        <p:tav tm="100000">
                                          <p:val>
                                            <p:strVal val="#ppt_w"/>
                                          </p:val>
                                        </p:tav>
                                      </p:tavLst>
                                    </p:anim>
                                    <p:anim calcmode="lin" valueType="num">
                                      <p:cBhvr>
                                        <p:cTn id="88" dur="500" fill="hold"/>
                                        <p:tgtEl>
                                          <p:spTgt spid="14352"/>
                                        </p:tgtEl>
                                        <p:attrNameLst>
                                          <p:attrName>ppt_h</p:attrName>
                                        </p:attrNameLst>
                                      </p:cBhvr>
                                      <p:tavLst>
                                        <p:tav tm="0">
                                          <p:val>
                                            <p:fltVal val="0"/>
                                          </p:val>
                                        </p:tav>
                                        <p:tav tm="100000">
                                          <p:val>
                                            <p:strVal val="#ppt_h"/>
                                          </p:val>
                                        </p:tav>
                                      </p:tavLst>
                                    </p:anim>
                                    <p:animEffect transition="in" filter="fade">
                                      <p:cBhvr>
                                        <p:cTn id="89" dur="500"/>
                                        <p:tgtEl>
                                          <p:spTgt spid="14352"/>
                                        </p:tgtEl>
                                      </p:cBhvr>
                                    </p:animEffect>
                                  </p:childTnLst>
                                </p:cTn>
                              </p:par>
                              <p:par>
                                <p:cTn id="90" presetID="53" presetClass="entr" presetSubtype="16" fill="hold" nodeType="withEffect">
                                  <p:stCondLst>
                                    <p:cond delay="0"/>
                                  </p:stCondLst>
                                  <p:childTnLst>
                                    <p:set>
                                      <p:cBhvr>
                                        <p:cTn id="91" dur="1" fill="hold">
                                          <p:stCondLst>
                                            <p:cond delay="0"/>
                                          </p:stCondLst>
                                        </p:cTn>
                                        <p:tgtEl>
                                          <p:spTgt spid="14353"/>
                                        </p:tgtEl>
                                        <p:attrNameLst>
                                          <p:attrName>style.visibility</p:attrName>
                                        </p:attrNameLst>
                                      </p:cBhvr>
                                      <p:to>
                                        <p:strVal val="visible"/>
                                      </p:to>
                                    </p:set>
                                    <p:anim calcmode="lin" valueType="num">
                                      <p:cBhvr>
                                        <p:cTn id="92" dur="500" fill="hold"/>
                                        <p:tgtEl>
                                          <p:spTgt spid="14353"/>
                                        </p:tgtEl>
                                        <p:attrNameLst>
                                          <p:attrName>ppt_w</p:attrName>
                                        </p:attrNameLst>
                                      </p:cBhvr>
                                      <p:tavLst>
                                        <p:tav tm="0">
                                          <p:val>
                                            <p:fltVal val="0"/>
                                          </p:val>
                                        </p:tav>
                                        <p:tav tm="100000">
                                          <p:val>
                                            <p:strVal val="#ppt_w"/>
                                          </p:val>
                                        </p:tav>
                                      </p:tavLst>
                                    </p:anim>
                                    <p:anim calcmode="lin" valueType="num">
                                      <p:cBhvr>
                                        <p:cTn id="93" dur="500" fill="hold"/>
                                        <p:tgtEl>
                                          <p:spTgt spid="14353"/>
                                        </p:tgtEl>
                                        <p:attrNameLst>
                                          <p:attrName>ppt_h</p:attrName>
                                        </p:attrNameLst>
                                      </p:cBhvr>
                                      <p:tavLst>
                                        <p:tav tm="0">
                                          <p:val>
                                            <p:fltVal val="0"/>
                                          </p:val>
                                        </p:tav>
                                        <p:tav tm="100000">
                                          <p:val>
                                            <p:strVal val="#ppt_h"/>
                                          </p:val>
                                        </p:tav>
                                      </p:tavLst>
                                    </p:anim>
                                    <p:animEffect transition="in" filter="fade">
                                      <p:cBhvr>
                                        <p:cTn id="94" dur="500"/>
                                        <p:tgtEl>
                                          <p:spTgt spid="14353"/>
                                        </p:tgtEl>
                                      </p:cBhvr>
                                    </p:animEffect>
                                  </p:childTnLst>
                                </p:cTn>
                              </p:par>
                              <p:par>
                                <p:cTn id="95" presetID="53" presetClass="entr" presetSubtype="16" fill="hold" nodeType="withEffect">
                                  <p:stCondLst>
                                    <p:cond delay="0"/>
                                  </p:stCondLst>
                                  <p:childTnLst>
                                    <p:set>
                                      <p:cBhvr>
                                        <p:cTn id="96" dur="1" fill="hold">
                                          <p:stCondLst>
                                            <p:cond delay="0"/>
                                          </p:stCondLst>
                                        </p:cTn>
                                        <p:tgtEl>
                                          <p:spTgt spid="14354"/>
                                        </p:tgtEl>
                                        <p:attrNameLst>
                                          <p:attrName>style.visibility</p:attrName>
                                        </p:attrNameLst>
                                      </p:cBhvr>
                                      <p:to>
                                        <p:strVal val="visible"/>
                                      </p:to>
                                    </p:set>
                                    <p:anim calcmode="lin" valueType="num">
                                      <p:cBhvr>
                                        <p:cTn id="97" dur="500" fill="hold"/>
                                        <p:tgtEl>
                                          <p:spTgt spid="14354"/>
                                        </p:tgtEl>
                                        <p:attrNameLst>
                                          <p:attrName>ppt_w</p:attrName>
                                        </p:attrNameLst>
                                      </p:cBhvr>
                                      <p:tavLst>
                                        <p:tav tm="0">
                                          <p:val>
                                            <p:fltVal val="0"/>
                                          </p:val>
                                        </p:tav>
                                        <p:tav tm="100000">
                                          <p:val>
                                            <p:strVal val="#ppt_w"/>
                                          </p:val>
                                        </p:tav>
                                      </p:tavLst>
                                    </p:anim>
                                    <p:anim calcmode="lin" valueType="num">
                                      <p:cBhvr>
                                        <p:cTn id="98" dur="500" fill="hold"/>
                                        <p:tgtEl>
                                          <p:spTgt spid="14354"/>
                                        </p:tgtEl>
                                        <p:attrNameLst>
                                          <p:attrName>ppt_h</p:attrName>
                                        </p:attrNameLst>
                                      </p:cBhvr>
                                      <p:tavLst>
                                        <p:tav tm="0">
                                          <p:val>
                                            <p:fltVal val="0"/>
                                          </p:val>
                                        </p:tav>
                                        <p:tav tm="100000">
                                          <p:val>
                                            <p:strVal val="#ppt_h"/>
                                          </p:val>
                                        </p:tav>
                                      </p:tavLst>
                                    </p:anim>
                                    <p:animEffect transition="in" filter="fade">
                                      <p:cBhvr>
                                        <p:cTn id="99" dur="500"/>
                                        <p:tgtEl>
                                          <p:spTgt spid="14354"/>
                                        </p:tgtEl>
                                      </p:cBhvr>
                                    </p:animEffect>
                                  </p:childTnLst>
                                </p:cTn>
                              </p:par>
                              <p:par>
                                <p:cTn id="100" presetID="53" presetClass="entr" presetSubtype="16" fill="hold" nodeType="withEffect">
                                  <p:stCondLst>
                                    <p:cond delay="0"/>
                                  </p:stCondLst>
                                  <p:childTnLst>
                                    <p:set>
                                      <p:cBhvr>
                                        <p:cTn id="101" dur="1" fill="hold">
                                          <p:stCondLst>
                                            <p:cond delay="0"/>
                                          </p:stCondLst>
                                        </p:cTn>
                                        <p:tgtEl>
                                          <p:spTgt spid="14355"/>
                                        </p:tgtEl>
                                        <p:attrNameLst>
                                          <p:attrName>style.visibility</p:attrName>
                                        </p:attrNameLst>
                                      </p:cBhvr>
                                      <p:to>
                                        <p:strVal val="visible"/>
                                      </p:to>
                                    </p:set>
                                    <p:anim calcmode="lin" valueType="num">
                                      <p:cBhvr>
                                        <p:cTn id="102" dur="500" fill="hold"/>
                                        <p:tgtEl>
                                          <p:spTgt spid="14355"/>
                                        </p:tgtEl>
                                        <p:attrNameLst>
                                          <p:attrName>ppt_w</p:attrName>
                                        </p:attrNameLst>
                                      </p:cBhvr>
                                      <p:tavLst>
                                        <p:tav tm="0">
                                          <p:val>
                                            <p:fltVal val="0"/>
                                          </p:val>
                                        </p:tav>
                                        <p:tav tm="100000">
                                          <p:val>
                                            <p:strVal val="#ppt_w"/>
                                          </p:val>
                                        </p:tav>
                                      </p:tavLst>
                                    </p:anim>
                                    <p:anim calcmode="lin" valueType="num">
                                      <p:cBhvr>
                                        <p:cTn id="103" dur="500" fill="hold"/>
                                        <p:tgtEl>
                                          <p:spTgt spid="14355"/>
                                        </p:tgtEl>
                                        <p:attrNameLst>
                                          <p:attrName>ppt_h</p:attrName>
                                        </p:attrNameLst>
                                      </p:cBhvr>
                                      <p:tavLst>
                                        <p:tav tm="0">
                                          <p:val>
                                            <p:fltVal val="0"/>
                                          </p:val>
                                        </p:tav>
                                        <p:tav tm="100000">
                                          <p:val>
                                            <p:strVal val="#ppt_h"/>
                                          </p:val>
                                        </p:tav>
                                      </p:tavLst>
                                    </p:anim>
                                    <p:animEffect transition="in" filter="fade">
                                      <p:cBhvr>
                                        <p:cTn id="104" dur="500"/>
                                        <p:tgtEl>
                                          <p:spTgt spid="14355"/>
                                        </p:tgtEl>
                                      </p:cBhvr>
                                    </p:animEffect>
                                  </p:childTnLst>
                                </p:cTn>
                              </p:par>
                              <p:par>
                                <p:cTn id="105" presetID="53" presetClass="entr" presetSubtype="16" fill="hold" nodeType="withEffect">
                                  <p:stCondLst>
                                    <p:cond delay="0"/>
                                  </p:stCondLst>
                                  <p:childTnLst>
                                    <p:set>
                                      <p:cBhvr>
                                        <p:cTn id="106" dur="1" fill="hold">
                                          <p:stCondLst>
                                            <p:cond delay="0"/>
                                          </p:stCondLst>
                                        </p:cTn>
                                        <p:tgtEl>
                                          <p:spTgt spid="14356"/>
                                        </p:tgtEl>
                                        <p:attrNameLst>
                                          <p:attrName>style.visibility</p:attrName>
                                        </p:attrNameLst>
                                      </p:cBhvr>
                                      <p:to>
                                        <p:strVal val="visible"/>
                                      </p:to>
                                    </p:set>
                                    <p:anim calcmode="lin" valueType="num">
                                      <p:cBhvr>
                                        <p:cTn id="107" dur="500" fill="hold"/>
                                        <p:tgtEl>
                                          <p:spTgt spid="14356"/>
                                        </p:tgtEl>
                                        <p:attrNameLst>
                                          <p:attrName>ppt_w</p:attrName>
                                        </p:attrNameLst>
                                      </p:cBhvr>
                                      <p:tavLst>
                                        <p:tav tm="0">
                                          <p:val>
                                            <p:fltVal val="0"/>
                                          </p:val>
                                        </p:tav>
                                        <p:tav tm="100000">
                                          <p:val>
                                            <p:strVal val="#ppt_w"/>
                                          </p:val>
                                        </p:tav>
                                      </p:tavLst>
                                    </p:anim>
                                    <p:anim calcmode="lin" valueType="num">
                                      <p:cBhvr>
                                        <p:cTn id="108" dur="500" fill="hold"/>
                                        <p:tgtEl>
                                          <p:spTgt spid="14356"/>
                                        </p:tgtEl>
                                        <p:attrNameLst>
                                          <p:attrName>ppt_h</p:attrName>
                                        </p:attrNameLst>
                                      </p:cBhvr>
                                      <p:tavLst>
                                        <p:tav tm="0">
                                          <p:val>
                                            <p:fltVal val="0"/>
                                          </p:val>
                                        </p:tav>
                                        <p:tav tm="100000">
                                          <p:val>
                                            <p:strVal val="#ppt_h"/>
                                          </p:val>
                                        </p:tav>
                                      </p:tavLst>
                                    </p:anim>
                                    <p:animEffect transition="in" filter="fade">
                                      <p:cBhvr>
                                        <p:cTn id="109" dur="500"/>
                                        <p:tgtEl>
                                          <p:spTgt spid="14356"/>
                                        </p:tgtEl>
                                      </p:cBhvr>
                                    </p:animEffect>
                                  </p:childTnLst>
                                </p:cTn>
                              </p:par>
                              <p:par>
                                <p:cTn id="110" presetID="53" presetClass="entr" presetSubtype="16" fill="hold" nodeType="withEffect">
                                  <p:stCondLst>
                                    <p:cond delay="0"/>
                                  </p:stCondLst>
                                  <p:childTnLst>
                                    <p:set>
                                      <p:cBhvr>
                                        <p:cTn id="111" dur="1" fill="hold">
                                          <p:stCondLst>
                                            <p:cond delay="0"/>
                                          </p:stCondLst>
                                        </p:cTn>
                                        <p:tgtEl>
                                          <p:spTgt spid="14357"/>
                                        </p:tgtEl>
                                        <p:attrNameLst>
                                          <p:attrName>style.visibility</p:attrName>
                                        </p:attrNameLst>
                                      </p:cBhvr>
                                      <p:to>
                                        <p:strVal val="visible"/>
                                      </p:to>
                                    </p:set>
                                    <p:anim calcmode="lin" valueType="num">
                                      <p:cBhvr>
                                        <p:cTn id="112" dur="500" fill="hold"/>
                                        <p:tgtEl>
                                          <p:spTgt spid="14357"/>
                                        </p:tgtEl>
                                        <p:attrNameLst>
                                          <p:attrName>ppt_w</p:attrName>
                                        </p:attrNameLst>
                                      </p:cBhvr>
                                      <p:tavLst>
                                        <p:tav tm="0">
                                          <p:val>
                                            <p:fltVal val="0"/>
                                          </p:val>
                                        </p:tav>
                                        <p:tav tm="100000">
                                          <p:val>
                                            <p:strVal val="#ppt_w"/>
                                          </p:val>
                                        </p:tav>
                                      </p:tavLst>
                                    </p:anim>
                                    <p:anim calcmode="lin" valueType="num">
                                      <p:cBhvr>
                                        <p:cTn id="113" dur="500" fill="hold"/>
                                        <p:tgtEl>
                                          <p:spTgt spid="14357"/>
                                        </p:tgtEl>
                                        <p:attrNameLst>
                                          <p:attrName>ppt_h</p:attrName>
                                        </p:attrNameLst>
                                      </p:cBhvr>
                                      <p:tavLst>
                                        <p:tav tm="0">
                                          <p:val>
                                            <p:fltVal val="0"/>
                                          </p:val>
                                        </p:tav>
                                        <p:tav tm="100000">
                                          <p:val>
                                            <p:strVal val="#ppt_h"/>
                                          </p:val>
                                        </p:tav>
                                      </p:tavLst>
                                    </p:anim>
                                    <p:animEffect transition="in" filter="fade">
                                      <p:cBhvr>
                                        <p:cTn id="114" dur="500"/>
                                        <p:tgtEl>
                                          <p:spTgt spid="14357"/>
                                        </p:tgtEl>
                                      </p:cBhvr>
                                    </p:animEffect>
                                  </p:childTnLst>
                                </p:cTn>
                              </p:par>
                              <p:par>
                                <p:cTn id="115" presetID="53" presetClass="entr" presetSubtype="16" fill="hold" nodeType="withEffect">
                                  <p:stCondLst>
                                    <p:cond delay="0"/>
                                  </p:stCondLst>
                                  <p:childTnLst>
                                    <p:set>
                                      <p:cBhvr>
                                        <p:cTn id="116" dur="1" fill="hold">
                                          <p:stCondLst>
                                            <p:cond delay="0"/>
                                          </p:stCondLst>
                                        </p:cTn>
                                        <p:tgtEl>
                                          <p:spTgt spid="14358"/>
                                        </p:tgtEl>
                                        <p:attrNameLst>
                                          <p:attrName>style.visibility</p:attrName>
                                        </p:attrNameLst>
                                      </p:cBhvr>
                                      <p:to>
                                        <p:strVal val="visible"/>
                                      </p:to>
                                    </p:set>
                                    <p:anim calcmode="lin" valueType="num">
                                      <p:cBhvr>
                                        <p:cTn id="117" dur="500" fill="hold"/>
                                        <p:tgtEl>
                                          <p:spTgt spid="14358"/>
                                        </p:tgtEl>
                                        <p:attrNameLst>
                                          <p:attrName>ppt_w</p:attrName>
                                        </p:attrNameLst>
                                      </p:cBhvr>
                                      <p:tavLst>
                                        <p:tav tm="0">
                                          <p:val>
                                            <p:fltVal val="0"/>
                                          </p:val>
                                        </p:tav>
                                        <p:tav tm="100000">
                                          <p:val>
                                            <p:strVal val="#ppt_w"/>
                                          </p:val>
                                        </p:tav>
                                      </p:tavLst>
                                    </p:anim>
                                    <p:anim calcmode="lin" valueType="num">
                                      <p:cBhvr>
                                        <p:cTn id="118" dur="500" fill="hold"/>
                                        <p:tgtEl>
                                          <p:spTgt spid="14358"/>
                                        </p:tgtEl>
                                        <p:attrNameLst>
                                          <p:attrName>ppt_h</p:attrName>
                                        </p:attrNameLst>
                                      </p:cBhvr>
                                      <p:tavLst>
                                        <p:tav tm="0">
                                          <p:val>
                                            <p:fltVal val="0"/>
                                          </p:val>
                                        </p:tav>
                                        <p:tav tm="100000">
                                          <p:val>
                                            <p:strVal val="#ppt_h"/>
                                          </p:val>
                                        </p:tav>
                                      </p:tavLst>
                                    </p:anim>
                                    <p:animEffect transition="in" filter="fade">
                                      <p:cBhvr>
                                        <p:cTn id="119" dur="500"/>
                                        <p:tgtEl>
                                          <p:spTgt spid="14358"/>
                                        </p:tgtEl>
                                      </p:cBhvr>
                                    </p:animEffect>
                                  </p:childTnLst>
                                </p:cTn>
                              </p:par>
                              <p:par>
                                <p:cTn id="120" presetID="53" presetClass="entr" presetSubtype="16" fill="hold" nodeType="withEffect">
                                  <p:stCondLst>
                                    <p:cond delay="0"/>
                                  </p:stCondLst>
                                  <p:childTnLst>
                                    <p:set>
                                      <p:cBhvr>
                                        <p:cTn id="121" dur="1" fill="hold">
                                          <p:stCondLst>
                                            <p:cond delay="0"/>
                                          </p:stCondLst>
                                        </p:cTn>
                                        <p:tgtEl>
                                          <p:spTgt spid="14359"/>
                                        </p:tgtEl>
                                        <p:attrNameLst>
                                          <p:attrName>style.visibility</p:attrName>
                                        </p:attrNameLst>
                                      </p:cBhvr>
                                      <p:to>
                                        <p:strVal val="visible"/>
                                      </p:to>
                                    </p:set>
                                    <p:anim calcmode="lin" valueType="num">
                                      <p:cBhvr>
                                        <p:cTn id="122" dur="500" fill="hold"/>
                                        <p:tgtEl>
                                          <p:spTgt spid="14359"/>
                                        </p:tgtEl>
                                        <p:attrNameLst>
                                          <p:attrName>ppt_w</p:attrName>
                                        </p:attrNameLst>
                                      </p:cBhvr>
                                      <p:tavLst>
                                        <p:tav tm="0">
                                          <p:val>
                                            <p:fltVal val="0"/>
                                          </p:val>
                                        </p:tav>
                                        <p:tav tm="100000">
                                          <p:val>
                                            <p:strVal val="#ppt_w"/>
                                          </p:val>
                                        </p:tav>
                                      </p:tavLst>
                                    </p:anim>
                                    <p:anim calcmode="lin" valueType="num">
                                      <p:cBhvr>
                                        <p:cTn id="123" dur="500" fill="hold"/>
                                        <p:tgtEl>
                                          <p:spTgt spid="14359"/>
                                        </p:tgtEl>
                                        <p:attrNameLst>
                                          <p:attrName>ppt_h</p:attrName>
                                        </p:attrNameLst>
                                      </p:cBhvr>
                                      <p:tavLst>
                                        <p:tav tm="0">
                                          <p:val>
                                            <p:fltVal val="0"/>
                                          </p:val>
                                        </p:tav>
                                        <p:tav tm="100000">
                                          <p:val>
                                            <p:strVal val="#ppt_h"/>
                                          </p:val>
                                        </p:tav>
                                      </p:tavLst>
                                    </p:anim>
                                    <p:animEffect transition="in" filter="fade">
                                      <p:cBhvr>
                                        <p:cTn id="124" dur="500"/>
                                        <p:tgtEl>
                                          <p:spTgt spid="1435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 calcmode="lin" valueType="num">
                                      <p:cBhvr>
                                        <p:cTn id="127" dur="500" fill="hold"/>
                                        <p:tgtEl>
                                          <p:spTgt spid="40"/>
                                        </p:tgtEl>
                                        <p:attrNameLst>
                                          <p:attrName>ppt_w</p:attrName>
                                        </p:attrNameLst>
                                      </p:cBhvr>
                                      <p:tavLst>
                                        <p:tav tm="0">
                                          <p:val>
                                            <p:fltVal val="0"/>
                                          </p:val>
                                        </p:tav>
                                        <p:tav tm="100000">
                                          <p:val>
                                            <p:strVal val="#ppt_w"/>
                                          </p:val>
                                        </p:tav>
                                      </p:tavLst>
                                    </p:anim>
                                    <p:anim calcmode="lin" valueType="num">
                                      <p:cBhvr>
                                        <p:cTn id="128" dur="500" fill="hold"/>
                                        <p:tgtEl>
                                          <p:spTgt spid="40"/>
                                        </p:tgtEl>
                                        <p:attrNameLst>
                                          <p:attrName>ppt_h</p:attrName>
                                        </p:attrNameLst>
                                      </p:cBhvr>
                                      <p:tavLst>
                                        <p:tav tm="0">
                                          <p:val>
                                            <p:fltVal val="0"/>
                                          </p:val>
                                        </p:tav>
                                        <p:tav tm="100000">
                                          <p:val>
                                            <p:strVal val="#ppt_h"/>
                                          </p:val>
                                        </p:tav>
                                      </p:tavLst>
                                    </p:anim>
                                    <p:animEffect transition="in" filter="fade">
                                      <p:cBhvr>
                                        <p:cTn id="129" dur="500"/>
                                        <p:tgtEl>
                                          <p:spTgt spid="4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1"/>
                                        </p:tgtEl>
                                        <p:attrNameLst>
                                          <p:attrName>style.visibility</p:attrName>
                                        </p:attrNameLst>
                                      </p:cBhvr>
                                      <p:to>
                                        <p:strVal val="visible"/>
                                      </p:to>
                                    </p:set>
                                    <p:anim calcmode="lin" valueType="num">
                                      <p:cBhvr>
                                        <p:cTn id="132" dur="500" fill="hold"/>
                                        <p:tgtEl>
                                          <p:spTgt spid="41"/>
                                        </p:tgtEl>
                                        <p:attrNameLst>
                                          <p:attrName>ppt_w</p:attrName>
                                        </p:attrNameLst>
                                      </p:cBhvr>
                                      <p:tavLst>
                                        <p:tav tm="0">
                                          <p:val>
                                            <p:fltVal val="0"/>
                                          </p:val>
                                        </p:tav>
                                        <p:tav tm="100000">
                                          <p:val>
                                            <p:strVal val="#ppt_w"/>
                                          </p:val>
                                        </p:tav>
                                      </p:tavLst>
                                    </p:anim>
                                    <p:anim calcmode="lin" valueType="num">
                                      <p:cBhvr>
                                        <p:cTn id="133" dur="500" fill="hold"/>
                                        <p:tgtEl>
                                          <p:spTgt spid="41"/>
                                        </p:tgtEl>
                                        <p:attrNameLst>
                                          <p:attrName>ppt_h</p:attrName>
                                        </p:attrNameLst>
                                      </p:cBhvr>
                                      <p:tavLst>
                                        <p:tav tm="0">
                                          <p:val>
                                            <p:fltVal val="0"/>
                                          </p:val>
                                        </p:tav>
                                        <p:tav tm="100000">
                                          <p:val>
                                            <p:strVal val="#ppt_h"/>
                                          </p:val>
                                        </p:tav>
                                      </p:tavLst>
                                    </p:anim>
                                    <p:animEffect transition="in" filter="fade">
                                      <p:cBhvr>
                                        <p:cTn id="134" dur="500"/>
                                        <p:tgtEl>
                                          <p:spTgt spid="41"/>
                                        </p:tgtEl>
                                      </p:cBhvr>
                                    </p:animEffect>
                                  </p:childTnLst>
                                </p:cTn>
                              </p:par>
                              <p:par>
                                <p:cTn id="135" presetID="53" presetClass="entr" presetSubtype="16" fill="hold" nodeType="withEffect">
                                  <p:stCondLst>
                                    <p:cond delay="0"/>
                                  </p:stCondLst>
                                  <p:childTnLst>
                                    <p:set>
                                      <p:cBhvr>
                                        <p:cTn id="136" dur="1" fill="hold">
                                          <p:stCondLst>
                                            <p:cond delay="0"/>
                                          </p:stCondLst>
                                        </p:cTn>
                                        <p:tgtEl>
                                          <p:spTgt spid="14362"/>
                                        </p:tgtEl>
                                        <p:attrNameLst>
                                          <p:attrName>style.visibility</p:attrName>
                                        </p:attrNameLst>
                                      </p:cBhvr>
                                      <p:to>
                                        <p:strVal val="visible"/>
                                      </p:to>
                                    </p:set>
                                    <p:anim calcmode="lin" valueType="num">
                                      <p:cBhvr>
                                        <p:cTn id="137" dur="500" fill="hold"/>
                                        <p:tgtEl>
                                          <p:spTgt spid="14362"/>
                                        </p:tgtEl>
                                        <p:attrNameLst>
                                          <p:attrName>ppt_w</p:attrName>
                                        </p:attrNameLst>
                                      </p:cBhvr>
                                      <p:tavLst>
                                        <p:tav tm="0">
                                          <p:val>
                                            <p:fltVal val="0"/>
                                          </p:val>
                                        </p:tav>
                                        <p:tav tm="100000">
                                          <p:val>
                                            <p:strVal val="#ppt_w"/>
                                          </p:val>
                                        </p:tav>
                                      </p:tavLst>
                                    </p:anim>
                                    <p:anim calcmode="lin" valueType="num">
                                      <p:cBhvr>
                                        <p:cTn id="138" dur="500" fill="hold"/>
                                        <p:tgtEl>
                                          <p:spTgt spid="14362"/>
                                        </p:tgtEl>
                                        <p:attrNameLst>
                                          <p:attrName>ppt_h</p:attrName>
                                        </p:attrNameLst>
                                      </p:cBhvr>
                                      <p:tavLst>
                                        <p:tav tm="0">
                                          <p:val>
                                            <p:fltVal val="0"/>
                                          </p:val>
                                        </p:tav>
                                        <p:tav tm="100000">
                                          <p:val>
                                            <p:strVal val="#ppt_h"/>
                                          </p:val>
                                        </p:tav>
                                      </p:tavLst>
                                    </p:anim>
                                    <p:animEffect transition="in" filter="fade">
                                      <p:cBhvr>
                                        <p:cTn id="139" dur="500"/>
                                        <p:tgtEl>
                                          <p:spTgt spid="14362"/>
                                        </p:tgtEl>
                                      </p:cBhvr>
                                    </p:animEffect>
                                  </p:childTnLst>
                                </p:cTn>
                              </p:par>
                              <p:par>
                                <p:cTn id="140" presetID="53" presetClass="entr" presetSubtype="16" fill="hold" nodeType="withEffect">
                                  <p:stCondLst>
                                    <p:cond delay="0"/>
                                  </p:stCondLst>
                                  <p:childTnLst>
                                    <p:set>
                                      <p:cBhvr>
                                        <p:cTn id="141" dur="1" fill="hold">
                                          <p:stCondLst>
                                            <p:cond delay="0"/>
                                          </p:stCondLst>
                                        </p:cTn>
                                        <p:tgtEl>
                                          <p:spTgt spid="14363"/>
                                        </p:tgtEl>
                                        <p:attrNameLst>
                                          <p:attrName>style.visibility</p:attrName>
                                        </p:attrNameLst>
                                      </p:cBhvr>
                                      <p:to>
                                        <p:strVal val="visible"/>
                                      </p:to>
                                    </p:set>
                                    <p:anim calcmode="lin" valueType="num">
                                      <p:cBhvr>
                                        <p:cTn id="142" dur="500" fill="hold"/>
                                        <p:tgtEl>
                                          <p:spTgt spid="14363"/>
                                        </p:tgtEl>
                                        <p:attrNameLst>
                                          <p:attrName>ppt_w</p:attrName>
                                        </p:attrNameLst>
                                      </p:cBhvr>
                                      <p:tavLst>
                                        <p:tav tm="0">
                                          <p:val>
                                            <p:fltVal val="0"/>
                                          </p:val>
                                        </p:tav>
                                        <p:tav tm="100000">
                                          <p:val>
                                            <p:strVal val="#ppt_w"/>
                                          </p:val>
                                        </p:tav>
                                      </p:tavLst>
                                    </p:anim>
                                    <p:anim calcmode="lin" valueType="num">
                                      <p:cBhvr>
                                        <p:cTn id="143" dur="500" fill="hold"/>
                                        <p:tgtEl>
                                          <p:spTgt spid="14363"/>
                                        </p:tgtEl>
                                        <p:attrNameLst>
                                          <p:attrName>ppt_h</p:attrName>
                                        </p:attrNameLst>
                                      </p:cBhvr>
                                      <p:tavLst>
                                        <p:tav tm="0">
                                          <p:val>
                                            <p:fltVal val="0"/>
                                          </p:val>
                                        </p:tav>
                                        <p:tav tm="100000">
                                          <p:val>
                                            <p:strVal val="#ppt_h"/>
                                          </p:val>
                                        </p:tav>
                                      </p:tavLst>
                                    </p:anim>
                                    <p:animEffect transition="in" filter="fade">
                                      <p:cBhvr>
                                        <p:cTn id="144" dur="500"/>
                                        <p:tgtEl>
                                          <p:spTgt spid="14363"/>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p:cTn id="152" dur="500" fill="hold"/>
                                        <p:tgtEl>
                                          <p:spTgt spid="43"/>
                                        </p:tgtEl>
                                        <p:attrNameLst>
                                          <p:attrName>ppt_w</p:attrName>
                                        </p:attrNameLst>
                                      </p:cBhvr>
                                      <p:tavLst>
                                        <p:tav tm="0">
                                          <p:val>
                                            <p:fltVal val="0"/>
                                          </p:val>
                                        </p:tav>
                                        <p:tav tm="100000">
                                          <p:val>
                                            <p:strVal val="#ppt_w"/>
                                          </p:val>
                                        </p:tav>
                                      </p:tavLst>
                                    </p:anim>
                                    <p:anim calcmode="lin" valueType="num">
                                      <p:cBhvr>
                                        <p:cTn id="153" dur="500" fill="hold"/>
                                        <p:tgtEl>
                                          <p:spTgt spid="43"/>
                                        </p:tgtEl>
                                        <p:attrNameLst>
                                          <p:attrName>ppt_h</p:attrName>
                                        </p:attrNameLst>
                                      </p:cBhvr>
                                      <p:tavLst>
                                        <p:tav tm="0">
                                          <p:val>
                                            <p:fltVal val="0"/>
                                          </p:val>
                                        </p:tav>
                                        <p:tav tm="100000">
                                          <p:val>
                                            <p:strVal val="#ppt_h"/>
                                          </p:val>
                                        </p:tav>
                                      </p:tavLst>
                                    </p:anim>
                                    <p:animEffect transition="in" filter="fade">
                                      <p:cBhvr>
                                        <p:cTn id="154" dur="500"/>
                                        <p:tgtEl>
                                          <p:spTgt spid="43"/>
                                        </p:tgtEl>
                                      </p:cBhvr>
                                    </p:animEffect>
                                  </p:childTnLst>
                                </p:cTn>
                              </p:par>
                              <p:par>
                                <p:cTn id="155" presetID="53" presetClass="entr" presetSubtype="16" fill="hold" nodeType="withEffect">
                                  <p:stCondLst>
                                    <p:cond delay="0"/>
                                  </p:stCondLst>
                                  <p:childTnLst>
                                    <p:set>
                                      <p:cBhvr>
                                        <p:cTn id="156" dur="1" fill="hold">
                                          <p:stCondLst>
                                            <p:cond delay="0"/>
                                          </p:stCondLst>
                                        </p:cTn>
                                        <p:tgtEl>
                                          <p:spTgt spid="14366"/>
                                        </p:tgtEl>
                                        <p:attrNameLst>
                                          <p:attrName>style.visibility</p:attrName>
                                        </p:attrNameLst>
                                      </p:cBhvr>
                                      <p:to>
                                        <p:strVal val="visible"/>
                                      </p:to>
                                    </p:set>
                                    <p:anim calcmode="lin" valueType="num">
                                      <p:cBhvr>
                                        <p:cTn id="157" dur="500" fill="hold"/>
                                        <p:tgtEl>
                                          <p:spTgt spid="14366"/>
                                        </p:tgtEl>
                                        <p:attrNameLst>
                                          <p:attrName>ppt_w</p:attrName>
                                        </p:attrNameLst>
                                      </p:cBhvr>
                                      <p:tavLst>
                                        <p:tav tm="0">
                                          <p:val>
                                            <p:fltVal val="0"/>
                                          </p:val>
                                        </p:tav>
                                        <p:tav tm="100000">
                                          <p:val>
                                            <p:strVal val="#ppt_w"/>
                                          </p:val>
                                        </p:tav>
                                      </p:tavLst>
                                    </p:anim>
                                    <p:anim calcmode="lin" valueType="num">
                                      <p:cBhvr>
                                        <p:cTn id="158" dur="500" fill="hold"/>
                                        <p:tgtEl>
                                          <p:spTgt spid="14366"/>
                                        </p:tgtEl>
                                        <p:attrNameLst>
                                          <p:attrName>ppt_h</p:attrName>
                                        </p:attrNameLst>
                                      </p:cBhvr>
                                      <p:tavLst>
                                        <p:tav tm="0">
                                          <p:val>
                                            <p:fltVal val="0"/>
                                          </p:val>
                                        </p:tav>
                                        <p:tav tm="100000">
                                          <p:val>
                                            <p:strVal val="#ppt_h"/>
                                          </p:val>
                                        </p:tav>
                                      </p:tavLst>
                                    </p:anim>
                                    <p:animEffect transition="in" filter="fade">
                                      <p:cBhvr>
                                        <p:cTn id="159" dur="500"/>
                                        <p:tgtEl>
                                          <p:spTgt spid="14366"/>
                                        </p:tgtEl>
                                      </p:cBhvr>
                                    </p:animEffect>
                                  </p:childTnLst>
                                </p:cTn>
                              </p:par>
                              <p:par>
                                <p:cTn id="160" presetID="53" presetClass="entr" presetSubtype="16" fill="hold" nodeType="withEffect">
                                  <p:stCondLst>
                                    <p:cond delay="0"/>
                                  </p:stCondLst>
                                  <p:childTnLst>
                                    <p:set>
                                      <p:cBhvr>
                                        <p:cTn id="161" dur="1" fill="hold">
                                          <p:stCondLst>
                                            <p:cond delay="0"/>
                                          </p:stCondLst>
                                        </p:cTn>
                                        <p:tgtEl>
                                          <p:spTgt spid="14367"/>
                                        </p:tgtEl>
                                        <p:attrNameLst>
                                          <p:attrName>style.visibility</p:attrName>
                                        </p:attrNameLst>
                                      </p:cBhvr>
                                      <p:to>
                                        <p:strVal val="visible"/>
                                      </p:to>
                                    </p:set>
                                    <p:anim calcmode="lin" valueType="num">
                                      <p:cBhvr>
                                        <p:cTn id="162" dur="500" fill="hold"/>
                                        <p:tgtEl>
                                          <p:spTgt spid="14367"/>
                                        </p:tgtEl>
                                        <p:attrNameLst>
                                          <p:attrName>ppt_w</p:attrName>
                                        </p:attrNameLst>
                                      </p:cBhvr>
                                      <p:tavLst>
                                        <p:tav tm="0">
                                          <p:val>
                                            <p:fltVal val="0"/>
                                          </p:val>
                                        </p:tav>
                                        <p:tav tm="100000">
                                          <p:val>
                                            <p:strVal val="#ppt_w"/>
                                          </p:val>
                                        </p:tav>
                                      </p:tavLst>
                                    </p:anim>
                                    <p:anim calcmode="lin" valueType="num">
                                      <p:cBhvr>
                                        <p:cTn id="163" dur="500" fill="hold"/>
                                        <p:tgtEl>
                                          <p:spTgt spid="14367"/>
                                        </p:tgtEl>
                                        <p:attrNameLst>
                                          <p:attrName>ppt_h</p:attrName>
                                        </p:attrNameLst>
                                      </p:cBhvr>
                                      <p:tavLst>
                                        <p:tav tm="0">
                                          <p:val>
                                            <p:fltVal val="0"/>
                                          </p:val>
                                        </p:tav>
                                        <p:tav tm="100000">
                                          <p:val>
                                            <p:strVal val="#ppt_h"/>
                                          </p:val>
                                        </p:tav>
                                      </p:tavLst>
                                    </p:anim>
                                    <p:animEffect transition="in" filter="fade">
                                      <p:cBhvr>
                                        <p:cTn id="164" dur="500"/>
                                        <p:tgtEl>
                                          <p:spTgt spid="1436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44"/>
                                        </p:tgtEl>
                                        <p:attrNameLst>
                                          <p:attrName>style.visibility</p:attrName>
                                        </p:attrNameLst>
                                      </p:cBhvr>
                                      <p:to>
                                        <p:strVal val="visible"/>
                                      </p:to>
                                    </p:set>
                                    <p:anim calcmode="lin" valueType="num">
                                      <p:cBhvr>
                                        <p:cTn id="167" dur="500" fill="hold"/>
                                        <p:tgtEl>
                                          <p:spTgt spid="44"/>
                                        </p:tgtEl>
                                        <p:attrNameLst>
                                          <p:attrName>ppt_w</p:attrName>
                                        </p:attrNameLst>
                                      </p:cBhvr>
                                      <p:tavLst>
                                        <p:tav tm="0">
                                          <p:val>
                                            <p:fltVal val="0"/>
                                          </p:val>
                                        </p:tav>
                                        <p:tav tm="100000">
                                          <p:val>
                                            <p:strVal val="#ppt_w"/>
                                          </p:val>
                                        </p:tav>
                                      </p:tavLst>
                                    </p:anim>
                                    <p:anim calcmode="lin" valueType="num">
                                      <p:cBhvr>
                                        <p:cTn id="168" dur="500" fill="hold"/>
                                        <p:tgtEl>
                                          <p:spTgt spid="44"/>
                                        </p:tgtEl>
                                        <p:attrNameLst>
                                          <p:attrName>ppt_h</p:attrName>
                                        </p:attrNameLst>
                                      </p:cBhvr>
                                      <p:tavLst>
                                        <p:tav tm="0">
                                          <p:val>
                                            <p:fltVal val="0"/>
                                          </p:val>
                                        </p:tav>
                                        <p:tav tm="100000">
                                          <p:val>
                                            <p:strVal val="#ppt_h"/>
                                          </p:val>
                                        </p:tav>
                                      </p:tavLst>
                                    </p:anim>
                                    <p:animEffect transition="in" filter="fade">
                                      <p:cBhvr>
                                        <p:cTn id="169" dur="500"/>
                                        <p:tgtEl>
                                          <p:spTgt spid="4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5"/>
                                        </p:tgtEl>
                                        <p:attrNameLst>
                                          <p:attrName>style.visibility</p:attrName>
                                        </p:attrNameLst>
                                      </p:cBhvr>
                                      <p:to>
                                        <p:strVal val="visible"/>
                                      </p:to>
                                    </p:set>
                                    <p:anim calcmode="lin" valueType="num">
                                      <p:cBhvr>
                                        <p:cTn id="172" dur="500" fill="hold"/>
                                        <p:tgtEl>
                                          <p:spTgt spid="45"/>
                                        </p:tgtEl>
                                        <p:attrNameLst>
                                          <p:attrName>ppt_w</p:attrName>
                                        </p:attrNameLst>
                                      </p:cBhvr>
                                      <p:tavLst>
                                        <p:tav tm="0">
                                          <p:val>
                                            <p:fltVal val="0"/>
                                          </p:val>
                                        </p:tav>
                                        <p:tav tm="100000">
                                          <p:val>
                                            <p:strVal val="#ppt_w"/>
                                          </p:val>
                                        </p:tav>
                                      </p:tavLst>
                                    </p:anim>
                                    <p:anim calcmode="lin" valueType="num">
                                      <p:cBhvr>
                                        <p:cTn id="173" dur="500" fill="hold"/>
                                        <p:tgtEl>
                                          <p:spTgt spid="45"/>
                                        </p:tgtEl>
                                        <p:attrNameLst>
                                          <p:attrName>ppt_h</p:attrName>
                                        </p:attrNameLst>
                                      </p:cBhvr>
                                      <p:tavLst>
                                        <p:tav tm="0">
                                          <p:val>
                                            <p:fltVal val="0"/>
                                          </p:val>
                                        </p:tav>
                                        <p:tav tm="100000">
                                          <p:val>
                                            <p:strVal val="#ppt_h"/>
                                          </p:val>
                                        </p:tav>
                                      </p:tavLst>
                                    </p:anim>
                                    <p:animEffect transition="in" filter="fade">
                                      <p:cBhvr>
                                        <p:cTn id="174" dur="500"/>
                                        <p:tgtEl>
                                          <p:spTgt spid="4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6"/>
                                        </p:tgtEl>
                                        <p:attrNameLst>
                                          <p:attrName>style.visibility</p:attrName>
                                        </p:attrNameLst>
                                      </p:cBhvr>
                                      <p:to>
                                        <p:strVal val="visible"/>
                                      </p:to>
                                    </p:set>
                                    <p:anim calcmode="lin" valueType="num">
                                      <p:cBhvr>
                                        <p:cTn id="177" dur="500" fill="hold"/>
                                        <p:tgtEl>
                                          <p:spTgt spid="46"/>
                                        </p:tgtEl>
                                        <p:attrNameLst>
                                          <p:attrName>ppt_w</p:attrName>
                                        </p:attrNameLst>
                                      </p:cBhvr>
                                      <p:tavLst>
                                        <p:tav tm="0">
                                          <p:val>
                                            <p:fltVal val="0"/>
                                          </p:val>
                                        </p:tav>
                                        <p:tav tm="100000">
                                          <p:val>
                                            <p:strVal val="#ppt_w"/>
                                          </p:val>
                                        </p:tav>
                                      </p:tavLst>
                                    </p:anim>
                                    <p:anim calcmode="lin" valueType="num">
                                      <p:cBhvr>
                                        <p:cTn id="178" dur="500" fill="hold"/>
                                        <p:tgtEl>
                                          <p:spTgt spid="46"/>
                                        </p:tgtEl>
                                        <p:attrNameLst>
                                          <p:attrName>ppt_h</p:attrName>
                                        </p:attrNameLst>
                                      </p:cBhvr>
                                      <p:tavLst>
                                        <p:tav tm="0">
                                          <p:val>
                                            <p:fltVal val="0"/>
                                          </p:val>
                                        </p:tav>
                                        <p:tav tm="100000">
                                          <p:val>
                                            <p:strVal val="#ppt_h"/>
                                          </p:val>
                                        </p:tav>
                                      </p:tavLst>
                                    </p:anim>
                                    <p:animEffect transition="in" filter="fade">
                                      <p:cBhvr>
                                        <p:cTn id="179" dur="500"/>
                                        <p:tgtEl>
                                          <p:spTgt spid="46"/>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7"/>
                                        </p:tgtEl>
                                        <p:attrNameLst>
                                          <p:attrName>style.visibility</p:attrName>
                                        </p:attrNameLst>
                                      </p:cBhvr>
                                      <p:to>
                                        <p:strVal val="visible"/>
                                      </p:to>
                                    </p:set>
                                    <p:anim calcmode="lin" valueType="num">
                                      <p:cBhvr>
                                        <p:cTn id="182" dur="500" fill="hold"/>
                                        <p:tgtEl>
                                          <p:spTgt spid="47"/>
                                        </p:tgtEl>
                                        <p:attrNameLst>
                                          <p:attrName>ppt_w</p:attrName>
                                        </p:attrNameLst>
                                      </p:cBhvr>
                                      <p:tavLst>
                                        <p:tav tm="0">
                                          <p:val>
                                            <p:fltVal val="0"/>
                                          </p:val>
                                        </p:tav>
                                        <p:tav tm="100000">
                                          <p:val>
                                            <p:strVal val="#ppt_w"/>
                                          </p:val>
                                        </p:tav>
                                      </p:tavLst>
                                    </p:anim>
                                    <p:anim calcmode="lin" valueType="num">
                                      <p:cBhvr>
                                        <p:cTn id="183" dur="500" fill="hold"/>
                                        <p:tgtEl>
                                          <p:spTgt spid="47"/>
                                        </p:tgtEl>
                                        <p:attrNameLst>
                                          <p:attrName>ppt_h</p:attrName>
                                        </p:attrNameLst>
                                      </p:cBhvr>
                                      <p:tavLst>
                                        <p:tav tm="0">
                                          <p:val>
                                            <p:fltVal val="0"/>
                                          </p:val>
                                        </p:tav>
                                        <p:tav tm="100000">
                                          <p:val>
                                            <p:strVal val="#ppt_h"/>
                                          </p:val>
                                        </p:tav>
                                      </p:tavLst>
                                    </p:anim>
                                    <p:animEffect transition="in" filter="fade">
                                      <p:cBhvr>
                                        <p:cTn id="184" dur="500"/>
                                        <p:tgtEl>
                                          <p:spTgt spid="4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8"/>
                                        </p:tgtEl>
                                        <p:attrNameLst>
                                          <p:attrName>style.visibility</p:attrName>
                                        </p:attrNameLst>
                                      </p:cBhvr>
                                      <p:to>
                                        <p:strVal val="visible"/>
                                      </p:to>
                                    </p:set>
                                    <p:anim calcmode="lin" valueType="num">
                                      <p:cBhvr>
                                        <p:cTn id="187" dur="500" fill="hold"/>
                                        <p:tgtEl>
                                          <p:spTgt spid="48"/>
                                        </p:tgtEl>
                                        <p:attrNameLst>
                                          <p:attrName>ppt_w</p:attrName>
                                        </p:attrNameLst>
                                      </p:cBhvr>
                                      <p:tavLst>
                                        <p:tav tm="0">
                                          <p:val>
                                            <p:fltVal val="0"/>
                                          </p:val>
                                        </p:tav>
                                        <p:tav tm="100000">
                                          <p:val>
                                            <p:strVal val="#ppt_w"/>
                                          </p:val>
                                        </p:tav>
                                      </p:tavLst>
                                    </p:anim>
                                    <p:anim calcmode="lin" valueType="num">
                                      <p:cBhvr>
                                        <p:cTn id="188" dur="500" fill="hold"/>
                                        <p:tgtEl>
                                          <p:spTgt spid="48"/>
                                        </p:tgtEl>
                                        <p:attrNameLst>
                                          <p:attrName>ppt_h</p:attrName>
                                        </p:attrNameLst>
                                      </p:cBhvr>
                                      <p:tavLst>
                                        <p:tav tm="0">
                                          <p:val>
                                            <p:fltVal val="0"/>
                                          </p:val>
                                        </p:tav>
                                        <p:tav tm="100000">
                                          <p:val>
                                            <p:strVal val="#ppt_h"/>
                                          </p:val>
                                        </p:tav>
                                      </p:tavLst>
                                    </p:anim>
                                    <p:animEffect transition="in" filter="fade">
                                      <p:cBhvr>
                                        <p:cTn id="189" dur="500"/>
                                        <p:tgtEl>
                                          <p:spTgt spid="48"/>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49"/>
                                        </p:tgtEl>
                                        <p:attrNameLst>
                                          <p:attrName>style.visibility</p:attrName>
                                        </p:attrNameLst>
                                      </p:cBhvr>
                                      <p:to>
                                        <p:strVal val="visible"/>
                                      </p:to>
                                    </p:set>
                                    <p:anim calcmode="lin" valueType="num">
                                      <p:cBhvr>
                                        <p:cTn id="192" dur="500" fill="hold"/>
                                        <p:tgtEl>
                                          <p:spTgt spid="49"/>
                                        </p:tgtEl>
                                        <p:attrNameLst>
                                          <p:attrName>ppt_w</p:attrName>
                                        </p:attrNameLst>
                                      </p:cBhvr>
                                      <p:tavLst>
                                        <p:tav tm="0">
                                          <p:val>
                                            <p:fltVal val="0"/>
                                          </p:val>
                                        </p:tav>
                                        <p:tav tm="100000">
                                          <p:val>
                                            <p:strVal val="#ppt_w"/>
                                          </p:val>
                                        </p:tav>
                                      </p:tavLst>
                                    </p:anim>
                                    <p:anim calcmode="lin" valueType="num">
                                      <p:cBhvr>
                                        <p:cTn id="193" dur="500" fill="hold"/>
                                        <p:tgtEl>
                                          <p:spTgt spid="49"/>
                                        </p:tgtEl>
                                        <p:attrNameLst>
                                          <p:attrName>ppt_h</p:attrName>
                                        </p:attrNameLst>
                                      </p:cBhvr>
                                      <p:tavLst>
                                        <p:tav tm="0">
                                          <p:val>
                                            <p:fltVal val="0"/>
                                          </p:val>
                                        </p:tav>
                                        <p:tav tm="100000">
                                          <p:val>
                                            <p:strVal val="#ppt_h"/>
                                          </p:val>
                                        </p:tav>
                                      </p:tavLst>
                                    </p:anim>
                                    <p:animEffect transition="in" filter="fade">
                                      <p:cBhvr>
                                        <p:cTn id="194" dur="500"/>
                                        <p:tgtEl>
                                          <p:spTgt spid="49"/>
                                        </p:tgtEl>
                                      </p:cBhvr>
                                    </p:animEffect>
                                  </p:childTnLst>
                                </p:cTn>
                              </p:par>
                              <p:par>
                                <p:cTn id="195" presetID="53" presetClass="entr" presetSubtype="16" fill="hold" nodeType="withEffect">
                                  <p:stCondLst>
                                    <p:cond delay="0"/>
                                  </p:stCondLst>
                                  <p:childTnLst>
                                    <p:set>
                                      <p:cBhvr>
                                        <p:cTn id="196" dur="1" fill="hold">
                                          <p:stCondLst>
                                            <p:cond delay="0"/>
                                          </p:stCondLst>
                                        </p:cTn>
                                        <p:tgtEl>
                                          <p:spTgt spid="14374"/>
                                        </p:tgtEl>
                                        <p:attrNameLst>
                                          <p:attrName>style.visibility</p:attrName>
                                        </p:attrNameLst>
                                      </p:cBhvr>
                                      <p:to>
                                        <p:strVal val="visible"/>
                                      </p:to>
                                    </p:set>
                                    <p:anim calcmode="lin" valueType="num">
                                      <p:cBhvr>
                                        <p:cTn id="197" dur="500" fill="hold"/>
                                        <p:tgtEl>
                                          <p:spTgt spid="14374"/>
                                        </p:tgtEl>
                                        <p:attrNameLst>
                                          <p:attrName>ppt_w</p:attrName>
                                        </p:attrNameLst>
                                      </p:cBhvr>
                                      <p:tavLst>
                                        <p:tav tm="0">
                                          <p:val>
                                            <p:fltVal val="0"/>
                                          </p:val>
                                        </p:tav>
                                        <p:tav tm="100000">
                                          <p:val>
                                            <p:strVal val="#ppt_w"/>
                                          </p:val>
                                        </p:tav>
                                      </p:tavLst>
                                    </p:anim>
                                    <p:anim calcmode="lin" valueType="num">
                                      <p:cBhvr>
                                        <p:cTn id="198" dur="500" fill="hold"/>
                                        <p:tgtEl>
                                          <p:spTgt spid="14374"/>
                                        </p:tgtEl>
                                        <p:attrNameLst>
                                          <p:attrName>ppt_h</p:attrName>
                                        </p:attrNameLst>
                                      </p:cBhvr>
                                      <p:tavLst>
                                        <p:tav tm="0">
                                          <p:val>
                                            <p:fltVal val="0"/>
                                          </p:val>
                                        </p:tav>
                                        <p:tav tm="100000">
                                          <p:val>
                                            <p:strVal val="#ppt_h"/>
                                          </p:val>
                                        </p:tav>
                                      </p:tavLst>
                                    </p:anim>
                                    <p:animEffect transition="in" filter="fade">
                                      <p:cBhvr>
                                        <p:cTn id="199" dur="500"/>
                                        <p:tgtEl>
                                          <p:spTgt spid="14374"/>
                                        </p:tgtEl>
                                      </p:cBhvr>
                                    </p:animEffect>
                                  </p:childTnLst>
                                </p:cTn>
                              </p:par>
                              <p:par>
                                <p:cTn id="200" presetID="53" presetClass="entr" presetSubtype="16" fill="hold" nodeType="withEffect">
                                  <p:stCondLst>
                                    <p:cond delay="0"/>
                                  </p:stCondLst>
                                  <p:childTnLst>
                                    <p:set>
                                      <p:cBhvr>
                                        <p:cTn id="201" dur="1" fill="hold">
                                          <p:stCondLst>
                                            <p:cond delay="0"/>
                                          </p:stCondLst>
                                        </p:cTn>
                                        <p:tgtEl>
                                          <p:spTgt spid="14375"/>
                                        </p:tgtEl>
                                        <p:attrNameLst>
                                          <p:attrName>style.visibility</p:attrName>
                                        </p:attrNameLst>
                                      </p:cBhvr>
                                      <p:to>
                                        <p:strVal val="visible"/>
                                      </p:to>
                                    </p:set>
                                    <p:anim calcmode="lin" valueType="num">
                                      <p:cBhvr>
                                        <p:cTn id="202" dur="500" fill="hold"/>
                                        <p:tgtEl>
                                          <p:spTgt spid="14375"/>
                                        </p:tgtEl>
                                        <p:attrNameLst>
                                          <p:attrName>ppt_w</p:attrName>
                                        </p:attrNameLst>
                                      </p:cBhvr>
                                      <p:tavLst>
                                        <p:tav tm="0">
                                          <p:val>
                                            <p:fltVal val="0"/>
                                          </p:val>
                                        </p:tav>
                                        <p:tav tm="100000">
                                          <p:val>
                                            <p:strVal val="#ppt_w"/>
                                          </p:val>
                                        </p:tav>
                                      </p:tavLst>
                                    </p:anim>
                                    <p:anim calcmode="lin" valueType="num">
                                      <p:cBhvr>
                                        <p:cTn id="203" dur="500" fill="hold"/>
                                        <p:tgtEl>
                                          <p:spTgt spid="14375"/>
                                        </p:tgtEl>
                                        <p:attrNameLst>
                                          <p:attrName>ppt_h</p:attrName>
                                        </p:attrNameLst>
                                      </p:cBhvr>
                                      <p:tavLst>
                                        <p:tav tm="0">
                                          <p:val>
                                            <p:fltVal val="0"/>
                                          </p:val>
                                        </p:tav>
                                        <p:tav tm="100000">
                                          <p:val>
                                            <p:strVal val="#ppt_h"/>
                                          </p:val>
                                        </p:tav>
                                      </p:tavLst>
                                    </p:anim>
                                    <p:animEffect transition="in" filter="fade">
                                      <p:cBhvr>
                                        <p:cTn id="204" dur="500"/>
                                        <p:tgtEl>
                                          <p:spTgt spid="14375"/>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50"/>
                                        </p:tgtEl>
                                        <p:attrNameLst>
                                          <p:attrName>style.visibility</p:attrName>
                                        </p:attrNameLst>
                                      </p:cBhvr>
                                      <p:to>
                                        <p:strVal val="visible"/>
                                      </p:to>
                                    </p:set>
                                    <p:anim calcmode="lin" valueType="num">
                                      <p:cBhvr>
                                        <p:cTn id="207" dur="500" fill="hold"/>
                                        <p:tgtEl>
                                          <p:spTgt spid="50"/>
                                        </p:tgtEl>
                                        <p:attrNameLst>
                                          <p:attrName>ppt_w</p:attrName>
                                        </p:attrNameLst>
                                      </p:cBhvr>
                                      <p:tavLst>
                                        <p:tav tm="0">
                                          <p:val>
                                            <p:fltVal val="0"/>
                                          </p:val>
                                        </p:tav>
                                        <p:tav tm="100000">
                                          <p:val>
                                            <p:strVal val="#ppt_w"/>
                                          </p:val>
                                        </p:tav>
                                      </p:tavLst>
                                    </p:anim>
                                    <p:anim calcmode="lin" valueType="num">
                                      <p:cBhvr>
                                        <p:cTn id="208" dur="500" fill="hold"/>
                                        <p:tgtEl>
                                          <p:spTgt spid="50"/>
                                        </p:tgtEl>
                                        <p:attrNameLst>
                                          <p:attrName>ppt_h</p:attrName>
                                        </p:attrNameLst>
                                      </p:cBhvr>
                                      <p:tavLst>
                                        <p:tav tm="0">
                                          <p:val>
                                            <p:fltVal val="0"/>
                                          </p:val>
                                        </p:tav>
                                        <p:tav tm="100000">
                                          <p:val>
                                            <p:strVal val="#ppt_h"/>
                                          </p:val>
                                        </p:tav>
                                      </p:tavLst>
                                    </p:anim>
                                    <p:animEffect transition="in" filter="fade">
                                      <p:cBhvr>
                                        <p:cTn id="209" dur="500"/>
                                        <p:tgtEl>
                                          <p:spTgt spid="50"/>
                                        </p:tgtEl>
                                      </p:cBhvr>
                                    </p:animEffect>
                                  </p:childTnLst>
                                </p:cTn>
                              </p:par>
                              <p:par>
                                <p:cTn id="210" presetID="53" presetClass="entr" presetSubtype="16" fill="hold" nodeType="withEffect">
                                  <p:stCondLst>
                                    <p:cond delay="0"/>
                                  </p:stCondLst>
                                  <p:childTnLst>
                                    <p:set>
                                      <p:cBhvr>
                                        <p:cTn id="211" dur="1" fill="hold">
                                          <p:stCondLst>
                                            <p:cond delay="0"/>
                                          </p:stCondLst>
                                        </p:cTn>
                                        <p:tgtEl>
                                          <p:spTgt spid="14377"/>
                                        </p:tgtEl>
                                        <p:attrNameLst>
                                          <p:attrName>style.visibility</p:attrName>
                                        </p:attrNameLst>
                                      </p:cBhvr>
                                      <p:to>
                                        <p:strVal val="visible"/>
                                      </p:to>
                                    </p:set>
                                    <p:anim calcmode="lin" valueType="num">
                                      <p:cBhvr>
                                        <p:cTn id="212" dur="500" fill="hold"/>
                                        <p:tgtEl>
                                          <p:spTgt spid="14377"/>
                                        </p:tgtEl>
                                        <p:attrNameLst>
                                          <p:attrName>ppt_w</p:attrName>
                                        </p:attrNameLst>
                                      </p:cBhvr>
                                      <p:tavLst>
                                        <p:tav tm="0">
                                          <p:val>
                                            <p:fltVal val="0"/>
                                          </p:val>
                                        </p:tav>
                                        <p:tav tm="100000">
                                          <p:val>
                                            <p:strVal val="#ppt_w"/>
                                          </p:val>
                                        </p:tav>
                                      </p:tavLst>
                                    </p:anim>
                                    <p:anim calcmode="lin" valueType="num">
                                      <p:cBhvr>
                                        <p:cTn id="213" dur="500" fill="hold"/>
                                        <p:tgtEl>
                                          <p:spTgt spid="14377"/>
                                        </p:tgtEl>
                                        <p:attrNameLst>
                                          <p:attrName>ppt_h</p:attrName>
                                        </p:attrNameLst>
                                      </p:cBhvr>
                                      <p:tavLst>
                                        <p:tav tm="0">
                                          <p:val>
                                            <p:fltVal val="0"/>
                                          </p:val>
                                        </p:tav>
                                        <p:tav tm="100000">
                                          <p:val>
                                            <p:strVal val="#ppt_h"/>
                                          </p:val>
                                        </p:tav>
                                      </p:tavLst>
                                    </p:anim>
                                    <p:animEffect transition="in" filter="fade">
                                      <p:cBhvr>
                                        <p:cTn id="214" dur="500"/>
                                        <p:tgtEl>
                                          <p:spTgt spid="14377"/>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51"/>
                                        </p:tgtEl>
                                        <p:attrNameLst>
                                          <p:attrName>style.visibility</p:attrName>
                                        </p:attrNameLst>
                                      </p:cBhvr>
                                      <p:to>
                                        <p:strVal val="visible"/>
                                      </p:to>
                                    </p:set>
                                    <p:anim calcmode="lin" valueType="num">
                                      <p:cBhvr>
                                        <p:cTn id="217" dur="500" fill="hold"/>
                                        <p:tgtEl>
                                          <p:spTgt spid="51"/>
                                        </p:tgtEl>
                                        <p:attrNameLst>
                                          <p:attrName>ppt_w</p:attrName>
                                        </p:attrNameLst>
                                      </p:cBhvr>
                                      <p:tavLst>
                                        <p:tav tm="0">
                                          <p:val>
                                            <p:fltVal val="0"/>
                                          </p:val>
                                        </p:tav>
                                        <p:tav tm="100000">
                                          <p:val>
                                            <p:strVal val="#ppt_w"/>
                                          </p:val>
                                        </p:tav>
                                      </p:tavLst>
                                    </p:anim>
                                    <p:anim calcmode="lin" valueType="num">
                                      <p:cBhvr>
                                        <p:cTn id="218" dur="500" fill="hold"/>
                                        <p:tgtEl>
                                          <p:spTgt spid="51"/>
                                        </p:tgtEl>
                                        <p:attrNameLst>
                                          <p:attrName>ppt_h</p:attrName>
                                        </p:attrNameLst>
                                      </p:cBhvr>
                                      <p:tavLst>
                                        <p:tav tm="0">
                                          <p:val>
                                            <p:fltVal val="0"/>
                                          </p:val>
                                        </p:tav>
                                        <p:tav tm="100000">
                                          <p:val>
                                            <p:strVal val="#ppt_h"/>
                                          </p:val>
                                        </p:tav>
                                      </p:tavLst>
                                    </p:anim>
                                    <p:animEffect transition="in" filter="fade">
                                      <p:cBhvr>
                                        <p:cTn id="219" dur="500"/>
                                        <p:tgtEl>
                                          <p:spTgt spid="51"/>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52"/>
                                        </p:tgtEl>
                                        <p:attrNameLst>
                                          <p:attrName>style.visibility</p:attrName>
                                        </p:attrNameLst>
                                      </p:cBhvr>
                                      <p:to>
                                        <p:strVal val="visible"/>
                                      </p:to>
                                    </p:set>
                                    <p:anim calcmode="lin" valueType="num">
                                      <p:cBhvr>
                                        <p:cTn id="222" dur="500" fill="hold"/>
                                        <p:tgtEl>
                                          <p:spTgt spid="52"/>
                                        </p:tgtEl>
                                        <p:attrNameLst>
                                          <p:attrName>ppt_w</p:attrName>
                                        </p:attrNameLst>
                                      </p:cBhvr>
                                      <p:tavLst>
                                        <p:tav tm="0">
                                          <p:val>
                                            <p:fltVal val="0"/>
                                          </p:val>
                                        </p:tav>
                                        <p:tav tm="100000">
                                          <p:val>
                                            <p:strVal val="#ppt_w"/>
                                          </p:val>
                                        </p:tav>
                                      </p:tavLst>
                                    </p:anim>
                                    <p:anim calcmode="lin" valueType="num">
                                      <p:cBhvr>
                                        <p:cTn id="223" dur="500" fill="hold"/>
                                        <p:tgtEl>
                                          <p:spTgt spid="52"/>
                                        </p:tgtEl>
                                        <p:attrNameLst>
                                          <p:attrName>ppt_h</p:attrName>
                                        </p:attrNameLst>
                                      </p:cBhvr>
                                      <p:tavLst>
                                        <p:tav tm="0">
                                          <p:val>
                                            <p:fltVal val="0"/>
                                          </p:val>
                                        </p:tav>
                                        <p:tav tm="100000">
                                          <p:val>
                                            <p:strVal val="#ppt_h"/>
                                          </p:val>
                                        </p:tav>
                                      </p:tavLst>
                                    </p:anim>
                                    <p:animEffect transition="in" filter="fade">
                                      <p:cBhvr>
                                        <p:cTn id="224" dur="500"/>
                                        <p:tgtEl>
                                          <p:spTgt spid="52"/>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53"/>
                                        </p:tgtEl>
                                        <p:attrNameLst>
                                          <p:attrName>style.visibility</p:attrName>
                                        </p:attrNameLst>
                                      </p:cBhvr>
                                      <p:to>
                                        <p:strVal val="visible"/>
                                      </p:to>
                                    </p:set>
                                    <p:anim calcmode="lin" valueType="num">
                                      <p:cBhvr>
                                        <p:cTn id="227" dur="500" fill="hold"/>
                                        <p:tgtEl>
                                          <p:spTgt spid="53"/>
                                        </p:tgtEl>
                                        <p:attrNameLst>
                                          <p:attrName>ppt_w</p:attrName>
                                        </p:attrNameLst>
                                      </p:cBhvr>
                                      <p:tavLst>
                                        <p:tav tm="0">
                                          <p:val>
                                            <p:fltVal val="0"/>
                                          </p:val>
                                        </p:tav>
                                        <p:tav tm="100000">
                                          <p:val>
                                            <p:strVal val="#ppt_w"/>
                                          </p:val>
                                        </p:tav>
                                      </p:tavLst>
                                    </p:anim>
                                    <p:anim calcmode="lin" valueType="num">
                                      <p:cBhvr>
                                        <p:cTn id="228" dur="500" fill="hold"/>
                                        <p:tgtEl>
                                          <p:spTgt spid="53"/>
                                        </p:tgtEl>
                                        <p:attrNameLst>
                                          <p:attrName>ppt_h</p:attrName>
                                        </p:attrNameLst>
                                      </p:cBhvr>
                                      <p:tavLst>
                                        <p:tav tm="0">
                                          <p:val>
                                            <p:fltVal val="0"/>
                                          </p:val>
                                        </p:tav>
                                        <p:tav tm="100000">
                                          <p:val>
                                            <p:strVal val="#ppt_h"/>
                                          </p:val>
                                        </p:tav>
                                      </p:tavLst>
                                    </p:anim>
                                    <p:animEffect transition="in" filter="fade">
                                      <p:cBhvr>
                                        <p:cTn id="229" dur="500"/>
                                        <p:tgtEl>
                                          <p:spTgt spid="53"/>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fltVal val="0"/>
                                          </p:val>
                                        </p:tav>
                                        <p:tav tm="100000">
                                          <p:val>
                                            <p:strVal val="#ppt_w"/>
                                          </p:val>
                                        </p:tav>
                                      </p:tavLst>
                                    </p:anim>
                                    <p:anim calcmode="lin" valueType="num">
                                      <p:cBhvr>
                                        <p:cTn id="233" dur="500" fill="hold"/>
                                        <p:tgtEl>
                                          <p:spTgt spid="54"/>
                                        </p:tgtEl>
                                        <p:attrNameLst>
                                          <p:attrName>ppt_h</p:attrName>
                                        </p:attrNameLst>
                                      </p:cBhvr>
                                      <p:tavLst>
                                        <p:tav tm="0">
                                          <p:val>
                                            <p:fltVal val="0"/>
                                          </p:val>
                                        </p:tav>
                                        <p:tav tm="100000">
                                          <p:val>
                                            <p:strVal val="#ppt_h"/>
                                          </p:val>
                                        </p:tav>
                                      </p:tavLst>
                                    </p:anim>
                                    <p:animEffect transition="in" filter="fade">
                                      <p:cBhvr>
                                        <p:cTn id="234" dur="500"/>
                                        <p:tgtEl>
                                          <p:spTgt spid="54"/>
                                        </p:tgtEl>
                                      </p:cBhvr>
                                    </p:animEffect>
                                  </p:childTnLst>
                                </p:cTn>
                              </p:par>
                              <p:par>
                                <p:cTn id="235" presetID="53" presetClass="entr" presetSubtype="16" fill="hold" nodeType="withEffect">
                                  <p:stCondLst>
                                    <p:cond delay="0"/>
                                  </p:stCondLst>
                                  <p:childTnLst>
                                    <p:set>
                                      <p:cBhvr>
                                        <p:cTn id="236" dur="1" fill="hold">
                                          <p:stCondLst>
                                            <p:cond delay="0"/>
                                          </p:stCondLst>
                                        </p:cTn>
                                        <p:tgtEl>
                                          <p:spTgt spid="14382"/>
                                        </p:tgtEl>
                                        <p:attrNameLst>
                                          <p:attrName>style.visibility</p:attrName>
                                        </p:attrNameLst>
                                      </p:cBhvr>
                                      <p:to>
                                        <p:strVal val="visible"/>
                                      </p:to>
                                    </p:set>
                                    <p:anim calcmode="lin" valueType="num">
                                      <p:cBhvr>
                                        <p:cTn id="237" dur="500" fill="hold"/>
                                        <p:tgtEl>
                                          <p:spTgt spid="14382"/>
                                        </p:tgtEl>
                                        <p:attrNameLst>
                                          <p:attrName>ppt_w</p:attrName>
                                        </p:attrNameLst>
                                      </p:cBhvr>
                                      <p:tavLst>
                                        <p:tav tm="0">
                                          <p:val>
                                            <p:fltVal val="0"/>
                                          </p:val>
                                        </p:tav>
                                        <p:tav tm="100000">
                                          <p:val>
                                            <p:strVal val="#ppt_w"/>
                                          </p:val>
                                        </p:tav>
                                      </p:tavLst>
                                    </p:anim>
                                    <p:anim calcmode="lin" valueType="num">
                                      <p:cBhvr>
                                        <p:cTn id="238" dur="500" fill="hold"/>
                                        <p:tgtEl>
                                          <p:spTgt spid="14382"/>
                                        </p:tgtEl>
                                        <p:attrNameLst>
                                          <p:attrName>ppt_h</p:attrName>
                                        </p:attrNameLst>
                                      </p:cBhvr>
                                      <p:tavLst>
                                        <p:tav tm="0">
                                          <p:val>
                                            <p:fltVal val="0"/>
                                          </p:val>
                                        </p:tav>
                                        <p:tav tm="100000">
                                          <p:val>
                                            <p:strVal val="#ppt_h"/>
                                          </p:val>
                                        </p:tav>
                                      </p:tavLst>
                                    </p:anim>
                                    <p:animEffect transition="in" filter="fade">
                                      <p:cBhvr>
                                        <p:cTn id="239" dur="500"/>
                                        <p:tgtEl>
                                          <p:spTgt spid="14382"/>
                                        </p:tgtEl>
                                      </p:cBhvr>
                                    </p:animEffect>
                                  </p:childTnLst>
                                </p:cTn>
                              </p:par>
                              <p:par>
                                <p:cTn id="240" presetID="53" presetClass="entr" presetSubtype="16" fill="hold" grpId="0" nodeType="withEffect" nodePh="1">
                                  <p:stCondLst>
                                    <p:cond delay="0"/>
                                  </p:stCondLst>
                                  <p:endCondLst>
                                    <p:cond evt="begin" delay="0">
                                      <p:tn val="240"/>
                                    </p:cond>
                                  </p:endCondLst>
                                  <p:childTnLst>
                                    <p:set>
                                      <p:cBhvr>
                                        <p:cTn id="241" dur="1" fill="hold">
                                          <p:stCondLst>
                                            <p:cond delay="0"/>
                                          </p:stCondLst>
                                        </p:cTn>
                                        <p:tgtEl>
                                          <p:spTgt spid="55"/>
                                        </p:tgtEl>
                                        <p:attrNameLst>
                                          <p:attrName>style.visibility</p:attrName>
                                        </p:attrNameLst>
                                      </p:cBhvr>
                                      <p:to>
                                        <p:strVal val="visible"/>
                                      </p:to>
                                    </p:set>
                                    <p:anim calcmode="lin" valueType="num">
                                      <p:cBhvr>
                                        <p:cTn id="242" dur="500" fill="hold"/>
                                        <p:tgtEl>
                                          <p:spTgt spid="55"/>
                                        </p:tgtEl>
                                        <p:attrNameLst>
                                          <p:attrName>ppt_w</p:attrName>
                                        </p:attrNameLst>
                                      </p:cBhvr>
                                      <p:tavLst>
                                        <p:tav tm="0">
                                          <p:val>
                                            <p:fltVal val="0"/>
                                          </p:val>
                                        </p:tav>
                                        <p:tav tm="100000">
                                          <p:val>
                                            <p:strVal val="#ppt_w"/>
                                          </p:val>
                                        </p:tav>
                                      </p:tavLst>
                                    </p:anim>
                                    <p:anim calcmode="lin" valueType="num">
                                      <p:cBhvr>
                                        <p:cTn id="243" dur="500" fill="hold"/>
                                        <p:tgtEl>
                                          <p:spTgt spid="55"/>
                                        </p:tgtEl>
                                        <p:attrNameLst>
                                          <p:attrName>ppt_h</p:attrName>
                                        </p:attrNameLst>
                                      </p:cBhvr>
                                      <p:tavLst>
                                        <p:tav tm="0">
                                          <p:val>
                                            <p:fltVal val="0"/>
                                          </p:val>
                                        </p:tav>
                                        <p:tav tm="100000">
                                          <p:val>
                                            <p:strVal val="#ppt_h"/>
                                          </p:val>
                                        </p:tav>
                                      </p:tavLst>
                                    </p:anim>
                                    <p:animEffect transition="in" filter="fade">
                                      <p:cBhvr>
                                        <p:cTn id="244" dur="500"/>
                                        <p:tgtEl>
                                          <p:spTgt spid="55"/>
                                        </p:tgtEl>
                                      </p:cBhvr>
                                    </p:animEffect>
                                  </p:childTnLst>
                                </p:cTn>
                              </p:par>
                              <p:par>
                                <p:cTn id="245" presetID="53" presetClass="entr" presetSubtype="16" fill="hold" nodeType="withEffect">
                                  <p:stCondLst>
                                    <p:cond delay="0"/>
                                  </p:stCondLst>
                                  <p:childTnLst>
                                    <p:set>
                                      <p:cBhvr>
                                        <p:cTn id="246" dur="1" fill="hold">
                                          <p:stCondLst>
                                            <p:cond delay="0"/>
                                          </p:stCondLst>
                                        </p:cTn>
                                        <p:tgtEl>
                                          <p:spTgt spid="14384"/>
                                        </p:tgtEl>
                                        <p:attrNameLst>
                                          <p:attrName>style.visibility</p:attrName>
                                        </p:attrNameLst>
                                      </p:cBhvr>
                                      <p:to>
                                        <p:strVal val="visible"/>
                                      </p:to>
                                    </p:set>
                                    <p:anim calcmode="lin" valueType="num">
                                      <p:cBhvr>
                                        <p:cTn id="247" dur="500" fill="hold"/>
                                        <p:tgtEl>
                                          <p:spTgt spid="14384"/>
                                        </p:tgtEl>
                                        <p:attrNameLst>
                                          <p:attrName>ppt_w</p:attrName>
                                        </p:attrNameLst>
                                      </p:cBhvr>
                                      <p:tavLst>
                                        <p:tav tm="0">
                                          <p:val>
                                            <p:fltVal val="0"/>
                                          </p:val>
                                        </p:tav>
                                        <p:tav tm="100000">
                                          <p:val>
                                            <p:strVal val="#ppt_w"/>
                                          </p:val>
                                        </p:tav>
                                      </p:tavLst>
                                    </p:anim>
                                    <p:anim calcmode="lin" valueType="num">
                                      <p:cBhvr>
                                        <p:cTn id="248" dur="500" fill="hold"/>
                                        <p:tgtEl>
                                          <p:spTgt spid="14384"/>
                                        </p:tgtEl>
                                        <p:attrNameLst>
                                          <p:attrName>ppt_h</p:attrName>
                                        </p:attrNameLst>
                                      </p:cBhvr>
                                      <p:tavLst>
                                        <p:tav tm="0">
                                          <p:val>
                                            <p:fltVal val="0"/>
                                          </p:val>
                                        </p:tav>
                                        <p:tav tm="100000">
                                          <p:val>
                                            <p:strVal val="#ppt_h"/>
                                          </p:val>
                                        </p:tav>
                                      </p:tavLst>
                                    </p:anim>
                                    <p:animEffect transition="in" filter="fade">
                                      <p:cBhvr>
                                        <p:cTn id="249" dur="500"/>
                                        <p:tgtEl>
                                          <p:spTgt spid="14384"/>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56"/>
                                        </p:tgtEl>
                                        <p:attrNameLst>
                                          <p:attrName>style.visibility</p:attrName>
                                        </p:attrNameLst>
                                      </p:cBhvr>
                                      <p:to>
                                        <p:strVal val="visible"/>
                                      </p:to>
                                    </p:set>
                                    <p:anim calcmode="lin" valueType="num">
                                      <p:cBhvr>
                                        <p:cTn id="252" dur="500" fill="hold"/>
                                        <p:tgtEl>
                                          <p:spTgt spid="56"/>
                                        </p:tgtEl>
                                        <p:attrNameLst>
                                          <p:attrName>ppt_w</p:attrName>
                                        </p:attrNameLst>
                                      </p:cBhvr>
                                      <p:tavLst>
                                        <p:tav tm="0">
                                          <p:val>
                                            <p:fltVal val="0"/>
                                          </p:val>
                                        </p:tav>
                                        <p:tav tm="100000">
                                          <p:val>
                                            <p:strVal val="#ppt_w"/>
                                          </p:val>
                                        </p:tav>
                                      </p:tavLst>
                                    </p:anim>
                                    <p:anim calcmode="lin" valueType="num">
                                      <p:cBhvr>
                                        <p:cTn id="253" dur="500" fill="hold"/>
                                        <p:tgtEl>
                                          <p:spTgt spid="56"/>
                                        </p:tgtEl>
                                        <p:attrNameLst>
                                          <p:attrName>ppt_h</p:attrName>
                                        </p:attrNameLst>
                                      </p:cBhvr>
                                      <p:tavLst>
                                        <p:tav tm="0">
                                          <p:val>
                                            <p:fltVal val="0"/>
                                          </p:val>
                                        </p:tav>
                                        <p:tav tm="100000">
                                          <p:val>
                                            <p:strVal val="#ppt_h"/>
                                          </p:val>
                                        </p:tav>
                                      </p:tavLst>
                                    </p:anim>
                                    <p:animEffect transition="in" filter="fade">
                                      <p:cBhvr>
                                        <p:cTn id="254" dur="500"/>
                                        <p:tgtEl>
                                          <p:spTgt spid="56"/>
                                        </p:tgtEl>
                                      </p:cBhvr>
                                    </p:animEffect>
                                  </p:childTnLst>
                                </p:cTn>
                              </p:par>
                              <p:par>
                                <p:cTn id="255" presetID="53" presetClass="entr" presetSubtype="16" fill="hold" nodeType="withEffect">
                                  <p:stCondLst>
                                    <p:cond delay="0"/>
                                  </p:stCondLst>
                                  <p:childTnLst>
                                    <p:set>
                                      <p:cBhvr>
                                        <p:cTn id="256" dur="1" fill="hold">
                                          <p:stCondLst>
                                            <p:cond delay="0"/>
                                          </p:stCondLst>
                                        </p:cTn>
                                        <p:tgtEl>
                                          <p:spTgt spid="14386"/>
                                        </p:tgtEl>
                                        <p:attrNameLst>
                                          <p:attrName>style.visibility</p:attrName>
                                        </p:attrNameLst>
                                      </p:cBhvr>
                                      <p:to>
                                        <p:strVal val="visible"/>
                                      </p:to>
                                    </p:set>
                                    <p:anim calcmode="lin" valueType="num">
                                      <p:cBhvr>
                                        <p:cTn id="257" dur="500" fill="hold"/>
                                        <p:tgtEl>
                                          <p:spTgt spid="14386"/>
                                        </p:tgtEl>
                                        <p:attrNameLst>
                                          <p:attrName>ppt_w</p:attrName>
                                        </p:attrNameLst>
                                      </p:cBhvr>
                                      <p:tavLst>
                                        <p:tav tm="0">
                                          <p:val>
                                            <p:fltVal val="0"/>
                                          </p:val>
                                        </p:tav>
                                        <p:tav tm="100000">
                                          <p:val>
                                            <p:strVal val="#ppt_w"/>
                                          </p:val>
                                        </p:tav>
                                      </p:tavLst>
                                    </p:anim>
                                    <p:anim calcmode="lin" valueType="num">
                                      <p:cBhvr>
                                        <p:cTn id="258" dur="500" fill="hold"/>
                                        <p:tgtEl>
                                          <p:spTgt spid="14386"/>
                                        </p:tgtEl>
                                        <p:attrNameLst>
                                          <p:attrName>ppt_h</p:attrName>
                                        </p:attrNameLst>
                                      </p:cBhvr>
                                      <p:tavLst>
                                        <p:tav tm="0">
                                          <p:val>
                                            <p:fltVal val="0"/>
                                          </p:val>
                                        </p:tav>
                                        <p:tav tm="100000">
                                          <p:val>
                                            <p:strVal val="#ppt_h"/>
                                          </p:val>
                                        </p:tav>
                                      </p:tavLst>
                                    </p:anim>
                                    <p:animEffect transition="in" filter="fade">
                                      <p:cBhvr>
                                        <p:cTn id="259" dur="500"/>
                                        <p:tgtEl>
                                          <p:spTgt spid="14386"/>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57"/>
                                        </p:tgtEl>
                                        <p:attrNameLst>
                                          <p:attrName>style.visibility</p:attrName>
                                        </p:attrNameLst>
                                      </p:cBhvr>
                                      <p:to>
                                        <p:strVal val="visible"/>
                                      </p:to>
                                    </p:set>
                                    <p:anim calcmode="lin" valueType="num">
                                      <p:cBhvr>
                                        <p:cTn id="262" dur="500" fill="hold"/>
                                        <p:tgtEl>
                                          <p:spTgt spid="57"/>
                                        </p:tgtEl>
                                        <p:attrNameLst>
                                          <p:attrName>ppt_w</p:attrName>
                                        </p:attrNameLst>
                                      </p:cBhvr>
                                      <p:tavLst>
                                        <p:tav tm="0">
                                          <p:val>
                                            <p:fltVal val="0"/>
                                          </p:val>
                                        </p:tav>
                                        <p:tav tm="100000">
                                          <p:val>
                                            <p:strVal val="#ppt_w"/>
                                          </p:val>
                                        </p:tav>
                                      </p:tavLst>
                                    </p:anim>
                                    <p:anim calcmode="lin" valueType="num">
                                      <p:cBhvr>
                                        <p:cTn id="263" dur="500" fill="hold"/>
                                        <p:tgtEl>
                                          <p:spTgt spid="57"/>
                                        </p:tgtEl>
                                        <p:attrNameLst>
                                          <p:attrName>ppt_h</p:attrName>
                                        </p:attrNameLst>
                                      </p:cBhvr>
                                      <p:tavLst>
                                        <p:tav tm="0">
                                          <p:val>
                                            <p:fltVal val="0"/>
                                          </p:val>
                                        </p:tav>
                                        <p:tav tm="100000">
                                          <p:val>
                                            <p:strVal val="#ppt_h"/>
                                          </p:val>
                                        </p:tav>
                                      </p:tavLst>
                                    </p:anim>
                                    <p:animEffect transition="in" filter="fade">
                                      <p:cBhvr>
                                        <p:cTn id="264" dur="500"/>
                                        <p:tgtEl>
                                          <p:spTgt spid="57"/>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58"/>
                                        </p:tgtEl>
                                        <p:attrNameLst>
                                          <p:attrName>style.visibility</p:attrName>
                                        </p:attrNameLst>
                                      </p:cBhvr>
                                      <p:to>
                                        <p:strVal val="visible"/>
                                      </p:to>
                                    </p:set>
                                    <p:anim calcmode="lin" valueType="num">
                                      <p:cBhvr>
                                        <p:cTn id="267" dur="500" fill="hold"/>
                                        <p:tgtEl>
                                          <p:spTgt spid="58"/>
                                        </p:tgtEl>
                                        <p:attrNameLst>
                                          <p:attrName>ppt_w</p:attrName>
                                        </p:attrNameLst>
                                      </p:cBhvr>
                                      <p:tavLst>
                                        <p:tav tm="0">
                                          <p:val>
                                            <p:fltVal val="0"/>
                                          </p:val>
                                        </p:tav>
                                        <p:tav tm="100000">
                                          <p:val>
                                            <p:strVal val="#ppt_w"/>
                                          </p:val>
                                        </p:tav>
                                      </p:tavLst>
                                    </p:anim>
                                    <p:anim calcmode="lin" valueType="num">
                                      <p:cBhvr>
                                        <p:cTn id="268" dur="500" fill="hold"/>
                                        <p:tgtEl>
                                          <p:spTgt spid="58"/>
                                        </p:tgtEl>
                                        <p:attrNameLst>
                                          <p:attrName>ppt_h</p:attrName>
                                        </p:attrNameLst>
                                      </p:cBhvr>
                                      <p:tavLst>
                                        <p:tav tm="0">
                                          <p:val>
                                            <p:fltVal val="0"/>
                                          </p:val>
                                        </p:tav>
                                        <p:tav tm="100000">
                                          <p:val>
                                            <p:strVal val="#ppt_h"/>
                                          </p:val>
                                        </p:tav>
                                      </p:tavLst>
                                    </p:anim>
                                    <p:animEffect transition="in" filter="fade">
                                      <p:cBhvr>
                                        <p:cTn id="269" dur="500"/>
                                        <p:tgtEl>
                                          <p:spTgt spid="58"/>
                                        </p:tgtEl>
                                      </p:cBhvr>
                                    </p:animEffect>
                                  </p:childTnLst>
                                </p:cTn>
                              </p:par>
                              <p:par>
                                <p:cTn id="270" presetID="53" presetClass="entr" presetSubtype="16" fill="hold" nodeType="withEffect">
                                  <p:stCondLst>
                                    <p:cond delay="0"/>
                                  </p:stCondLst>
                                  <p:childTnLst>
                                    <p:set>
                                      <p:cBhvr>
                                        <p:cTn id="271" dur="1" fill="hold">
                                          <p:stCondLst>
                                            <p:cond delay="0"/>
                                          </p:stCondLst>
                                        </p:cTn>
                                        <p:tgtEl>
                                          <p:spTgt spid="14389"/>
                                        </p:tgtEl>
                                        <p:attrNameLst>
                                          <p:attrName>style.visibility</p:attrName>
                                        </p:attrNameLst>
                                      </p:cBhvr>
                                      <p:to>
                                        <p:strVal val="visible"/>
                                      </p:to>
                                    </p:set>
                                    <p:anim calcmode="lin" valueType="num">
                                      <p:cBhvr>
                                        <p:cTn id="272" dur="500" fill="hold"/>
                                        <p:tgtEl>
                                          <p:spTgt spid="14389"/>
                                        </p:tgtEl>
                                        <p:attrNameLst>
                                          <p:attrName>ppt_w</p:attrName>
                                        </p:attrNameLst>
                                      </p:cBhvr>
                                      <p:tavLst>
                                        <p:tav tm="0">
                                          <p:val>
                                            <p:fltVal val="0"/>
                                          </p:val>
                                        </p:tav>
                                        <p:tav tm="100000">
                                          <p:val>
                                            <p:strVal val="#ppt_w"/>
                                          </p:val>
                                        </p:tav>
                                      </p:tavLst>
                                    </p:anim>
                                    <p:anim calcmode="lin" valueType="num">
                                      <p:cBhvr>
                                        <p:cTn id="273" dur="500" fill="hold"/>
                                        <p:tgtEl>
                                          <p:spTgt spid="14389"/>
                                        </p:tgtEl>
                                        <p:attrNameLst>
                                          <p:attrName>ppt_h</p:attrName>
                                        </p:attrNameLst>
                                      </p:cBhvr>
                                      <p:tavLst>
                                        <p:tav tm="0">
                                          <p:val>
                                            <p:fltVal val="0"/>
                                          </p:val>
                                        </p:tav>
                                        <p:tav tm="100000">
                                          <p:val>
                                            <p:strVal val="#ppt_h"/>
                                          </p:val>
                                        </p:tav>
                                      </p:tavLst>
                                    </p:anim>
                                    <p:animEffect transition="in" filter="fade">
                                      <p:cBhvr>
                                        <p:cTn id="274" dur="500"/>
                                        <p:tgtEl>
                                          <p:spTgt spid="14389"/>
                                        </p:tgtEl>
                                      </p:cBhvr>
                                    </p:animEffect>
                                  </p:childTnLst>
                                </p:cTn>
                              </p:par>
                              <p:par>
                                <p:cTn id="275" presetID="53" presetClass="entr" presetSubtype="16" fill="hold" nodeType="withEffect">
                                  <p:stCondLst>
                                    <p:cond delay="0"/>
                                  </p:stCondLst>
                                  <p:childTnLst>
                                    <p:set>
                                      <p:cBhvr>
                                        <p:cTn id="276" dur="1" fill="hold">
                                          <p:stCondLst>
                                            <p:cond delay="0"/>
                                          </p:stCondLst>
                                        </p:cTn>
                                        <p:tgtEl>
                                          <p:spTgt spid="14390"/>
                                        </p:tgtEl>
                                        <p:attrNameLst>
                                          <p:attrName>style.visibility</p:attrName>
                                        </p:attrNameLst>
                                      </p:cBhvr>
                                      <p:to>
                                        <p:strVal val="visible"/>
                                      </p:to>
                                    </p:set>
                                    <p:anim calcmode="lin" valueType="num">
                                      <p:cBhvr>
                                        <p:cTn id="277" dur="500" fill="hold"/>
                                        <p:tgtEl>
                                          <p:spTgt spid="14390"/>
                                        </p:tgtEl>
                                        <p:attrNameLst>
                                          <p:attrName>ppt_w</p:attrName>
                                        </p:attrNameLst>
                                      </p:cBhvr>
                                      <p:tavLst>
                                        <p:tav tm="0">
                                          <p:val>
                                            <p:fltVal val="0"/>
                                          </p:val>
                                        </p:tav>
                                        <p:tav tm="100000">
                                          <p:val>
                                            <p:strVal val="#ppt_w"/>
                                          </p:val>
                                        </p:tav>
                                      </p:tavLst>
                                    </p:anim>
                                    <p:anim calcmode="lin" valueType="num">
                                      <p:cBhvr>
                                        <p:cTn id="278" dur="500" fill="hold"/>
                                        <p:tgtEl>
                                          <p:spTgt spid="14390"/>
                                        </p:tgtEl>
                                        <p:attrNameLst>
                                          <p:attrName>ppt_h</p:attrName>
                                        </p:attrNameLst>
                                      </p:cBhvr>
                                      <p:tavLst>
                                        <p:tav tm="0">
                                          <p:val>
                                            <p:fltVal val="0"/>
                                          </p:val>
                                        </p:tav>
                                        <p:tav tm="100000">
                                          <p:val>
                                            <p:strVal val="#ppt_h"/>
                                          </p:val>
                                        </p:tav>
                                      </p:tavLst>
                                    </p:anim>
                                    <p:animEffect transition="in" filter="fade">
                                      <p:cBhvr>
                                        <p:cTn id="279" dur="500"/>
                                        <p:tgtEl>
                                          <p:spTgt spid="14390"/>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59"/>
                                        </p:tgtEl>
                                        <p:attrNameLst>
                                          <p:attrName>style.visibility</p:attrName>
                                        </p:attrNameLst>
                                      </p:cBhvr>
                                      <p:to>
                                        <p:strVal val="visible"/>
                                      </p:to>
                                    </p:set>
                                    <p:anim calcmode="lin" valueType="num">
                                      <p:cBhvr>
                                        <p:cTn id="282" dur="500" fill="hold"/>
                                        <p:tgtEl>
                                          <p:spTgt spid="59"/>
                                        </p:tgtEl>
                                        <p:attrNameLst>
                                          <p:attrName>ppt_w</p:attrName>
                                        </p:attrNameLst>
                                      </p:cBhvr>
                                      <p:tavLst>
                                        <p:tav tm="0">
                                          <p:val>
                                            <p:fltVal val="0"/>
                                          </p:val>
                                        </p:tav>
                                        <p:tav tm="100000">
                                          <p:val>
                                            <p:strVal val="#ppt_w"/>
                                          </p:val>
                                        </p:tav>
                                      </p:tavLst>
                                    </p:anim>
                                    <p:anim calcmode="lin" valueType="num">
                                      <p:cBhvr>
                                        <p:cTn id="283" dur="500" fill="hold"/>
                                        <p:tgtEl>
                                          <p:spTgt spid="59"/>
                                        </p:tgtEl>
                                        <p:attrNameLst>
                                          <p:attrName>ppt_h</p:attrName>
                                        </p:attrNameLst>
                                      </p:cBhvr>
                                      <p:tavLst>
                                        <p:tav tm="0">
                                          <p:val>
                                            <p:fltVal val="0"/>
                                          </p:val>
                                        </p:tav>
                                        <p:tav tm="100000">
                                          <p:val>
                                            <p:strVal val="#ppt_h"/>
                                          </p:val>
                                        </p:tav>
                                      </p:tavLst>
                                    </p:anim>
                                    <p:animEffect transition="in" filter="fade">
                                      <p:cBhvr>
                                        <p:cTn id="284" dur="500"/>
                                        <p:tgtEl>
                                          <p:spTgt spid="59"/>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60"/>
                                        </p:tgtEl>
                                        <p:attrNameLst>
                                          <p:attrName>style.visibility</p:attrName>
                                        </p:attrNameLst>
                                      </p:cBhvr>
                                      <p:to>
                                        <p:strVal val="visible"/>
                                      </p:to>
                                    </p:set>
                                    <p:anim calcmode="lin" valueType="num">
                                      <p:cBhvr>
                                        <p:cTn id="287" dur="500" fill="hold"/>
                                        <p:tgtEl>
                                          <p:spTgt spid="60"/>
                                        </p:tgtEl>
                                        <p:attrNameLst>
                                          <p:attrName>ppt_w</p:attrName>
                                        </p:attrNameLst>
                                      </p:cBhvr>
                                      <p:tavLst>
                                        <p:tav tm="0">
                                          <p:val>
                                            <p:fltVal val="0"/>
                                          </p:val>
                                        </p:tav>
                                        <p:tav tm="100000">
                                          <p:val>
                                            <p:strVal val="#ppt_w"/>
                                          </p:val>
                                        </p:tav>
                                      </p:tavLst>
                                    </p:anim>
                                    <p:anim calcmode="lin" valueType="num">
                                      <p:cBhvr>
                                        <p:cTn id="288" dur="500" fill="hold"/>
                                        <p:tgtEl>
                                          <p:spTgt spid="60"/>
                                        </p:tgtEl>
                                        <p:attrNameLst>
                                          <p:attrName>ppt_h</p:attrName>
                                        </p:attrNameLst>
                                      </p:cBhvr>
                                      <p:tavLst>
                                        <p:tav tm="0">
                                          <p:val>
                                            <p:fltVal val="0"/>
                                          </p:val>
                                        </p:tav>
                                        <p:tav tm="100000">
                                          <p:val>
                                            <p:strVal val="#ppt_h"/>
                                          </p:val>
                                        </p:tav>
                                      </p:tavLst>
                                    </p:anim>
                                    <p:animEffect transition="in" filter="fade">
                                      <p:cBhvr>
                                        <p:cTn id="289" dur="500"/>
                                        <p:tgtEl>
                                          <p:spTgt spid="60"/>
                                        </p:tgtEl>
                                      </p:cBhvr>
                                    </p:animEffect>
                                  </p:childTnLst>
                                </p:cTn>
                              </p:par>
                              <p:par>
                                <p:cTn id="290" presetID="53" presetClass="entr" presetSubtype="16" fill="hold" nodeType="withEffect">
                                  <p:stCondLst>
                                    <p:cond delay="0"/>
                                  </p:stCondLst>
                                  <p:childTnLst>
                                    <p:set>
                                      <p:cBhvr>
                                        <p:cTn id="291" dur="1" fill="hold">
                                          <p:stCondLst>
                                            <p:cond delay="0"/>
                                          </p:stCondLst>
                                        </p:cTn>
                                        <p:tgtEl>
                                          <p:spTgt spid="14393"/>
                                        </p:tgtEl>
                                        <p:attrNameLst>
                                          <p:attrName>style.visibility</p:attrName>
                                        </p:attrNameLst>
                                      </p:cBhvr>
                                      <p:to>
                                        <p:strVal val="visible"/>
                                      </p:to>
                                    </p:set>
                                    <p:anim calcmode="lin" valueType="num">
                                      <p:cBhvr>
                                        <p:cTn id="292" dur="500" fill="hold"/>
                                        <p:tgtEl>
                                          <p:spTgt spid="14393"/>
                                        </p:tgtEl>
                                        <p:attrNameLst>
                                          <p:attrName>ppt_w</p:attrName>
                                        </p:attrNameLst>
                                      </p:cBhvr>
                                      <p:tavLst>
                                        <p:tav tm="0">
                                          <p:val>
                                            <p:fltVal val="0"/>
                                          </p:val>
                                        </p:tav>
                                        <p:tav tm="100000">
                                          <p:val>
                                            <p:strVal val="#ppt_w"/>
                                          </p:val>
                                        </p:tav>
                                      </p:tavLst>
                                    </p:anim>
                                    <p:anim calcmode="lin" valueType="num">
                                      <p:cBhvr>
                                        <p:cTn id="293" dur="500" fill="hold"/>
                                        <p:tgtEl>
                                          <p:spTgt spid="14393"/>
                                        </p:tgtEl>
                                        <p:attrNameLst>
                                          <p:attrName>ppt_h</p:attrName>
                                        </p:attrNameLst>
                                      </p:cBhvr>
                                      <p:tavLst>
                                        <p:tav tm="0">
                                          <p:val>
                                            <p:fltVal val="0"/>
                                          </p:val>
                                        </p:tav>
                                        <p:tav tm="100000">
                                          <p:val>
                                            <p:strVal val="#ppt_h"/>
                                          </p:val>
                                        </p:tav>
                                      </p:tavLst>
                                    </p:anim>
                                    <p:animEffect transition="in" filter="fade">
                                      <p:cBhvr>
                                        <p:cTn id="294" dur="500"/>
                                        <p:tgtEl>
                                          <p:spTgt spid="14393"/>
                                        </p:tgtEl>
                                      </p:cBhvr>
                                    </p:animEffect>
                                  </p:childTnLst>
                                </p:cTn>
                              </p:par>
                              <p:par>
                                <p:cTn id="295" presetID="53" presetClass="entr" presetSubtype="16" fill="hold" nodeType="withEffect">
                                  <p:stCondLst>
                                    <p:cond delay="0"/>
                                  </p:stCondLst>
                                  <p:childTnLst>
                                    <p:set>
                                      <p:cBhvr>
                                        <p:cTn id="296" dur="1" fill="hold">
                                          <p:stCondLst>
                                            <p:cond delay="0"/>
                                          </p:stCondLst>
                                        </p:cTn>
                                        <p:tgtEl>
                                          <p:spTgt spid="14394"/>
                                        </p:tgtEl>
                                        <p:attrNameLst>
                                          <p:attrName>style.visibility</p:attrName>
                                        </p:attrNameLst>
                                      </p:cBhvr>
                                      <p:to>
                                        <p:strVal val="visible"/>
                                      </p:to>
                                    </p:set>
                                    <p:anim calcmode="lin" valueType="num">
                                      <p:cBhvr>
                                        <p:cTn id="297" dur="500" fill="hold"/>
                                        <p:tgtEl>
                                          <p:spTgt spid="14394"/>
                                        </p:tgtEl>
                                        <p:attrNameLst>
                                          <p:attrName>ppt_w</p:attrName>
                                        </p:attrNameLst>
                                      </p:cBhvr>
                                      <p:tavLst>
                                        <p:tav tm="0">
                                          <p:val>
                                            <p:fltVal val="0"/>
                                          </p:val>
                                        </p:tav>
                                        <p:tav tm="100000">
                                          <p:val>
                                            <p:strVal val="#ppt_w"/>
                                          </p:val>
                                        </p:tav>
                                      </p:tavLst>
                                    </p:anim>
                                    <p:anim calcmode="lin" valueType="num">
                                      <p:cBhvr>
                                        <p:cTn id="298" dur="500" fill="hold"/>
                                        <p:tgtEl>
                                          <p:spTgt spid="14394"/>
                                        </p:tgtEl>
                                        <p:attrNameLst>
                                          <p:attrName>ppt_h</p:attrName>
                                        </p:attrNameLst>
                                      </p:cBhvr>
                                      <p:tavLst>
                                        <p:tav tm="0">
                                          <p:val>
                                            <p:fltVal val="0"/>
                                          </p:val>
                                        </p:tav>
                                        <p:tav tm="100000">
                                          <p:val>
                                            <p:strVal val="#ppt_h"/>
                                          </p:val>
                                        </p:tav>
                                      </p:tavLst>
                                    </p:anim>
                                    <p:animEffect transition="in" filter="fade">
                                      <p:cBhvr>
                                        <p:cTn id="299" dur="500"/>
                                        <p:tgtEl>
                                          <p:spTgt spid="14394"/>
                                        </p:tgtEl>
                                      </p:cBhvr>
                                    </p:animEffect>
                                  </p:childTnLst>
                                </p:cTn>
                              </p:par>
                              <p:par>
                                <p:cTn id="300" presetID="53" presetClass="entr" presetSubtype="16" fill="hold" grpId="0" nodeType="withEffect">
                                  <p:stCondLst>
                                    <p:cond delay="0"/>
                                  </p:stCondLst>
                                  <p:childTnLst>
                                    <p:set>
                                      <p:cBhvr>
                                        <p:cTn id="301" dur="1" fill="hold">
                                          <p:stCondLst>
                                            <p:cond delay="0"/>
                                          </p:stCondLst>
                                        </p:cTn>
                                        <p:tgtEl>
                                          <p:spTgt spid="61"/>
                                        </p:tgtEl>
                                        <p:attrNameLst>
                                          <p:attrName>style.visibility</p:attrName>
                                        </p:attrNameLst>
                                      </p:cBhvr>
                                      <p:to>
                                        <p:strVal val="visible"/>
                                      </p:to>
                                    </p:set>
                                    <p:anim calcmode="lin" valueType="num">
                                      <p:cBhvr>
                                        <p:cTn id="302" dur="500" fill="hold"/>
                                        <p:tgtEl>
                                          <p:spTgt spid="61"/>
                                        </p:tgtEl>
                                        <p:attrNameLst>
                                          <p:attrName>ppt_w</p:attrName>
                                        </p:attrNameLst>
                                      </p:cBhvr>
                                      <p:tavLst>
                                        <p:tav tm="0">
                                          <p:val>
                                            <p:fltVal val="0"/>
                                          </p:val>
                                        </p:tav>
                                        <p:tav tm="100000">
                                          <p:val>
                                            <p:strVal val="#ppt_w"/>
                                          </p:val>
                                        </p:tav>
                                      </p:tavLst>
                                    </p:anim>
                                    <p:anim calcmode="lin" valueType="num">
                                      <p:cBhvr>
                                        <p:cTn id="303" dur="500" fill="hold"/>
                                        <p:tgtEl>
                                          <p:spTgt spid="61"/>
                                        </p:tgtEl>
                                        <p:attrNameLst>
                                          <p:attrName>ppt_h</p:attrName>
                                        </p:attrNameLst>
                                      </p:cBhvr>
                                      <p:tavLst>
                                        <p:tav tm="0">
                                          <p:val>
                                            <p:fltVal val="0"/>
                                          </p:val>
                                        </p:tav>
                                        <p:tav tm="100000">
                                          <p:val>
                                            <p:strVal val="#ppt_h"/>
                                          </p:val>
                                        </p:tav>
                                      </p:tavLst>
                                    </p:anim>
                                    <p:animEffect transition="in" filter="fade">
                                      <p:cBhvr>
                                        <p:cTn id="304" dur="500"/>
                                        <p:tgtEl>
                                          <p:spTgt spid="61"/>
                                        </p:tgtEl>
                                      </p:cBhvr>
                                    </p:animEffect>
                                  </p:childTnLst>
                                </p:cTn>
                              </p:par>
                              <p:par>
                                <p:cTn id="305" presetID="53" presetClass="entr" presetSubtype="16" fill="hold" nodeType="withEffect">
                                  <p:stCondLst>
                                    <p:cond delay="0"/>
                                  </p:stCondLst>
                                  <p:childTnLst>
                                    <p:set>
                                      <p:cBhvr>
                                        <p:cTn id="306" dur="1" fill="hold">
                                          <p:stCondLst>
                                            <p:cond delay="0"/>
                                          </p:stCondLst>
                                        </p:cTn>
                                        <p:tgtEl>
                                          <p:spTgt spid="14396"/>
                                        </p:tgtEl>
                                        <p:attrNameLst>
                                          <p:attrName>style.visibility</p:attrName>
                                        </p:attrNameLst>
                                      </p:cBhvr>
                                      <p:to>
                                        <p:strVal val="visible"/>
                                      </p:to>
                                    </p:set>
                                    <p:anim calcmode="lin" valueType="num">
                                      <p:cBhvr>
                                        <p:cTn id="307" dur="500" fill="hold"/>
                                        <p:tgtEl>
                                          <p:spTgt spid="14396"/>
                                        </p:tgtEl>
                                        <p:attrNameLst>
                                          <p:attrName>ppt_w</p:attrName>
                                        </p:attrNameLst>
                                      </p:cBhvr>
                                      <p:tavLst>
                                        <p:tav tm="0">
                                          <p:val>
                                            <p:fltVal val="0"/>
                                          </p:val>
                                        </p:tav>
                                        <p:tav tm="100000">
                                          <p:val>
                                            <p:strVal val="#ppt_w"/>
                                          </p:val>
                                        </p:tav>
                                      </p:tavLst>
                                    </p:anim>
                                    <p:anim calcmode="lin" valueType="num">
                                      <p:cBhvr>
                                        <p:cTn id="308" dur="500" fill="hold"/>
                                        <p:tgtEl>
                                          <p:spTgt spid="14396"/>
                                        </p:tgtEl>
                                        <p:attrNameLst>
                                          <p:attrName>ppt_h</p:attrName>
                                        </p:attrNameLst>
                                      </p:cBhvr>
                                      <p:tavLst>
                                        <p:tav tm="0">
                                          <p:val>
                                            <p:fltVal val="0"/>
                                          </p:val>
                                        </p:tav>
                                        <p:tav tm="100000">
                                          <p:val>
                                            <p:strVal val="#ppt_h"/>
                                          </p:val>
                                        </p:tav>
                                      </p:tavLst>
                                    </p:anim>
                                    <p:animEffect transition="in" filter="fade">
                                      <p:cBhvr>
                                        <p:cTn id="309" dur="500"/>
                                        <p:tgtEl>
                                          <p:spTgt spid="14396"/>
                                        </p:tgtEl>
                                      </p:cBhvr>
                                    </p:animEffect>
                                  </p:childTnLst>
                                </p:cTn>
                              </p:par>
                              <p:par>
                                <p:cTn id="310" presetID="53" presetClass="entr" presetSubtype="16" fill="hold" nodeType="withEffect">
                                  <p:stCondLst>
                                    <p:cond delay="0"/>
                                  </p:stCondLst>
                                  <p:childTnLst>
                                    <p:set>
                                      <p:cBhvr>
                                        <p:cTn id="311" dur="1" fill="hold">
                                          <p:stCondLst>
                                            <p:cond delay="0"/>
                                          </p:stCondLst>
                                        </p:cTn>
                                        <p:tgtEl>
                                          <p:spTgt spid="14397"/>
                                        </p:tgtEl>
                                        <p:attrNameLst>
                                          <p:attrName>style.visibility</p:attrName>
                                        </p:attrNameLst>
                                      </p:cBhvr>
                                      <p:to>
                                        <p:strVal val="visible"/>
                                      </p:to>
                                    </p:set>
                                    <p:anim calcmode="lin" valueType="num">
                                      <p:cBhvr>
                                        <p:cTn id="312" dur="500" fill="hold"/>
                                        <p:tgtEl>
                                          <p:spTgt spid="14397"/>
                                        </p:tgtEl>
                                        <p:attrNameLst>
                                          <p:attrName>ppt_w</p:attrName>
                                        </p:attrNameLst>
                                      </p:cBhvr>
                                      <p:tavLst>
                                        <p:tav tm="0">
                                          <p:val>
                                            <p:fltVal val="0"/>
                                          </p:val>
                                        </p:tav>
                                        <p:tav tm="100000">
                                          <p:val>
                                            <p:strVal val="#ppt_w"/>
                                          </p:val>
                                        </p:tav>
                                      </p:tavLst>
                                    </p:anim>
                                    <p:anim calcmode="lin" valueType="num">
                                      <p:cBhvr>
                                        <p:cTn id="313" dur="500" fill="hold"/>
                                        <p:tgtEl>
                                          <p:spTgt spid="14397"/>
                                        </p:tgtEl>
                                        <p:attrNameLst>
                                          <p:attrName>ppt_h</p:attrName>
                                        </p:attrNameLst>
                                      </p:cBhvr>
                                      <p:tavLst>
                                        <p:tav tm="0">
                                          <p:val>
                                            <p:fltVal val="0"/>
                                          </p:val>
                                        </p:tav>
                                        <p:tav tm="100000">
                                          <p:val>
                                            <p:strVal val="#ppt_h"/>
                                          </p:val>
                                        </p:tav>
                                      </p:tavLst>
                                    </p:anim>
                                    <p:animEffect transition="in" filter="fade">
                                      <p:cBhvr>
                                        <p:cTn id="314" dur="500"/>
                                        <p:tgtEl>
                                          <p:spTgt spid="14397"/>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62"/>
                                        </p:tgtEl>
                                        <p:attrNameLst>
                                          <p:attrName>style.visibility</p:attrName>
                                        </p:attrNameLst>
                                      </p:cBhvr>
                                      <p:to>
                                        <p:strVal val="visible"/>
                                      </p:to>
                                    </p:set>
                                    <p:anim calcmode="lin" valueType="num">
                                      <p:cBhvr>
                                        <p:cTn id="317" dur="500" fill="hold"/>
                                        <p:tgtEl>
                                          <p:spTgt spid="62"/>
                                        </p:tgtEl>
                                        <p:attrNameLst>
                                          <p:attrName>ppt_w</p:attrName>
                                        </p:attrNameLst>
                                      </p:cBhvr>
                                      <p:tavLst>
                                        <p:tav tm="0">
                                          <p:val>
                                            <p:fltVal val="0"/>
                                          </p:val>
                                        </p:tav>
                                        <p:tav tm="100000">
                                          <p:val>
                                            <p:strVal val="#ppt_w"/>
                                          </p:val>
                                        </p:tav>
                                      </p:tavLst>
                                    </p:anim>
                                    <p:anim calcmode="lin" valueType="num">
                                      <p:cBhvr>
                                        <p:cTn id="318" dur="500" fill="hold"/>
                                        <p:tgtEl>
                                          <p:spTgt spid="62"/>
                                        </p:tgtEl>
                                        <p:attrNameLst>
                                          <p:attrName>ppt_h</p:attrName>
                                        </p:attrNameLst>
                                      </p:cBhvr>
                                      <p:tavLst>
                                        <p:tav tm="0">
                                          <p:val>
                                            <p:fltVal val="0"/>
                                          </p:val>
                                        </p:tav>
                                        <p:tav tm="100000">
                                          <p:val>
                                            <p:strVal val="#ppt_h"/>
                                          </p:val>
                                        </p:tav>
                                      </p:tavLst>
                                    </p:anim>
                                    <p:animEffect transition="in" filter="fade">
                                      <p:cBhvr>
                                        <p:cTn id="319" dur="500"/>
                                        <p:tgtEl>
                                          <p:spTgt spid="62"/>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63"/>
                                        </p:tgtEl>
                                        <p:attrNameLst>
                                          <p:attrName>style.visibility</p:attrName>
                                        </p:attrNameLst>
                                      </p:cBhvr>
                                      <p:to>
                                        <p:strVal val="visible"/>
                                      </p:to>
                                    </p:set>
                                    <p:anim calcmode="lin" valueType="num">
                                      <p:cBhvr>
                                        <p:cTn id="322" dur="500" fill="hold"/>
                                        <p:tgtEl>
                                          <p:spTgt spid="63"/>
                                        </p:tgtEl>
                                        <p:attrNameLst>
                                          <p:attrName>ppt_w</p:attrName>
                                        </p:attrNameLst>
                                      </p:cBhvr>
                                      <p:tavLst>
                                        <p:tav tm="0">
                                          <p:val>
                                            <p:fltVal val="0"/>
                                          </p:val>
                                        </p:tav>
                                        <p:tav tm="100000">
                                          <p:val>
                                            <p:strVal val="#ppt_w"/>
                                          </p:val>
                                        </p:tav>
                                      </p:tavLst>
                                    </p:anim>
                                    <p:anim calcmode="lin" valueType="num">
                                      <p:cBhvr>
                                        <p:cTn id="323" dur="500" fill="hold"/>
                                        <p:tgtEl>
                                          <p:spTgt spid="63"/>
                                        </p:tgtEl>
                                        <p:attrNameLst>
                                          <p:attrName>ppt_h</p:attrName>
                                        </p:attrNameLst>
                                      </p:cBhvr>
                                      <p:tavLst>
                                        <p:tav tm="0">
                                          <p:val>
                                            <p:fltVal val="0"/>
                                          </p:val>
                                        </p:tav>
                                        <p:tav tm="100000">
                                          <p:val>
                                            <p:strVal val="#ppt_h"/>
                                          </p:val>
                                        </p:tav>
                                      </p:tavLst>
                                    </p:anim>
                                    <p:animEffect transition="in" filter="fade">
                                      <p:cBhvr>
                                        <p:cTn id="324" dur="500"/>
                                        <p:tgtEl>
                                          <p:spTgt spid="63"/>
                                        </p:tgtEl>
                                      </p:cBhvr>
                                    </p:animEffect>
                                  </p:childTnLst>
                                </p:cTn>
                              </p:par>
                              <p:par>
                                <p:cTn id="325" presetID="53" presetClass="entr" presetSubtype="16" fill="hold" nodeType="withEffect">
                                  <p:stCondLst>
                                    <p:cond delay="0"/>
                                  </p:stCondLst>
                                  <p:childTnLst>
                                    <p:set>
                                      <p:cBhvr>
                                        <p:cTn id="326" dur="1" fill="hold">
                                          <p:stCondLst>
                                            <p:cond delay="0"/>
                                          </p:stCondLst>
                                        </p:cTn>
                                        <p:tgtEl>
                                          <p:spTgt spid="14400"/>
                                        </p:tgtEl>
                                        <p:attrNameLst>
                                          <p:attrName>style.visibility</p:attrName>
                                        </p:attrNameLst>
                                      </p:cBhvr>
                                      <p:to>
                                        <p:strVal val="visible"/>
                                      </p:to>
                                    </p:set>
                                    <p:anim calcmode="lin" valueType="num">
                                      <p:cBhvr>
                                        <p:cTn id="327" dur="500" fill="hold"/>
                                        <p:tgtEl>
                                          <p:spTgt spid="14400"/>
                                        </p:tgtEl>
                                        <p:attrNameLst>
                                          <p:attrName>ppt_w</p:attrName>
                                        </p:attrNameLst>
                                      </p:cBhvr>
                                      <p:tavLst>
                                        <p:tav tm="0">
                                          <p:val>
                                            <p:fltVal val="0"/>
                                          </p:val>
                                        </p:tav>
                                        <p:tav tm="100000">
                                          <p:val>
                                            <p:strVal val="#ppt_w"/>
                                          </p:val>
                                        </p:tav>
                                      </p:tavLst>
                                    </p:anim>
                                    <p:anim calcmode="lin" valueType="num">
                                      <p:cBhvr>
                                        <p:cTn id="328" dur="500" fill="hold"/>
                                        <p:tgtEl>
                                          <p:spTgt spid="14400"/>
                                        </p:tgtEl>
                                        <p:attrNameLst>
                                          <p:attrName>ppt_h</p:attrName>
                                        </p:attrNameLst>
                                      </p:cBhvr>
                                      <p:tavLst>
                                        <p:tav tm="0">
                                          <p:val>
                                            <p:fltVal val="0"/>
                                          </p:val>
                                        </p:tav>
                                        <p:tav tm="100000">
                                          <p:val>
                                            <p:strVal val="#ppt_h"/>
                                          </p:val>
                                        </p:tav>
                                      </p:tavLst>
                                    </p:anim>
                                    <p:animEffect transition="in" filter="fade">
                                      <p:cBhvr>
                                        <p:cTn id="329" dur="500"/>
                                        <p:tgtEl>
                                          <p:spTgt spid="14400"/>
                                        </p:tgtEl>
                                      </p:cBhvr>
                                    </p:animEffect>
                                  </p:childTnLst>
                                </p:cTn>
                              </p:par>
                              <p:par>
                                <p:cTn id="330" presetID="53" presetClass="entr" presetSubtype="16" fill="hold" nodeType="withEffect">
                                  <p:stCondLst>
                                    <p:cond delay="0"/>
                                  </p:stCondLst>
                                  <p:childTnLst>
                                    <p:set>
                                      <p:cBhvr>
                                        <p:cTn id="331" dur="1" fill="hold">
                                          <p:stCondLst>
                                            <p:cond delay="0"/>
                                          </p:stCondLst>
                                        </p:cTn>
                                        <p:tgtEl>
                                          <p:spTgt spid="14401"/>
                                        </p:tgtEl>
                                        <p:attrNameLst>
                                          <p:attrName>style.visibility</p:attrName>
                                        </p:attrNameLst>
                                      </p:cBhvr>
                                      <p:to>
                                        <p:strVal val="visible"/>
                                      </p:to>
                                    </p:set>
                                    <p:anim calcmode="lin" valueType="num">
                                      <p:cBhvr>
                                        <p:cTn id="332" dur="500" fill="hold"/>
                                        <p:tgtEl>
                                          <p:spTgt spid="14401"/>
                                        </p:tgtEl>
                                        <p:attrNameLst>
                                          <p:attrName>ppt_w</p:attrName>
                                        </p:attrNameLst>
                                      </p:cBhvr>
                                      <p:tavLst>
                                        <p:tav tm="0">
                                          <p:val>
                                            <p:fltVal val="0"/>
                                          </p:val>
                                        </p:tav>
                                        <p:tav tm="100000">
                                          <p:val>
                                            <p:strVal val="#ppt_w"/>
                                          </p:val>
                                        </p:tav>
                                      </p:tavLst>
                                    </p:anim>
                                    <p:anim calcmode="lin" valueType="num">
                                      <p:cBhvr>
                                        <p:cTn id="333" dur="500" fill="hold"/>
                                        <p:tgtEl>
                                          <p:spTgt spid="14401"/>
                                        </p:tgtEl>
                                        <p:attrNameLst>
                                          <p:attrName>ppt_h</p:attrName>
                                        </p:attrNameLst>
                                      </p:cBhvr>
                                      <p:tavLst>
                                        <p:tav tm="0">
                                          <p:val>
                                            <p:fltVal val="0"/>
                                          </p:val>
                                        </p:tav>
                                        <p:tav tm="100000">
                                          <p:val>
                                            <p:strVal val="#ppt_h"/>
                                          </p:val>
                                        </p:tav>
                                      </p:tavLst>
                                    </p:anim>
                                    <p:animEffect transition="in" filter="fade">
                                      <p:cBhvr>
                                        <p:cTn id="334" dur="500"/>
                                        <p:tgtEl>
                                          <p:spTgt spid="14401"/>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14336"/>
                                        </p:tgtEl>
                                        <p:attrNameLst>
                                          <p:attrName>style.visibility</p:attrName>
                                        </p:attrNameLst>
                                      </p:cBhvr>
                                      <p:to>
                                        <p:strVal val="visible"/>
                                      </p:to>
                                    </p:set>
                                    <p:anim calcmode="lin" valueType="num">
                                      <p:cBhvr>
                                        <p:cTn id="337" dur="500" fill="hold"/>
                                        <p:tgtEl>
                                          <p:spTgt spid="14336"/>
                                        </p:tgtEl>
                                        <p:attrNameLst>
                                          <p:attrName>ppt_w</p:attrName>
                                        </p:attrNameLst>
                                      </p:cBhvr>
                                      <p:tavLst>
                                        <p:tav tm="0">
                                          <p:val>
                                            <p:fltVal val="0"/>
                                          </p:val>
                                        </p:tav>
                                        <p:tav tm="100000">
                                          <p:val>
                                            <p:strVal val="#ppt_w"/>
                                          </p:val>
                                        </p:tav>
                                      </p:tavLst>
                                    </p:anim>
                                    <p:anim calcmode="lin" valueType="num">
                                      <p:cBhvr>
                                        <p:cTn id="338" dur="500" fill="hold"/>
                                        <p:tgtEl>
                                          <p:spTgt spid="14336"/>
                                        </p:tgtEl>
                                        <p:attrNameLst>
                                          <p:attrName>ppt_h</p:attrName>
                                        </p:attrNameLst>
                                      </p:cBhvr>
                                      <p:tavLst>
                                        <p:tav tm="0">
                                          <p:val>
                                            <p:fltVal val="0"/>
                                          </p:val>
                                        </p:tav>
                                        <p:tav tm="100000">
                                          <p:val>
                                            <p:strVal val="#ppt_h"/>
                                          </p:val>
                                        </p:tav>
                                      </p:tavLst>
                                    </p:anim>
                                    <p:animEffect transition="in" filter="fade">
                                      <p:cBhvr>
                                        <p:cTn id="339" dur="500"/>
                                        <p:tgtEl>
                                          <p:spTgt spid="14336"/>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14337"/>
                                        </p:tgtEl>
                                        <p:attrNameLst>
                                          <p:attrName>style.visibility</p:attrName>
                                        </p:attrNameLst>
                                      </p:cBhvr>
                                      <p:to>
                                        <p:strVal val="visible"/>
                                      </p:to>
                                    </p:set>
                                    <p:anim calcmode="lin" valueType="num">
                                      <p:cBhvr>
                                        <p:cTn id="342" dur="500" fill="hold"/>
                                        <p:tgtEl>
                                          <p:spTgt spid="14337"/>
                                        </p:tgtEl>
                                        <p:attrNameLst>
                                          <p:attrName>ppt_w</p:attrName>
                                        </p:attrNameLst>
                                      </p:cBhvr>
                                      <p:tavLst>
                                        <p:tav tm="0">
                                          <p:val>
                                            <p:fltVal val="0"/>
                                          </p:val>
                                        </p:tav>
                                        <p:tav tm="100000">
                                          <p:val>
                                            <p:strVal val="#ppt_w"/>
                                          </p:val>
                                        </p:tav>
                                      </p:tavLst>
                                    </p:anim>
                                    <p:anim calcmode="lin" valueType="num">
                                      <p:cBhvr>
                                        <p:cTn id="343" dur="500" fill="hold"/>
                                        <p:tgtEl>
                                          <p:spTgt spid="14337"/>
                                        </p:tgtEl>
                                        <p:attrNameLst>
                                          <p:attrName>ppt_h</p:attrName>
                                        </p:attrNameLst>
                                      </p:cBhvr>
                                      <p:tavLst>
                                        <p:tav tm="0">
                                          <p:val>
                                            <p:fltVal val="0"/>
                                          </p:val>
                                        </p:tav>
                                        <p:tav tm="100000">
                                          <p:val>
                                            <p:strVal val="#ppt_h"/>
                                          </p:val>
                                        </p:tav>
                                      </p:tavLst>
                                    </p:anim>
                                    <p:animEffect transition="in" filter="fade">
                                      <p:cBhvr>
                                        <p:cTn id="344" dur="500"/>
                                        <p:tgtEl>
                                          <p:spTgt spid="14337"/>
                                        </p:tgtEl>
                                      </p:cBhvr>
                                    </p:animEffect>
                                  </p:childTnLst>
                                </p:cTn>
                              </p:par>
                              <p:par>
                                <p:cTn id="345" presetID="53" presetClass="entr" presetSubtype="16" fill="hold" nodeType="withEffect">
                                  <p:stCondLst>
                                    <p:cond delay="0"/>
                                  </p:stCondLst>
                                  <p:childTnLst>
                                    <p:set>
                                      <p:cBhvr>
                                        <p:cTn id="346" dur="1" fill="hold">
                                          <p:stCondLst>
                                            <p:cond delay="0"/>
                                          </p:stCondLst>
                                        </p:cTn>
                                        <p:tgtEl>
                                          <p:spTgt spid="14404"/>
                                        </p:tgtEl>
                                        <p:attrNameLst>
                                          <p:attrName>style.visibility</p:attrName>
                                        </p:attrNameLst>
                                      </p:cBhvr>
                                      <p:to>
                                        <p:strVal val="visible"/>
                                      </p:to>
                                    </p:set>
                                    <p:anim calcmode="lin" valueType="num">
                                      <p:cBhvr>
                                        <p:cTn id="347" dur="500" fill="hold"/>
                                        <p:tgtEl>
                                          <p:spTgt spid="14404"/>
                                        </p:tgtEl>
                                        <p:attrNameLst>
                                          <p:attrName>ppt_w</p:attrName>
                                        </p:attrNameLst>
                                      </p:cBhvr>
                                      <p:tavLst>
                                        <p:tav tm="0">
                                          <p:val>
                                            <p:fltVal val="0"/>
                                          </p:val>
                                        </p:tav>
                                        <p:tav tm="100000">
                                          <p:val>
                                            <p:strVal val="#ppt_w"/>
                                          </p:val>
                                        </p:tav>
                                      </p:tavLst>
                                    </p:anim>
                                    <p:anim calcmode="lin" valueType="num">
                                      <p:cBhvr>
                                        <p:cTn id="348" dur="500" fill="hold"/>
                                        <p:tgtEl>
                                          <p:spTgt spid="14404"/>
                                        </p:tgtEl>
                                        <p:attrNameLst>
                                          <p:attrName>ppt_h</p:attrName>
                                        </p:attrNameLst>
                                      </p:cBhvr>
                                      <p:tavLst>
                                        <p:tav tm="0">
                                          <p:val>
                                            <p:fltVal val="0"/>
                                          </p:val>
                                        </p:tav>
                                        <p:tav tm="100000">
                                          <p:val>
                                            <p:strVal val="#ppt_h"/>
                                          </p:val>
                                        </p:tav>
                                      </p:tavLst>
                                    </p:anim>
                                    <p:animEffect transition="in" filter="fade">
                                      <p:cBhvr>
                                        <p:cTn id="349" dur="500"/>
                                        <p:tgtEl>
                                          <p:spTgt spid="14404"/>
                                        </p:tgtEl>
                                      </p:cBhvr>
                                    </p:animEffect>
                                  </p:childTnLst>
                                </p:cTn>
                              </p:par>
                              <p:par>
                                <p:cTn id="350" presetID="53" presetClass="entr" presetSubtype="16" fill="hold" nodeType="withEffect">
                                  <p:stCondLst>
                                    <p:cond delay="0"/>
                                  </p:stCondLst>
                                  <p:childTnLst>
                                    <p:set>
                                      <p:cBhvr>
                                        <p:cTn id="351" dur="1" fill="hold">
                                          <p:stCondLst>
                                            <p:cond delay="0"/>
                                          </p:stCondLst>
                                        </p:cTn>
                                        <p:tgtEl>
                                          <p:spTgt spid="14405"/>
                                        </p:tgtEl>
                                        <p:attrNameLst>
                                          <p:attrName>style.visibility</p:attrName>
                                        </p:attrNameLst>
                                      </p:cBhvr>
                                      <p:to>
                                        <p:strVal val="visible"/>
                                      </p:to>
                                    </p:set>
                                    <p:anim calcmode="lin" valueType="num">
                                      <p:cBhvr>
                                        <p:cTn id="352" dur="500" fill="hold"/>
                                        <p:tgtEl>
                                          <p:spTgt spid="14405"/>
                                        </p:tgtEl>
                                        <p:attrNameLst>
                                          <p:attrName>ppt_w</p:attrName>
                                        </p:attrNameLst>
                                      </p:cBhvr>
                                      <p:tavLst>
                                        <p:tav tm="0">
                                          <p:val>
                                            <p:fltVal val="0"/>
                                          </p:val>
                                        </p:tav>
                                        <p:tav tm="100000">
                                          <p:val>
                                            <p:strVal val="#ppt_w"/>
                                          </p:val>
                                        </p:tav>
                                      </p:tavLst>
                                    </p:anim>
                                    <p:anim calcmode="lin" valueType="num">
                                      <p:cBhvr>
                                        <p:cTn id="353" dur="500" fill="hold"/>
                                        <p:tgtEl>
                                          <p:spTgt spid="14405"/>
                                        </p:tgtEl>
                                        <p:attrNameLst>
                                          <p:attrName>ppt_h</p:attrName>
                                        </p:attrNameLst>
                                      </p:cBhvr>
                                      <p:tavLst>
                                        <p:tav tm="0">
                                          <p:val>
                                            <p:fltVal val="0"/>
                                          </p:val>
                                        </p:tav>
                                        <p:tav tm="100000">
                                          <p:val>
                                            <p:strVal val="#ppt_h"/>
                                          </p:val>
                                        </p:tav>
                                      </p:tavLst>
                                    </p:anim>
                                    <p:animEffect transition="in" filter="fade">
                                      <p:cBhvr>
                                        <p:cTn id="354" dur="500"/>
                                        <p:tgtEl>
                                          <p:spTgt spid="14405"/>
                                        </p:tgtEl>
                                      </p:cBhvr>
                                    </p:animEffect>
                                  </p:childTnLst>
                                </p:cTn>
                              </p:par>
                              <p:par>
                                <p:cTn id="355" presetID="53" presetClass="entr" presetSubtype="16" fill="hold" nodeType="withEffect">
                                  <p:stCondLst>
                                    <p:cond delay="0"/>
                                  </p:stCondLst>
                                  <p:childTnLst>
                                    <p:set>
                                      <p:cBhvr>
                                        <p:cTn id="356" dur="1" fill="hold">
                                          <p:stCondLst>
                                            <p:cond delay="0"/>
                                          </p:stCondLst>
                                        </p:cTn>
                                        <p:tgtEl>
                                          <p:spTgt spid="14406"/>
                                        </p:tgtEl>
                                        <p:attrNameLst>
                                          <p:attrName>style.visibility</p:attrName>
                                        </p:attrNameLst>
                                      </p:cBhvr>
                                      <p:to>
                                        <p:strVal val="visible"/>
                                      </p:to>
                                    </p:set>
                                    <p:anim calcmode="lin" valueType="num">
                                      <p:cBhvr>
                                        <p:cTn id="357" dur="500" fill="hold"/>
                                        <p:tgtEl>
                                          <p:spTgt spid="14406"/>
                                        </p:tgtEl>
                                        <p:attrNameLst>
                                          <p:attrName>ppt_w</p:attrName>
                                        </p:attrNameLst>
                                      </p:cBhvr>
                                      <p:tavLst>
                                        <p:tav tm="0">
                                          <p:val>
                                            <p:fltVal val="0"/>
                                          </p:val>
                                        </p:tav>
                                        <p:tav tm="100000">
                                          <p:val>
                                            <p:strVal val="#ppt_w"/>
                                          </p:val>
                                        </p:tav>
                                      </p:tavLst>
                                    </p:anim>
                                    <p:anim calcmode="lin" valueType="num">
                                      <p:cBhvr>
                                        <p:cTn id="358" dur="500" fill="hold"/>
                                        <p:tgtEl>
                                          <p:spTgt spid="14406"/>
                                        </p:tgtEl>
                                        <p:attrNameLst>
                                          <p:attrName>ppt_h</p:attrName>
                                        </p:attrNameLst>
                                      </p:cBhvr>
                                      <p:tavLst>
                                        <p:tav tm="0">
                                          <p:val>
                                            <p:fltVal val="0"/>
                                          </p:val>
                                        </p:tav>
                                        <p:tav tm="100000">
                                          <p:val>
                                            <p:strVal val="#ppt_h"/>
                                          </p:val>
                                        </p:tav>
                                      </p:tavLst>
                                    </p:anim>
                                    <p:animEffect transition="in" filter="fade">
                                      <p:cBhvr>
                                        <p:cTn id="359" dur="500"/>
                                        <p:tgtEl>
                                          <p:spTgt spid="14406"/>
                                        </p:tgtEl>
                                      </p:cBhvr>
                                    </p:animEffect>
                                  </p:childTnLst>
                                </p:cTn>
                              </p:par>
                              <p:par>
                                <p:cTn id="360" presetID="53" presetClass="entr" presetSubtype="16" fill="hold" grpId="0" nodeType="withEffect">
                                  <p:stCondLst>
                                    <p:cond delay="0"/>
                                  </p:stCondLst>
                                  <p:childTnLst>
                                    <p:set>
                                      <p:cBhvr>
                                        <p:cTn id="361" dur="1" fill="hold">
                                          <p:stCondLst>
                                            <p:cond delay="0"/>
                                          </p:stCondLst>
                                        </p:cTn>
                                        <p:tgtEl>
                                          <p:spTgt spid="14339"/>
                                        </p:tgtEl>
                                        <p:attrNameLst>
                                          <p:attrName>style.visibility</p:attrName>
                                        </p:attrNameLst>
                                      </p:cBhvr>
                                      <p:to>
                                        <p:strVal val="visible"/>
                                      </p:to>
                                    </p:set>
                                    <p:anim calcmode="lin" valueType="num">
                                      <p:cBhvr>
                                        <p:cTn id="362" dur="500" fill="hold"/>
                                        <p:tgtEl>
                                          <p:spTgt spid="14339"/>
                                        </p:tgtEl>
                                        <p:attrNameLst>
                                          <p:attrName>ppt_w</p:attrName>
                                        </p:attrNameLst>
                                      </p:cBhvr>
                                      <p:tavLst>
                                        <p:tav tm="0">
                                          <p:val>
                                            <p:fltVal val="0"/>
                                          </p:val>
                                        </p:tav>
                                        <p:tav tm="100000">
                                          <p:val>
                                            <p:strVal val="#ppt_w"/>
                                          </p:val>
                                        </p:tav>
                                      </p:tavLst>
                                    </p:anim>
                                    <p:anim calcmode="lin" valueType="num">
                                      <p:cBhvr>
                                        <p:cTn id="363" dur="500" fill="hold"/>
                                        <p:tgtEl>
                                          <p:spTgt spid="14339"/>
                                        </p:tgtEl>
                                        <p:attrNameLst>
                                          <p:attrName>ppt_h</p:attrName>
                                        </p:attrNameLst>
                                      </p:cBhvr>
                                      <p:tavLst>
                                        <p:tav tm="0">
                                          <p:val>
                                            <p:fltVal val="0"/>
                                          </p:val>
                                        </p:tav>
                                        <p:tav tm="100000">
                                          <p:val>
                                            <p:strVal val="#ppt_h"/>
                                          </p:val>
                                        </p:tav>
                                      </p:tavLst>
                                    </p:anim>
                                    <p:animEffect transition="in" filter="fade">
                                      <p:cBhvr>
                                        <p:cTn id="364" dur="500"/>
                                        <p:tgtEl>
                                          <p:spTgt spid="14339"/>
                                        </p:tgtEl>
                                      </p:cBhvr>
                                    </p:animEffect>
                                  </p:childTnLst>
                                </p:cTn>
                              </p:par>
                              <p:par>
                                <p:cTn id="365" presetID="53" presetClass="entr" presetSubtype="16" fill="hold" nodeType="withEffect">
                                  <p:stCondLst>
                                    <p:cond delay="0"/>
                                  </p:stCondLst>
                                  <p:childTnLst>
                                    <p:set>
                                      <p:cBhvr>
                                        <p:cTn id="366" dur="1" fill="hold">
                                          <p:stCondLst>
                                            <p:cond delay="0"/>
                                          </p:stCondLst>
                                        </p:cTn>
                                        <p:tgtEl>
                                          <p:spTgt spid="14408"/>
                                        </p:tgtEl>
                                        <p:attrNameLst>
                                          <p:attrName>style.visibility</p:attrName>
                                        </p:attrNameLst>
                                      </p:cBhvr>
                                      <p:to>
                                        <p:strVal val="visible"/>
                                      </p:to>
                                    </p:set>
                                    <p:anim calcmode="lin" valueType="num">
                                      <p:cBhvr>
                                        <p:cTn id="367" dur="500" fill="hold"/>
                                        <p:tgtEl>
                                          <p:spTgt spid="14408"/>
                                        </p:tgtEl>
                                        <p:attrNameLst>
                                          <p:attrName>ppt_w</p:attrName>
                                        </p:attrNameLst>
                                      </p:cBhvr>
                                      <p:tavLst>
                                        <p:tav tm="0">
                                          <p:val>
                                            <p:fltVal val="0"/>
                                          </p:val>
                                        </p:tav>
                                        <p:tav tm="100000">
                                          <p:val>
                                            <p:strVal val="#ppt_w"/>
                                          </p:val>
                                        </p:tav>
                                      </p:tavLst>
                                    </p:anim>
                                    <p:anim calcmode="lin" valueType="num">
                                      <p:cBhvr>
                                        <p:cTn id="368" dur="500" fill="hold"/>
                                        <p:tgtEl>
                                          <p:spTgt spid="14408"/>
                                        </p:tgtEl>
                                        <p:attrNameLst>
                                          <p:attrName>ppt_h</p:attrName>
                                        </p:attrNameLst>
                                      </p:cBhvr>
                                      <p:tavLst>
                                        <p:tav tm="0">
                                          <p:val>
                                            <p:fltVal val="0"/>
                                          </p:val>
                                        </p:tav>
                                        <p:tav tm="100000">
                                          <p:val>
                                            <p:strVal val="#ppt_h"/>
                                          </p:val>
                                        </p:tav>
                                      </p:tavLst>
                                    </p:anim>
                                    <p:animEffect transition="in" filter="fade">
                                      <p:cBhvr>
                                        <p:cTn id="369" dur="500"/>
                                        <p:tgtEl>
                                          <p:spTgt spid="14408"/>
                                        </p:tgtEl>
                                      </p:cBhvr>
                                    </p:animEffect>
                                  </p:childTnLst>
                                </p:cTn>
                              </p:par>
                              <p:par>
                                <p:cTn id="370" presetID="53" presetClass="entr" presetSubtype="16" fill="hold" nodeType="withEffect">
                                  <p:stCondLst>
                                    <p:cond delay="0"/>
                                  </p:stCondLst>
                                  <p:childTnLst>
                                    <p:set>
                                      <p:cBhvr>
                                        <p:cTn id="371" dur="1" fill="hold">
                                          <p:stCondLst>
                                            <p:cond delay="0"/>
                                          </p:stCondLst>
                                        </p:cTn>
                                        <p:tgtEl>
                                          <p:spTgt spid="14409"/>
                                        </p:tgtEl>
                                        <p:attrNameLst>
                                          <p:attrName>style.visibility</p:attrName>
                                        </p:attrNameLst>
                                      </p:cBhvr>
                                      <p:to>
                                        <p:strVal val="visible"/>
                                      </p:to>
                                    </p:set>
                                    <p:anim calcmode="lin" valueType="num">
                                      <p:cBhvr>
                                        <p:cTn id="372" dur="500" fill="hold"/>
                                        <p:tgtEl>
                                          <p:spTgt spid="14409"/>
                                        </p:tgtEl>
                                        <p:attrNameLst>
                                          <p:attrName>ppt_w</p:attrName>
                                        </p:attrNameLst>
                                      </p:cBhvr>
                                      <p:tavLst>
                                        <p:tav tm="0">
                                          <p:val>
                                            <p:fltVal val="0"/>
                                          </p:val>
                                        </p:tav>
                                        <p:tav tm="100000">
                                          <p:val>
                                            <p:strVal val="#ppt_w"/>
                                          </p:val>
                                        </p:tav>
                                      </p:tavLst>
                                    </p:anim>
                                    <p:anim calcmode="lin" valueType="num">
                                      <p:cBhvr>
                                        <p:cTn id="373" dur="500" fill="hold"/>
                                        <p:tgtEl>
                                          <p:spTgt spid="14409"/>
                                        </p:tgtEl>
                                        <p:attrNameLst>
                                          <p:attrName>ppt_h</p:attrName>
                                        </p:attrNameLst>
                                      </p:cBhvr>
                                      <p:tavLst>
                                        <p:tav tm="0">
                                          <p:val>
                                            <p:fltVal val="0"/>
                                          </p:val>
                                        </p:tav>
                                        <p:tav tm="100000">
                                          <p:val>
                                            <p:strVal val="#ppt_h"/>
                                          </p:val>
                                        </p:tav>
                                      </p:tavLst>
                                    </p:anim>
                                    <p:animEffect transition="in" filter="fade">
                                      <p:cBhvr>
                                        <p:cTn id="374" dur="500"/>
                                        <p:tgtEl>
                                          <p:spTgt spid="14409"/>
                                        </p:tgtEl>
                                      </p:cBhvr>
                                    </p:animEffect>
                                  </p:childTnLst>
                                </p:cTn>
                              </p:par>
                              <p:par>
                                <p:cTn id="375" presetID="53" presetClass="entr" presetSubtype="16" fill="hold" grpId="0" nodeType="withEffect">
                                  <p:stCondLst>
                                    <p:cond delay="0"/>
                                  </p:stCondLst>
                                  <p:childTnLst>
                                    <p:set>
                                      <p:cBhvr>
                                        <p:cTn id="376" dur="1" fill="hold">
                                          <p:stCondLst>
                                            <p:cond delay="0"/>
                                          </p:stCondLst>
                                        </p:cTn>
                                        <p:tgtEl>
                                          <p:spTgt spid="14342"/>
                                        </p:tgtEl>
                                        <p:attrNameLst>
                                          <p:attrName>style.visibility</p:attrName>
                                        </p:attrNameLst>
                                      </p:cBhvr>
                                      <p:to>
                                        <p:strVal val="visible"/>
                                      </p:to>
                                    </p:set>
                                    <p:anim calcmode="lin" valueType="num">
                                      <p:cBhvr>
                                        <p:cTn id="377" dur="500" fill="hold"/>
                                        <p:tgtEl>
                                          <p:spTgt spid="14342"/>
                                        </p:tgtEl>
                                        <p:attrNameLst>
                                          <p:attrName>ppt_w</p:attrName>
                                        </p:attrNameLst>
                                      </p:cBhvr>
                                      <p:tavLst>
                                        <p:tav tm="0">
                                          <p:val>
                                            <p:fltVal val="0"/>
                                          </p:val>
                                        </p:tav>
                                        <p:tav tm="100000">
                                          <p:val>
                                            <p:strVal val="#ppt_w"/>
                                          </p:val>
                                        </p:tav>
                                      </p:tavLst>
                                    </p:anim>
                                    <p:anim calcmode="lin" valueType="num">
                                      <p:cBhvr>
                                        <p:cTn id="378" dur="500" fill="hold"/>
                                        <p:tgtEl>
                                          <p:spTgt spid="14342"/>
                                        </p:tgtEl>
                                        <p:attrNameLst>
                                          <p:attrName>ppt_h</p:attrName>
                                        </p:attrNameLst>
                                      </p:cBhvr>
                                      <p:tavLst>
                                        <p:tav tm="0">
                                          <p:val>
                                            <p:fltVal val="0"/>
                                          </p:val>
                                        </p:tav>
                                        <p:tav tm="100000">
                                          <p:val>
                                            <p:strVal val="#ppt_h"/>
                                          </p:val>
                                        </p:tav>
                                      </p:tavLst>
                                    </p:anim>
                                    <p:animEffect transition="in" filter="fade">
                                      <p:cBhvr>
                                        <p:cTn id="379" dur="500"/>
                                        <p:tgtEl>
                                          <p:spTgt spid="14342"/>
                                        </p:tgtEl>
                                      </p:cBhvr>
                                    </p:animEffect>
                                  </p:childTnLst>
                                </p:cTn>
                              </p:par>
                              <p:par>
                                <p:cTn id="380" presetID="53" presetClass="entr" presetSubtype="16" fill="hold" nodeType="withEffect">
                                  <p:stCondLst>
                                    <p:cond delay="0"/>
                                  </p:stCondLst>
                                  <p:childTnLst>
                                    <p:set>
                                      <p:cBhvr>
                                        <p:cTn id="381" dur="1" fill="hold">
                                          <p:stCondLst>
                                            <p:cond delay="0"/>
                                          </p:stCondLst>
                                        </p:cTn>
                                        <p:tgtEl>
                                          <p:spTgt spid="14411"/>
                                        </p:tgtEl>
                                        <p:attrNameLst>
                                          <p:attrName>style.visibility</p:attrName>
                                        </p:attrNameLst>
                                      </p:cBhvr>
                                      <p:to>
                                        <p:strVal val="visible"/>
                                      </p:to>
                                    </p:set>
                                    <p:anim calcmode="lin" valueType="num">
                                      <p:cBhvr>
                                        <p:cTn id="382" dur="500" fill="hold"/>
                                        <p:tgtEl>
                                          <p:spTgt spid="14411"/>
                                        </p:tgtEl>
                                        <p:attrNameLst>
                                          <p:attrName>ppt_w</p:attrName>
                                        </p:attrNameLst>
                                      </p:cBhvr>
                                      <p:tavLst>
                                        <p:tav tm="0">
                                          <p:val>
                                            <p:fltVal val="0"/>
                                          </p:val>
                                        </p:tav>
                                        <p:tav tm="100000">
                                          <p:val>
                                            <p:strVal val="#ppt_w"/>
                                          </p:val>
                                        </p:tav>
                                      </p:tavLst>
                                    </p:anim>
                                    <p:anim calcmode="lin" valueType="num">
                                      <p:cBhvr>
                                        <p:cTn id="383" dur="500" fill="hold"/>
                                        <p:tgtEl>
                                          <p:spTgt spid="14411"/>
                                        </p:tgtEl>
                                        <p:attrNameLst>
                                          <p:attrName>ppt_h</p:attrName>
                                        </p:attrNameLst>
                                      </p:cBhvr>
                                      <p:tavLst>
                                        <p:tav tm="0">
                                          <p:val>
                                            <p:fltVal val="0"/>
                                          </p:val>
                                        </p:tav>
                                        <p:tav tm="100000">
                                          <p:val>
                                            <p:strVal val="#ppt_h"/>
                                          </p:val>
                                        </p:tav>
                                      </p:tavLst>
                                    </p:anim>
                                    <p:animEffect transition="in" filter="fade">
                                      <p:cBhvr>
                                        <p:cTn id="384" dur="500"/>
                                        <p:tgtEl>
                                          <p:spTgt spid="14411"/>
                                        </p:tgtEl>
                                      </p:cBhvr>
                                    </p:animEffect>
                                  </p:childTnLst>
                                </p:cTn>
                              </p:par>
                              <p:par>
                                <p:cTn id="385" presetID="53" presetClass="entr" presetSubtype="16" fill="hold" nodeType="withEffect">
                                  <p:stCondLst>
                                    <p:cond delay="0"/>
                                  </p:stCondLst>
                                  <p:childTnLst>
                                    <p:set>
                                      <p:cBhvr>
                                        <p:cTn id="386" dur="1" fill="hold">
                                          <p:stCondLst>
                                            <p:cond delay="0"/>
                                          </p:stCondLst>
                                        </p:cTn>
                                        <p:tgtEl>
                                          <p:spTgt spid="14412"/>
                                        </p:tgtEl>
                                        <p:attrNameLst>
                                          <p:attrName>style.visibility</p:attrName>
                                        </p:attrNameLst>
                                      </p:cBhvr>
                                      <p:to>
                                        <p:strVal val="visible"/>
                                      </p:to>
                                    </p:set>
                                    <p:anim calcmode="lin" valueType="num">
                                      <p:cBhvr>
                                        <p:cTn id="387" dur="500" fill="hold"/>
                                        <p:tgtEl>
                                          <p:spTgt spid="14412"/>
                                        </p:tgtEl>
                                        <p:attrNameLst>
                                          <p:attrName>ppt_w</p:attrName>
                                        </p:attrNameLst>
                                      </p:cBhvr>
                                      <p:tavLst>
                                        <p:tav tm="0">
                                          <p:val>
                                            <p:fltVal val="0"/>
                                          </p:val>
                                        </p:tav>
                                        <p:tav tm="100000">
                                          <p:val>
                                            <p:strVal val="#ppt_w"/>
                                          </p:val>
                                        </p:tav>
                                      </p:tavLst>
                                    </p:anim>
                                    <p:anim calcmode="lin" valueType="num">
                                      <p:cBhvr>
                                        <p:cTn id="388" dur="500" fill="hold"/>
                                        <p:tgtEl>
                                          <p:spTgt spid="14412"/>
                                        </p:tgtEl>
                                        <p:attrNameLst>
                                          <p:attrName>ppt_h</p:attrName>
                                        </p:attrNameLst>
                                      </p:cBhvr>
                                      <p:tavLst>
                                        <p:tav tm="0">
                                          <p:val>
                                            <p:fltVal val="0"/>
                                          </p:val>
                                        </p:tav>
                                        <p:tav tm="100000">
                                          <p:val>
                                            <p:strVal val="#ppt_h"/>
                                          </p:val>
                                        </p:tav>
                                      </p:tavLst>
                                    </p:anim>
                                    <p:animEffect transition="in" filter="fade">
                                      <p:cBhvr>
                                        <p:cTn id="389" dur="500"/>
                                        <p:tgtEl>
                                          <p:spTgt spid="14412"/>
                                        </p:tgtEl>
                                      </p:cBhvr>
                                    </p:animEffect>
                                  </p:childTnLst>
                                </p:cTn>
                              </p:par>
                              <p:par>
                                <p:cTn id="390" presetID="53" presetClass="entr" presetSubtype="16" fill="hold" nodeType="withEffect">
                                  <p:stCondLst>
                                    <p:cond delay="0"/>
                                  </p:stCondLst>
                                  <p:childTnLst>
                                    <p:set>
                                      <p:cBhvr>
                                        <p:cTn id="391" dur="1" fill="hold">
                                          <p:stCondLst>
                                            <p:cond delay="0"/>
                                          </p:stCondLst>
                                        </p:cTn>
                                        <p:tgtEl>
                                          <p:spTgt spid="14413"/>
                                        </p:tgtEl>
                                        <p:attrNameLst>
                                          <p:attrName>style.visibility</p:attrName>
                                        </p:attrNameLst>
                                      </p:cBhvr>
                                      <p:to>
                                        <p:strVal val="visible"/>
                                      </p:to>
                                    </p:set>
                                    <p:anim calcmode="lin" valueType="num">
                                      <p:cBhvr>
                                        <p:cTn id="392" dur="500" fill="hold"/>
                                        <p:tgtEl>
                                          <p:spTgt spid="14413"/>
                                        </p:tgtEl>
                                        <p:attrNameLst>
                                          <p:attrName>ppt_w</p:attrName>
                                        </p:attrNameLst>
                                      </p:cBhvr>
                                      <p:tavLst>
                                        <p:tav tm="0">
                                          <p:val>
                                            <p:fltVal val="0"/>
                                          </p:val>
                                        </p:tav>
                                        <p:tav tm="100000">
                                          <p:val>
                                            <p:strVal val="#ppt_w"/>
                                          </p:val>
                                        </p:tav>
                                      </p:tavLst>
                                    </p:anim>
                                    <p:anim calcmode="lin" valueType="num">
                                      <p:cBhvr>
                                        <p:cTn id="393" dur="500" fill="hold"/>
                                        <p:tgtEl>
                                          <p:spTgt spid="14413"/>
                                        </p:tgtEl>
                                        <p:attrNameLst>
                                          <p:attrName>ppt_h</p:attrName>
                                        </p:attrNameLst>
                                      </p:cBhvr>
                                      <p:tavLst>
                                        <p:tav tm="0">
                                          <p:val>
                                            <p:fltVal val="0"/>
                                          </p:val>
                                        </p:tav>
                                        <p:tav tm="100000">
                                          <p:val>
                                            <p:strVal val="#ppt_h"/>
                                          </p:val>
                                        </p:tav>
                                      </p:tavLst>
                                    </p:anim>
                                    <p:animEffect transition="in" filter="fade">
                                      <p:cBhvr>
                                        <p:cTn id="394" dur="500"/>
                                        <p:tgtEl>
                                          <p:spTgt spid="14413"/>
                                        </p:tgtEl>
                                      </p:cBhvr>
                                    </p:animEffect>
                                  </p:childTnLst>
                                </p:cTn>
                              </p:par>
                              <p:par>
                                <p:cTn id="395" presetID="53" presetClass="entr" presetSubtype="16" fill="hold" nodeType="withEffect">
                                  <p:stCondLst>
                                    <p:cond delay="0"/>
                                  </p:stCondLst>
                                  <p:childTnLst>
                                    <p:set>
                                      <p:cBhvr>
                                        <p:cTn id="396" dur="1" fill="hold">
                                          <p:stCondLst>
                                            <p:cond delay="0"/>
                                          </p:stCondLst>
                                        </p:cTn>
                                        <p:tgtEl>
                                          <p:spTgt spid="14414"/>
                                        </p:tgtEl>
                                        <p:attrNameLst>
                                          <p:attrName>style.visibility</p:attrName>
                                        </p:attrNameLst>
                                      </p:cBhvr>
                                      <p:to>
                                        <p:strVal val="visible"/>
                                      </p:to>
                                    </p:set>
                                    <p:anim calcmode="lin" valueType="num">
                                      <p:cBhvr>
                                        <p:cTn id="397" dur="500" fill="hold"/>
                                        <p:tgtEl>
                                          <p:spTgt spid="14414"/>
                                        </p:tgtEl>
                                        <p:attrNameLst>
                                          <p:attrName>ppt_w</p:attrName>
                                        </p:attrNameLst>
                                      </p:cBhvr>
                                      <p:tavLst>
                                        <p:tav tm="0">
                                          <p:val>
                                            <p:fltVal val="0"/>
                                          </p:val>
                                        </p:tav>
                                        <p:tav tm="100000">
                                          <p:val>
                                            <p:strVal val="#ppt_w"/>
                                          </p:val>
                                        </p:tav>
                                      </p:tavLst>
                                    </p:anim>
                                    <p:anim calcmode="lin" valueType="num">
                                      <p:cBhvr>
                                        <p:cTn id="398" dur="500" fill="hold"/>
                                        <p:tgtEl>
                                          <p:spTgt spid="14414"/>
                                        </p:tgtEl>
                                        <p:attrNameLst>
                                          <p:attrName>ppt_h</p:attrName>
                                        </p:attrNameLst>
                                      </p:cBhvr>
                                      <p:tavLst>
                                        <p:tav tm="0">
                                          <p:val>
                                            <p:fltVal val="0"/>
                                          </p:val>
                                        </p:tav>
                                        <p:tav tm="100000">
                                          <p:val>
                                            <p:strVal val="#ppt_h"/>
                                          </p:val>
                                        </p:tav>
                                      </p:tavLst>
                                    </p:anim>
                                    <p:animEffect transition="in" filter="fade">
                                      <p:cBhvr>
                                        <p:cTn id="399" dur="500"/>
                                        <p:tgtEl>
                                          <p:spTgt spid="14414"/>
                                        </p:tgtEl>
                                      </p:cBhvr>
                                    </p:animEffect>
                                  </p:childTnLst>
                                </p:cTn>
                              </p:par>
                              <p:par>
                                <p:cTn id="400" presetID="53" presetClass="entr" presetSubtype="16" fill="hold" grpId="0" nodeType="withEffect">
                                  <p:stCondLst>
                                    <p:cond delay="0"/>
                                  </p:stCondLst>
                                  <p:childTnLst>
                                    <p:set>
                                      <p:cBhvr>
                                        <p:cTn id="401" dur="1" fill="hold">
                                          <p:stCondLst>
                                            <p:cond delay="0"/>
                                          </p:stCondLst>
                                        </p:cTn>
                                        <p:tgtEl>
                                          <p:spTgt spid="14344"/>
                                        </p:tgtEl>
                                        <p:attrNameLst>
                                          <p:attrName>style.visibility</p:attrName>
                                        </p:attrNameLst>
                                      </p:cBhvr>
                                      <p:to>
                                        <p:strVal val="visible"/>
                                      </p:to>
                                    </p:set>
                                    <p:anim calcmode="lin" valueType="num">
                                      <p:cBhvr>
                                        <p:cTn id="402" dur="500" fill="hold"/>
                                        <p:tgtEl>
                                          <p:spTgt spid="14344"/>
                                        </p:tgtEl>
                                        <p:attrNameLst>
                                          <p:attrName>ppt_w</p:attrName>
                                        </p:attrNameLst>
                                      </p:cBhvr>
                                      <p:tavLst>
                                        <p:tav tm="0">
                                          <p:val>
                                            <p:fltVal val="0"/>
                                          </p:val>
                                        </p:tav>
                                        <p:tav tm="100000">
                                          <p:val>
                                            <p:strVal val="#ppt_w"/>
                                          </p:val>
                                        </p:tav>
                                      </p:tavLst>
                                    </p:anim>
                                    <p:anim calcmode="lin" valueType="num">
                                      <p:cBhvr>
                                        <p:cTn id="403" dur="500" fill="hold"/>
                                        <p:tgtEl>
                                          <p:spTgt spid="14344"/>
                                        </p:tgtEl>
                                        <p:attrNameLst>
                                          <p:attrName>ppt_h</p:attrName>
                                        </p:attrNameLst>
                                      </p:cBhvr>
                                      <p:tavLst>
                                        <p:tav tm="0">
                                          <p:val>
                                            <p:fltVal val="0"/>
                                          </p:val>
                                        </p:tav>
                                        <p:tav tm="100000">
                                          <p:val>
                                            <p:strVal val="#ppt_h"/>
                                          </p:val>
                                        </p:tav>
                                      </p:tavLst>
                                    </p:anim>
                                    <p:animEffect transition="in" filter="fade">
                                      <p:cBhvr>
                                        <p:cTn id="404" dur="500"/>
                                        <p:tgtEl>
                                          <p:spTgt spid="14344"/>
                                        </p:tgtEl>
                                      </p:cBhvr>
                                    </p:animEffect>
                                  </p:childTnLst>
                                </p:cTn>
                              </p:par>
                              <p:par>
                                <p:cTn id="405" presetID="53" presetClass="entr" presetSubtype="16" fill="hold" nodeType="withEffect">
                                  <p:stCondLst>
                                    <p:cond delay="0"/>
                                  </p:stCondLst>
                                  <p:childTnLst>
                                    <p:set>
                                      <p:cBhvr>
                                        <p:cTn id="406" dur="1" fill="hold">
                                          <p:stCondLst>
                                            <p:cond delay="0"/>
                                          </p:stCondLst>
                                        </p:cTn>
                                        <p:tgtEl>
                                          <p:spTgt spid="14416"/>
                                        </p:tgtEl>
                                        <p:attrNameLst>
                                          <p:attrName>style.visibility</p:attrName>
                                        </p:attrNameLst>
                                      </p:cBhvr>
                                      <p:to>
                                        <p:strVal val="visible"/>
                                      </p:to>
                                    </p:set>
                                    <p:anim calcmode="lin" valueType="num">
                                      <p:cBhvr>
                                        <p:cTn id="407" dur="500" fill="hold"/>
                                        <p:tgtEl>
                                          <p:spTgt spid="14416"/>
                                        </p:tgtEl>
                                        <p:attrNameLst>
                                          <p:attrName>ppt_w</p:attrName>
                                        </p:attrNameLst>
                                      </p:cBhvr>
                                      <p:tavLst>
                                        <p:tav tm="0">
                                          <p:val>
                                            <p:fltVal val="0"/>
                                          </p:val>
                                        </p:tav>
                                        <p:tav tm="100000">
                                          <p:val>
                                            <p:strVal val="#ppt_w"/>
                                          </p:val>
                                        </p:tav>
                                      </p:tavLst>
                                    </p:anim>
                                    <p:anim calcmode="lin" valueType="num">
                                      <p:cBhvr>
                                        <p:cTn id="408" dur="500" fill="hold"/>
                                        <p:tgtEl>
                                          <p:spTgt spid="14416"/>
                                        </p:tgtEl>
                                        <p:attrNameLst>
                                          <p:attrName>ppt_h</p:attrName>
                                        </p:attrNameLst>
                                      </p:cBhvr>
                                      <p:tavLst>
                                        <p:tav tm="0">
                                          <p:val>
                                            <p:fltVal val="0"/>
                                          </p:val>
                                        </p:tav>
                                        <p:tav tm="100000">
                                          <p:val>
                                            <p:strVal val="#ppt_h"/>
                                          </p:val>
                                        </p:tav>
                                      </p:tavLst>
                                    </p:anim>
                                    <p:animEffect transition="in" filter="fade">
                                      <p:cBhvr>
                                        <p:cTn id="409" dur="500"/>
                                        <p:tgtEl>
                                          <p:spTgt spid="14416"/>
                                        </p:tgtEl>
                                      </p:cBhvr>
                                    </p:animEffect>
                                  </p:childTnLst>
                                </p:cTn>
                              </p:par>
                              <p:par>
                                <p:cTn id="410" presetID="53" presetClass="entr" presetSubtype="16" fill="hold" nodeType="withEffect">
                                  <p:stCondLst>
                                    <p:cond delay="0"/>
                                  </p:stCondLst>
                                  <p:childTnLst>
                                    <p:set>
                                      <p:cBhvr>
                                        <p:cTn id="411" dur="1" fill="hold">
                                          <p:stCondLst>
                                            <p:cond delay="0"/>
                                          </p:stCondLst>
                                        </p:cTn>
                                        <p:tgtEl>
                                          <p:spTgt spid="14417"/>
                                        </p:tgtEl>
                                        <p:attrNameLst>
                                          <p:attrName>style.visibility</p:attrName>
                                        </p:attrNameLst>
                                      </p:cBhvr>
                                      <p:to>
                                        <p:strVal val="visible"/>
                                      </p:to>
                                    </p:set>
                                    <p:anim calcmode="lin" valueType="num">
                                      <p:cBhvr>
                                        <p:cTn id="412" dur="500" fill="hold"/>
                                        <p:tgtEl>
                                          <p:spTgt spid="14417"/>
                                        </p:tgtEl>
                                        <p:attrNameLst>
                                          <p:attrName>ppt_w</p:attrName>
                                        </p:attrNameLst>
                                      </p:cBhvr>
                                      <p:tavLst>
                                        <p:tav tm="0">
                                          <p:val>
                                            <p:fltVal val="0"/>
                                          </p:val>
                                        </p:tav>
                                        <p:tav tm="100000">
                                          <p:val>
                                            <p:strVal val="#ppt_w"/>
                                          </p:val>
                                        </p:tav>
                                      </p:tavLst>
                                    </p:anim>
                                    <p:anim calcmode="lin" valueType="num">
                                      <p:cBhvr>
                                        <p:cTn id="413" dur="500" fill="hold"/>
                                        <p:tgtEl>
                                          <p:spTgt spid="14417"/>
                                        </p:tgtEl>
                                        <p:attrNameLst>
                                          <p:attrName>ppt_h</p:attrName>
                                        </p:attrNameLst>
                                      </p:cBhvr>
                                      <p:tavLst>
                                        <p:tav tm="0">
                                          <p:val>
                                            <p:fltVal val="0"/>
                                          </p:val>
                                        </p:tav>
                                        <p:tav tm="100000">
                                          <p:val>
                                            <p:strVal val="#ppt_h"/>
                                          </p:val>
                                        </p:tav>
                                      </p:tavLst>
                                    </p:anim>
                                    <p:animEffect transition="in" filter="fade">
                                      <p:cBhvr>
                                        <p:cTn id="414" dur="500"/>
                                        <p:tgtEl>
                                          <p:spTgt spid="14417"/>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14345"/>
                                        </p:tgtEl>
                                        <p:attrNameLst>
                                          <p:attrName>style.visibility</p:attrName>
                                        </p:attrNameLst>
                                      </p:cBhvr>
                                      <p:to>
                                        <p:strVal val="visible"/>
                                      </p:to>
                                    </p:set>
                                    <p:anim calcmode="lin" valueType="num">
                                      <p:cBhvr>
                                        <p:cTn id="417" dur="500" fill="hold"/>
                                        <p:tgtEl>
                                          <p:spTgt spid="14345"/>
                                        </p:tgtEl>
                                        <p:attrNameLst>
                                          <p:attrName>ppt_w</p:attrName>
                                        </p:attrNameLst>
                                      </p:cBhvr>
                                      <p:tavLst>
                                        <p:tav tm="0">
                                          <p:val>
                                            <p:fltVal val="0"/>
                                          </p:val>
                                        </p:tav>
                                        <p:tav tm="100000">
                                          <p:val>
                                            <p:strVal val="#ppt_w"/>
                                          </p:val>
                                        </p:tav>
                                      </p:tavLst>
                                    </p:anim>
                                    <p:anim calcmode="lin" valueType="num">
                                      <p:cBhvr>
                                        <p:cTn id="418" dur="500" fill="hold"/>
                                        <p:tgtEl>
                                          <p:spTgt spid="14345"/>
                                        </p:tgtEl>
                                        <p:attrNameLst>
                                          <p:attrName>ppt_h</p:attrName>
                                        </p:attrNameLst>
                                      </p:cBhvr>
                                      <p:tavLst>
                                        <p:tav tm="0">
                                          <p:val>
                                            <p:fltVal val="0"/>
                                          </p:val>
                                        </p:tav>
                                        <p:tav tm="100000">
                                          <p:val>
                                            <p:strVal val="#ppt_h"/>
                                          </p:val>
                                        </p:tav>
                                      </p:tavLst>
                                    </p:anim>
                                    <p:animEffect transition="in" filter="fade">
                                      <p:cBhvr>
                                        <p:cTn id="419" dur="500"/>
                                        <p:tgtEl>
                                          <p:spTgt spid="14345"/>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14346"/>
                                        </p:tgtEl>
                                        <p:attrNameLst>
                                          <p:attrName>style.visibility</p:attrName>
                                        </p:attrNameLst>
                                      </p:cBhvr>
                                      <p:to>
                                        <p:strVal val="visible"/>
                                      </p:to>
                                    </p:set>
                                    <p:anim calcmode="lin" valueType="num">
                                      <p:cBhvr>
                                        <p:cTn id="422" dur="500" fill="hold"/>
                                        <p:tgtEl>
                                          <p:spTgt spid="14346"/>
                                        </p:tgtEl>
                                        <p:attrNameLst>
                                          <p:attrName>ppt_w</p:attrName>
                                        </p:attrNameLst>
                                      </p:cBhvr>
                                      <p:tavLst>
                                        <p:tav tm="0">
                                          <p:val>
                                            <p:fltVal val="0"/>
                                          </p:val>
                                        </p:tav>
                                        <p:tav tm="100000">
                                          <p:val>
                                            <p:strVal val="#ppt_w"/>
                                          </p:val>
                                        </p:tav>
                                      </p:tavLst>
                                    </p:anim>
                                    <p:anim calcmode="lin" valueType="num">
                                      <p:cBhvr>
                                        <p:cTn id="423" dur="500" fill="hold"/>
                                        <p:tgtEl>
                                          <p:spTgt spid="14346"/>
                                        </p:tgtEl>
                                        <p:attrNameLst>
                                          <p:attrName>ppt_h</p:attrName>
                                        </p:attrNameLst>
                                      </p:cBhvr>
                                      <p:tavLst>
                                        <p:tav tm="0">
                                          <p:val>
                                            <p:fltVal val="0"/>
                                          </p:val>
                                        </p:tav>
                                        <p:tav tm="100000">
                                          <p:val>
                                            <p:strVal val="#ppt_h"/>
                                          </p:val>
                                        </p:tav>
                                      </p:tavLst>
                                    </p:anim>
                                    <p:animEffect transition="in" filter="fade">
                                      <p:cBhvr>
                                        <p:cTn id="424" dur="500"/>
                                        <p:tgtEl>
                                          <p:spTgt spid="14346"/>
                                        </p:tgtEl>
                                      </p:cBhvr>
                                    </p:animEffect>
                                  </p:childTnLst>
                                </p:cTn>
                              </p:par>
                              <p:par>
                                <p:cTn id="425" presetID="53" presetClass="entr" presetSubtype="16" fill="hold" nodeType="withEffect">
                                  <p:stCondLst>
                                    <p:cond delay="0"/>
                                  </p:stCondLst>
                                  <p:childTnLst>
                                    <p:set>
                                      <p:cBhvr>
                                        <p:cTn id="426" dur="1" fill="hold">
                                          <p:stCondLst>
                                            <p:cond delay="0"/>
                                          </p:stCondLst>
                                        </p:cTn>
                                        <p:tgtEl>
                                          <p:spTgt spid="14349"/>
                                        </p:tgtEl>
                                        <p:attrNameLst>
                                          <p:attrName>style.visibility</p:attrName>
                                        </p:attrNameLst>
                                      </p:cBhvr>
                                      <p:to>
                                        <p:strVal val="visible"/>
                                      </p:to>
                                    </p:set>
                                    <p:anim calcmode="lin" valueType="num">
                                      <p:cBhvr>
                                        <p:cTn id="427" dur="500" fill="hold"/>
                                        <p:tgtEl>
                                          <p:spTgt spid="14349"/>
                                        </p:tgtEl>
                                        <p:attrNameLst>
                                          <p:attrName>ppt_w</p:attrName>
                                        </p:attrNameLst>
                                      </p:cBhvr>
                                      <p:tavLst>
                                        <p:tav tm="0">
                                          <p:val>
                                            <p:fltVal val="0"/>
                                          </p:val>
                                        </p:tav>
                                        <p:tav tm="100000">
                                          <p:val>
                                            <p:strVal val="#ppt_w"/>
                                          </p:val>
                                        </p:tav>
                                      </p:tavLst>
                                    </p:anim>
                                    <p:anim calcmode="lin" valueType="num">
                                      <p:cBhvr>
                                        <p:cTn id="428" dur="500" fill="hold"/>
                                        <p:tgtEl>
                                          <p:spTgt spid="14349"/>
                                        </p:tgtEl>
                                        <p:attrNameLst>
                                          <p:attrName>ppt_h</p:attrName>
                                        </p:attrNameLst>
                                      </p:cBhvr>
                                      <p:tavLst>
                                        <p:tav tm="0">
                                          <p:val>
                                            <p:fltVal val="0"/>
                                          </p:val>
                                        </p:tav>
                                        <p:tav tm="100000">
                                          <p:val>
                                            <p:strVal val="#ppt_h"/>
                                          </p:val>
                                        </p:tav>
                                      </p:tavLst>
                                    </p:anim>
                                    <p:animEffect transition="in" filter="fade">
                                      <p:cBhvr>
                                        <p:cTn id="429" dur="500"/>
                                        <p:tgtEl>
                                          <p:spTgt spid="14349"/>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4373"/>
                                        </p:tgtEl>
                                        <p:attrNameLst>
                                          <p:attrName>style.visibility</p:attrName>
                                        </p:attrNameLst>
                                      </p:cBhvr>
                                      <p:to>
                                        <p:strVal val="visible"/>
                                      </p:to>
                                    </p:set>
                                    <p:anim calcmode="lin" valueType="num">
                                      <p:cBhvr>
                                        <p:cTn id="432" dur="500" fill="hold"/>
                                        <p:tgtEl>
                                          <p:spTgt spid="14373"/>
                                        </p:tgtEl>
                                        <p:attrNameLst>
                                          <p:attrName>ppt_w</p:attrName>
                                        </p:attrNameLst>
                                      </p:cBhvr>
                                      <p:tavLst>
                                        <p:tav tm="0">
                                          <p:val>
                                            <p:fltVal val="0"/>
                                          </p:val>
                                        </p:tav>
                                        <p:tav tm="100000">
                                          <p:val>
                                            <p:strVal val="#ppt_w"/>
                                          </p:val>
                                        </p:tav>
                                      </p:tavLst>
                                    </p:anim>
                                    <p:anim calcmode="lin" valueType="num">
                                      <p:cBhvr>
                                        <p:cTn id="433" dur="500" fill="hold"/>
                                        <p:tgtEl>
                                          <p:spTgt spid="14373"/>
                                        </p:tgtEl>
                                        <p:attrNameLst>
                                          <p:attrName>ppt_h</p:attrName>
                                        </p:attrNameLst>
                                      </p:cBhvr>
                                      <p:tavLst>
                                        <p:tav tm="0">
                                          <p:val>
                                            <p:fltVal val="0"/>
                                          </p:val>
                                        </p:tav>
                                        <p:tav tm="100000">
                                          <p:val>
                                            <p:strVal val="#ppt_h"/>
                                          </p:val>
                                        </p:tav>
                                      </p:tavLst>
                                    </p:anim>
                                    <p:animEffect transition="in" filter="fade">
                                      <p:cBhvr>
                                        <p:cTn id="434" dur="500"/>
                                        <p:tgtEl>
                                          <p:spTgt spid="14373"/>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4376"/>
                                        </p:tgtEl>
                                        <p:attrNameLst>
                                          <p:attrName>style.visibility</p:attrName>
                                        </p:attrNameLst>
                                      </p:cBhvr>
                                      <p:to>
                                        <p:strVal val="visible"/>
                                      </p:to>
                                    </p:set>
                                    <p:anim calcmode="lin" valueType="num">
                                      <p:cBhvr>
                                        <p:cTn id="437" dur="500" fill="hold"/>
                                        <p:tgtEl>
                                          <p:spTgt spid="14376"/>
                                        </p:tgtEl>
                                        <p:attrNameLst>
                                          <p:attrName>ppt_w</p:attrName>
                                        </p:attrNameLst>
                                      </p:cBhvr>
                                      <p:tavLst>
                                        <p:tav tm="0">
                                          <p:val>
                                            <p:fltVal val="0"/>
                                          </p:val>
                                        </p:tav>
                                        <p:tav tm="100000">
                                          <p:val>
                                            <p:strVal val="#ppt_w"/>
                                          </p:val>
                                        </p:tav>
                                      </p:tavLst>
                                    </p:anim>
                                    <p:anim calcmode="lin" valueType="num">
                                      <p:cBhvr>
                                        <p:cTn id="438" dur="500" fill="hold"/>
                                        <p:tgtEl>
                                          <p:spTgt spid="14376"/>
                                        </p:tgtEl>
                                        <p:attrNameLst>
                                          <p:attrName>ppt_h</p:attrName>
                                        </p:attrNameLst>
                                      </p:cBhvr>
                                      <p:tavLst>
                                        <p:tav tm="0">
                                          <p:val>
                                            <p:fltVal val="0"/>
                                          </p:val>
                                        </p:tav>
                                        <p:tav tm="100000">
                                          <p:val>
                                            <p:strVal val="#ppt_h"/>
                                          </p:val>
                                        </p:tav>
                                      </p:tavLst>
                                    </p:anim>
                                    <p:animEffect transition="in" filter="fade">
                                      <p:cBhvr>
                                        <p:cTn id="439" dur="500"/>
                                        <p:tgtEl>
                                          <p:spTgt spid="14376"/>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4378"/>
                                        </p:tgtEl>
                                        <p:attrNameLst>
                                          <p:attrName>style.visibility</p:attrName>
                                        </p:attrNameLst>
                                      </p:cBhvr>
                                      <p:to>
                                        <p:strVal val="visible"/>
                                      </p:to>
                                    </p:set>
                                    <p:anim calcmode="lin" valueType="num">
                                      <p:cBhvr>
                                        <p:cTn id="442" dur="500" fill="hold"/>
                                        <p:tgtEl>
                                          <p:spTgt spid="14378"/>
                                        </p:tgtEl>
                                        <p:attrNameLst>
                                          <p:attrName>ppt_w</p:attrName>
                                        </p:attrNameLst>
                                      </p:cBhvr>
                                      <p:tavLst>
                                        <p:tav tm="0">
                                          <p:val>
                                            <p:fltVal val="0"/>
                                          </p:val>
                                        </p:tav>
                                        <p:tav tm="100000">
                                          <p:val>
                                            <p:strVal val="#ppt_w"/>
                                          </p:val>
                                        </p:tav>
                                      </p:tavLst>
                                    </p:anim>
                                    <p:anim calcmode="lin" valueType="num">
                                      <p:cBhvr>
                                        <p:cTn id="443" dur="500" fill="hold"/>
                                        <p:tgtEl>
                                          <p:spTgt spid="14378"/>
                                        </p:tgtEl>
                                        <p:attrNameLst>
                                          <p:attrName>ppt_h</p:attrName>
                                        </p:attrNameLst>
                                      </p:cBhvr>
                                      <p:tavLst>
                                        <p:tav tm="0">
                                          <p:val>
                                            <p:fltVal val="0"/>
                                          </p:val>
                                        </p:tav>
                                        <p:tav tm="100000">
                                          <p:val>
                                            <p:strVal val="#ppt_h"/>
                                          </p:val>
                                        </p:tav>
                                      </p:tavLst>
                                    </p:anim>
                                    <p:animEffect transition="in" filter="fade">
                                      <p:cBhvr>
                                        <p:cTn id="444" dur="500"/>
                                        <p:tgtEl>
                                          <p:spTgt spid="14378"/>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4379"/>
                                        </p:tgtEl>
                                        <p:attrNameLst>
                                          <p:attrName>style.visibility</p:attrName>
                                        </p:attrNameLst>
                                      </p:cBhvr>
                                      <p:to>
                                        <p:strVal val="visible"/>
                                      </p:to>
                                    </p:set>
                                    <p:anim calcmode="lin" valueType="num">
                                      <p:cBhvr>
                                        <p:cTn id="447" dur="500" fill="hold"/>
                                        <p:tgtEl>
                                          <p:spTgt spid="14379"/>
                                        </p:tgtEl>
                                        <p:attrNameLst>
                                          <p:attrName>ppt_w</p:attrName>
                                        </p:attrNameLst>
                                      </p:cBhvr>
                                      <p:tavLst>
                                        <p:tav tm="0">
                                          <p:val>
                                            <p:fltVal val="0"/>
                                          </p:val>
                                        </p:tav>
                                        <p:tav tm="100000">
                                          <p:val>
                                            <p:strVal val="#ppt_w"/>
                                          </p:val>
                                        </p:tav>
                                      </p:tavLst>
                                    </p:anim>
                                    <p:anim calcmode="lin" valueType="num">
                                      <p:cBhvr>
                                        <p:cTn id="448" dur="500" fill="hold"/>
                                        <p:tgtEl>
                                          <p:spTgt spid="14379"/>
                                        </p:tgtEl>
                                        <p:attrNameLst>
                                          <p:attrName>ppt_h</p:attrName>
                                        </p:attrNameLst>
                                      </p:cBhvr>
                                      <p:tavLst>
                                        <p:tav tm="0">
                                          <p:val>
                                            <p:fltVal val="0"/>
                                          </p:val>
                                        </p:tav>
                                        <p:tav tm="100000">
                                          <p:val>
                                            <p:strVal val="#ppt_h"/>
                                          </p:val>
                                        </p:tav>
                                      </p:tavLst>
                                    </p:anim>
                                    <p:animEffect transition="in" filter="fade">
                                      <p:cBhvr>
                                        <p:cTn id="449" dur="500"/>
                                        <p:tgtEl>
                                          <p:spTgt spid="14379"/>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4380"/>
                                        </p:tgtEl>
                                        <p:attrNameLst>
                                          <p:attrName>style.visibility</p:attrName>
                                        </p:attrNameLst>
                                      </p:cBhvr>
                                      <p:to>
                                        <p:strVal val="visible"/>
                                      </p:to>
                                    </p:set>
                                    <p:anim calcmode="lin" valueType="num">
                                      <p:cBhvr>
                                        <p:cTn id="452" dur="500" fill="hold"/>
                                        <p:tgtEl>
                                          <p:spTgt spid="14380"/>
                                        </p:tgtEl>
                                        <p:attrNameLst>
                                          <p:attrName>ppt_w</p:attrName>
                                        </p:attrNameLst>
                                      </p:cBhvr>
                                      <p:tavLst>
                                        <p:tav tm="0">
                                          <p:val>
                                            <p:fltVal val="0"/>
                                          </p:val>
                                        </p:tav>
                                        <p:tav tm="100000">
                                          <p:val>
                                            <p:strVal val="#ppt_w"/>
                                          </p:val>
                                        </p:tav>
                                      </p:tavLst>
                                    </p:anim>
                                    <p:anim calcmode="lin" valueType="num">
                                      <p:cBhvr>
                                        <p:cTn id="453" dur="500" fill="hold"/>
                                        <p:tgtEl>
                                          <p:spTgt spid="14380"/>
                                        </p:tgtEl>
                                        <p:attrNameLst>
                                          <p:attrName>ppt_h</p:attrName>
                                        </p:attrNameLst>
                                      </p:cBhvr>
                                      <p:tavLst>
                                        <p:tav tm="0">
                                          <p:val>
                                            <p:fltVal val="0"/>
                                          </p:val>
                                        </p:tav>
                                        <p:tav tm="100000">
                                          <p:val>
                                            <p:strVal val="#ppt_h"/>
                                          </p:val>
                                        </p:tav>
                                      </p:tavLst>
                                    </p:anim>
                                    <p:animEffect transition="in" filter="fade">
                                      <p:cBhvr>
                                        <p:cTn id="454" dur="500"/>
                                        <p:tgtEl>
                                          <p:spTgt spid="14380"/>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4381"/>
                                        </p:tgtEl>
                                        <p:attrNameLst>
                                          <p:attrName>style.visibility</p:attrName>
                                        </p:attrNameLst>
                                      </p:cBhvr>
                                      <p:to>
                                        <p:strVal val="visible"/>
                                      </p:to>
                                    </p:set>
                                    <p:anim calcmode="lin" valueType="num">
                                      <p:cBhvr>
                                        <p:cTn id="457" dur="500" fill="hold"/>
                                        <p:tgtEl>
                                          <p:spTgt spid="14381"/>
                                        </p:tgtEl>
                                        <p:attrNameLst>
                                          <p:attrName>ppt_w</p:attrName>
                                        </p:attrNameLst>
                                      </p:cBhvr>
                                      <p:tavLst>
                                        <p:tav tm="0">
                                          <p:val>
                                            <p:fltVal val="0"/>
                                          </p:val>
                                        </p:tav>
                                        <p:tav tm="100000">
                                          <p:val>
                                            <p:strVal val="#ppt_w"/>
                                          </p:val>
                                        </p:tav>
                                      </p:tavLst>
                                    </p:anim>
                                    <p:anim calcmode="lin" valueType="num">
                                      <p:cBhvr>
                                        <p:cTn id="458" dur="500" fill="hold"/>
                                        <p:tgtEl>
                                          <p:spTgt spid="14381"/>
                                        </p:tgtEl>
                                        <p:attrNameLst>
                                          <p:attrName>ppt_h</p:attrName>
                                        </p:attrNameLst>
                                      </p:cBhvr>
                                      <p:tavLst>
                                        <p:tav tm="0">
                                          <p:val>
                                            <p:fltVal val="0"/>
                                          </p:val>
                                        </p:tav>
                                        <p:tav tm="100000">
                                          <p:val>
                                            <p:strVal val="#ppt_h"/>
                                          </p:val>
                                        </p:tav>
                                      </p:tavLst>
                                    </p:anim>
                                    <p:animEffect transition="in" filter="fade">
                                      <p:cBhvr>
                                        <p:cTn id="459" dur="500"/>
                                        <p:tgtEl>
                                          <p:spTgt spid="14381"/>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4383"/>
                                        </p:tgtEl>
                                        <p:attrNameLst>
                                          <p:attrName>style.visibility</p:attrName>
                                        </p:attrNameLst>
                                      </p:cBhvr>
                                      <p:to>
                                        <p:strVal val="visible"/>
                                      </p:to>
                                    </p:set>
                                    <p:anim calcmode="lin" valueType="num">
                                      <p:cBhvr>
                                        <p:cTn id="462" dur="500" fill="hold"/>
                                        <p:tgtEl>
                                          <p:spTgt spid="14383"/>
                                        </p:tgtEl>
                                        <p:attrNameLst>
                                          <p:attrName>ppt_w</p:attrName>
                                        </p:attrNameLst>
                                      </p:cBhvr>
                                      <p:tavLst>
                                        <p:tav tm="0">
                                          <p:val>
                                            <p:fltVal val="0"/>
                                          </p:val>
                                        </p:tav>
                                        <p:tav tm="100000">
                                          <p:val>
                                            <p:strVal val="#ppt_w"/>
                                          </p:val>
                                        </p:tav>
                                      </p:tavLst>
                                    </p:anim>
                                    <p:anim calcmode="lin" valueType="num">
                                      <p:cBhvr>
                                        <p:cTn id="463" dur="500" fill="hold"/>
                                        <p:tgtEl>
                                          <p:spTgt spid="14383"/>
                                        </p:tgtEl>
                                        <p:attrNameLst>
                                          <p:attrName>ppt_h</p:attrName>
                                        </p:attrNameLst>
                                      </p:cBhvr>
                                      <p:tavLst>
                                        <p:tav tm="0">
                                          <p:val>
                                            <p:fltVal val="0"/>
                                          </p:val>
                                        </p:tav>
                                        <p:tav tm="100000">
                                          <p:val>
                                            <p:strVal val="#ppt_h"/>
                                          </p:val>
                                        </p:tav>
                                      </p:tavLst>
                                    </p:anim>
                                    <p:animEffect transition="in" filter="fade">
                                      <p:cBhvr>
                                        <p:cTn id="464" dur="500"/>
                                        <p:tgtEl>
                                          <p:spTgt spid="14383"/>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4385"/>
                                        </p:tgtEl>
                                        <p:attrNameLst>
                                          <p:attrName>style.visibility</p:attrName>
                                        </p:attrNameLst>
                                      </p:cBhvr>
                                      <p:to>
                                        <p:strVal val="visible"/>
                                      </p:to>
                                    </p:set>
                                    <p:anim calcmode="lin" valueType="num">
                                      <p:cBhvr>
                                        <p:cTn id="467" dur="500" fill="hold"/>
                                        <p:tgtEl>
                                          <p:spTgt spid="14385"/>
                                        </p:tgtEl>
                                        <p:attrNameLst>
                                          <p:attrName>ppt_w</p:attrName>
                                        </p:attrNameLst>
                                      </p:cBhvr>
                                      <p:tavLst>
                                        <p:tav tm="0">
                                          <p:val>
                                            <p:fltVal val="0"/>
                                          </p:val>
                                        </p:tav>
                                        <p:tav tm="100000">
                                          <p:val>
                                            <p:strVal val="#ppt_w"/>
                                          </p:val>
                                        </p:tav>
                                      </p:tavLst>
                                    </p:anim>
                                    <p:anim calcmode="lin" valueType="num">
                                      <p:cBhvr>
                                        <p:cTn id="468" dur="500" fill="hold"/>
                                        <p:tgtEl>
                                          <p:spTgt spid="14385"/>
                                        </p:tgtEl>
                                        <p:attrNameLst>
                                          <p:attrName>ppt_h</p:attrName>
                                        </p:attrNameLst>
                                      </p:cBhvr>
                                      <p:tavLst>
                                        <p:tav tm="0">
                                          <p:val>
                                            <p:fltVal val="0"/>
                                          </p:val>
                                        </p:tav>
                                        <p:tav tm="100000">
                                          <p:val>
                                            <p:strVal val="#ppt_h"/>
                                          </p:val>
                                        </p:tav>
                                      </p:tavLst>
                                    </p:anim>
                                    <p:animEffect transition="in" filter="fade">
                                      <p:cBhvr>
                                        <p:cTn id="469" dur="500"/>
                                        <p:tgtEl>
                                          <p:spTgt spid="14385"/>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4387"/>
                                        </p:tgtEl>
                                        <p:attrNameLst>
                                          <p:attrName>style.visibility</p:attrName>
                                        </p:attrNameLst>
                                      </p:cBhvr>
                                      <p:to>
                                        <p:strVal val="visible"/>
                                      </p:to>
                                    </p:set>
                                    <p:anim calcmode="lin" valueType="num">
                                      <p:cBhvr>
                                        <p:cTn id="472" dur="500" fill="hold"/>
                                        <p:tgtEl>
                                          <p:spTgt spid="14387"/>
                                        </p:tgtEl>
                                        <p:attrNameLst>
                                          <p:attrName>ppt_w</p:attrName>
                                        </p:attrNameLst>
                                      </p:cBhvr>
                                      <p:tavLst>
                                        <p:tav tm="0">
                                          <p:val>
                                            <p:fltVal val="0"/>
                                          </p:val>
                                        </p:tav>
                                        <p:tav tm="100000">
                                          <p:val>
                                            <p:strVal val="#ppt_w"/>
                                          </p:val>
                                        </p:tav>
                                      </p:tavLst>
                                    </p:anim>
                                    <p:anim calcmode="lin" valueType="num">
                                      <p:cBhvr>
                                        <p:cTn id="473" dur="500" fill="hold"/>
                                        <p:tgtEl>
                                          <p:spTgt spid="14387"/>
                                        </p:tgtEl>
                                        <p:attrNameLst>
                                          <p:attrName>ppt_h</p:attrName>
                                        </p:attrNameLst>
                                      </p:cBhvr>
                                      <p:tavLst>
                                        <p:tav tm="0">
                                          <p:val>
                                            <p:fltVal val="0"/>
                                          </p:val>
                                        </p:tav>
                                        <p:tav tm="100000">
                                          <p:val>
                                            <p:strVal val="#ppt_h"/>
                                          </p:val>
                                        </p:tav>
                                      </p:tavLst>
                                    </p:anim>
                                    <p:animEffect transition="in" filter="fade">
                                      <p:cBhvr>
                                        <p:cTn id="474" dur="500"/>
                                        <p:tgtEl>
                                          <p:spTgt spid="14387"/>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4388"/>
                                        </p:tgtEl>
                                        <p:attrNameLst>
                                          <p:attrName>style.visibility</p:attrName>
                                        </p:attrNameLst>
                                      </p:cBhvr>
                                      <p:to>
                                        <p:strVal val="visible"/>
                                      </p:to>
                                    </p:set>
                                    <p:anim calcmode="lin" valueType="num">
                                      <p:cBhvr>
                                        <p:cTn id="477" dur="500" fill="hold"/>
                                        <p:tgtEl>
                                          <p:spTgt spid="14388"/>
                                        </p:tgtEl>
                                        <p:attrNameLst>
                                          <p:attrName>ppt_w</p:attrName>
                                        </p:attrNameLst>
                                      </p:cBhvr>
                                      <p:tavLst>
                                        <p:tav tm="0">
                                          <p:val>
                                            <p:fltVal val="0"/>
                                          </p:val>
                                        </p:tav>
                                        <p:tav tm="100000">
                                          <p:val>
                                            <p:strVal val="#ppt_w"/>
                                          </p:val>
                                        </p:tav>
                                      </p:tavLst>
                                    </p:anim>
                                    <p:anim calcmode="lin" valueType="num">
                                      <p:cBhvr>
                                        <p:cTn id="478" dur="500" fill="hold"/>
                                        <p:tgtEl>
                                          <p:spTgt spid="14388"/>
                                        </p:tgtEl>
                                        <p:attrNameLst>
                                          <p:attrName>ppt_h</p:attrName>
                                        </p:attrNameLst>
                                      </p:cBhvr>
                                      <p:tavLst>
                                        <p:tav tm="0">
                                          <p:val>
                                            <p:fltVal val="0"/>
                                          </p:val>
                                        </p:tav>
                                        <p:tav tm="100000">
                                          <p:val>
                                            <p:strVal val="#ppt_h"/>
                                          </p:val>
                                        </p:tav>
                                      </p:tavLst>
                                    </p:anim>
                                    <p:animEffect transition="in" filter="fade">
                                      <p:cBhvr>
                                        <p:cTn id="479" dur="500"/>
                                        <p:tgtEl>
                                          <p:spTgt spid="14388"/>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4391"/>
                                        </p:tgtEl>
                                        <p:attrNameLst>
                                          <p:attrName>style.visibility</p:attrName>
                                        </p:attrNameLst>
                                      </p:cBhvr>
                                      <p:to>
                                        <p:strVal val="visible"/>
                                      </p:to>
                                    </p:set>
                                    <p:anim calcmode="lin" valueType="num">
                                      <p:cBhvr>
                                        <p:cTn id="482" dur="500" fill="hold"/>
                                        <p:tgtEl>
                                          <p:spTgt spid="14391"/>
                                        </p:tgtEl>
                                        <p:attrNameLst>
                                          <p:attrName>ppt_w</p:attrName>
                                        </p:attrNameLst>
                                      </p:cBhvr>
                                      <p:tavLst>
                                        <p:tav tm="0">
                                          <p:val>
                                            <p:fltVal val="0"/>
                                          </p:val>
                                        </p:tav>
                                        <p:tav tm="100000">
                                          <p:val>
                                            <p:strVal val="#ppt_w"/>
                                          </p:val>
                                        </p:tav>
                                      </p:tavLst>
                                    </p:anim>
                                    <p:anim calcmode="lin" valueType="num">
                                      <p:cBhvr>
                                        <p:cTn id="483" dur="500" fill="hold"/>
                                        <p:tgtEl>
                                          <p:spTgt spid="14391"/>
                                        </p:tgtEl>
                                        <p:attrNameLst>
                                          <p:attrName>ppt_h</p:attrName>
                                        </p:attrNameLst>
                                      </p:cBhvr>
                                      <p:tavLst>
                                        <p:tav tm="0">
                                          <p:val>
                                            <p:fltVal val="0"/>
                                          </p:val>
                                        </p:tav>
                                        <p:tav tm="100000">
                                          <p:val>
                                            <p:strVal val="#ppt_h"/>
                                          </p:val>
                                        </p:tav>
                                      </p:tavLst>
                                    </p:anim>
                                    <p:animEffect transition="in" filter="fade">
                                      <p:cBhvr>
                                        <p:cTn id="484" dur="500"/>
                                        <p:tgtEl>
                                          <p:spTgt spid="14391"/>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14392"/>
                                        </p:tgtEl>
                                        <p:attrNameLst>
                                          <p:attrName>style.visibility</p:attrName>
                                        </p:attrNameLst>
                                      </p:cBhvr>
                                      <p:to>
                                        <p:strVal val="visible"/>
                                      </p:to>
                                    </p:set>
                                    <p:anim calcmode="lin" valueType="num">
                                      <p:cBhvr>
                                        <p:cTn id="487" dur="500" fill="hold"/>
                                        <p:tgtEl>
                                          <p:spTgt spid="14392"/>
                                        </p:tgtEl>
                                        <p:attrNameLst>
                                          <p:attrName>ppt_w</p:attrName>
                                        </p:attrNameLst>
                                      </p:cBhvr>
                                      <p:tavLst>
                                        <p:tav tm="0">
                                          <p:val>
                                            <p:fltVal val="0"/>
                                          </p:val>
                                        </p:tav>
                                        <p:tav tm="100000">
                                          <p:val>
                                            <p:strVal val="#ppt_w"/>
                                          </p:val>
                                        </p:tav>
                                      </p:tavLst>
                                    </p:anim>
                                    <p:anim calcmode="lin" valueType="num">
                                      <p:cBhvr>
                                        <p:cTn id="488" dur="500" fill="hold"/>
                                        <p:tgtEl>
                                          <p:spTgt spid="14392"/>
                                        </p:tgtEl>
                                        <p:attrNameLst>
                                          <p:attrName>ppt_h</p:attrName>
                                        </p:attrNameLst>
                                      </p:cBhvr>
                                      <p:tavLst>
                                        <p:tav tm="0">
                                          <p:val>
                                            <p:fltVal val="0"/>
                                          </p:val>
                                        </p:tav>
                                        <p:tav tm="100000">
                                          <p:val>
                                            <p:strVal val="#ppt_h"/>
                                          </p:val>
                                        </p:tav>
                                      </p:tavLst>
                                    </p:anim>
                                    <p:animEffect transition="in" filter="fade">
                                      <p:cBhvr>
                                        <p:cTn id="489" dur="500"/>
                                        <p:tgtEl>
                                          <p:spTgt spid="14392"/>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14395"/>
                                        </p:tgtEl>
                                        <p:attrNameLst>
                                          <p:attrName>style.visibility</p:attrName>
                                        </p:attrNameLst>
                                      </p:cBhvr>
                                      <p:to>
                                        <p:strVal val="visible"/>
                                      </p:to>
                                    </p:set>
                                    <p:anim calcmode="lin" valueType="num">
                                      <p:cBhvr>
                                        <p:cTn id="492" dur="500" fill="hold"/>
                                        <p:tgtEl>
                                          <p:spTgt spid="14395"/>
                                        </p:tgtEl>
                                        <p:attrNameLst>
                                          <p:attrName>ppt_w</p:attrName>
                                        </p:attrNameLst>
                                      </p:cBhvr>
                                      <p:tavLst>
                                        <p:tav tm="0">
                                          <p:val>
                                            <p:fltVal val="0"/>
                                          </p:val>
                                        </p:tav>
                                        <p:tav tm="100000">
                                          <p:val>
                                            <p:strVal val="#ppt_w"/>
                                          </p:val>
                                        </p:tav>
                                      </p:tavLst>
                                    </p:anim>
                                    <p:anim calcmode="lin" valueType="num">
                                      <p:cBhvr>
                                        <p:cTn id="493" dur="500" fill="hold"/>
                                        <p:tgtEl>
                                          <p:spTgt spid="14395"/>
                                        </p:tgtEl>
                                        <p:attrNameLst>
                                          <p:attrName>ppt_h</p:attrName>
                                        </p:attrNameLst>
                                      </p:cBhvr>
                                      <p:tavLst>
                                        <p:tav tm="0">
                                          <p:val>
                                            <p:fltVal val="0"/>
                                          </p:val>
                                        </p:tav>
                                        <p:tav tm="100000">
                                          <p:val>
                                            <p:strVal val="#ppt_h"/>
                                          </p:val>
                                        </p:tav>
                                      </p:tavLst>
                                    </p:anim>
                                    <p:animEffect transition="in" filter="fade">
                                      <p:cBhvr>
                                        <p:cTn id="494" dur="500"/>
                                        <p:tgtEl>
                                          <p:spTgt spid="14395"/>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14399"/>
                                        </p:tgtEl>
                                        <p:attrNameLst>
                                          <p:attrName>style.visibility</p:attrName>
                                        </p:attrNameLst>
                                      </p:cBhvr>
                                      <p:to>
                                        <p:strVal val="visible"/>
                                      </p:to>
                                    </p:set>
                                    <p:anim calcmode="lin" valueType="num">
                                      <p:cBhvr>
                                        <p:cTn id="497" dur="500" fill="hold"/>
                                        <p:tgtEl>
                                          <p:spTgt spid="14399"/>
                                        </p:tgtEl>
                                        <p:attrNameLst>
                                          <p:attrName>ppt_w</p:attrName>
                                        </p:attrNameLst>
                                      </p:cBhvr>
                                      <p:tavLst>
                                        <p:tav tm="0">
                                          <p:val>
                                            <p:fltVal val="0"/>
                                          </p:val>
                                        </p:tav>
                                        <p:tav tm="100000">
                                          <p:val>
                                            <p:strVal val="#ppt_w"/>
                                          </p:val>
                                        </p:tav>
                                      </p:tavLst>
                                    </p:anim>
                                    <p:anim calcmode="lin" valueType="num">
                                      <p:cBhvr>
                                        <p:cTn id="498" dur="500" fill="hold"/>
                                        <p:tgtEl>
                                          <p:spTgt spid="14399"/>
                                        </p:tgtEl>
                                        <p:attrNameLst>
                                          <p:attrName>ppt_h</p:attrName>
                                        </p:attrNameLst>
                                      </p:cBhvr>
                                      <p:tavLst>
                                        <p:tav tm="0">
                                          <p:val>
                                            <p:fltVal val="0"/>
                                          </p:val>
                                        </p:tav>
                                        <p:tav tm="100000">
                                          <p:val>
                                            <p:strVal val="#ppt_h"/>
                                          </p:val>
                                        </p:tav>
                                      </p:tavLst>
                                    </p:anim>
                                    <p:animEffect transition="in" filter="fade">
                                      <p:cBhvr>
                                        <p:cTn id="499" dur="500"/>
                                        <p:tgtEl>
                                          <p:spTgt spid="14399"/>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64"/>
                                        </p:tgtEl>
                                        <p:attrNameLst>
                                          <p:attrName>style.visibility</p:attrName>
                                        </p:attrNameLst>
                                      </p:cBhvr>
                                      <p:to>
                                        <p:strVal val="visible"/>
                                      </p:to>
                                    </p:set>
                                    <p:anim calcmode="lin" valueType="num">
                                      <p:cBhvr>
                                        <p:cTn id="502" dur="500" fill="hold"/>
                                        <p:tgtEl>
                                          <p:spTgt spid="64"/>
                                        </p:tgtEl>
                                        <p:attrNameLst>
                                          <p:attrName>ppt_w</p:attrName>
                                        </p:attrNameLst>
                                      </p:cBhvr>
                                      <p:tavLst>
                                        <p:tav tm="0">
                                          <p:val>
                                            <p:fltVal val="0"/>
                                          </p:val>
                                        </p:tav>
                                        <p:tav tm="100000">
                                          <p:val>
                                            <p:strVal val="#ppt_w"/>
                                          </p:val>
                                        </p:tav>
                                      </p:tavLst>
                                    </p:anim>
                                    <p:anim calcmode="lin" valueType="num">
                                      <p:cBhvr>
                                        <p:cTn id="503" dur="500" fill="hold"/>
                                        <p:tgtEl>
                                          <p:spTgt spid="64"/>
                                        </p:tgtEl>
                                        <p:attrNameLst>
                                          <p:attrName>ppt_h</p:attrName>
                                        </p:attrNameLst>
                                      </p:cBhvr>
                                      <p:tavLst>
                                        <p:tav tm="0">
                                          <p:val>
                                            <p:fltVal val="0"/>
                                          </p:val>
                                        </p:tav>
                                        <p:tav tm="100000">
                                          <p:val>
                                            <p:strVal val="#ppt_h"/>
                                          </p:val>
                                        </p:tav>
                                      </p:tavLst>
                                    </p:anim>
                                    <p:animEffect transition="in" filter="fade">
                                      <p:cBhvr>
                                        <p:cTn id="504" dur="500"/>
                                        <p:tgtEl>
                                          <p:spTgt spid="64"/>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65"/>
                                        </p:tgtEl>
                                        <p:attrNameLst>
                                          <p:attrName>style.visibility</p:attrName>
                                        </p:attrNameLst>
                                      </p:cBhvr>
                                      <p:to>
                                        <p:strVal val="visible"/>
                                      </p:to>
                                    </p:set>
                                    <p:anim calcmode="lin" valueType="num">
                                      <p:cBhvr>
                                        <p:cTn id="507" dur="500" fill="hold"/>
                                        <p:tgtEl>
                                          <p:spTgt spid="65"/>
                                        </p:tgtEl>
                                        <p:attrNameLst>
                                          <p:attrName>ppt_w</p:attrName>
                                        </p:attrNameLst>
                                      </p:cBhvr>
                                      <p:tavLst>
                                        <p:tav tm="0">
                                          <p:val>
                                            <p:fltVal val="0"/>
                                          </p:val>
                                        </p:tav>
                                        <p:tav tm="100000">
                                          <p:val>
                                            <p:strVal val="#ppt_w"/>
                                          </p:val>
                                        </p:tav>
                                      </p:tavLst>
                                    </p:anim>
                                    <p:anim calcmode="lin" valueType="num">
                                      <p:cBhvr>
                                        <p:cTn id="508" dur="500" fill="hold"/>
                                        <p:tgtEl>
                                          <p:spTgt spid="65"/>
                                        </p:tgtEl>
                                        <p:attrNameLst>
                                          <p:attrName>ppt_h</p:attrName>
                                        </p:attrNameLst>
                                      </p:cBhvr>
                                      <p:tavLst>
                                        <p:tav tm="0">
                                          <p:val>
                                            <p:fltVal val="0"/>
                                          </p:val>
                                        </p:tav>
                                        <p:tav tm="100000">
                                          <p:val>
                                            <p:strVal val="#ppt_h"/>
                                          </p:val>
                                        </p:tav>
                                      </p:tavLst>
                                    </p:anim>
                                    <p:animEffect transition="in" filter="fade">
                                      <p:cBhvr>
                                        <p:cTn id="509" dur="500"/>
                                        <p:tgtEl>
                                          <p:spTgt spid="65"/>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72"/>
                                        </p:tgtEl>
                                        <p:attrNameLst>
                                          <p:attrName>style.visibility</p:attrName>
                                        </p:attrNameLst>
                                      </p:cBhvr>
                                      <p:to>
                                        <p:strVal val="visible"/>
                                      </p:to>
                                    </p:set>
                                    <p:anim calcmode="lin" valueType="num">
                                      <p:cBhvr>
                                        <p:cTn id="512" dur="500" fill="hold"/>
                                        <p:tgtEl>
                                          <p:spTgt spid="72"/>
                                        </p:tgtEl>
                                        <p:attrNameLst>
                                          <p:attrName>ppt_w</p:attrName>
                                        </p:attrNameLst>
                                      </p:cBhvr>
                                      <p:tavLst>
                                        <p:tav tm="0">
                                          <p:val>
                                            <p:fltVal val="0"/>
                                          </p:val>
                                        </p:tav>
                                        <p:tav tm="100000">
                                          <p:val>
                                            <p:strVal val="#ppt_w"/>
                                          </p:val>
                                        </p:tav>
                                      </p:tavLst>
                                    </p:anim>
                                    <p:anim calcmode="lin" valueType="num">
                                      <p:cBhvr>
                                        <p:cTn id="513" dur="500" fill="hold"/>
                                        <p:tgtEl>
                                          <p:spTgt spid="72"/>
                                        </p:tgtEl>
                                        <p:attrNameLst>
                                          <p:attrName>ppt_h</p:attrName>
                                        </p:attrNameLst>
                                      </p:cBhvr>
                                      <p:tavLst>
                                        <p:tav tm="0">
                                          <p:val>
                                            <p:fltVal val="0"/>
                                          </p:val>
                                        </p:tav>
                                        <p:tav tm="100000">
                                          <p:val>
                                            <p:strVal val="#ppt_h"/>
                                          </p:val>
                                        </p:tav>
                                      </p:tavLst>
                                    </p:anim>
                                    <p:animEffect transition="in" filter="fade">
                                      <p:cBhvr>
                                        <p:cTn id="514" dur="500"/>
                                        <p:tgtEl>
                                          <p:spTgt spid="72"/>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73"/>
                                        </p:tgtEl>
                                        <p:attrNameLst>
                                          <p:attrName>style.visibility</p:attrName>
                                        </p:attrNameLst>
                                      </p:cBhvr>
                                      <p:to>
                                        <p:strVal val="visible"/>
                                      </p:to>
                                    </p:set>
                                    <p:anim calcmode="lin" valueType="num">
                                      <p:cBhvr>
                                        <p:cTn id="517" dur="500" fill="hold"/>
                                        <p:tgtEl>
                                          <p:spTgt spid="73"/>
                                        </p:tgtEl>
                                        <p:attrNameLst>
                                          <p:attrName>ppt_w</p:attrName>
                                        </p:attrNameLst>
                                      </p:cBhvr>
                                      <p:tavLst>
                                        <p:tav tm="0">
                                          <p:val>
                                            <p:fltVal val="0"/>
                                          </p:val>
                                        </p:tav>
                                        <p:tav tm="100000">
                                          <p:val>
                                            <p:strVal val="#ppt_w"/>
                                          </p:val>
                                        </p:tav>
                                      </p:tavLst>
                                    </p:anim>
                                    <p:anim calcmode="lin" valueType="num">
                                      <p:cBhvr>
                                        <p:cTn id="518" dur="500" fill="hold"/>
                                        <p:tgtEl>
                                          <p:spTgt spid="73"/>
                                        </p:tgtEl>
                                        <p:attrNameLst>
                                          <p:attrName>ppt_h</p:attrName>
                                        </p:attrNameLst>
                                      </p:cBhvr>
                                      <p:tavLst>
                                        <p:tav tm="0">
                                          <p:val>
                                            <p:fltVal val="0"/>
                                          </p:val>
                                        </p:tav>
                                        <p:tav tm="100000">
                                          <p:val>
                                            <p:strVal val="#ppt_h"/>
                                          </p:val>
                                        </p:tav>
                                      </p:tavLst>
                                    </p:anim>
                                    <p:animEffect transition="in" filter="fade">
                                      <p:cBhvr>
                                        <p:cTn id="519" dur="500"/>
                                        <p:tgtEl>
                                          <p:spTgt spid="73"/>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74"/>
                                        </p:tgtEl>
                                        <p:attrNameLst>
                                          <p:attrName>style.visibility</p:attrName>
                                        </p:attrNameLst>
                                      </p:cBhvr>
                                      <p:to>
                                        <p:strVal val="visible"/>
                                      </p:to>
                                    </p:set>
                                    <p:anim calcmode="lin" valueType="num">
                                      <p:cBhvr>
                                        <p:cTn id="522" dur="500" fill="hold"/>
                                        <p:tgtEl>
                                          <p:spTgt spid="74"/>
                                        </p:tgtEl>
                                        <p:attrNameLst>
                                          <p:attrName>ppt_w</p:attrName>
                                        </p:attrNameLst>
                                      </p:cBhvr>
                                      <p:tavLst>
                                        <p:tav tm="0">
                                          <p:val>
                                            <p:fltVal val="0"/>
                                          </p:val>
                                        </p:tav>
                                        <p:tav tm="100000">
                                          <p:val>
                                            <p:strVal val="#ppt_w"/>
                                          </p:val>
                                        </p:tav>
                                      </p:tavLst>
                                    </p:anim>
                                    <p:anim calcmode="lin" valueType="num">
                                      <p:cBhvr>
                                        <p:cTn id="523" dur="500" fill="hold"/>
                                        <p:tgtEl>
                                          <p:spTgt spid="74"/>
                                        </p:tgtEl>
                                        <p:attrNameLst>
                                          <p:attrName>ppt_h</p:attrName>
                                        </p:attrNameLst>
                                      </p:cBhvr>
                                      <p:tavLst>
                                        <p:tav tm="0">
                                          <p:val>
                                            <p:fltVal val="0"/>
                                          </p:val>
                                        </p:tav>
                                        <p:tav tm="100000">
                                          <p:val>
                                            <p:strVal val="#ppt_h"/>
                                          </p:val>
                                        </p:tav>
                                      </p:tavLst>
                                    </p:anim>
                                    <p:animEffect transition="in" filter="fade">
                                      <p:cBhvr>
                                        <p:cTn id="524" dur="500"/>
                                        <p:tgtEl>
                                          <p:spTgt spid="74"/>
                                        </p:tgtEl>
                                      </p:cBhvr>
                                    </p:animEffect>
                                  </p:childTnLst>
                                </p:cTn>
                              </p:par>
                              <p:par>
                                <p:cTn id="525" presetID="53" presetClass="entr" presetSubtype="16" fill="hold" grpId="0" nodeType="withEffect">
                                  <p:stCondLst>
                                    <p:cond delay="0"/>
                                  </p:stCondLst>
                                  <p:childTnLst>
                                    <p:set>
                                      <p:cBhvr>
                                        <p:cTn id="526" dur="1" fill="hold">
                                          <p:stCondLst>
                                            <p:cond delay="0"/>
                                          </p:stCondLst>
                                        </p:cTn>
                                        <p:tgtEl>
                                          <p:spTgt spid="75"/>
                                        </p:tgtEl>
                                        <p:attrNameLst>
                                          <p:attrName>style.visibility</p:attrName>
                                        </p:attrNameLst>
                                      </p:cBhvr>
                                      <p:to>
                                        <p:strVal val="visible"/>
                                      </p:to>
                                    </p:set>
                                    <p:anim calcmode="lin" valueType="num">
                                      <p:cBhvr>
                                        <p:cTn id="527" dur="500" fill="hold"/>
                                        <p:tgtEl>
                                          <p:spTgt spid="75"/>
                                        </p:tgtEl>
                                        <p:attrNameLst>
                                          <p:attrName>ppt_w</p:attrName>
                                        </p:attrNameLst>
                                      </p:cBhvr>
                                      <p:tavLst>
                                        <p:tav tm="0">
                                          <p:val>
                                            <p:fltVal val="0"/>
                                          </p:val>
                                        </p:tav>
                                        <p:tav tm="100000">
                                          <p:val>
                                            <p:strVal val="#ppt_w"/>
                                          </p:val>
                                        </p:tav>
                                      </p:tavLst>
                                    </p:anim>
                                    <p:anim calcmode="lin" valueType="num">
                                      <p:cBhvr>
                                        <p:cTn id="528" dur="500" fill="hold"/>
                                        <p:tgtEl>
                                          <p:spTgt spid="75"/>
                                        </p:tgtEl>
                                        <p:attrNameLst>
                                          <p:attrName>ppt_h</p:attrName>
                                        </p:attrNameLst>
                                      </p:cBhvr>
                                      <p:tavLst>
                                        <p:tav tm="0">
                                          <p:val>
                                            <p:fltVal val="0"/>
                                          </p:val>
                                        </p:tav>
                                        <p:tav tm="100000">
                                          <p:val>
                                            <p:strVal val="#ppt_h"/>
                                          </p:val>
                                        </p:tav>
                                      </p:tavLst>
                                    </p:anim>
                                    <p:animEffect transition="in" filter="fade">
                                      <p:cBhvr>
                                        <p:cTn id="529" dur="500"/>
                                        <p:tgtEl>
                                          <p:spTgt spid="75"/>
                                        </p:tgtEl>
                                      </p:cBhvr>
                                    </p:animEffect>
                                  </p:childTnLst>
                                </p:cTn>
                              </p:par>
                              <p:par>
                                <p:cTn id="530" presetID="53" presetClass="entr" presetSubtype="16" fill="hold" grpId="0" nodeType="withEffect">
                                  <p:stCondLst>
                                    <p:cond delay="0"/>
                                  </p:stCondLst>
                                  <p:childTnLst>
                                    <p:set>
                                      <p:cBhvr>
                                        <p:cTn id="531" dur="1" fill="hold">
                                          <p:stCondLst>
                                            <p:cond delay="0"/>
                                          </p:stCondLst>
                                        </p:cTn>
                                        <p:tgtEl>
                                          <p:spTgt spid="76"/>
                                        </p:tgtEl>
                                        <p:attrNameLst>
                                          <p:attrName>style.visibility</p:attrName>
                                        </p:attrNameLst>
                                      </p:cBhvr>
                                      <p:to>
                                        <p:strVal val="visible"/>
                                      </p:to>
                                    </p:set>
                                    <p:anim calcmode="lin" valueType="num">
                                      <p:cBhvr>
                                        <p:cTn id="532" dur="500" fill="hold"/>
                                        <p:tgtEl>
                                          <p:spTgt spid="76"/>
                                        </p:tgtEl>
                                        <p:attrNameLst>
                                          <p:attrName>ppt_w</p:attrName>
                                        </p:attrNameLst>
                                      </p:cBhvr>
                                      <p:tavLst>
                                        <p:tav tm="0">
                                          <p:val>
                                            <p:fltVal val="0"/>
                                          </p:val>
                                        </p:tav>
                                        <p:tav tm="100000">
                                          <p:val>
                                            <p:strVal val="#ppt_w"/>
                                          </p:val>
                                        </p:tav>
                                      </p:tavLst>
                                    </p:anim>
                                    <p:anim calcmode="lin" valueType="num">
                                      <p:cBhvr>
                                        <p:cTn id="533" dur="500" fill="hold"/>
                                        <p:tgtEl>
                                          <p:spTgt spid="76"/>
                                        </p:tgtEl>
                                        <p:attrNameLst>
                                          <p:attrName>ppt_h</p:attrName>
                                        </p:attrNameLst>
                                      </p:cBhvr>
                                      <p:tavLst>
                                        <p:tav tm="0">
                                          <p:val>
                                            <p:fltVal val="0"/>
                                          </p:val>
                                        </p:tav>
                                        <p:tav tm="100000">
                                          <p:val>
                                            <p:strVal val="#ppt_h"/>
                                          </p:val>
                                        </p:tav>
                                      </p:tavLst>
                                    </p:anim>
                                    <p:animEffect transition="in" filter="fade">
                                      <p:cBhvr>
                                        <p:cTn id="53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animBg="1"/>
      <p:bldP spid="49" grpId="0" animBg="1"/>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animBg="1"/>
      <p:bldP spid="14336" grpId="0"/>
      <p:bldP spid="14337" grpId="0"/>
      <p:bldP spid="14339" grpId="0"/>
      <p:bldP spid="14342" grpId="0"/>
      <p:bldP spid="14344" grpId="0"/>
      <p:bldP spid="14345" grpId="0"/>
      <p:bldP spid="14346" grpId="0"/>
      <p:bldP spid="14373" grpId="0" animBg="1"/>
      <p:bldP spid="14376" grpId="0" animBg="1"/>
      <p:bldP spid="14378" grpId="0" animBg="1"/>
      <p:bldP spid="14379" grpId="0" animBg="1"/>
      <p:bldP spid="14380" grpId="0" animBg="1"/>
      <p:bldP spid="14381" grpId="0" animBg="1"/>
      <p:bldP spid="14383" grpId="0" animBg="1"/>
      <p:bldP spid="14385" grpId="0"/>
      <p:bldP spid="14387" grpId="0"/>
      <p:bldP spid="14388" grpId="0"/>
      <p:bldP spid="14391" grpId="0" animBg="1"/>
      <p:bldP spid="14392" grpId="0" animBg="1"/>
      <p:bldP spid="14395" grpId="0"/>
      <p:bldP spid="14399" grpId="0" animBg="1"/>
      <p:bldP spid="64" grpId="0"/>
      <p:bldP spid="65" grpId="0"/>
      <p:bldP spid="72" grpId="0"/>
      <p:bldP spid="73" grpId="0"/>
      <p:bldP spid="74" grpId="0"/>
      <p:bldP spid="75" grpId="0" animBg="1"/>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E34B-B48C-40B0-BB84-AD1C65010D5A}"/>
              </a:ext>
            </a:extLst>
          </p:cNvPr>
          <p:cNvSpPr>
            <a:spLocks noGrp="1"/>
          </p:cNvSpPr>
          <p:nvPr>
            <p:ph type="sldNum" sz="quarter" idx="12"/>
          </p:nvPr>
        </p:nvSpPr>
        <p:spPr>
          <a:xfrm>
            <a:off x="8610600" y="6356350"/>
            <a:ext cx="2743200" cy="365125"/>
          </a:xfrm>
        </p:spPr>
        <p:txBody>
          <a:bodyPr/>
          <a:lstStyle/>
          <a:p>
            <a:fld id="{1E1B8BD3-EEEF-4896-BEE3-06C250004F3C}" type="slidenum">
              <a:rPr lang="en-US" smtClean="0"/>
              <a:pPr/>
              <a:t>23</a:t>
            </a:fld>
            <a:endParaRPr lang="en-US" dirty="0"/>
          </a:p>
        </p:txBody>
      </p:sp>
      <p:sp>
        <p:nvSpPr>
          <p:cNvPr id="36" name="TextBox 35">
            <a:extLst>
              <a:ext uri="{FF2B5EF4-FFF2-40B4-BE49-F238E27FC236}">
                <a16:creationId xmlns:a16="http://schemas.microsoft.com/office/drawing/2014/main" id="{FC2ACD40-4B78-4117-B2A7-BF89C12BF72B}"/>
              </a:ext>
            </a:extLst>
          </p:cNvPr>
          <p:cNvSpPr txBox="1"/>
          <p:nvPr/>
        </p:nvSpPr>
        <p:spPr>
          <a:xfrm>
            <a:off x="765110" y="727787"/>
            <a:ext cx="4068147" cy="5324535"/>
          </a:xfrm>
          <a:prstGeom prst="rect">
            <a:avLst/>
          </a:prstGeom>
          <a:noFill/>
        </p:spPr>
        <p:txBody>
          <a:bodyPr wrap="square" rtlCol="0">
            <a:spAutoFit/>
          </a:bodyPr>
          <a:lstStyle/>
          <a:p>
            <a:r>
              <a:rPr lang="en-US" sz="1400" dirty="0">
                <a:latin typeface="Arial Narrow" panose="020B0606020202030204" pitchFamily="34" charset="0"/>
              </a:rPr>
              <a:t>And this brings about another point for our first line, this overturning, and you see what is rising up, from </a:t>
            </a:r>
            <a:r>
              <a:rPr lang="en-US" sz="1400" dirty="0" err="1">
                <a:latin typeface="Arial Narrow" panose="020B0606020202030204" pitchFamily="34" charset="0"/>
              </a:rPr>
              <a:t>Panium</a:t>
            </a:r>
            <a:r>
              <a:rPr lang="en-US" sz="1400" dirty="0">
                <a:latin typeface="Arial Narrow" panose="020B0606020202030204" pitchFamily="34" charset="0"/>
              </a:rPr>
              <a:t> to S/L. The 6</a:t>
            </a:r>
            <a:r>
              <a:rPr lang="en-US" sz="1400" baseline="30000" dirty="0">
                <a:latin typeface="Arial Narrow" panose="020B0606020202030204" pitchFamily="34" charset="0"/>
              </a:rPr>
              <a:t>th</a:t>
            </a:r>
            <a:r>
              <a:rPr lang="en-US" sz="1400" dirty="0">
                <a:latin typeface="Arial Narrow" panose="020B0606020202030204" pitchFamily="34" charset="0"/>
              </a:rPr>
              <a:t>head, the US falls as the 7</a:t>
            </a:r>
            <a:r>
              <a:rPr lang="en-US" sz="1400" baseline="30000" dirty="0">
                <a:latin typeface="Arial Narrow" panose="020B0606020202030204" pitchFamily="34" charset="0"/>
              </a:rPr>
              <a:t>th</a:t>
            </a:r>
            <a:r>
              <a:rPr lang="en-US" sz="1400" dirty="0">
                <a:latin typeface="Arial Narrow" panose="020B0606020202030204" pitchFamily="34" charset="0"/>
              </a:rPr>
              <a:t>head of the UN rises. But what does this 7</a:t>
            </a:r>
            <a:r>
              <a:rPr lang="en-US" sz="1400" baseline="30000" dirty="0">
                <a:latin typeface="Arial Narrow" panose="020B0606020202030204" pitchFamily="34" charset="0"/>
              </a:rPr>
              <a:t>th</a:t>
            </a:r>
            <a:r>
              <a:rPr lang="en-US" sz="1400" dirty="0">
                <a:latin typeface="Arial Narrow" panose="020B0606020202030204" pitchFamily="34" charset="0"/>
              </a:rPr>
              <a:t>head look like?  When it's the 6</a:t>
            </a:r>
            <a:r>
              <a:rPr lang="en-US" sz="1400" baseline="30000" dirty="0">
                <a:latin typeface="Arial Narrow" panose="020B0606020202030204" pitchFamily="34" charset="0"/>
              </a:rPr>
              <a:t>th</a:t>
            </a:r>
            <a:r>
              <a:rPr lang="en-US" sz="1400" dirty="0">
                <a:latin typeface="Arial Narrow" panose="020B0606020202030204" pitchFamily="34" charset="0"/>
              </a:rPr>
              <a:t>head, the USA, that enforces the S/L. So what does the 7</a:t>
            </a:r>
            <a:r>
              <a:rPr lang="en-US" sz="1400" baseline="30000" dirty="0">
                <a:latin typeface="Arial Narrow" panose="020B0606020202030204" pitchFamily="34" charset="0"/>
              </a:rPr>
              <a:t>th</a:t>
            </a:r>
            <a:r>
              <a:rPr lang="en-US" sz="1400" dirty="0">
                <a:latin typeface="Arial Narrow" panose="020B0606020202030204" pitchFamily="34" charset="0"/>
              </a:rPr>
              <a:t>look like? Because the US, has more power after S/L than it had before. What we are marking is a change, a transition or a different period or cycle in the USA.  It rose up with certain institution, they have fallen by S/L..  But they are not necessarily gone, they changed in form. The USA is going down, the UN is coming up. The 6</a:t>
            </a:r>
            <a:r>
              <a:rPr lang="en-US" sz="1400" baseline="30000" dirty="0">
                <a:latin typeface="Arial Narrow" panose="020B0606020202030204" pitchFamily="34" charset="0"/>
              </a:rPr>
              <a:t>th</a:t>
            </a:r>
            <a:r>
              <a:rPr lang="en-US" sz="1400" dirty="0">
                <a:latin typeface="Arial Narrow" panose="020B0606020202030204" pitchFamily="34" charset="0"/>
              </a:rPr>
              <a:t>head is the USA, in what condition? It’s a Republic horn, but still a dominant force in the UN. We come to the 7</a:t>
            </a:r>
            <a:r>
              <a:rPr lang="en-US" sz="1400" baseline="30000" dirty="0">
                <a:latin typeface="Arial Narrow" panose="020B0606020202030204" pitchFamily="34" charset="0"/>
              </a:rPr>
              <a:t>th</a:t>
            </a:r>
            <a:r>
              <a:rPr lang="en-US" sz="1400" dirty="0">
                <a:latin typeface="Arial Narrow" panose="020B0606020202030204" pitchFamily="34" charset="0"/>
              </a:rPr>
              <a:t>head, how is it different from the 6th? The 6</a:t>
            </a:r>
            <a:r>
              <a:rPr lang="en-US" sz="1400" baseline="30000" dirty="0">
                <a:latin typeface="Arial Narrow" panose="020B0606020202030204" pitchFamily="34" charset="0"/>
              </a:rPr>
              <a:t>th</a:t>
            </a:r>
            <a:r>
              <a:rPr lang="en-US" sz="1400" dirty="0">
                <a:latin typeface="Arial Narrow" panose="020B0606020202030204" pitchFamily="34" charset="0"/>
              </a:rPr>
              <a:t>is USA, over the UN. The 7</a:t>
            </a:r>
            <a:r>
              <a:rPr lang="en-US" sz="1400" baseline="30000" dirty="0">
                <a:latin typeface="Arial Narrow" panose="020B0606020202030204" pitchFamily="34" charset="0"/>
              </a:rPr>
              <a:t>th</a:t>
            </a:r>
            <a:r>
              <a:rPr lang="en-US" sz="1400" dirty="0">
                <a:latin typeface="Arial Narrow" panose="020B0606020202030204" pitchFamily="34" charset="0"/>
              </a:rPr>
              <a:t>is the UN, and the USA is still the dominant force. And what we’re suggesting is that the institutions have ended at the S/L, because it's no longer the beast that rose up in in 1798. Now instead of Republicanism, you have a dictatorship, so when the USA tells one group to pass the S/L, it does what it’s told, the USA is now a dictatorship. So what we are marking in this history is a change of leadership, it looks different.  Before and after S/L there’s a change in the leadership.</a:t>
            </a:r>
          </a:p>
          <a:p>
            <a:r>
              <a:rPr lang="en-US" dirty="0"/>
              <a:t> </a:t>
            </a:r>
          </a:p>
        </p:txBody>
      </p:sp>
      <p:sp>
        <p:nvSpPr>
          <p:cNvPr id="70" name="Text Box 3">
            <a:extLst>
              <a:ext uri="{FF2B5EF4-FFF2-40B4-BE49-F238E27FC236}">
                <a16:creationId xmlns:a16="http://schemas.microsoft.com/office/drawing/2014/main" id="{2BF85506-A6E9-41C7-8092-D11B28E2174E}"/>
              </a:ext>
            </a:extLst>
          </p:cNvPr>
          <p:cNvSpPr txBox="1">
            <a:spLocks noChangeArrowheads="1"/>
          </p:cNvSpPr>
          <p:nvPr/>
        </p:nvSpPr>
        <p:spPr bwMode="auto">
          <a:xfrm>
            <a:off x="4950620" y="869168"/>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 name="AutoShape 4">
            <a:extLst>
              <a:ext uri="{FF2B5EF4-FFF2-40B4-BE49-F238E27FC236}">
                <a16:creationId xmlns:a16="http://schemas.microsoft.com/office/drawing/2014/main" id="{F4304C00-E268-44BA-AB81-94DB82992849}"/>
              </a:ext>
            </a:extLst>
          </p:cNvPr>
          <p:cNvCxnSpPr>
            <a:cxnSpLocks noChangeShapeType="1"/>
          </p:cNvCxnSpPr>
          <p:nvPr/>
        </p:nvCxnSpPr>
        <p:spPr bwMode="auto">
          <a:xfrm>
            <a:off x="6292058" y="2372531"/>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 name="AutoShape 5">
            <a:extLst>
              <a:ext uri="{FF2B5EF4-FFF2-40B4-BE49-F238E27FC236}">
                <a16:creationId xmlns:a16="http://schemas.microsoft.com/office/drawing/2014/main" id="{EBDAFC65-9517-478C-B556-49BD40990988}"/>
              </a:ext>
            </a:extLst>
          </p:cNvPr>
          <p:cNvCxnSpPr>
            <a:cxnSpLocks noChangeShapeType="1"/>
          </p:cNvCxnSpPr>
          <p:nvPr/>
        </p:nvCxnSpPr>
        <p:spPr bwMode="auto">
          <a:xfrm>
            <a:off x="6368258" y="194390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3" name="Text Box 6">
            <a:extLst>
              <a:ext uri="{FF2B5EF4-FFF2-40B4-BE49-F238E27FC236}">
                <a16:creationId xmlns:a16="http://schemas.microsoft.com/office/drawing/2014/main" id="{1DAA3834-3547-470D-A3D0-C120DCBB9A42}"/>
              </a:ext>
            </a:extLst>
          </p:cNvPr>
          <p:cNvSpPr txBox="1">
            <a:spLocks noChangeArrowheads="1"/>
          </p:cNvSpPr>
          <p:nvPr/>
        </p:nvSpPr>
        <p:spPr bwMode="auto">
          <a:xfrm>
            <a:off x="5003008" y="935843"/>
            <a:ext cx="106838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4" name="AutoShape 7">
            <a:extLst>
              <a:ext uri="{FF2B5EF4-FFF2-40B4-BE49-F238E27FC236}">
                <a16:creationId xmlns:a16="http://schemas.microsoft.com/office/drawing/2014/main" id="{8E47866D-8C52-4711-935C-031EB096AFC1}"/>
              </a:ext>
            </a:extLst>
          </p:cNvPr>
          <p:cNvCxnSpPr>
            <a:cxnSpLocks noChangeShapeType="1"/>
          </p:cNvCxnSpPr>
          <p:nvPr/>
        </p:nvCxnSpPr>
        <p:spPr bwMode="auto">
          <a:xfrm>
            <a:off x="6207920" y="192485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5" name="Text Box 8">
            <a:extLst>
              <a:ext uri="{FF2B5EF4-FFF2-40B4-BE49-F238E27FC236}">
                <a16:creationId xmlns:a16="http://schemas.microsoft.com/office/drawing/2014/main" id="{AC78A591-CF5E-476F-B9D9-FC977840BC06}"/>
              </a:ext>
            </a:extLst>
          </p:cNvPr>
          <p:cNvSpPr txBox="1">
            <a:spLocks noChangeArrowheads="1"/>
          </p:cNvSpPr>
          <p:nvPr/>
        </p:nvSpPr>
        <p:spPr bwMode="auto">
          <a:xfrm>
            <a:off x="6071395" y="144860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9">
            <a:extLst>
              <a:ext uri="{FF2B5EF4-FFF2-40B4-BE49-F238E27FC236}">
                <a16:creationId xmlns:a16="http://schemas.microsoft.com/office/drawing/2014/main" id="{480702E2-D715-480E-B80A-63D00C64299A}"/>
              </a:ext>
            </a:extLst>
          </p:cNvPr>
          <p:cNvSpPr txBox="1">
            <a:spLocks noChangeArrowheads="1"/>
          </p:cNvSpPr>
          <p:nvPr/>
        </p:nvSpPr>
        <p:spPr bwMode="auto">
          <a:xfrm>
            <a:off x="6085683" y="878693"/>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10">
            <a:extLst>
              <a:ext uri="{FF2B5EF4-FFF2-40B4-BE49-F238E27FC236}">
                <a16:creationId xmlns:a16="http://schemas.microsoft.com/office/drawing/2014/main" id="{43BF1E9D-8792-46F9-9520-EF279931EC94}"/>
              </a:ext>
            </a:extLst>
          </p:cNvPr>
          <p:cNvSpPr txBox="1">
            <a:spLocks noChangeArrowheads="1"/>
          </p:cNvSpPr>
          <p:nvPr/>
        </p:nvSpPr>
        <p:spPr bwMode="auto">
          <a:xfrm>
            <a:off x="5690395" y="2420156"/>
            <a:ext cx="11509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8" name="AutoShape 11">
            <a:extLst>
              <a:ext uri="{FF2B5EF4-FFF2-40B4-BE49-F238E27FC236}">
                <a16:creationId xmlns:a16="http://schemas.microsoft.com/office/drawing/2014/main" id="{ED5EEAB4-0BED-4465-9662-4D789375B6DC}"/>
              </a:ext>
            </a:extLst>
          </p:cNvPr>
          <p:cNvCxnSpPr>
            <a:cxnSpLocks noChangeShapeType="1"/>
          </p:cNvCxnSpPr>
          <p:nvPr/>
        </p:nvCxnSpPr>
        <p:spPr bwMode="auto">
          <a:xfrm>
            <a:off x="7503320" y="195660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9" name="AutoShape 12">
            <a:extLst>
              <a:ext uri="{FF2B5EF4-FFF2-40B4-BE49-F238E27FC236}">
                <a16:creationId xmlns:a16="http://schemas.microsoft.com/office/drawing/2014/main" id="{A3F82C49-4946-4F20-A675-D126446D3DDC}"/>
              </a:ext>
            </a:extLst>
          </p:cNvPr>
          <p:cNvCxnSpPr>
            <a:cxnSpLocks noChangeShapeType="1"/>
          </p:cNvCxnSpPr>
          <p:nvPr/>
        </p:nvCxnSpPr>
        <p:spPr bwMode="auto">
          <a:xfrm>
            <a:off x="7344570" y="193914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0" name="Text Box 13">
            <a:extLst>
              <a:ext uri="{FF2B5EF4-FFF2-40B4-BE49-F238E27FC236}">
                <a16:creationId xmlns:a16="http://schemas.microsoft.com/office/drawing/2014/main" id="{8320CB59-F39C-4F8C-8822-B14EFD576F6E}"/>
              </a:ext>
            </a:extLst>
          </p:cNvPr>
          <p:cNvSpPr txBox="1">
            <a:spLocks noChangeArrowheads="1"/>
          </p:cNvSpPr>
          <p:nvPr/>
        </p:nvSpPr>
        <p:spPr bwMode="auto">
          <a:xfrm>
            <a:off x="7206458" y="1461306"/>
            <a:ext cx="63341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1" name="AutoShape 14">
            <a:extLst>
              <a:ext uri="{FF2B5EF4-FFF2-40B4-BE49-F238E27FC236}">
                <a16:creationId xmlns:a16="http://schemas.microsoft.com/office/drawing/2014/main" id="{349FD5ED-C72E-4AC6-A0F6-52AE53B9071E}"/>
              </a:ext>
            </a:extLst>
          </p:cNvPr>
          <p:cNvCxnSpPr>
            <a:cxnSpLocks noChangeShapeType="1"/>
          </p:cNvCxnSpPr>
          <p:nvPr/>
        </p:nvCxnSpPr>
        <p:spPr bwMode="auto">
          <a:xfrm flipH="1">
            <a:off x="7608095" y="20089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 name="AutoShape 15">
            <a:extLst>
              <a:ext uri="{FF2B5EF4-FFF2-40B4-BE49-F238E27FC236}">
                <a16:creationId xmlns:a16="http://schemas.microsoft.com/office/drawing/2014/main" id="{23FC53F2-2940-41F2-A9DC-8E744E60A846}"/>
              </a:ext>
            </a:extLst>
          </p:cNvPr>
          <p:cNvCxnSpPr>
            <a:cxnSpLocks noChangeShapeType="1"/>
          </p:cNvCxnSpPr>
          <p:nvPr/>
        </p:nvCxnSpPr>
        <p:spPr bwMode="auto">
          <a:xfrm flipH="1">
            <a:off x="7558883" y="197248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3" name="AutoShape 16">
            <a:extLst>
              <a:ext uri="{FF2B5EF4-FFF2-40B4-BE49-F238E27FC236}">
                <a16:creationId xmlns:a16="http://schemas.microsoft.com/office/drawing/2014/main" id="{A74C44D4-9C9C-4AE0-8B91-99ADD45385B1}"/>
              </a:ext>
            </a:extLst>
          </p:cNvPr>
          <p:cNvCxnSpPr>
            <a:cxnSpLocks noChangeShapeType="1"/>
          </p:cNvCxnSpPr>
          <p:nvPr/>
        </p:nvCxnSpPr>
        <p:spPr bwMode="auto">
          <a:xfrm flipH="1">
            <a:off x="7843045" y="209154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4" name="AutoShape 17">
            <a:extLst>
              <a:ext uri="{FF2B5EF4-FFF2-40B4-BE49-F238E27FC236}">
                <a16:creationId xmlns:a16="http://schemas.microsoft.com/office/drawing/2014/main" id="{CE07189D-BBF1-4C22-B06C-38178B99AEAA}"/>
              </a:ext>
            </a:extLst>
          </p:cNvPr>
          <p:cNvCxnSpPr>
            <a:cxnSpLocks noChangeShapeType="1"/>
          </p:cNvCxnSpPr>
          <p:nvPr/>
        </p:nvCxnSpPr>
        <p:spPr bwMode="auto">
          <a:xfrm flipH="1">
            <a:off x="7579520" y="22375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5" name="AutoShape 18">
            <a:extLst>
              <a:ext uri="{FF2B5EF4-FFF2-40B4-BE49-F238E27FC236}">
                <a16:creationId xmlns:a16="http://schemas.microsoft.com/office/drawing/2014/main" id="{4339E2EB-A29D-475E-8B9A-47234459CCBA}"/>
              </a:ext>
            </a:extLst>
          </p:cNvPr>
          <p:cNvCxnSpPr>
            <a:cxnSpLocks noChangeShapeType="1"/>
          </p:cNvCxnSpPr>
          <p:nvPr/>
        </p:nvCxnSpPr>
        <p:spPr bwMode="auto">
          <a:xfrm flipH="1">
            <a:off x="7569995" y="21232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6" name="AutoShape 19">
            <a:extLst>
              <a:ext uri="{FF2B5EF4-FFF2-40B4-BE49-F238E27FC236}">
                <a16:creationId xmlns:a16="http://schemas.microsoft.com/office/drawing/2014/main" id="{4E4DC7CE-E20E-4302-8DFC-C66AC8A9826C}"/>
              </a:ext>
            </a:extLst>
          </p:cNvPr>
          <p:cNvCxnSpPr>
            <a:cxnSpLocks noChangeShapeType="1"/>
          </p:cNvCxnSpPr>
          <p:nvPr/>
        </p:nvCxnSpPr>
        <p:spPr bwMode="auto">
          <a:xfrm flipH="1">
            <a:off x="7843045" y="190104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7" name="AutoShape 20">
            <a:extLst>
              <a:ext uri="{FF2B5EF4-FFF2-40B4-BE49-F238E27FC236}">
                <a16:creationId xmlns:a16="http://schemas.microsoft.com/office/drawing/2014/main" id="{EFEDEC4E-EBAE-4CBA-A6DD-E8AB4E610820}"/>
              </a:ext>
            </a:extLst>
          </p:cNvPr>
          <p:cNvCxnSpPr>
            <a:cxnSpLocks noChangeShapeType="1"/>
          </p:cNvCxnSpPr>
          <p:nvPr/>
        </p:nvCxnSpPr>
        <p:spPr bwMode="auto">
          <a:xfrm flipH="1">
            <a:off x="7782720" y="218996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8" name="AutoShape 21">
            <a:extLst>
              <a:ext uri="{FF2B5EF4-FFF2-40B4-BE49-F238E27FC236}">
                <a16:creationId xmlns:a16="http://schemas.microsoft.com/office/drawing/2014/main" id="{0F3AA770-F963-4B90-B84A-A08C1C5D4FF3}"/>
              </a:ext>
            </a:extLst>
          </p:cNvPr>
          <p:cNvCxnSpPr>
            <a:cxnSpLocks noChangeShapeType="1"/>
          </p:cNvCxnSpPr>
          <p:nvPr/>
        </p:nvCxnSpPr>
        <p:spPr bwMode="auto">
          <a:xfrm flipH="1">
            <a:off x="7754145" y="211535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9" name="AutoShape 22">
            <a:extLst>
              <a:ext uri="{FF2B5EF4-FFF2-40B4-BE49-F238E27FC236}">
                <a16:creationId xmlns:a16="http://schemas.microsoft.com/office/drawing/2014/main" id="{0BB15CF8-C4A5-4604-9205-D7B97DEF6F5B}"/>
              </a:ext>
            </a:extLst>
          </p:cNvPr>
          <p:cNvCxnSpPr>
            <a:cxnSpLocks noChangeShapeType="1"/>
          </p:cNvCxnSpPr>
          <p:nvPr/>
        </p:nvCxnSpPr>
        <p:spPr bwMode="auto">
          <a:xfrm flipH="1">
            <a:off x="7725570" y="199946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0" name="AutoShape 23">
            <a:extLst>
              <a:ext uri="{FF2B5EF4-FFF2-40B4-BE49-F238E27FC236}">
                <a16:creationId xmlns:a16="http://schemas.microsoft.com/office/drawing/2014/main" id="{FF75F148-3BD4-4187-BB8A-5F4C89883BEA}"/>
              </a:ext>
            </a:extLst>
          </p:cNvPr>
          <p:cNvCxnSpPr>
            <a:cxnSpLocks noChangeShapeType="1"/>
          </p:cNvCxnSpPr>
          <p:nvPr/>
        </p:nvCxnSpPr>
        <p:spPr bwMode="auto">
          <a:xfrm flipH="1">
            <a:off x="7677945" y="218996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1" name="Text Box 24">
            <a:extLst>
              <a:ext uri="{FF2B5EF4-FFF2-40B4-BE49-F238E27FC236}">
                <a16:creationId xmlns:a16="http://schemas.microsoft.com/office/drawing/2014/main" id="{35E17EF5-7636-44EA-AACD-023866E0B3A3}"/>
              </a:ext>
            </a:extLst>
          </p:cNvPr>
          <p:cNvSpPr txBox="1">
            <a:spLocks noChangeArrowheads="1"/>
          </p:cNvSpPr>
          <p:nvPr/>
        </p:nvSpPr>
        <p:spPr bwMode="auto">
          <a:xfrm>
            <a:off x="6334920" y="2123293"/>
            <a:ext cx="300038"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25">
            <a:extLst>
              <a:ext uri="{FF2B5EF4-FFF2-40B4-BE49-F238E27FC236}">
                <a16:creationId xmlns:a16="http://schemas.microsoft.com/office/drawing/2014/main" id="{19479D67-76C9-4D25-8F06-993E9F54BE5E}"/>
              </a:ext>
            </a:extLst>
          </p:cNvPr>
          <p:cNvSpPr txBox="1">
            <a:spLocks noChangeArrowheads="1"/>
          </p:cNvSpPr>
          <p:nvPr/>
        </p:nvSpPr>
        <p:spPr bwMode="auto">
          <a:xfrm>
            <a:off x="7477920" y="2342368"/>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3" name="AutoShape 26">
            <a:extLst>
              <a:ext uri="{FF2B5EF4-FFF2-40B4-BE49-F238E27FC236}">
                <a16:creationId xmlns:a16="http://schemas.microsoft.com/office/drawing/2014/main" id="{E185DF83-2E90-4CEE-9D20-67E2E581D4E8}"/>
              </a:ext>
            </a:extLst>
          </p:cNvPr>
          <p:cNvCxnSpPr>
            <a:cxnSpLocks noChangeShapeType="1"/>
          </p:cNvCxnSpPr>
          <p:nvPr/>
        </p:nvCxnSpPr>
        <p:spPr bwMode="auto">
          <a:xfrm>
            <a:off x="8666958" y="194390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4" name="AutoShape 27">
            <a:extLst>
              <a:ext uri="{FF2B5EF4-FFF2-40B4-BE49-F238E27FC236}">
                <a16:creationId xmlns:a16="http://schemas.microsoft.com/office/drawing/2014/main" id="{2F3861EA-1C32-4FC6-9648-58C26A78B77D}"/>
              </a:ext>
            </a:extLst>
          </p:cNvPr>
          <p:cNvCxnSpPr>
            <a:cxnSpLocks noChangeShapeType="1"/>
          </p:cNvCxnSpPr>
          <p:nvPr/>
        </p:nvCxnSpPr>
        <p:spPr bwMode="auto">
          <a:xfrm>
            <a:off x="8508208" y="192485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5" name="Text Box 28">
            <a:extLst>
              <a:ext uri="{FF2B5EF4-FFF2-40B4-BE49-F238E27FC236}">
                <a16:creationId xmlns:a16="http://schemas.microsoft.com/office/drawing/2014/main" id="{41D80679-36D8-4EB9-81DB-4691E97A2FBA}"/>
              </a:ext>
            </a:extLst>
          </p:cNvPr>
          <p:cNvSpPr txBox="1">
            <a:spLocks noChangeArrowheads="1"/>
          </p:cNvSpPr>
          <p:nvPr/>
        </p:nvSpPr>
        <p:spPr bwMode="auto">
          <a:xfrm>
            <a:off x="8370095" y="1256518"/>
            <a:ext cx="633413"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29">
            <a:extLst>
              <a:ext uri="{FF2B5EF4-FFF2-40B4-BE49-F238E27FC236}">
                <a16:creationId xmlns:a16="http://schemas.microsoft.com/office/drawing/2014/main" id="{8D5E0BBA-FDD2-4BC1-B74E-13B4DA1EF426}"/>
              </a:ext>
            </a:extLst>
          </p:cNvPr>
          <p:cNvSpPr txBox="1">
            <a:spLocks noChangeArrowheads="1"/>
          </p:cNvSpPr>
          <p:nvPr/>
        </p:nvSpPr>
        <p:spPr bwMode="auto">
          <a:xfrm>
            <a:off x="8597108" y="2409043"/>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7" name="AutoShape 30">
            <a:extLst>
              <a:ext uri="{FF2B5EF4-FFF2-40B4-BE49-F238E27FC236}">
                <a16:creationId xmlns:a16="http://schemas.microsoft.com/office/drawing/2014/main" id="{46F417E8-DF2C-4FC3-A9E8-3BEE1AD189C7}"/>
              </a:ext>
            </a:extLst>
          </p:cNvPr>
          <p:cNvCxnSpPr>
            <a:cxnSpLocks noChangeShapeType="1"/>
          </p:cNvCxnSpPr>
          <p:nvPr/>
        </p:nvCxnSpPr>
        <p:spPr bwMode="auto">
          <a:xfrm>
            <a:off x="10794208" y="196295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8" name="AutoShape 31">
            <a:extLst>
              <a:ext uri="{FF2B5EF4-FFF2-40B4-BE49-F238E27FC236}">
                <a16:creationId xmlns:a16="http://schemas.microsoft.com/office/drawing/2014/main" id="{BB0044D1-8FA4-42DC-85FC-6123CE8E8F81}"/>
              </a:ext>
            </a:extLst>
          </p:cNvPr>
          <p:cNvCxnSpPr>
            <a:cxnSpLocks noChangeShapeType="1"/>
          </p:cNvCxnSpPr>
          <p:nvPr/>
        </p:nvCxnSpPr>
        <p:spPr bwMode="auto">
          <a:xfrm>
            <a:off x="10635458" y="194390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9" name="Text Box 32">
            <a:extLst>
              <a:ext uri="{FF2B5EF4-FFF2-40B4-BE49-F238E27FC236}">
                <a16:creationId xmlns:a16="http://schemas.microsoft.com/office/drawing/2014/main" id="{96C05BBD-CA38-4C7F-BE47-3C612ABBC45B}"/>
              </a:ext>
            </a:extLst>
          </p:cNvPr>
          <p:cNvSpPr txBox="1">
            <a:spLocks noChangeArrowheads="1"/>
          </p:cNvSpPr>
          <p:nvPr/>
        </p:nvSpPr>
        <p:spPr bwMode="auto">
          <a:xfrm>
            <a:off x="10497345" y="1313668"/>
            <a:ext cx="633413"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33">
            <a:extLst>
              <a:ext uri="{FF2B5EF4-FFF2-40B4-BE49-F238E27FC236}">
                <a16:creationId xmlns:a16="http://schemas.microsoft.com/office/drawing/2014/main" id="{C32AB8B8-3B50-488B-A78D-CBBE47836AC2}"/>
              </a:ext>
            </a:extLst>
          </p:cNvPr>
          <p:cNvSpPr txBox="1">
            <a:spLocks noChangeArrowheads="1"/>
          </p:cNvSpPr>
          <p:nvPr/>
        </p:nvSpPr>
        <p:spPr bwMode="auto">
          <a:xfrm>
            <a:off x="8743158" y="1970893"/>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34">
            <a:extLst>
              <a:ext uri="{FF2B5EF4-FFF2-40B4-BE49-F238E27FC236}">
                <a16:creationId xmlns:a16="http://schemas.microsoft.com/office/drawing/2014/main" id="{D4600534-B40B-421A-B184-1BF646DCEC6B}"/>
              </a:ext>
            </a:extLst>
          </p:cNvPr>
          <p:cNvSpPr txBox="1">
            <a:spLocks noChangeArrowheads="1"/>
          </p:cNvSpPr>
          <p:nvPr/>
        </p:nvSpPr>
        <p:spPr bwMode="auto">
          <a:xfrm>
            <a:off x="8371683" y="91361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35">
            <a:extLst>
              <a:ext uri="{FF2B5EF4-FFF2-40B4-BE49-F238E27FC236}">
                <a16:creationId xmlns:a16="http://schemas.microsoft.com/office/drawing/2014/main" id="{6C2C3F35-3C7D-42D8-A37D-774A929D7FED}"/>
              </a:ext>
            </a:extLst>
          </p:cNvPr>
          <p:cNvSpPr txBox="1">
            <a:spLocks noChangeArrowheads="1"/>
          </p:cNvSpPr>
          <p:nvPr/>
        </p:nvSpPr>
        <p:spPr bwMode="auto">
          <a:xfrm>
            <a:off x="9748045" y="1656568"/>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36">
            <a:extLst>
              <a:ext uri="{FF2B5EF4-FFF2-40B4-BE49-F238E27FC236}">
                <a16:creationId xmlns:a16="http://schemas.microsoft.com/office/drawing/2014/main" id="{F2EB0914-5151-4D8D-9229-C7381E1F2E64}"/>
              </a:ext>
            </a:extLst>
          </p:cNvPr>
          <p:cNvSpPr>
            <a:spLocks noChangeShapeType="1"/>
          </p:cNvSpPr>
          <p:nvPr/>
        </p:nvSpPr>
        <p:spPr bwMode="auto">
          <a:xfrm flipV="1">
            <a:off x="8979695" y="1834368"/>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37">
            <a:extLst>
              <a:ext uri="{FF2B5EF4-FFF2-40B4-BE49-F238E27FC236}">
                <a16:creationId xmlns:a16="http://schemas.microsoft.com/office/drawing/2014/main" id="{359DBFEB-4852-4FE7-BB89-D4EE8B907F40}"/>
              </a:ext>
            </a:extLst>
          </p:cNvPr>
          <p:cNvSpPr>
            <a:spLocks noChangeShapeType="1"/>
          </p:cNvSpPr>
          <p:nvPr/>
        </p:nvSpPr>
        <p:spPr bwMode="auto">
          <a:xfrm flipV="1">
            <a:off x="9224170" y="2094718"/>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5" name="AutoShape 38">
            <a:extLst>
              <a:ext uri="{FF2B5EF4-FFF2-40B4-BE49-F238E27FC236}">
                <a16:creationId xmlns:a16="http://schemas.microsoft.com/office/drawing/2014/main" id="{BA72B75B-3EC6-4FA5-A80E-D097BE425C86}"/>
              </a:ext>
            </a:extLst>
          </p:cNvPr>
          <p:cNvCxnSpPr>
            <a:cxnSpLocks noChangeShapeType="1"/>
          </p:cNvCxnSpPr>
          <p:nvPr/>
        </p:nvCxnSpPr>
        <p:spPr bwMode="auto">
          <a:xfrm>
            <a:off x="8762208" y="2437618"/>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 name="AutoShape 39">
            <a:extLst>
              <a:ext uri="{FF2B5EF4-FFF2-40B4-BE49-F238E27FC236}">
                <a16:creationId xmlns:a16="http://schemas.microsoft.com/office/drawing/2014/main" id="{D802E71F-18C3-4104-A7B2-9F05A4DF82D4}"/>
              </a:ext>
            </a:extLst>
          </p:cNvPr>
          <p:cNvCxnSpPr>
            <a:cxnSpLocks noChangeShapeType="1"/>
          </p:cNvCxnSpPr>
          <p:nvPr/>
        </p:nvCxnSpPr>
        <p:spPr bwMode="auto">
          <a:xfrm flipV="1">
            <a:off x="8771733" y="2456668"/>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 name="Text Box 40">
            <a:extLst>
              <a:ext uri="{FF2B5EF4-FFF2-40B4-BE49-F238E27FC236}">
                <a16:creationId xmlns:a16="http://schemas.microsoft.com/office/drawing/2014/main" id="{383BCB8C-3FD1-4F52-8C70-43B2B8365C6E}"/>
              </a:ext>
            </a:extLst>
          </p:cNvPr>
          <p:cNvSpPr txBox="1">
            <a:spLocks noChangeArrowheads="1"/>
          </p:cNvSpPr>
          <p:nvPr/>
        </p:nvSpPr>
        <p:spPr bwMode="auto">
          <a:xfrm>
            <a:off x="10371933" y="2466193"/>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 name="AutoShape 41">
            <a:extLst>
              <a:ext uri="{FF2B5EF4-FFF2-40B4-BE49-F238E27FC236}">
                <a16:creationId xmlns:a16="http://schemas.microsoft.com/office/drawing/2014/main" id="{88BF924B-B0CE-4585-B487-83999FB2CB5B}"/>
              </a:ext>
            </a:extLst>
          </p:cNvPr>
          <p:cNvCxnSpPr>
            <a:cxnSpLocks noChangeShapeType="1"/>
          </p:cNvCxnSpPr>
          <p:nvPr/>
        </p:nvCxnSpPr>
        <p:spPr bwMode="auto">
          <a:xfrm>
            <a:off x="10791033" y="2399518"/>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9" name="Text Box 42">
            <a:extLst>
              <a:ext uri="{FF2B5EF4-FFF2-40B4-BE49-F238E27FC236}">
                <a16:creationId xmlns:a16="http://schemas.microsoft.com/office/drawing/2014/main" id="{58C97868-C77E-4700-AAFF-8290A4A7DB55}"/>
              </a:ext>
            </a:extLst>
          </p:cNvPr>
          <p:cNvSpPr txBox="1">
            <a:spLocks noChangeArrowheads="1"/>
          </p:cNvSpPr>
          <p:nvPr/>
        </p:nvSpPr>
        <p:spPr bwMode="auto">
          <a:xfrm>
            <a:off x="10876758" y="2456668"/>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43">
            <a:extLst>
              <a:ext uri="{FF2B5EF4-FFF2-40B4-BE49-F238E27FC236}">
                <a16:creationId xmlns:a16="http://schemas.microsoft.com/office/drawing/2014/main" id="{5C172A47-A068-4EE0-810F-4C8A6981B4E0}"/>
              </a:ext>
            </a:extLst>
          </p:cNvPr>
          <p:cNvSpPr txBox="1">
            <a:spLocks noChangeArrowheads="1"/>
          </p:cNvSpPr>
          <p:nvPr/>
        </p:nvSpPr>
        <p:spPr bwMode="auto">
          <a:xfrm>
            <a:off x="7320758" y="2628118"/>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44">
            <a:extLst>
              <a:ext uri="{FF2B5EF4-FFF2-40B4-BE49-F238E27FC236}">
                <a16:creationId xmlns:a16="http://schemas.microsoft.com/office/drawing/2014/main" id="{7667B014-8799-497B-A478-4016FFBFB94E}"/>
              </a:ext>
            </a:extLst>
          </p:cNvPr>
          <p:cNvSpPr txBox="1">
            <a:spLocks noChangeArrowheads="1"/>
          </p:cNvSpPr>
          <p:nvPr/>
        </p:nvSpPr>
        <p:spPr bwMode="auto">
          <a:xfrm>
            <a:off x="11130758" y="1064431"/>
            <a:ext cx="6985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45">
            <a:extLst>
              <a:ext uri="{FF2B5EF4-FFF2-40B4-BE49-F238E27FC236}">
                <a16:creationId xmlns:a16="http://schemas.microsoft.com/office/drawing/2014/main" id="{4476A3C3-82F2-4CD8-8CAD-898A69D64FBA}"/>
              </a:ext>
            </a:extLst>
          </p:cNvPr>
          <p:cNvSpPr txBox="1">
            <a:spLocks noChangeArrowheads="1"/>
          </p:cNvSpPr>
          <p:nvPr/>
        </p:nvSpPr>
        <p:spPr bwMode="auto">
          <a:xfrm>
            <a:off x="11387933" y="2012168"/>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 name="AutoShape 46">
            <a:extLst>
              <a:ext uri="{FF2B5EF4-FFF2-40B4-BE49-F238E27FC236}">
                <a16:creationId xmlns:a16="http://schemas.microsoft.com/office/drawing/2014/main" id="{31DE67FF-B613-4847-9EF9-89719AEA3739}"/>
              </a:ext>
            </a:extLst>
          </p:cNvPr>
          <p:cNvCxnSpPr>
            <a:cxnSpLocks noChangeShapeType="1"/>
          </p:cNvCxnSpPr>
          <p:nvPr/>
        </p:nvCxnSpPr>
        <p:spPr bwMode="auto">
          <a:xfrm>
            <a:off x="7790658" y="2561443"/>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4" name="Text Box 47">
            <a:extLst>
              <a:ext uri="{FF2B5EF4-FFF2-40B4-BE49-F238E27FC236}">
                <a16:creationId xmlns:a16="http://schemas.microsoft.com/office/drawing/2014/main" id="{6BAC6CC9-167F-45F5-B6D6-A02F2DF87659}"/>
              </a:ext>
            </a:extLst>
          </p:cNvPr>
          <p:cNvSpPr txBox="1">
            <a:spLocks noChangeArrowheads="1"/>
          </p:cNvSpPr>
          <p:nvPr/>
        </p:nvSpPr>
        <p:spPr bwMode="auto">
          <a:xfrm>
            <a:off x="4947445" y="3256768"/>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5" name="AutoShape 48">
            <a:extLst>
              <a:ext uri="{FF2B5EF4-FFF2-40B4-BE49-F238E27FC236}">
                <a16:creationId xmlns:a16="http://schemas.microsoft.com/office/drawing/2014/main" id="{37ED3548-6E64-4050-94E8-65851B2CCA01}"/>
              </a:ext>
            </a:extLst>
          </p:cNvPr>
          <p:cNvCxnSpPr>
            <a:cxnSpLocks noChangeShapeType="1"/>
          </p:cNvCxnSpPr>
          <p:nvPr/>
        </p:nvCxnSpPr>
        <p:spPr bwMode="auto">
          <a:xfrm>
            <a:off x="6365083" y="410290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6" name="Text Box 49">
            <a:extLst>
              <a:ext uri="{FF2B5EF4-FFF2-40B4-BE49-F238E27FC236}">
                <a16:creationId xmlns:a16="http://schemas.microsoft.com/office/drawing/2014/main" id="{BA195162-48D6-4BCC-8ABC-C842250F973A}"/>
              </a:ext>
            </a:extLst>
          </p:cNvPr>
          <p:cNvSpPr txBox="1">
            <a:spLocks noChangeArrowheads="1"/>
          </p:cNvSpPr>
          <p:nvPr/>
        </p:nvSpPr>
        <p:spPr bwMode="auto">
          <a:xfrm>
            <a:off x="4952208" y="3286931"/>
            <a:ext cx="106838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7" name="AutoShape 50">
            <a:extLst>
              <a:ext uri="{FF2B5EF4-FFF2-40B4-BE49-F238E27FC236}">
                <a16:creationId xmlns:a16="http://schemas.microsoft.com/office/drawing/2014/main" id="{CF5BBD54-9297-4CF0-836E-CC6D644762A7}"/>
              </a:ext>
            </a:extLst>
          </p:cNvPr>
          <p:cNvCxnSpPr>
            <a:cxnSpLocks noChangeShapeType="1"/>
          </p:cNvCxnSpPr>
          <p:nvPr/>
        </p:nvCxnSpPr>
        <p:spPr bwMode="auto">
          <a:xfrm>
            <a:off x="6204745" y="408544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8" name="Text Box 51">
            <a:extLst>
              <a:ext uri="{FF2B5EF4-FFF2-40B4-BE49-F238E27FC236}">
                <a16:creationId xmlns:a16="http://schemas.microsoft.com/office/drawing/2014/main" id="{5CB2A517-837B-4893-8119-CE34C3F09966}"/>
              </a:ext>
            </a:extLst>
          </p:cNvPr>
          <p:cNvSpPr txBox="1">
            <a:spLocks noChangeArrowheads="1"/>
          </p:cNvSpPr>
          <p:nvPr/>
        </p:nvSpPr>
        <p:spPr bwMode="auto">
          <a:xfrm>
            <a:off x="6068220" y="3607606"/>
            <a:ext cx="6318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52">
            <a:extLst>
              <a:ext uri="{FF2B5EF4-FFF2-40B4-BE49-F238E27FC236}">
                <a16:creationId xmlns:a16="http://schemas.microsoft.com/office/drawing/2014/main" id="{48E2C1EF-2167-4372-B598-3368F75FEF35}"/>
              </a:ext>
            </a:extLst>
          </p:cNvPr>
          <p:cNvSpPr txBox="1">
            <a:spLocks noChangeArrowheads="1"/>
          </p:cNvSpPr>
          <p:nvPr/>
        </p:nvSpPr>
        <p:spPr bwMode="auto">
          <a:xfrm>
            <a:off x="5982495" y="4579156"/>
            <a:ext cx="855663"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0" name="AutoShape 53">
            <a:extLst>
              <a:ext uri="{FF2B5EF4-FFF2-40B4-BE49-F238E27FC236}">
                <a16:creationId xmlns:a16="http://schemas.microsoft.com/office/drawing/2014/main" id="{E1E57DE8-1664-4C2C-97D9-A75F9E29FDF6}"/>
              </a:ext>
            </a:extLst>
          </p:cNvPr>
          <p:cNvCxnSpPr>
            <a:cxnSpLocks noChangeShapeType="1"/>
          </p:cNvCxnSpPr>
          <p:nvPr/>
        </p:nvCxnSpPr>
        <p:spPr bwMode="auto">
          <a:xfrm>
            <a:off x="8705058" y="410766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1" name="AutoShape 54">
            <a:extLst>
              <a:ext uri="{FF2B5EF4-FFF2-40B4-BE49-F238E27FC236}">
                <a16:creationId xmlns:a16="http://schemas.microsoft.com/office/drawing/2014/main" id="{2A092EA7-F10A-401A-834A-1E340217A1CC}"/>
              </a:ext>
            </a:extLst>
          </p:cNvPr>
          <p:cNvCxnSpPr>
            <a:cxnSpLocks noChangeShapeType="1"/>
          </p:cNvCxnSpPr>
          <p:nvPr/>
        </p:nvCxnSpPr>
        <p:spPr bwMode="auto">
          <a:xfrm>
            <a:off x="8544720" y="409020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2" name="Text Box 55">
            <a:extLst>
              <a:ext uri="{FF2B5EF4-FFF2-40B4-BE49-F238E27FC236}">
                <a16:creationId xmlns:a16="http://schemas.microsoft.com/office/drawing/2014/main" id="{90745144-DB01-447E-AF09-37C02CDD6555}"/>
              </a:ext>
            </a:extLst>
          </p:cNvPr>
          <p:cNvSpPr txBox="1">
            <a:spLocks noChangeArrowheads="1"/>
          </p:cNvSpPr>
          <p:nvPr/>
        </p:nvSpPr>
        <p:spPr bwMode="auto">
          <a:xfrm>
            <a:off x="8276433" y="3325031"/>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56">
            <a:extLst>
              <a:ext uri="{FF2B5EF4-FFF2-40B4-BE49-F238E27FC236}">
                <a16:creationId xmlns:a16="http://schemas.microsoft.com/office/drawing/2014/main" id="{EBEBC10D-0407-4AC8-9C4F-CD6C78031C4C}"/>
              </a:ext>
            </a:extLst>
          </p:cNvPr>
          <p:cNvSpPr txBox="1">
            <a:spLocks noChangeArrowheads="1"/>
          </p:cNvSpPr>
          <p:nvPr/>
        </p:nvSpPr>
        <p:spPr bwMode="auto">
          <a:xfrm>
            <a:off x="7684295" y="4579156"/>
            <a:ext cx="4778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4" name="AutoShape 57">
            <a:extLst>
              <a:ext uri="{FF2B5EF4-FFF2-40B4-BE49-F238E27FC236}">
                <a16:creationId xmlns:a16="http://schemas.microsoft.com/office/drawing/2014/main" id="{7110FF3E-8426-4B84-948F-77987A4A25DD}"/>
              </a:ext>
            </a:extLst>
          </p:cNvPr>
          <p:cNvCxnSpPr>
            <a:cxnSpLocks noChangeShapeType="1"/>
          </p:cNvCxnSpPr>
          <p:nvPr/>
        </p:nvCxnSpPr>
        <p:spPr bwMode="auto">
          <a:xfrm>
            <a:off x="7944645" y="412989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5" name="AutoShape 58">
            <a:extLst>
              <a:ext uri="{FF2B5EF4-FFF2-40B4-BE49-F238E27FC236}">
                <a16:creationId xmlns:a16="http://schemas.microsoft.com/office/drawing/2014/main" id="{4E4B7E00-C967-49D4-BE7E-2E5BB06F1AAD}"/>
              </a:ext>
            </a:extLst>
          </p:cNvPr>
          <p:cNvCxnSpPr>
            <a:cxnSpLocks noChangeShapeType="1"/>
          </p:cNvCxnSpPr>
          <p:nvPr/>
        </p:nvCxnSpPr>
        <p:spPr bwMode="auto">
          <a:xfrm>
            <a:off x="7784308" y="411084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6" name="Text Box 59">
            <a:extLst>
              <a:ext uri="{FF2B5EF4-FFF2-40B4-BE49-F238E27FC236}">
                <a16:creationId xmlns:a16="http://schemas.microsoft.com/office/drawing/2014/main" id="{E47A0539-3BFF-453B-99D9-9A15AE8A7CF5}"/>
              </a:ext>
            </a:extLst>
          </p:cNvPr>
          <p:cNvSpPr txBox="1">
            <a:spLocks noChangeArrowheads="1"/>
          </p:cNvSpPr>
          <p:nvPr/>
        </p:nvSpPr>
        <p:spPr bwMode="auto">
          <a:xfrm>
            <a:off x="7754145" y="3501243"/>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7" name="AutoShape 60">
            <a:extLst>
              <a:ext uri="{FF2B5EF4-FFF2-40B4-BE49-F238E27FC236}">
                <a16:creationId xmlns:a16="http://schemas.microsoft.com/office/drawing/2014/main" id="{D2F2D230-3831-4A8B-92FA-D15B1ED3E24C}"/>
              </a:ext>
            </a:extLst>
          </p:cNvPr>
          <p:cNvCxnSpPr>
            <a:cxnSpLocks noChangeShapeType="1"/>
          </p:cNvCxnSpPr>
          <p:nvPr/>
        </p:nvCxnSpPr>
        <p:spPr bwMode="auto">
          <a:xfrm>
            <a:off x="6981033" y="4331506"/>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8" name="AutoShape 61">
            <a:extLst>
              <a:ext uri="{FF2B5EF4-FFF2-40B4-BE49-F238E27FC236}">
                <a16:creationId xmlns:a16="http://schemas.microsoft.com/office/drawing/2014/main" id="{1FB60138-1465-47EA-BE2F-CA3F92F84787}"/>
              </a:ext>
            </a:extLst>
          </p:cNvPr>
          <p:cNvCxnSpPr>
            <a:cxnSpLocks noChangeShapeType="1"/>
          </p:cNvCxnSpPr>
          <p:nvPr/>
        </p:nvCxnSpPr>
        <p:spPr bwMode="auto">
          <a:xfrm>
            <a:off x="6822283" y="431404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9" name="Text Box 62">
            <a:extLst>
              <a:ext uri="{FF2B5EF4-FFF2-40B4-BE49-F238E27FC236}">
                <a16:creationId xmlns:a16="http://schemas.microsoft.com/office/drawing/2014/main" id="{56E85941-B30A-4F8F-9760-437D05934C70}"/>
              </a:ext>
            </a:extLst>
          </p:cNvPr>
          <p:cNvSpPr txBox="1">
            <a:spLocks noChangeArrowheads="1"/>
          </p:cNvSpPr>
          <p:nvPr/>
        </p:nvSpPr>
        <p:spPr bwMode="auto">
          <a:xfrm>
            <a:off x="6782595" y="3844143"/>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Freeform 63">
            <a:extLst>
              <a:ext uri="{FF2B5EF4-FFF2-40B4-BE49-F238E27FC236}">
                <a16:creationId xmlns:a16="http://schemas.microsoft.com/office/drawing/2014/main" id="{D1EAB0B6-49D6-4734-88A8-D179DFADFAB0}"/>
              </a:ext>
            </a:extLst>
          </p:cNvPr>
          <p:cNvSpPr>
            <a:spLocks/>
          </p:cNvSpPr>
          <p:nvPr/>
        </p:nvSpPr>
        <p:spPr bwMode="auto">
          <a:xfrm>
            <a:off x="5482433" y="5088743"/>
            <a:ext cx="1570037"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32" name="AutoShape 65">
            <a:extLst>
              <a:ext uri="{FF2B5EF4-FFF2-40B4-BE49-F238E27FC236}">
                <a16:creationId xmlns:a16="http://schemas.microsoft.com/office/drawing/2014/main" id="{03D903EB-A675-4FA0-81A5-088F6F13B176}"/>
              </a:ext>
            </a:extLst>
          </p:cNvPr>
          <p:cNvCxnSpPr>
            <a:cxnSpLocks noChangeShapeType="1"/>
          </p:cNvCxnSpPr>
          <p:nvPr/>
        </p:nvCxnSpPr>
        <p:spPr bwMode="auto">
          <a:xfrm>
            <a:off x="5422108" y="43616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 name="Text Box 66">
            <a:extLst>
              <a:ext uri="{FF2B5EF4-FFF2-40B4-BE49-F238E27FC236}">
                <a16:creationId xmlns:a16="http://schemas.microsoft.com/office/drawing/2014/main" id="{20964980-0FF3-4D82-9CFB-265FC5588758}"/>
              </a:ext>
            </a:extLst>
          </p:cNvPr>
          <p:cNvSpPr txBox="1">
            <a:spLocks noChangeArrowheads="1"/>
          </p:cNvSpPr>
          <p:nvPr/>
        </p:nvSpPr>
        <p:spPr bwMode="auto">
          <a:xfrm>
            <a:off x="5183983" y="4093381"/>
            <a:ext cx="822325"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67">
            <a:extLst>
              <a:ext uri="{FF2B5EF4-FFF2-40B4-BE49-F238E27FC236}">
                <a16:creationId xmlns:a16="http://schemas.microsoft.com/office/drawing/2014/main" id="{2EA59057-AEE7-4433-BEB6-2A5D7CF7662B}"/>
              </a:ext>
            </a:extLst>
          </p:cNvPr>
          <p:cNvSpPr txBox="1">
            <a:spLocks noChangeArrowheads="1"/>
          </p:cNvSpPr>
          <p:nvPr/>
        </p:nvSpPr>
        <p:spPr bwMode="auto">
          <a:xfrm>
            <a:off x="5183983" y="4569631"/>
            <a:ext cx="676275" cy="96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5" name="AutoShape 68">
            <a:extLst>
              <a:ext uri="{FF2B5EF4-FFF2-40B4-BE49-F238E27FC236}">
                <a16:creationId xmlns:a16="http://schemas.microsoft.com/office/drawing/2014/main" id="{0CF607D6-2B29-47E7-AA3F-6A9B91C461C8}"/>
              </a:ext>
            </a:extLst>
          </p:cNvPr>
          <p:cNvCxnSpPr>
            <a:cxnSpLocks noChangeShapeType="1"/>
          </p:cNvCxnSpPr>
          <p:nvPr/>
        </p:nvCxnSpPr>
        <p:spPr bwMode="auto">
          <a:xfrm>
            <a:off x="5595145" y="4371193"/>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69">
            <a:extLst>
              <a:ext uri="{FF2B5EF4-FFF2-40B4-BE49-F238E27FC236}">
                <a16:creationId xmlns:a16="http://schemas.microsoft.com/office/drawing/2014/main" id="{90ED3EB0-F49F-4CDD-B6AD-F41F5ADC57D8}"/>
              </a:ext>
            </a:extLst>
          </p:cNvPr>
          <p:cNvCxnSpPr>
            <a:cxnSpLocks noChangeShapeType="1"/>
          </p:cNvCxnSpPr>
          <p:nvPr/>
        </p:nvCxnSpPr>
        <p:spPr bwMode="auto">
          <a:xfrm>
            <a:off x="6684170" y="440770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7" name="AutoShape 70">
            <a:extLst>
              <a:ext uri="{FF2B5EF4-FFF2-40B4-BE49-F238E27FC236}">
                <a16:creationId xmlns:a16="http://schemas.microsoft.com/office/drawing/2014/main" id="{0A36D05A-8735-4FAD-98D3-8B3F16E6AA48}"/>
              </a:ext>
            </a:extLst>
          </p:cNvPr>
          <p:cNvCxnSpPr>
            <a:cxnSpLocks noChangeShapeType="1"/>
          </p:cNvCxnSpPr>
          <p:nvPr/>
        </p:nvCxnSpPr>
        <p:spPr bwMode="auto">
          <a:xfrm>
            <a:off x="6577808" y="438865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8" name="Text Box 71">
            <a:extLst>
              <a:ext uri="{FF2B5EF4-FFF2-40B4-BE49-F238E27FC236}">
                <a16:creationId xmlns:a16="http://schemas.microsoft.com/office/drawing/2014/main" id="{1919DBFD-8D34-4DC4-A388-E5EDEE868189}"/>
              </a:ext>
            </a:extLst>
          </p:cNvPr>
          <p:cNvSpPr txBox="1">
            <a:spLocks noChangeArrowheads="1"/>
          </p:cNvSpPr>
          <p:nvPr/>
        </p:nvSpPr>
        <p:spPr bwMode="auto">
          <a:xfrm>
            <a:off x="6569870" y="4158468"/>
            <a:ext cx="212725"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9" name="AutoShape 72">
            <a:extLst>
              <a:ext uri="{FF2B5EF4-FFF2-40B4-BE49-F238E27FC236}">
                <a16:creationId xmlns:a16="http://schemas.microsoft.com/office/drawing/2014/main" id="{CE3587D9-DEE0-452E-94A9-8AAFA1A028F2}"/>
              </a:ext>
            </a:extLst>
          </p:cNvPr>
          <p:cNvCxnSpPr>
            <a:cxnSpLocks noChangeShapeType="1"/>
          </p:cNvCxnSpPr>
          <p:nvPr/>
        </p:nvCxnSpPr>
        <p:spPr bwMode="auto">
          <a:xfrm>
            <a:off x="7392195" y="437913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0" name="AutoShape 73">
            <a:extLst>
              <a:ext uri="{FF2B5EF4-FFF2-40B4-BE49-F238E27FC236}">
                <a16:creationId xmlns:a16="http://schemas.microsoft.com/office/drawing/2014/main" id="{76D846BA-02E1-4DF1-A150-052A209A55D6}"/>
              </a:ext>
            </a:extLst>
          </p:cNvPr>
          <p:cNvCxnSpPr>
            <a:cxnSpLocks noChangeShapeType="1"/>
          </p:cNvCxnSpPr>
          <p:nvPr/>
        </p:nvCxnSpPr>
        <p:spPr bwMode="auto">
          <a:xfrm>
            <a:off x="7284245" y="4361668"/>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1" name="Text Box 74">
            <a:extLst>
              <a:ext uri="{FF2B5EF4-FFF2-40B4-BE49-F238E27FC236}">
                <a16:creationId xmlns:a16="http://schemas.microsoft.com/office/drawing/2014/main" id="{2141A665-CF53-4624-82E2-B76A4187F767}"/>
              </a:ext>
            </a:extLst>
          </p:cNvPr>
          <p:cNvSpPr txBox="1">
            <a:spLocks noChangeArrowheads="1"/>
          </p:cNvSpPr>
          <p:nvPr/>
        </p:nvSpPr>
        <p:spPr bwMode="auto">
          <a:xfrm>
            <a:off x="7268370" y="4158468"/>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2" name="AutoShape 75">
            <a:extLst>
              <a:ext uri="{FF2B5EF4-FFF2-40B4-BE49-F238E27FC236}">
                <a16:creationId xmlns:a16="http://schemas.microsoft.com/office/drawing/2014/main" id="{8C1CACE3-C494-4BBF-9A0B-8E41656BA134}"/>
              </a:ext>
            </a:extLst>
          </p:cNvPr>
          <p:cNvCxnSpPr>
            <a:cxnSpLocks noChangeShapeType="1"/>
            <a:stCxn id="114" idx="0"/>
          </p:cNvCxnSpPr>
          <p:nvPr/>
        </p:nvCxnSpPr>
        <p:spPr bwMode="auto">
          <a:xfrm rot="5400000" flipV="1">
            <a:off x="8371683" y="3256768"/>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 name="AutoShape 76">
            <a:extLst>
              <a:ext uri="{FF2B5EF4-FFF2-40B4-BE49-F238E27FC236}">
                <a16:creationId xmlns:a16="http://schemas.microsoft.com/office/drawing/2014/main" id="{CDA604A2-42A4-49D2-8619-BB916E35671C}"/>
              </a:ext>
            </a:extLst>
          </p:cNvPr>
          <p:cNvCxnSpPr>
            <a:cxnSpLocks noChangeShapeType="1"/>
          </p:cNvCxnSpPr>
          <p:nvPr/>
        </p:nvCxnSpPr>
        <p:spPr bwMode="auto">
          <a:xfrm flipV="1">
            <a:off x="6995320" y="3313918"/>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 name="AutoShape 77">
            <a:extLst>
              <a:ext uri="{FF2B5EF4-FFF2-40B4-BE49-F238E27FC236}">
                <a16:creationId xmlns:a16="http://schemas.microsoft.com/office/drawing/2014/main" id="{74F84409-71D3-4898-BD6A-F16FB5C0B4C0}"/>
              </a:ext>
            </a:extLst>
          </p:cNvPr>
          <p:cNvCxnSpPr>
            <a:cxnSpLocks noChangeShapeType="1"/>
          </p:cNvCxnSpPr>
          <p:nvPr/>
        </p:nvCxnSpPr>
        <p:spPr bwMode="auto">
          <a:xfrm>
            <a:off x="7976395" y="3294868"/>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5" name="AutoShape 78">
            <a:extLst>
              <a:ext uri="{FF2B5EF4-FFF2-40B4-BE49-F238E27FC236}">
                <a16:creationId xmlns:a16="http://schemas.microsoft.com/office/drawing/2014/main" id="{924B64AD-EC85-4C12-AD77-8942344E2651}"/>
              </a:ext>
            </a:extLst>
          </p:cNvPr>
          <p:cNvCxnSpPr>
            <a:cxnSpLocks noChangeShapeType="1"/>
          </p:cNvCxnSpPr>
          <p:nvPr/>
        </p:nvCxnSpPr>
        <p:spPr bwMode="auto">
          <a:xfrm>
            <a:off x="7014370" y="3323443"/>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6" name="Text Box 79">
            <a:extLst>
              <a:ext uri="{FF2B5EF4-FFF2-40B4-BE49-F238E27FC236}">
                <a16:creationId xmlns:a16="http://schemas.microsoft.com/office/drawing/2014/main" id="{D159F5E4-DA79-42BE-BF1B-952D7FA3F62F}"/>
              </a:ext>
            </a:extLst>
          </p:cNvPr>
          <p:cNvSpPr txBox="1">
            <a:spLocks noChangeArrowheads="1"/>
          </p:cNvSpPr>
          <p:nvPr/>
        </p:nvSpPr>
        <p:spPr bwMode="auto">
          <a:xfrm>
            <a:off x="7192170" y="3320268"/>
            <a:ext cx="4079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7" name="AutoShape 80">
            <a:extLst>
              <a:ext uri="{FF2B5EF4-FFF2-40B4-BE49-F238E27FC236}">
                <a16:creationId xmlns:a16="http://schemas.microsoft.com/office/drawing/2014/main" id="{8DAB8779-60C5-4955-A7EC-1B81C39B7611}"/>
              </a:ext>
            </a:extLst>
          </p:cNvPr>
          <p:cNvCxnSpPr>
            <a:cxnSpLocks noChangeShapeType="1"/>
          </p:cNvCxnSpPr>
          <p:nvPr/>
        </p:nvCxnSpPr>
        <p:spPr bwMode="auto">
          <a:xfrm>
            <a:off x="8119270" y="4380718"/>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8" name="AutoShape 81">
            <a:extLst>
              <a:ext uri="{FF2B5EF4-FFF2-40B4-BE49-F238E27FC236}">
                <a16:creationId xmlns:a16="http://schemas.microsoft.com/office/drawing/2014/main" id="{2985C4A5-02DC-4A7F-B09D-A436DBEC083B}"/>
              </a:ext>
            </a:extLst>
          </p:cNvPr>
          <p:cNvCxnSpPr>
            <a:cxnSpLocks noChangeShapeType="1"/>
          </p:cNvCxnSpPr>
          <p:nvPr/>
        </p:nvCxnSpPr>
        <p:spPr bwMode="auto">
          <a:xfrm>
            <a:off x="8011320" y="4361668"/>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9" name="Text Box 82">
            <a:extLst>
              <a:ext uri="{FF2B5EF4-FFF2-40B4-BE49-F238E27FC236}">
                <a16:creationId xmlns:a16="http://schemas.microsoft.com/office/drawing/2014/main" id="{40A6EE26-67E3-4CA7-8121-B6E011ECE4D0}"/>
              </a:ext>
            </a:extLst>
          </p:cNvPr>
          <p:cNvSpPr txBox="1">
            <a:spLocks noChangeArrowheads="1"/>
          </p:cNvSpPr>
          <p:nvPr/>
        </p:nvSpPr>
        <p:spPr bwMode="auto">
          <a:xfrm>
            <a:off x="7995445" y="416005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83">
            <a:extLst>
              <a:ext uri="{FF2B5EF4-FFF2-40B4-BE49-F238E27FC236}">
                <a16:creationId xmlns:a16="http://schemas.microsoft.com/office/drawing/2014/main" id="{716D27A1-DAB6-4640-A6DE-F0F344557C98}"/>
              </a:ext>
            </a:extLst>
          </p:cNvPr>
          <p:cNvSpPr txBox="1">
            <a:spLocks noChangeArrowheads="1"/>
          </p:cNvSpPr>
          <p:nvPr/>
        </p:nvSpPr>
        <p:spPr bwMode="auto">
          <a:xfrm>
            <a:off x="8244683" y="4063218"/>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51" name="Group 84">
            <a:extLst>
              <a:ext uri="{FF2B5EF4-FFF2-40B4-BE49-F238E27FC236}">
                <a16:creationId xmlns:a16="http://schemas.microsoft.com/office/drawing/2014/main" id="{747ACEBF-EF89-40A5-8759-35FE10DFBC7D}"/>
              </a:ext>
            </a:extLst>
          </p:cNvPr>
          <p:cNvGrpSpPr>
            <a:grpSpLocks/>
          </p:cNvGrpSpPr>
          <p:nvPr/>
        </p:nvGrpSpPr>
        <p:grpSpPr bwMode="auto">
          <a:xfrm rot="16200000">
            <a:off x="8743158" y="4126718"/>
            <a:ext cx="342900" cy="342900"/>
            <a:chOff x="110642400" y="108985050"/>
            <a:chExt cx="285750" cy="514350"/>
          </a:xfrm>
        </p:grpSpPr>
        <p:sp>
          <p:nvSpPr>
            <p:cNvPr id="173" name="AutoShape 85">
              <a:extLst>
                <a:ext uri="{FF2B5EF4-FFF2-40B4-BE49-F238E27FC236}">
                  <a16:creationId xmlns:a16="http://schemas.microsoft.com/office/drawing/2014/main" id="{9D9F0AC4-24CD-45E1-AB56-FE061515489B}"/>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AutoShape 86">
              <a:extLst>
                <a:ext uri="{FF2B5EF4-FFF2-40B4-BE49-F238E27FC236}">
                  <a16:creationId xmlns:a16="http://schemas.microsoft.com/office/drawing/2014/main" id="{4C9D891A-C5C6-4867-84A2-480B48634FA9}"/>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AutoShape 87">
              <a:extLst>
                <a:ext uri="{FF2B5EF4-FFF2-40B4-BE49-F238E27FC236}">
                  <a16:creationId xmlns:a16="http://schemas.microsoft.com/office/drawing/2014/main" id="{43C6B64B-EE05-4E60-80CB-AC2603B5B61D}"/>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AutoShape 88">
              <a:extLst>
                <a:ext uri="{FF2B5EF4-FFF2-40B4-BE49-F238E27FC236}">
                  <a16:creationId xmlns:a16="http://schemas.microsoft.com/office/drawing/2014/main" id="{E6102B90-C597-4F81-8B62-AF881235E754}"/>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AutoShape 89">
              <a:extLst>
                <a:ext uri="{FF2B5EF4-FFF2-40B4-BE49-F238E27FC236}">
                  <a16:creationId xmlns:a16="http://schemas.microsoft.com/office/drawing/2014/main" id="{AE8E09E5-F178-4D17-A397-FC1E6FDAB724}"/>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AutoShape 90">
              <a:extLst>
                <a:ext uri="{FF2B5EF4-FFF2-40B4-BE49-F238E27FC236}">
                  <a16:creationId xmlns:a16="http://schemas.microsoft.com/office/drawing/2014/main" id="{CD3759B4-376F-4A9D-B852-F156773D5ED4}"/>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AutoShape 91">
              <a:extLst>
                <a:ext uri="{FF2B5EF4-FFF2-40B4-BE49-F238E27FC236}">
                  <a16:creationId xmlns:a16="http://schemas.microsoft.com/office/drawing/2014/main" id="{BFA8C25C-E763-4343-BB62-2C1584BEAD32}"/>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AutoShape 92">
              <a:extLst>
                <a:ext uri="{FF2B5EF4-FFF2-40B4-BE49-F238E27FC236}">
                  <a16:creationId xmlns:a16="http://schemas.microsoft.com/office/drawing/2014/main" id="{F771F6AC-BDD7-413D-9A1D-74D241867618}"/>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AutoShape 93">
              <a:extLst>
                <a:ext uri="{FF2B5EF4-FFF2-40B4-BE49-F238E27FC236}">
                  <a16:creationId xmlns:a16="http://schemas.microsoft.com/office/drawing/2014/main" id="{A19A2018-34AC-4D3F-BB13-7A5C1B6C06BB}"/>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52" name="Line 94">
            <a:extLst>
              <a:ext uri="{FF2B5EF4-FFF2-40B4-BE49-F238E27FC236}">
                <a16:creationId xmlns:a16="http://schemas.microsoft.com/office/drawing/2014/main" id="{6F691EB3-CD70-4504-A96A-F6ABE917D2DD}"/>
              </a:ext>
            </a:extLst>
          </p:cNvPr>
          <p:cNvSpPr>
            <a:spLocks noChangeShapeType="1"/>
          </p:cNvSpPr>
          <p:nvPr/>
        </p:nvSpPr>
        <p:spPr bwMode="auto">
          <a:xfrm>
            <a:off x="4971258" y="452676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95">
            <a:extLst>
              <a:ext uri="{FF2B5EF4-FFF2-40B4-BE49-F238E27FC236}">
                <a16:creationId xmlns:a16="http://schemas.microsoft.com/office/drawing/2014/main" id="{939C3C0E-AC47-4C97-BF75-B82FA984A191}"/>
              </a:ext>
            </a:extLst>
          </p:cNvPr>
          <p:cNvSpPr>
            <a:spLocks noChangeShapeType="1"/>
          </p:cNvSpPr>
          <p:nvPr/>
        </p:nvSpPr>
        <p:spPr bwMode="auto">
          <a:xfrm>
            <a:off x="10343358" y="412671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96">
            <a:extLst>
              <a:ext uri="{FF2B5EF4-FFF2-40B4-BE49-F238E27FC236}">
                <a16:creationId xmlns:a16="http://schemas.microsoft.com/office/drawing/2014/main" id="{C6995C4B-7ABD-4052-BA13-BB82C9DD235A}"/>
              </a:ext>
            </a:extLst>
          </p:cNvPr>
          <p:cNvSpPr>
            <a:spLocks noChangeShapeType="1"/>
          </p:cNvSpPr>
          <p:nvPr/>
        </p:nvSpPr>
        <p:spPr bwMode="auto">
          <a:xfrm>
            <a:off x="10171908" y="412671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Line 97">
            <a:extLst>
              <a:ext uri="{FF2B5EF4-FFF2-40B4-BE49-F238E27FC236}">
                <a16:creationId xmlns:a16="http://schemas.microsoft.com/office/drawing/2014/main" id="{A9AD09BD-EFF0-4652-8909-8E3978E4404C}"/>
              </a:ext>
            </a:extLst>
          </p:cNvPr>
          <p:cNvSpPr>
            <a:spLocks noChangeShapeType="1"/>
          </p:cNvSpPr>
          <p:nvPr/>
        </p:nvSpPr>
        <p:spPr bwMode="auto">
          <a:xfrm>
            <a:off x="9428958" y="4241018"/>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Line 98">
            <a:extLst>
              <a:ext uri="{FF2B5EF4-FFF2-40B4-BE49-F238E27FC236}">
                <a16:creationId xmlns:a16="http://schemas.microsoft.com/office/drawing/2014/main" id="{F7859219-B9F8-4E4E-87C3-A8AAECF014DE}"/>
              </a:ext>
            </a:extLst>
          </p:cNvPr>
          <p:cNvSpPr>
            <a:spLocks noChangeShapeType="1"/>
          </p:cNvSpPr>
          <p:nvPr/>
        </p:nvSpPr>
        <p:spPr bwMode="auto">
          <a:xfrm>
            <a:off x="9257508" y="424101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99">
            <a:extLst>
              <a:ext uri="{FF2B5EF4-FFF2-40B4-BE49-F238E27FC236}">
                <a16:creationId xmlns:a16="http://schemas.microsoft.com/office/drawing/2014/main" id="{26877413-97B6-4B42-A47F-EE9C0B06AA40}"/>
              </a:ext>
            </a:extLst>
          </p:cNvPr>
          <p:cNvSpPr>
            <a:spLocks noChangeShapeType="1"/>
          </p:cNvSpPr>
          <p:nvPr/>
        </p:nvSpPr>
        <p:spPr bwMode="auto">
          <a:xfrm>
            <a:off x="11543508" y="412671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100">
            <a:extLst>
              <a:ext uri="{FF2B5EF4-FFF2-40B4-BE49-F238E27FC236}">
                <a16:creationId xmlns:a16="http://schemas.microsoft.com/office/drawing/2014/main" id="{F51112AC-813E-4A68-AE7D-BCA8D836C824}"/>
              </a:ext>
            </a:extLst>
          </p:cNvPr>
          <p:cNvSpPr>
            <a:spLocks noChangeShapeType="1"/>
          </p:cNvSpPr>
          <p:nvPr/>
        </p:nvSpPr>
        <p:spPr bwMode="auto">
          <a:xfrm>
            <a:off x="11372058" y="412671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101">
            <a:extLst>
              <a:ext uri="{FF2B5EF4-FFF2-40B4-BE49-F238E27FC236}">
                <a16:creationId xmlns:a16="http://schemas.microsoft.com/office/drawing/2014/main" id="{C256250F-D3C6-46DB-8B43-DD50EB36ED8D}"/>
              </a:ext>
            </a:extLst>
          </p:cNvPr>
          <p:cNvSpPr txBox="1">
            <a:spLocks noChangeArrowheads="1"/>
          </p:cNvSpPr>
          <p:nvPr/>
        </p:nvSpPr>
        <p:spPr bwMode="auto">
          <a:xfrm>
            <a:off x="10057608" y="35552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102">
            <a:extLst>
              <a:ext uri="{FF2B5EF4-FFF2-40B4-BE49-F238E27FC236}">
                <a16:creationId xmlns:a16="http://schemas.microsoft.com/office/drawing/2014/main" id="{F2EEC3ED-04A5-4798-85D7-492AB6396E82}"/>
              </a:ext>
            </a:extLst>
          </p:cNvPr>
          <p:cNvSpPr txBox="1">
            <a:spLocks noChangeArrowheads="1"/>
          </p:cNvSpPr>
          <p:nvPr/>
        </p:nvSpPr>
        <p:spPr bwMode="auto">
          <a:xfrm>
            <a:off x="10000458" y="458391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103">
            <a:extLst>
              <a:ext uri="{FF2B5EF4-FFF2-40B4-BE49-F238E27FC236}">
                <a16:creationId xmlns:a16="http://schemas.microsoft.com/office/drawing/2014/main" id="{3B78EA97-853F-4039-BC57-7CED8C912ACE}"/>
              </a:ext>
            </a:extLst>
          </p:cNvPr>
          <p:cNvSpPr txBox="1">
            <a:spLocks noChangeArrowheads="1"/>
          </p:cNvSpPr>
          <p:nvPr/>
        </p:nvSpPr>
        <p:spPr bwMode="auto">
          <a:xfrm>
            <a:off x="11257758" y="35552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104">
            <a:extLst>
              <a:ext uri="{FF2B5EF4-FFF2-40B4-BE49-F238E27FC236}">
                <a16:creationId xmlns:a16="http://schemas.microsoft.com/office/drawing/2014/main" id="{4621F090-27AC-4C81-8BF2-3DBC80529B62}"/>
              </a:ext>
            </a:extLst>
          </p:cNvPr>
          <p:cNvSpPr txBox="1">
            <a:spLocks noChangeArrowheads="1"/>
          </p:cNvSpPr>
          <p:nvPr/>
        </p:nvSpPr>
        <p:spPr bwMode="auto">
          <a:xfrm>
            <a:off x="11600658" y="4241018"/>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105">
            <a:extLst>
              <a:ext uri="{FF2B5EF4-FFF2-40B4-BE49-F238E27FC236}">
                <a16:creationId xmlns:a16="http://schemas.microsoft.com/office/drawing/2014/main" id="{7A960BBC-C9CC-473F-A68E-1C319B84C8BF}"/>
              </a:ext>
            </a:extLst>
          </p:cNvPr>
          <p:cNvSpPr txBox="1">
            <a:spLocks noChangeArrowheads="1"/>
          </p:cNvSpPr>
          <p:nvPr/>
        </p:nvSpPr>
        <p:spPr bwMode="auto">
          <a:xfrm>
            <a:off x="10857708" y="2012168"/>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106">
            <a:extLst>
              <a:ext uri="{FF2B5EF4-FFF2-40B4-BE49-F238E27FC236}">
                <a16:creationId xmlns:a16="http://schemas.microsoft.com/office/drawing/2014/main" id="{0F86B92C-88EA-4215-81B8-3E82BE61F54C}"/>
              </a:ext>
            </a:extLst>
          </p:cNvPr>
          <p:cNvSpPr txBox="1">
            <a:spLocks noChangeArrowheads="1"/>
          </p:cNvSpPr>
          <p:nvPr/>
        </p:nvSpPr>
        <p:spPr bwMode="auto">
          <a:xfrm>
            <a:off x="10331451" y="4944280"/>
            <a:ext cx="1860549"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7" name="Group 36">
            <a:extLst>
              <a:ext uri="{FF2B5EF4-FFF2-40B4-BE49-F238E27FC236}">
                <a16:creationId xmlns:a16="http://schemas.microsoft.com/office/drawing/2014/main" id="{A9DC5BF7-AD82-4879-ADFC-0C72FF6C2581}"/>
              </a:ext>
            </a:extLst>
          </p:cNvPr>
          <p:cNvGrpSpPr/>
          <p:nvPr/>
        </p:nvGrpSpPr>
        <p:grpSpPr>
          <a:xfrm>
            <a:off x="7028658" y="5441168"/>
            <a:ext cx="1897856" cy="229394"/>
            <a:chOff x="7028658" y="5441168"/>
            <a:chExt cx="1897856" cy="229394"/>
          </a:xfrm>
        </p:grpSpPr>
        <p:cxnSp>
          <p:nvCxnSpPr>
            <p:cNvPr id="131" name="AutoShape 64">
              <a:extLst>
                <a:ext uri="{FF2B5EF4-FFF2-40B4-BE49-F238E27FC236}">
                  <a16:creationId xmlns:a16="http://schemas.microsoft.com/office/drawing/2014/main" id="{BCA075D6-EA22-4247-90CA-08DBB26B9C47}"/>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5" name="Freeform 108">
              <a:extLst>
                <a:ext uri="{FF2B5EF4-FFF2-40B4-BE49-F238E27FC236}">
                  <a16:creationId xmlns:a16="http://schemas.microsoft.com/office/drawing/2014/main" id="{741565EB-C70D-4256-A12B-31ADDB238FE8}"/>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109">
              <a:extLst>
                <a:ext uri="{FF2B5EF4-FFF2-40B4-BE49-F238E27FC236}">
                  <a16:creationId xmlns:a16="http://schemas.microsoft.com/office/drawing/2014/main" id="{92520851-496C-4799-B197-51D764CF2D23}"/>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67" name="Text Box 110">
            <a:extLst>
              <a:ext uri="{FF2B5EF4-FFF2-40B4-BE49-F238E27FC236}">
                <a16:creationId xmlns:a16="http://schemas.microsoft.com/office/drawing/2014/main" id="{66395652-D897-4137-8842-18FAAE31F61D}"/>
              </a:ext>
            </a:extLst>
          </p:cNvPr>
          <p:cNvSpPr txBox="1">
            <a:spLocks noChangeArrowheads="1"/>
          </p:cNvSpPr>
          <p:nvPr/>
        </p:nvSpPr>
        <p:spPr bwMode="auto">
          <a:xfrm>
            <a:off x="9257508" y="3955268"/>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116">
            <a:extLst>
              <a:ext uri="{FF2B5EF4-FFF2-40B4-BE49-F238E27FC236}">
                <a16:creationId xmlns:a16="http://schemas.microsoft.com/office/drawing/2014/main" id="{B00618FD-4E0E-4118-8BC5-0A5785780392}"/>
              </a:ext>
            </a:extLst>
          </p:cNvPr>
          <p:cNvSpPr txBox="1">
            <a:spLocks noChangeArrowheads="1"/>
          </p:cNvSpPr>
          <p:nvPr/>
        </p:nvSpPr>
        <p:spPr bwMode="auto">
          <a:xfrm>
            <a:off x="10286208" y="2755118"/>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17">
            <a:extLst>
              <a:ext uri="{FF2B5EF4-FFF2-40B4-BE49-F238E27FC236}">
                <a16:creationId xmlns:a16="http://schemas.microsoft.com/office/drawing/2014/main" id="{CCD06A7F-EAAD-4580-B4D1-37E5F9A46785}"/>
              </a:ext>
            </a:extLst>
          </p:cNvPr>
          <p:cNvSpPr txBox="1">
            <a:spLocks noChangeArrowheads="1"/>
          </p:cNvSpPr>
          <p:nvPr/>
        </p:nvSpPr>
        <p:spPr bwMode="auto">
          <a:xfrm>
            <a:off x="10857708" y="2755118"/>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18">
            <a:extLst>
              <a:ext uri="{FF2B5EF4-FFF2-40B4-BE49-F238E27FC236}">
                <a16:creationId xmlns:a16="http://schemas.microsoft.com/office/drawing/2014/main" id="{3E629572-4919-409B-83F9-9E572C3DF97C}"/>
              </a:ext>
            </a:extLst>
          </p:cNvPr>
          <p:cNvSpPr txBox="1">
            <a:spLocks noChangeArrowheads="1"/>
          </p:cNvSpPr>
          <p:nvPr/>
        </p:nvSpPr>
        <p:spPr bwMode="auto">
          <a:xfrm>
            <a:off x="7142958" y="4641068"/>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1" name="Line 119">
            <a:extLst>
              <a:ext uri="{FF2B5EF4-FFF2-40B4-BE49-F238E27FC236}">
                <a16:creationId xmlns:a16="http://schemas.microsoft.com/office/drawing/2014/main" id="{A5ADADD7-D24E-4362-976A-508BA63A8EEC}"/>
              </a:ext>
            </a:extLst>
          </p:cNvPr>
          <p:cNvSpPr>
            <a:spLocks noChangeShapeType="1"/>
          </p:cNvSpPr>
          <p:nvPr/>
        </p:nvSpPr>
        <p:spPr bwMode="auto">
          <a:xfrm>
            <a:off x="7371558" y="4583918"/>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120">
            <a:extLst>
              <a:ext uri="{FF2B5EF4-FFF2-40B4-BE49-F238E27FC236}">
                <a16:creationId xmlns:a16="http://schemas.microsoft.com/office/drawing/2014/main" id="{BAE827B5-0AAA-4053-9D60-CEB6B33B4FDF}"/>
              </a:ext>
            </a:extLst>
          </p:cNvPr>
          <p:cNvSpPr txBox="1">
            <a:spLocks noChangeArrowheads="1"/>
          </p:cNvSpPr>
          <p:nvPr/>
        </p:nvSpPr>
        <p:spPr bwMode="auto">
          <a:xfrm>
            <a:off x="10571958" y="3098018"/>
            <a:ext cx="1085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82" name="Group 181">
            <a:extLst>
              <a:ext uri="{FF2B5EF4-FFF2-40B4-BE49-F238E27FC236}">
                <a16:creationId xmlns:a16="http://schemas.microsoft.com/office/drawing/2014/main" id="{F217D5C1-1297-4582-8145-4220C8F12F24}"/>
              </a:ext>
            </a:extLst>
          </p:cNvPr>
          <p:cNvGrpSpPr/>
          <p:nvPr/>
        </p:nvGrpSpPr>
        <p:grpSpPr>
          <a:xfrm>
            <a:off x="9532051" y="5415720"/>
            <a:ext cx="2835463" cy="1103360"/>
            <a:chOff x="4547485" y="5320499"/>
            <a:chExt cx="2835463" cy="1103360"/>
          </a:xfrm>
        </p:grpSpPr>
        <p:pic>
          <p:nvPicPr>
            <p:cNvPr id="183" name="Picture 2">
              <a:extLst>
                <a:ext uri="{FF2B5EF4-FFF2-40B4-BE49-F238E27FC236}">
                  <a16:creationId xmlns:a16="http://schemas.microsoft.com/office/drawing/2014/main" id="{AFC33EC1-B8C3-40FD-A0E0-37FB92F36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766" y="5616374"/>
              <a:ext cx="911587" cy="68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84" name="Text Box 107">
              <a:extLst>
                <a:ext uri="{FF2B5EF4-FFF2-40B4-BE49-F238E27FC236}">
                  <a16:creationId xmlns:a16="http://schemas.microsoft.com/office/drawing/2014/main" id="{F1E81C68-BE53-43DD-8197-FED48BA3E812}"/>
                </a:ext>
              </a:extLst>
            </p:cNvPr>
            <p:cNvSpPr txBox="1">
              <a:spLocks noChangeArrowheads="1"/>
            </p:cNvSpPr>
            <p:nvPr/>
          </p:nvSpPr>
          <p:spPr bwMode="auto">
            <a:xfrm>
              <a:off x="4547485" y="5650696"/>
              <a:ext cx="911587" cy="77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Luke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85" name="Text Box 111">
              <a:extLst>
                <a:ext uri="{FF2B5EF4-FFF2-40B4-BE49-F238E27FC236}">
                  <a16:creationId xmlns:a16="http://schemas.microsoft.com/office/drawing/2014/main" id="{5DF9E494-204C-479C-B50B-22E119EB255D}"/>
                </a:ext>
              </a:extLst>
            </p:cNvPr>
            <p:cNvSpPr txBox="1">
              <a:spLocks noChangeArrowheads="1"/>
            </p:cNvSpPr>
            <p:nvPr/>
          </p:nvSpPr>
          <p:spPr bwMode="auto">
            <a:xfrm>
              <a:off x="4824157" y="5320499"/>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Text Box 112">
              <a:extLst>
                <a:ext uri="{FF2B5EF4-FFF2-40B4-BE49-F238E27FC236}">
                  <a16:creationId xmlns:a16="http://schemas.microsoft.com/office/drawing/2014/main" id="{E22725F3-E795-44BA-8722-4B482F3293E0}"/>
                </a:ext>
              </a:extLst>
            </p:cNvPr>
            <p:cNvSpPr txBox="1">
              <a:spLocks noChangeArrowheads="1"/>
            </p:cNvSpPr>
            <p:nvPr/>
          </p:nvSpPr>
          <p:spPr bwMode="auto">
            <a:xfrm>
              <a:off x="5773367" y="5330625"/>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113">
              <a:extLst>
                <a:ext uri="{FF2B5EF4-FFF2-40B4-BE49-F238E27FC236}">
                  <a16:creationId xmlns:a16="http://schemas.microsoft.com/office/drawing/2014/main" id="{2D5B4A47-E86A-47DF-AE1D-369D4A7EAFFF}"/>
                </a:ext>
              </a:extLst>
            </p:cNvPr>
            <p:cNvSpPr>
              <a:spLocks noChangeShapeType="1"/>
            </p:cNvSpPr>
            <p:nvPr/>
          </p:nvSpPr>
          <p:spPr bwMode="auto">
            <a:xfrm>
              <a:off x="6571086" y="5580533"/>
              <a:ext cx="0" cy="7429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114">
              <a:extLst>
                <a:ext uri="{FF2B5EF4-FFF2-40B4-BE49-F238E27FC236}">
                  <a16:creationId xmlns:a16="http://schemas.microsoft.com/office/drawing/2014/main" id="{71EC0CF6-FAD9-4D1E-9D61-D4FC3751333D}"/>
                </a:ext>
              </a:extLst>
            </p:cNvPr>
            <p:cNvSpPr txBox="1">
              <a:spLocks noChangeArrowheads="1"/>
            </p:cNvSpPr>
            <p:nvPr/>
          </p:nvSpPr>
          <p:spPr bwMode="auto">
            <a:xfrm>
              <a:off x="6754298" y="5639503"/>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Melita</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89" name="Text Box 115">
              <a:extLst>
                <a:ext uri="{FF2B5EF4-FFF2-40B4-BE49-F238E27FC236}">
                  <a16:creationId xmlns:a16="http://schemas.microsoft.com/office/drawing/2014/main" id="{B9E10557-6F52-4EA7-B059-E8F64483A7B7}"/>
                </a:ext>
              </a:extLst>
            </p:cNvPr>
            <p:cNvSpPr txBox="1">
              <a:spLocks noChangeArrowheads="1"/>
            </p:cNvSpPr>
            <p:nvPr/>
          </p:nvSpPr>
          <p:spPr bwMode="auto">
            <a:xfrm>
              <a:off x="6775874" y="5340696"/>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248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childTnLst>
                                </p:cTn>
                              </p:par>
                              <p:par>
                                <p:cTn id="25" presetID="53" presetClass="entr" presetSubtype="16"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ppt_w</p:attrName>
                                        </p:attrNameLst>
                                      </p:cBhvr>
                                      <p:tavLst>
                                        <p:tav tm="0">
                                          <p:val>
                                            <p:fltVal val="0"/>
                                          </p:val>
                                        </p:tav>
                                        <p:tav tm="100000">
                                          <p:val>
                                            <p:strVal val="#ppt_w"/>
                                          </p:val>
                                        </p:tav>
                                      </p:tavLst>
                                    </p:anim>
                                    <p:anim calcmode="lin" valueType="num">
                                      <p:cBhvr>
                                        <p:cTn id="33" dur="500" fill="hold"/>
                                        <p:tgtEl>
                                          <p:spTgt spid="73"/>
                                        </p:tgtEl>
                                        <p:attrNameLst>
                                          <p:attrName>ppt_h</p:attrName>
                                        </p:attrNameLst>
                                      </p:cBhvr>
                                      <p:tavLst>
                                        <p:tav tm="0">
                                          <p:val>
                                            <p:fltVal val="0"/>
                                          </p:val>
                                        </p:tav>
                                        <p:tav tm="100000">
                                          <p:val>
                                            <p:strVal val="#ppt_h"/>
                                          </p:val>
                                        </p:tav>
                                      </p:tavLst>
                                    </p:anim>
                                    <p:animEffect transition="in" filter="fade">
                                      <p:cBhvr>
                                        <p:cTn id="34" dur="500"/>
                                        <p:tgtEl>
                                          <p:spTgt spid="73"/>
                                        </p:tgtEl>
                                      </p:cBhvr>
                                    </p:animEffect>
                                  </p:childTnLst>
                                </p:cTn>
                              </p:par>
                              <p:par>
                                <p:cTn id="35" presetID="53" presetClass="entr" presetSubtype="16"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 fill="hold"/>
                                        <p:tgtEl>
                                          <p:spTgt spid="74"/>
                                        </p:tgtEl>
                                        <p:attrNameLst>
                                          <p:attrName>ppt_w</p:attrName>
                                        </p:attrNameLst>
                                      </p:cBhvr>
                                      <p:tavLst>
                                        <p:tav tm="0">
                                          <p:val>
                                            <p:fltVal val="0"/>
                                          </p:val>
                                        </p:tav>
                                        <p:tav tm="100000">
                                          <p:val>
                                            <p:strVal val="#ppt_w"/>
                                          </p:val>
                                        </p:tav>
                                      </p:tavLst>
                                    </p:anim>
                                    <p:anim calcmode="lin" valueType="num">
                                      <p:cBhvr>
                                        <p:cTn id="38" dur="500" fill="hold"/>
                                        <p:tgtEl>
                                          <p:spTgt spid="74"/>
                                        </p:tgtEl>
                                        <p:attrNameLst>
                                          <p:attrName>ppt_h</p:attrName>
                                        </p:attrNameLst>
                                      </p:cBhvr>
                                      <p:tavLst>
                                        <p:tav tm="0">
                                          <p:val>
                                            <p:fltVal val="0"/>
                                          </p:val>
                                        </p:tav>
                                        <p:tav tm="100000">
                                          <p:val>
                                            <p:strVal val="#ppt_h"/>
                                          </p:val>
                                        </p:tav>
                                      </p:tavLst>
                                    </p:anim>
                                    <p:animEffect transition="in" filter="fade">
                                      <p:cBhvr>
                                        <p:cTn id="39" dur="500"/>
                                        <p:tgtEl>
                                          <p:spTgt spid="7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Effect transition="in" filter="fade">
                                      <p:cBhvr>
                                        <p:cTn id="44" dur="500"/>
                                        <p:tgtEl>
                                          <p:spTgt spid="7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par>
                                <p:cTn id="55" presetID="53" presetClass="entr" presetSubtype="16"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p:cTn id="57" dur="500" fill="hold"/>
                                        <p:tgtEl>
                                          <p:spTgt spid="78"/>
                                        </p:tgtEl>
                                        <p:attrNameLst>
                                          <p:attrName>ppt_w</p:attrName>
                                        </p:attrNameLst>
                                      </p:cBhvr>
                                      <p:tavLst>
                                        <p:tav tm="0">
                                          <p:val>
                                            <p:fltVal val="0"/>
                                          </p:val>
                                        </p:tav>
                                        <p:tav tm="100000">
                                          <p:val>
                                            <p:strVal val="#ppt_w"/>
                                          </p:val>
                                        </p:tav>
                                      </p:tavLst>
                                    </p:anim>
                                    <p:anim calcmode="lin" valueType="num">
                                      <p:cBhvr>
                                        <p:cTn id="58" dur="500" fill="hold"/>
                                        <p:tgtEl>
                                          <p:spTgt spid="78"/>
                                        </p:tgtEl>
                                        <p:attrNameLst>
                                          <p:attrName>ppt_h</p:attrName>
                                        </p:attrNameLst>
                                      </p:cBhvr>
                                      <p:tavLst>
                                        <p:tav tm="0">
                                          <p:val>
                                            <p:fltVal val="0"/>
                                          </p:val>
                                        </p:tav>
                                        <p:tav tm="100000">
                                          <p:val>
                                            <p:strVal val="#ppt_h"/>
                                          </p:val>
                                        </p:tav>
                                      </p:tavLst>
                                    </p:anim>
                                    <p:animEffect transition="in" filter="fade">
                                      <p:cBhvr>
                                        <p:cTn id="59" dur="500"/>
                                        <p:tgtEl>
                                          <p:spTgt spid="78"/>
                                        </p:tgtEl>
                                      </p:cBhvr>
                                    </p:animEffect>
                                  </p:childTnLst>
                                </p:cTn>
                              </p:par>
                              <p:par>
                                <p:cTn id="60" presetID="53" presetClass="entr" presetSubtype="16" fill="hold" nodeType="withEffect">
                                  <p:stCondLst>
                                    <p:cond delay="0"/>
                                  </p:stCondLst>
                                  <p:childTnLst>
                                    <p:set>
                                      <p:cBhvr>
                                        <p:cTn id="61" dur="1" fill="hold">
                                          <p:stCondLst>
                                            <p:cond delay="0"/>
                                          </p:stCondLst>
                                        </p:cTn>
                                        <p:tgtEl>
                                          <p:spTgt spid="79"/>
                                        </p:tgtEl>
                                        <p:attrNameLst>
                                          <p:attrName>style.visibility</p:attrName>
                                        </p:attrNameLst>
                                      </p:cBhvr>
                                      <p:to>
                                        <p:strVal val="visible"/>
                                      </p:to>
                                    </p:set>
                                    <p:anim calcmode="lin" valueType="num">
                                      <p:cBhvr>
                                        <p:cTn id="62" dur="500" fill="hold"/>
                                        <p:tgtEl>
                                          <p:spTgt spid="79"/>
                                        </p:tgtEl>
                                        <p:attrNameLst>
                                          <p:attrName>ppt_w</p:attrName>
                                        </p:attrNameLst>
                                      </p:cBhvr>
                                      <p:tavLst>
                                        <p:tav tm="0">
                                          <p:val>
                                            <p:fltVal val="0"/>
                                          </p:val>
                                        </p:tav>
                                        <p:tav tm="100000">
                                          <p:val>
                                            <p:strVal val="#ppt_w"/>
                                          </p:val>
                                        </p:tav>
                                      </p:tavLst>
                                    </p:anim>
                                    <p:anim calcmode="lin" valueType="num">
                                      <p:cBhvr>
                                        <p:cTn id="63" dur="500" fill="hold"/>
                                        <p:tgtEl>
                                          <p:spTgt spid="79"/>
                                        </p:tgtEl>
                                        <p:attrNameLst>
                                          <p:attrName>ppt_h</p:attrName>
                                        </p:attrNameLst>
                                      </p:cBhvr>
                                      <p:tavLst>
                                        <p:tav tm="0">
                                          <p:val>
                                            <p:fltVal val="0"/>
                                          </p:val>
                                        </p:tav>
                                        <p:tav tm="100000">
                                          <p:val>
                                            <p:strVal val="#ppt_h"/>
                                          </p:val>
                                        </p:tav>
                                      </p:tavLst>
                                    </p:anim>
                                    <p:animEffect transition="in" filter="fade">
                                      <p:cBhvr>
                                        <p:cTn id="64" dur="500"/>
                                        <p:tgtEl>
                                          <p:spTgt spid="7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p:cTn id="67" dur="500" fill="hold"/>
                                        <p:tgtEl>
                                          <p:spTgt spid="80"/>
                                        </p:tgtEl>
                                        <p:attrNameLst>
                                          <p:attrName>ppt_w</p:attrName>
                                        </p:attrNameLst>
                                      </p:cBhvr>
                                      <p:tavLst>
                                        <p:tav tm="0">
                                          <p:val>
                                            <p:fltVal val="0"/>
                                          </p:val>
                                        </p:tav>
                                        <p:tav tm="100000">
                                          <p:val>
                                            <p:strVal val="#ppt_w"/>
                                          </p:val>
                                        </p:tav>
                                      </p:tavLst>
                                    </p:anim>
                                    <p:anim calcmode="lin" valueType="num">
                                      <p:cBhvr>
                                        <p:cTn id="68" dur="500" fill="hold"/>
                                        <p:tgtEl>
                                          <p:spTgt spid="80"/>
                                        </p:tgtEl>
                                        <p:attrNameLst>
                                          <p:attrName>ppt_h</p:attrName>
                                        </p:attrNameLst>
                                      </p:cBhvr>
                                      <p:tavLst>
                                        <p:tav tm="0">
                                          <p:val>
                                            <p:fltVal val="0"/>
                                          </p:val>
                                        </p:tav>
                                        <p:tav tm="100000">
                                          <p:val>
                                            <p:strVal val="#ppt_h"/>
                                          </p:val>
                                        </p:tav>
                                      </p:tavLst>
                                    </p:anim>
                                    <p:animEffect transition="in" filter="fade">
                                      <p:cBhvr>
                                        <p:cTn id="69" dur="500"/>
                                        <p:tgtEl>
                                          <p:spTgt spid="80"/>
                                        </p:tgtEl>
                                      </p:cBhvr>
                                    </p:animEffect>
                                  </p:childTnLst>
                                </p:cTn>
                              </p:par>
                              <p:par>
                                <p:cTn id="70" presetID="53" presetClass="entr" presetSubtype="16" fill="hold" nodeType="withEffect">
                                  <p:stCondLst>
                                    <p:cond delay="0"/>
                                  </p:stCondLst>
                                  <p:childTnLst>
                                    <p:set>
                                      <p:cBhvr>
                                        <p:cTn id="71" dur="1" fill="hold">
                                          <p:stCondLst>
                                            <p:cond delay="0"/>
                                          </p:stCondLst>
                                        </p:cTn>
                                        <p:tgtEl>
                                          <p:spTgt spid="81"/>
                                        </p:tgtEl>
                                        <p:attrNameLst>
                                          <p:attrName>style.visibility</p:attrName>
                                        </p:attrNameLst>
                                      </p:cBhvr>
                                      <p:to>
                                        <p:strVal val="visible"/>
                                      </p:to>
                                    </p:set>
                                    <p:anim calcmode="lin" valueType="num">
                                      <p:cBhvr>
                                        <p:cTn id="72" dur="500" fill="hold"/>
                                        <p:tgtEl>
                                          <p:spTgt spid="81"/>
                                        </p:tgtEl>
                                        <p:attrNameLst>
                                          <p:attrName>ppt_w</p:attrName>
                                        </p:attrNameLst>
                                      </p:cBhvr>
                                      <p:tavLst>
                                        <p:tav tm="0">
                                          <p:val>
                                            <p:fltVal val="0"/>
                                          </p:val>
                                        </p:tav>
                                        <p:tav tm="100000">
                                          <p:val>
                                            <p:strVal val="#ppt_w"/>
                                          </p:val>
                                        </p:tav>
                                      </p:tavLst>
                                    </p:anim>
                                    <p:anim calcmode="lin" valueType="num">
                                      <p:cBhvr>
                                        <p:cTn id="73" dur="500" fill="hold"/>
                                        <p:tgtEl>
                                          <p:spTgt spid="81"/>
                                        </p:tgtEl>
                                        <p:attrNameLst>
                                          <p:attrName>ppt_h</p:attrName>
                                        </p:attrNameLst>
                                      </p:cBhvr>
                                      <p:tavLst>
                                        <p:tav tm="0">
                                          <p:val>
                                            <p:fltVal val="0"/>
                                          </p:val>
                                        </p:tav>
                                        <p:tav tm="100000">
                                          <p:val>
                                            <p:strVal val="#ppt_h"/>
                                          </p:val>
                                        </p:tav>
                                      </p:tavLst>
                                    </p:anim>
                                    <p:animEffect transition="in" filter="fade">
                                      <p:cBhvr>
                                        <p:cTn id="74" dur="500"/>
                                        <p:tgtEl>
                                          <p:spTgt spid="81"/>
                                        </p:tgtEl>
                                      </p:cBhvr>
                                    </p:animEffect>
                                  </p:childTnLst>
                                </p:cTn>
                              </p:par>
                              <p:par>
                                <p:cTn id="75" presetID="53" presetClass="entr" presetSubtype="16" fill="hold" nodeType="with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par>
                                <p:cTn id="80" presetID="53" presetClass="entr" presetSubtype="16" fill="hold" nodeType="withEffect">
                                  <p:stCondLst>
                                    <p:cond delay="0"/>
                                  </p:stCondLst>
                                  <p:childTnLst>
                                    <p:set>
                                      <p:cBhvr>
                                        <p:cTn id="81" dur="1" fill="hold">
                                          <p:stCondLst>
                                            <p:cond delay="0"/>
                                          </p:stCondLst>
                                        </p:cTn>
                                        <p:tgtEl>
                                          <p:spTgt spid="83"/>
                                        </p:tgtEl>
                                        <p:attrNameLst>
                                          <p:attrName>style.visibility</p:attrName>
                                        </p:attrNameLst>
                                      </p:cBhvr>
                                      <p:to>
                                        <p:strVal val="visible"/>
                                      </p:to>
                                    </p:set>
                                    <p:anim calcmode="lin" valueType="num">
                                      <p:cBhvr>
                                        <p:cTn id="82" dur="500" fill="hold"/>
                                        <p:tgtEl>
                                          <p:spTgt spid="83"/>
                                        </p:tgtEl>
                                        <p:attrNameLst>
                                          <p:attrName>ppt_w</p:attrName>
                                        </p:attrNameLst>
                                      </p:cBhvr>
                                      <p:tavLst>
                                        <p:tav tm="0">
                                          <p:val>
                                            <p:fltVal val="0"/>
                                          </p:val>
                                        </p:tav>
                                        <p:tav tm="100000">
                                          <p:val>
                                            <p:strVal val="#ppt_w"/>
                                          </p:val>
                                        </p:tav>
                                      </p:tavLst>
                                    </p:anim>
                                    <p:anim calcmode="lin" valueType="num">
                                      <p:cBhvr>
                                        <p:cTn id="83" dur="500" fill="hold"/>
                                        <p:tgtEl>
                                          <p:spTgt spid="83"/>
                                        </p:tgtEl>
                                        <p:attrNameLst>
                                          <p:attrName>ppt_h</p:attrName>
                                        </p:attrNameLst>
                                      </p:cBhvr>
                                      <p:tavLst>
                                        <p:tav tm="0">
                                          <p:val>
                                            <p:fltVal val="0"/>
                                          </p:val>
                                        </p:tav>
                                        <p:tav tm="100000">
                                          <p:val>
                                            <p:strVal val="#ppt_h"/>
                                          </p:val>
                                        </p:tav>
                                      </p:tavLst>
                                    </p:anim>
                                    <p:animEffect transition="in" filter="fade">
                                      <p:cBhvr>
                                        <p:cTn id="84" dur="500"/>
                                        <p:tgtEl>
                                          <p:spTgt spid="83"/>
                                        </p:tgtEl>
                                      </p:cBhvr>
                                    </p:animEffect>
                                  </p:childTnLst>
                                </p:cTn>
                              </p:par>
                              <p:par>
                                <p:cTn id="85" presetID="53" presetClass="entr" presetSubtype="16"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par>
                                <p:cTn id="90" presetID="53" presetClass="entr" presetSubtype="16" fill="hold" nodeType="with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500" fill="hold"/>
                                        <p:tgtEl>
                                          <p:spTgt spid="85"/>
                                        </p:tgtEl>
                                        <p:attrNameLst>
                                          <p:attrName>ppt_w</p:attrName>
                                        </p:attrNameLst>
                                      </p:cBhvr>
                                      <p:tavLst>
                                        <p:tav tm="0">
                                          <p:val>
                                            <p:fltVal val="0"/>
                                          </p:val>
                                        </p:tav>
                                        <p:tav tm="100000">
                                          <p:val>
                                            <p:strVal val="#ppt_w"/>
                                          </p:val>
                                        </p:tav>
                                      </p:tavLst>
                                    </p:anim>
                                    <p:anim calcmode="lin" valueType="num">
                                      <p:cBhvr>
                                        <p:cTn id="93" dur="500" fill="hold"/>
                                        <p:tgtEl>
                                          <p:spTgt spid="85"/>
                                        </p:tgtEl>
                                        <p:attrNameLst>
                                          <p:attrName>ppt_h</p:attrName>
                                        </p:attrNameLst>
                                      </p:cBhvr>
                                      <p:tavLst>
                                        <p:tav tm="0">
                                          <p:val>
                                            <p:fltVal val="0"/>
                                          </p:val>
                                        </p:tav>
                                        <p:tav tm="100000">
                                          <p:val>
                                            <p:strVal val="#ppt_h"/>
                                          </p:val>
                                        </p:tav>
                                      </p:tavLst>
                                    </p:anim>
                                    <p:animEffect transition="in" filter="fade">
                                      <p:cBhvr>
                                        <p:cTn id="94" dur="500"/>
                                        <p:tgtEl>
                                          <p:spTgt spid="85"/>
                                        </p:tgtEl>
                                      </p:cBhvr>
                                    </p:animEffect>
                                  </p:childTnLst>
                                </p:cTn>
                              </p:par>
                              <p:par>
                                <p:cTn id="95" presetID="53" presetClass="entr" presetSubtype="16"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anim calcmode="lin" valueType="num">
                                      <p:cBhvr>
                                        <p:cTn id="97" dur="500" fill="hold"/>
                                        <p:tgtEl>
                                          <p:spTgt spid="86"/>
                                        </p:tgtEl>
                                        <p:attrNameLst>
                                          <p:attrName>ppt_w</p:attrName>
                                        </p:attrNameLst>
                                      </p:cBhvr>
                                      <p:tavLst>
                                        <p:tav tm="0">
                                          <p:val>
                                            <p:fltVal val="0"/>
                                          </p:val>
                                        </p:tav>
                                        <p:tav tm="100000">
                                          <p:val>
                                            <p:strVal val="#ppt_w"/>
                                          </p:val>
                                        </p:tav>
                                      </p:tavLst>
                                    </p:anim>
                                    <p:anim calcmode="lin" valueType="num">
                                      <p:cBhvr>
                                        <p:cTn id="98" dur="500" fill="hold"/>
                                        <p:tgtEl>
                                          <p:spTgt spid="86"/>
                                        </p:tgtEl>
                                        <p:attrNameLst>
                                          <p:attrName>ppt_h</p:attrName>
                                        </p:attrNameLst>
                                      </p:cBhvr>
                                      <p:tavLst>
                                        <p:tav tm="0">
                                          <p:val>
                                            <p:fltVal val="0"/>
                                          </p:val>
                                        </p:tav>
                                        <p:tav tm="100000">
                                          <p:val>
                                            <p:strVal val="#ppt_h"/>
                                          </p:val>
                                        </p:tav>
                                      </p:tavLst>
                                    </p:anim>
                                    <p:animEffect transition="in" filter="fade">
                                      <p:cBhvr>
                                        <p:cTn id="99" dur="500"/>
                                        <p:tgtEl>
                                          <p:spTgt spid="86"/>
                                        </p:tgtEl>
                                      </p:cBhvr>
                                    </p:animEffect>
                                  </p:childTnLst>
                                </p:cTn>
                              </p:par>
                              <p:par>
                                <p:cTn id="100" presetID="53" presetClass="entr" presetSubtype="16" fill="hold" nodeType="withEffect">
                                  <p:stCondLst>
                                    <p:cond delay="0"/>
                                  </p:stCondLst>
                                  <p:childTnLst>
                                    <p:set>
                                      <p:cBhvr>
                                        <p:cTn id="101" dur="1" fill="hold">
                                          <p:stCondLst>
                                            <p:cond delay="0"/>
                                          </p:stCondLst>
                                        </p:cTn>
                                        <p:tgtEl>
                                          <p:spTgt spid="87"/>
                                        </p:tgtEl>
                                        <p:attrNameLst>
                                          <p:attrName>style.visibility</p:attrName>
                                        </p:attrNameLst>
                                      </p:cBhvr>
                                      <p:to>
                                        <p:strVal val="visible"/>
                                      </p:to>
                                    </p:set>
                                    <p:anim calcmode="lin" valueType="num">
                                      <p:cBhvr>
                                        <p:cTn id="102" dur="500" fill="hold"/>
                                        <p:tgtEl>
                                          <p:spTgt spid="87"/>
                                        </p:tgtEl>
                                        <p:attrNameLst>
                                          <p:attrName>ppt_w</p:attrName>
                                        </p:attrNameLst>
                                      </p:cBhvr>
                                      <p:tavLst>
                                        <p:tav tm="0">
                                          <p:val>
                                            <p:fltVal val="0"/>
                                          </p:val>
                                        </p:tav>
                                        <p:tav tm="100000">
                                          <p:val>
                                            <p:strVal val="#ppt_w"/>
                                          </p:val>
                                        </p:tav>
                                      </p:tavLst>
                                    </p:anim>
                                    <p:anim calcmode="lin" valueType="num">
                                      <p:cBhvr>
                                        <p:cTn id="103" dur="500" fill="hold"/>
                                        <p:tgtEl>
                                          <p:spTgt spid="87"/>
                                        </p:tgtEl>
                                        <p:attrNameLst>
                                          <p:attrName>ppt_h</p:attrName>
                                        </p:attrNameLst>
                                      </p:cBhvr>
                                      <p:tavLst>
                                        <p:tav tm="0">
                                          <p:val>
                                            <p:fltVal val="0"/>
                                          </p:val>
                                        </p:tav>
                                        <p:tav tm="100000">
                                          <p:val>
                                            <p:strVal val="#ppt_h"/>
                                          </p:val>
                                        </p:tav>
                                      </p:tavLst>
                                    </p:anim>
                                    <p:animEffect transition="in" filter="fade">
                                      <p:cBhvr>
                                        <p:cTn id="104" dur="500"/>
                                        <p:tgtEl>
                                          <p:spTgt spid="87"/>
                                        </p:tgtEl>
                                      </p:cBhvr>
                                    </p:animEffect>
                                  </p:childTnLst>
                                </p:cTn>
                              </p:par>
                              <p:par>
                                <p:cTn id="105" presetID="53" presetClass="entr" presetSubtype="16" fill="hold" nodeType="withEffect">
                                  <p:stCondLst>
                                    <p:cond delay="0"/>
                                  </p:stCondLst>
                                  <p:childTnLst>
                                    <p:set>
                                      <p:cBhvr>
                                        <p:cTn id="106" dur="1" fill="hold">
                                          <p:stCondLst>
                                            <p:cond delay="0"/>
                                          </p:stCondLst>
                                        </p:cTn>
                                        <p:tgtEl>
                                          <p:spTgt spid="88"/>
                                        </p:tgtEl>
                                        <p:attrNameLst>
                                          <p:attrName>style.visibility</p:attrName>
                                        </p:attrNameLst>
                                      </p:cBhvr>
                                      <p:to>
                                        <p:strVal val="visible"/>
                                      </p:to>
                                    </p:set>
                                    <p:anim calcmode="lin" valueType="num">
                                      <p:cBhvr>
                                        <p:cTn id="107" dur="500" fill="hold"/>
                                        <p:tgtEl>
                                          <p:spTgt spid="88"/>
                                        </p:tgtEl>
                                        <p:attrNameLst>
                                          <p:attrName>ppt_w</p:attrName>
                                        </p:attrNameLst>
                                      </p:cBhvr>
                                      <p:tavLst>
                                        <p:tav tm="0">
                                          <p:val>
                                            <p:fltVal val="0"/>
                                          </p:val>
                                        </p:tav>
                                        <p:tav tm="100000">
                                          <p:val>
                                            <p:strVal val="#ppt_w"/>
                                          </p:val>
                                        </p:tav>
                                      </p:tavLst>
                                    </p:anim>
                                    <p:anim calcmode="lin" valueType="num">
                                      <p:cBhvr>
                                        <p:cTn id="108" dur="500" fill="hold"/>
                                        <p:tgtEl>
                                          <p:spTgt spid="88"/>
                                        </p:tgtEl>
                                        <p:attrNameLst>
                                          <p:attrName>ppt_h</p:attrName>
                                        </p:attrNameLst>
                                      </p:cBhvr>
                                      <p:tavLst>
                                        <p:tav tm="0">
                                          <p:val>
                                            <p:fltVal val="0"/>
                                          </p:val>
                                        </p:tav>
                                        <p:tav tm="100000">
                                          <p:val>
                                            <p:strVal val="#ppt_h"/>
                                          </p:val>
                                        </p:tav>
                                      </p:tavLst>
                                    </p:anim>
                                    <p:animEffect transition="in" filter="fade">
                                      <p:cBhvr>
                                        <p:cTn id="109" dur="500"/>
                                        <p:tgtEl>
                                          <p:spTgt spid="88"/>
                                        </p:tgtEl>
                                      </p:cBhvr>
                                    </p:animEffect>
                                  </p:childTnLst>
                                </p:cTn>
                              </p:par>
                              <p:par>
                                <p:cTn id="110" presetID="53" presetClass="entr" presetSubtype="16" fill="hold" nodeType="withEffect">
                                  <p:stCondLst>
                                    <p:cond delay="0"/>
                                  </p:stCondLst>
                                  <p:childTnLst>
                                    <p:set>
                                      <p:cBhvr>
                                        <p:cTn id="111" dur="1" fill="hold">
                                          <p:stCondLst>
                                            <p:cond delay="0"/>
                                          </p:stCondLst>
                                        </p:cTn>
                                        <p:tgtEl>
                                          <p:spTgt spid="89"/>
                                        </p:tgtEl>
                                        <p:attrNameLst>
                                          <p:attrName>style.visibility</p:attrName>
                                        </p:attrNameLst>
                                      </p:cBhvr>
                                      <p:to>
                                        <p:strVal val="visible"/>
                                      </p:to>
                                    </p:set>
                                    <p:anim calcmode="lin" valueType="num">
                                      <p:cBhvr>
                                        <p:cTn id="112" dur="500" fill="hold"/>
                                        <p:tgtEl>
                                          <p:spTgt spid="89"/>
                                        </p:tgtEl>
                                        <p:attrNameLst>
                                          <p:attrName>ppt_w</p:attrName>
                                        </p:attrNameLst>
                                      </p:cBhvr>
                                      <p:tavLst>
                                        <p:tav tm="0">
                                          <p:val>
                                            <p:fltVal val="0"/>
                                          </p:val>
                                        </p:tav>
                                        <p:tav tm="100000">
                                          <p:val>
                                            <p:strVal val="#ppt_w"/>
                                          </p:val>
                                        </p:tav>
                                      </p:tavLst>
                                    </p:anim>
                                    <p:anim calcmode="lin" valueType="num">
                                      <p:cBhvr>
                                        <p:cTn id="113" dur="500" fill="hold"/>
                                        <p:tgtEl>
                                          <p:spTgt spid="89"/>
                                        </p:tgtEl>
                                        <p:attrNameLst>
                                          <p:attrName>ppt_h</p:attrName>
                                        </p:attrNameLst>
                                      </p:cBhvr>
                                      <p:tavLst>
                                        <p:tav tm="0">
                                          <p:val>
                                            <p:fltVal val="0"/>
                                          </p:val>
                                        </p:tav>
                                        <p:tav tm="100000">
                                          <p:val>
                                            <p:strVal val="#ppt_h"/>
                                          </p:val>
                                        </p:tav>
                                      </p:tavLst>
                                    </p:anim>
                                    <p:animEffect transition="in" filter="fade">
                                      <p:cBhvr>
                                        <p:cTn id="114" dur="500"/>
                                        <p:tgtEl>
                                          <p:spTgt spid="89"/>
                                        </p:tgtEl>
                                      </p:cBhvr>
                                    </p:animEffect>
                                  </p:childTnLst>
                                </p:cTn>
                              </p:par>
                              <p:par>
                                <p:cTn id="115" presetID="53" presetClass="entr" presetSubtype="16" fill="hold" nodeType="withEffect">
                                  <p:stCondLst>
                                    <p:cond delay="0"/>
                                  </p:stCondLst>
                                  <p:childTnLst>
                                    <p:set>
                                      <p:cBhvr>
                                        <p:cTn id="116" dur="1" fill="hold">
                                          <p:stCondLst>
                                            <p:cond delay="0"/>
                                          </p:stCondLst>
                                        </p:cTn>
                                        <p:tgtEl>
                                          <p:spTgt spid="90"/>
                                        </p:tgtEl>
                                        <p:attrNameLst>
                                          <p:attrName>style.visibility</p:attrName>
                                        </p:attrNameLst>
                                      </p:cBhvr>
                                      <p:to>
                                        <p:strVal val="visible"/>
                                      </p:to>
                                    </p:set>
                                    <p:anim calcmode="lin" valueType="num">
                                      <p:cBhvr>
                                        <p:cTn id="117" dur="500" fill="hold"/>
                                        <p:tgtEl>
                                          <p:spTgt spid="90"/>
                                        </p:tgtEl>
                                        <p:attrNameLst>
                                          <p:attrName>ppt_w</p:attrName>
                                        </p:attrNameLst>
                                      </p:cBhvr>
                                      <p:tavLst>
                                        <p:tav tm="0">
                                          <p:val>
                                            <p:fltVal val="0"/>
                                          </p:val>
                                        </p:tav>
                                        <p:tav tm="100000">
                                          <p:val>
                                            <p:strVal val="#ppt_w"/>
                                          </p:val>
                                        </p:tav>
                                      </p:tavLst>
                                    </p:anim>
                                    <p:anim calcmode="lin" valueType="num">
                                      <p:cBhvr>
                                        <p:cTn id="118" dur="500" fill="hold"/>
                                        <p:tgtEl>
                                          <p:spTgt spid="90"/>
                                        </p:tgtEl>
                                        <p:attrNameLst>
                                          <p:attrName>ppt_h</p:attrName>
                                        </p:attrNameLst>
                                      </p:cBhvr>
                                      <p:tavLst>
                                        <p:tav tm="0">
                                          <p:val>
                                            <p:fltVal val="0"/>
                                          </p:val>
                                        </p:tav>
                                        <p:tav tm="100000">
                                          <p:val>
                                            <p:strVal val="#ppt_h"/>
                                          </p:val>
                                        </p:tav>
                                      </p:tavLst>
                                    </p:anim>
                                    <p:animEffect transition="in" filter="fade">
                                      <p:cBhvr>
                                        <p:cTn id="119" dur="500"/>
                                        <p:tgtEl>
                                          <p:spTgt spid="9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91"/>
                                        </p:tgtEl>
                                        <p:attrNameLst>
                                          <p:attrName>style.visibility</p:attrName>
                                        </p:attrNameLst>
                                      </p:cBhvr>
                                      <p:to>
                                        <p:strVal val="visible"/>
                                      </p:to>
                                    </p:set>
                                    <p:anim calcmode="lin" valueType="num">
                                      <p:cBhvr>
                                        <p:cTn id="122" dur="500" fill="hold"/>
                                        <p:tgtEl>
                                          <p:spTgt spid="91"/>
                                        </p:tgtEl>
                                        <p:attrNameLst>
                                          <p:attrName>ppt_w</p:attrName>
                                        </p:attrNameLst>
                                      </p:cBhvr>
                                      <p:tavLst>
                                        <p:tav tm="0">
                                          <p:val>
                                            <p:fltVal val="0"/>
                                          </p:val>
                                        </p:tav>
                                        <p:tav tm="100000">
                                          <p:val>
                                            <p:strVal val="#ppt_w"/>
                                          </p:val>
                                        </p:tav>
                                      </p:tavLst>
                                    </p:anim>
                                    <p:anim calcmode="lin" valueType="num">
                                      <p:cBhvr>
                                        <p:cTn id="123" dur="500" fill="hold"/>
                                        <p:tgtEl>
                                          <p:spTgt spid="91"/>
                                        </p:tgtEl>
                                        <p:attrNameLst>
                                          <p:attrName>ppt_h</p:attrName>
                                        </p:attrNameLst>
                                      </p:cBhvr>
                                      <p:tavLst>
                                        <p:tav tm="0">
                                          <p:val>
                                            <p:fltVal val="0"/>
                                          </p:val>
                                        </p:tav>
                                        <p:tav tm="100000">
                                          <p:val>
                                            <p:strVal val="#ppt_h"/>
                                          </p:val>
                                        </p:tav>
                                      </p:tavLst>
                                    </p:anim>
                                    <p:animEffect transition="in" filter="fade">
                                      <p:cBhvr>
                                        <p:cTn id="124" dur="500"/>
                                        <p:tgtEl>
                                          <p:spTgt spid="91"/>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 calcmode="lin" valueType="num">
                                      <p:cBhvr>
                                        <p:cTn id="127" dur="500" fill="hold"/>
                                        <p:tgtEl>
                                          <p:spTgt spid="92"/>
                                        </p:tgtEl>
                                        <p:attrNameLst>
                                          <p:attrName>ppt_w</p:attrName>
                                        </p:attrNameLst>
                                      </p:cBhvr>
                                      <p:tavLst>
                                        <p:tav tm="0">
                                          <p:val>
                                            <p:fltVal val="0"/>
                                          </p:val>
                                        </p:tav>
                                        <p:tav tm="100000">
                                          <p:val>
                                            <p:strVal val="#ppt_w"/>
                                          </p:val>
                                        </p:tav>
                                      </p:tavLst>
                                    </p:anim>
                                    <p:anim calcmode="lin" valueType="num">
                                      <p:cBhvr>
                                        <p:cTn id="128" dur="500" fill="hold"/>
                                        <p:tgtEl>
                                          <p:spTgt spid="92"/>
                                        </p:tgtEl>
                                        <p:attrNameLst>
                                          <p:attrName>ppt_h</p:attrName>
                                        </p:attrNameLst>
                                      </p:cBhvr>
                                      <p:tavLst>
                                        <p:tav tm="0">
                                          <p:val>
                                            <p:fltVal val="0"/>
                                          </p:val>
                                        </p:tav>
                                        <p:tav tm="100000">
                                          <p:val>
                                            <p:strVal val="#ppt_h"/>
                                          </p:val>
                                        </p:tav>
                                      </p:tavLst>
                                    </p:anim>
                                    <p:animEffect transition="in" filter="fade">
                                      <p:cBhvr>
                                        <p:cTn id="129" dur="500"/>
                                        <p:tgtEl>
                                          <p:spTgt spid="92"/>
                                        </p:tgtEl>
                                      </p:cBhvr>
                                    </p:animEffect>
                                  </p:childTnLst>
                                </p:cTn>
                              </p:par>
                              <p:par>
                                <p:cTn id="130" presetID="53" presetClass="entr" presetSubtype="16" fill="hold" nodeType="withEffect">
                                  <p:stCondLst>
                                    <p:cond delay="0"/>
                                  </p:stCondLst>
                                  <p:childTnLst>
                                    <p:set>
                                      <p:cBhvr>
                                        <p:cTn id="131" dur="1" fill="hold">
                                          <p:stCondLst>
                                            <p:cond delay="0"/>
                                          </p:stCondLst>
                                        </p:cTn>
                                        <p:tgtEl>
                                          <p:spTgt spid="93"/>
                                        </p:tgtEl>
                                        <p:attrNameLst>
                                          <p:attrName>style.visibility</p:attrName>
                                        </p:attrNameLst>
                                      </p:cBhvr>
                                      <p:to>
                                        <p:strVal val="visible"/>
                                      </p:to>
                                    </p:set>
                                    <p:anim calcmode="lin" valueType="num">
                                      <p:cBhvr>
                                        <p:cTn id="132" dur="500" fill="hold"/>
                                        <p:tgtEl>
                                          <p:spTgt spid="93"/>
                                        </p:tgtEl>
                                        <p:attrNameLst>
                                          <p:attrName>ppt_w</p:attrName>
                                        </p:attrNameLst>
                                      </p:cBhvr>
                                      <p:tavLst>
                                        <p:tav tm="0">
                                          <p:val>
                                            <p:fltVal val="0"/>
                                          </p:val>
                                        </p:tav>
                                        <p:tav tm="100000">
                                          <p:val>
                                            <p:strVal val="#ppt_w"/>
                                          </p:val>
                                        </p:tav>
                                      </p:tavLst>
                                    </p:anim>
                                    <p:anim calcmode="lin" valueType="num">
                                      <p:cBhvr>
                                        <p:cTn id="133" dur="500" fill="hold"/>
                                        <p:tgtEl>
                                          <p:spTgt spid="93"/>
                                        </p:tgtEl>
                                        <p:attrNameLst>
                                          <p:attrName>ppt_h</p:attrName>
                                        </p:attrNameLst>
                                      </p:cBhvr>
                                      <p:tavLst>
                                        <p:tav tm="0">
                                          <p:val>
                                            <p:fltVal val="0"/>
                                          </p:val>
                                        </p:tav>
                                        <p:tav tm="100000">
                                          <p:val>
                                            <p:strVal val="#ppt_h"/>
                                          </p:val>
                                        </p:tav>
                                      </p:tavLst>
                                    </p:anim>
                                    <p:animEffect transition="in" filter="fade">
                                      <p:cBhvr>
                                        <p:cTn id="134" dur="500"/>
                                        <p:tgtEl>
                                          <p:spTgt spid="93"/>
                                        </p:tgtEl>
                                      </p:cBhvr>
                                    </p:animEffect>
                                  </p:childTnLst>
                                </p:cTn>
                              </p:par>
                              <p:par>
                                <p:cTn id="135" presetID="53" presetClass="entr" presetSubtype="16" fill="hold" nodeType="withEffect">
                                  <p:stCondLst>
                                    <p:cond delay="0"/>
                                  </p:stCondLst>
                                  <p:childTnLst>
                                    <p:set>
                                      <p:cBhvr>
                                        <p:cTn id="136" dur="1" fill="hold">
                                          <p:stCondLst>
                                            <p:cond delay="0"/>
                                          </p:stCondLst>
                                        </p:cTn>
                                        <p:tgtEl>
                                          <p:spTgt spid="94"/>
                                        </p:tgtEl>
                                        <p:attrNameLst>
                                          <p:attrName>style.visibility</p:attrName>
                                        </p:attrNameLst>
                                      </p:cBhvr>
                                      <p:to>
                                        <p:strVal val="visible"/>
                                      </p:to>
                                    </p:set>
                                    <p:anim calcmode="lin" valueType="num">
                                      <p:cBhvr>
                                        <p:cTn id="137" dur="500" fill="hold"/>
                                        <p:tgtEl>
                                          <p:spTgt spid="94"/>
                                        </p:tgtEl>
                                        <p:attrNameLst>
                                          <p:attrName>ppt_w</p:attrName>
                                        </p:attrNameLst>
                                      </p:cBhvr>
                                      <p:tavLst>
                                        <p:tav tm="0">
                                          <p:val>
                                            <p:fltVal val="0"/>
                                          </p:val>
                                        </p:tav>
                                        <p:tav tm="100000">
                                          <p:val>
                                            <p:strVal val="#ppt_w"/>
                                          </p:val>
                                        </p:tav>
                                      </p:tavLst>
                                    </p:anim>
                                    <p:anim calcmode="lin" valueType="num">
                                      <p:cBhvr>
                                        <p:cTn id="138" dur="500" fill="hold"/>
                                        <p:tgtEl>
                                          <p:spTgt spid="94"/>
                                        </p:tgtEl>
                                        <p:attrNameLst>
                                          <p:attrName>ppt_h</p:attrName>
                                        </p:attrNameLst>
                                      </p:cBhvr>
                                      <p:tavLst>
                                        <p:tav tm="0">
                                          <p:val>
                                            <p:fltVal val="0"/>
                                          </p:val>
                                        </p:tav>
                                        <p:tav tm="100000">
                                          <p:val>
                                            <p:strVal val="#ppt_h"/>
                                          </p:val>
                                        </p:tav>
                                      </p:tavLst>
                                    </p:anim>
                                    <p:animEffect transition="in" filter="fade">
                                      <p:cBhvr>
                                        <p:cTn id="139" dur="500"/>
                                        <p:tgtEl>
                                          <p:spTgt spid="94"/>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95"/>
                                        </p:tgtEl>
                                        <p:attrNameLst>
                                          <p:attrName>style.visibility</p:attrName>
                                        </p:attrNameLst>
                                      </p:cBhvr>
                                      <p:to>
                                        <p:strVal val="visible"/>
                                      </p:to>
                                    </p:set>
                                    <p:anim calcmode="lin" valueType="num">
                                      <p:cBhvr>
                                        <p:cTn id="142" dur="500" fill="hold"/>
                                        <p:tgtEl>
                                          <p:spTgt spid="95"/>
                                        </p:tgtEl>
                                        <p:attrNameLst>
                                          <p:attrName>ppt_w</p:attrName>
                                        </p:attrNameLst>
                                      </p:cBhvr>
                                      <p:tavLst>
                                        <p:tav tm="0">
                                          <p:val>
                                            <p:fltVal val="0"/>
                                          </p:val>
                                        </p:tav>
                                        <p:tav tm="100000">
                                          <p:val>
                                            <p:strVal val="#ppt_w"/>
                                          </p:val>
                                        </p:tav>
                                      </p:tavLst>
                                    </p:anim>
                                    <p:anim calcmode="lin" valueType="num">
                                      <p:cBhvr>
                                        <p:cTn id="143" dur="500" fill="hold"/>
                                        <p:tgtEl>
                                          <p:spTgt spid="95"/>
                                        </p:tgtEl>
                                        <p:attrNameLst>
                                          <p:attrName>ppt_h</p:attrName>
                                        </p:attrNameLst>
                                      </p:cBhvr>
                                      <p:tavLst>
                                        <p:tav tm="0">
                                          <p:val>
                                            <p:fltVal val="0"/>
                                          </p:val>
                                        </p:tav>
                                        <p:tav tm="100000">
                                          <p:val>
                                            <p:strVal val="#ppt_h"/>
                                          </p:val>
                                        </p:tav>
                                      </p:tavLst>
                                    </p:anim>
                                    <p:animEffect transition="in" filter="fade">
                                      <p:cBhvr>
                                        <p:cTn id="144" dur="500"/>
                                        <p:tgtEl>
                                          <p:spTgt spid="95"/>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96"/>
                                        </p:tgtEl>
                                        <p:attrNameLst>
                                          <p:attrName>style.visibility</p:attrName>
                                        </p:attrNameLst>
                                      </p:cBhvr>
                                      <p:to>
                                        <p:strVal val="visible"/>
                                      </p:to>
                                    </p:set>
                                    <p:anim calcmode="lin" valueType="num">
                                      <p:cBhvr>
                                        <p:cTn id="147" dur="500" fill="hold"/>
                                        <p:tgtEl>
                                          <p:spTgt spid="96"/>
                                        </p:tgtEl>
                                        <p:attrNameLst>
                                          <p:attrName>ppt_w</p:attrName>
                                        </p:attrNameLst>
                                      </p:cBhvr>
                                      <p:tavLst>
                                        <p:tav tm="0">
                                          <p:val>
                                            <p:fltVal val="0"/>
                                          </p:val>
                                        </p:tav>
                                        <p:tav tm="100000">
                                          <p:val>
                                            <p:strVal val="#ppt_w"/>
                                          </p:val>
                                        </p:tav>
                                      </p:tavLst>
                                    </p:anim>
                                    <p:anim calcmode="lin" valueType="num">
                                      <p:cBhvr>
                                        <p:cTn id="148" dur="500" fill="hold"/>
                                        <p:tgtEl>
                                          <p:spTgt spid="96"/>
                                        </p:tgtEl>
                                        <p:attrNameLst>
                                          <p:attrName>ppt_h</p:attrName>
                                        </p:attrNameLst>
                                      </p:cBhvr>
                                      <p:tavLst>
                                        <p:tav tm="0">
                                          <p:val>
                                            <p:fltVal val="0"/>
                                          </p:val>
                                        </p:tav>
                                        <p:tav tm="100000">
                                          <p:val>
                                            <p:strVal val="#ppt_h"/>
                                          </p:val>
                                        </p:tav>
                                      </p:tavLst>
                                    </p:anim>
                                    <p:animEffect transition="in" filter="fade">
                                      <p:cBhvr>
                                        <p:cTn id="149" dur="500"/>
                                        <p:tgtEl>
                                          <p:spTgt spid="96"/>
                                        </p:tgtEl>
                                      </p:cBhvr>
                                    </p:animEffect>
                                  </p:childTnLst>
                                </p:cTn>
                              </p:par>
                              <p:par>
                                <p:cTn id="150" presetID="53" presetClass="entr" presetSubtype="16" fill="hold" nodeType="withEffect">
                                  <p:stCondLst>
                                    <p:cond delay="0"/>
                                  </p:stCondLst>
                                  <p:childTnLst>
                                    <p:set>
                                      <p:cBhvr>
                                        <p:cTn id="151" dur="1" fill="hold">
                                          <p:stCondLst>
                                            <p:cond delay="0"/>
                                          </p:stCondLst>
                                        </p:cTn>
                                        <p:tgtEl>
                                          <p:spTgt spid="97"/>
                                        </p:tgtEl>
                                        <p:attrNameLst>
                                          <p:attrName>style.visibility</p:attrName>
                                        </p:attrNameLst>
                                      </p:cBhvr>
                                      <p:to>
                                        <p:strVal val="visible"/>
                                      </p:to>
                                    </p:set>
                                    <p:anim calcmode="lin" valueType="num">
                                      <p:cBhvr>
                                        <p:cTn id="152" dur="500" fill="hold"/>
                                        <p:tgtEl>
                                          <p:spTgt spid="97"/>
                                        </p:tgtEl>
                                        <p:attrNameLst>
                                          <p:attrName>ppt_w</p:attrName>
                                        </p:attrNameLst>
                                      </p:cBhvr>
                                      <p:tavLst>
                                        <p:tav tm="0">
                                          <p:val>
                                            <p:fltVal val="0"/>
                                          </p:val>
                                        </p:tav>
                                        <p:tav tm="100000">
                                          <p:val>
                                            <p:strVal val="#ppt_w"/>
                                          </p:val>
                                        </p:tav>
                                      </p:tavLst>
                                    </p:anim>
                                    <p:anim calcmode="lin" valueType="num">
                                      <p:cBhvr>
                                        <p:cTn id="153" dur="500" fill="hold"/>
                                        <p:tgtEl>
                                          <p:spTgt spid="97"/>
                                        </p:tgtEl>
                                        <p:attrNameLst>
                                          <p:attrName>ppt_h</p:attrName>
                                        </p:attrNameLst>
                                      </p:cBhvr>
                                      <p:tavLst>
                                        <p:tav tm="0">
                                          <p:val>
                                            <p:fltVal val="0"/>
                                          </p:val>
                                        </p:tav>
                                        <p:tav tm="100000">
                                          <p:val>
                                            <p:strVal val="#ppt_h"/>
                                          </p:val>
                                        </p:tav>
                                      </p:tavLst>
                                    </p:anim>
                                    <p:animEffect transition="in" filter="fade">
                                      <p:cBhvr>
                                        <p:cTn id="154" dur="500"/>
                                        <p:tgtEl>
                                          <p:spTgt spid="97"/>
                                        </p:tgtEl>
                                      </p:cBhvr>
                                    </p:animEffect>
                                  </p:childTnLst>
                                </p:cTn>
                              </p:par>
                              <p:par>
                                <p:cTn id="155" presetID="53" presetClass="entr" presetSubtype="16" fill="hold"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99"/>
                                        </p:tgtEl>
                                        <p:attrNameLst>
                                          <p:attrName>style.visibility</p:attrName>
                                        </p:attrNameLst>
                                      </p:cBhvr>
                                      <p:to>
                                        <p:strVal val="visible"/>
                                      </p:to>
                                    </p:set>
                                    <p:anim calcmode="lin" valueType="num">
                                      <p:cBhvr>
                                        <p:cTn id="162" dur="500" fill="hold"/>
                                        <p:tgtEl>
                                          <p:spTgt spid="99"/>
                                        </p:tgtEl>
                                        <p:attrNameLst>
                                          <p:attrName>ppt_w</p:attrName>
                                        </p:attrNameLst>
                                      </p:cBhvr>
                                      <p:tavLst>
                                        <p:tav tm="0">
                                          <p:val>
                                            <p:fltVal val="0"/>
                                          </p:val>
                                        </p:tav>
                                        <p:tav tm="100000">
                                          <p:val>
                                            <p:strVal val="#ppt_w"/>
                                          </p:val>
                                        </p:tav>
                                      </p:tavLst>
                                    </p:anim>
                                    <p:anim calcmode="lin" valueType="num">
                                      <p:cBhvr>
                                        <p:cTn id="163" dur="500" fill="hold"/>
                                        <p:tgtEl>
                                          <p:spTgt spid="99"/>
                                        </p:tgtEl>
                                        <p:attrNameLst>
                                          <p:attrName>ppt_h</p:attrName>
                                        </p:attrNameLst>
                                      </p:cBhvr>
                                      <p:tavLst>
                                        <p:tav tm="0">
                                          <p:val>
                                            <p:fltVal val="0"/>
                                          </p:val>
                                        </p:tav>
                                        <p:tav tm="100000">
                                          <p:val>
                                            <p:strVal val="#ppt_h"/>
                                          </p:val>
                                        </p:tav>
                                      </p:tavLst>
                                    </p:anim>
                                    <p:animEffect transition="in" filter="fade">
                                      <p:cBhvr>
                                        <p:cTn id="164" dur="500"/>
                                        <p:tgtEl>
                                          <p:spTgt spid="99"/>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00"/>
                                        </p:tgtEl>
                                        <p:attrNameLst>
                                          <p:attrName>style.visibility</p:attrName>
                                        </p:attrNameLst>
                                      </p:cBhvr>
                                      <p:to>
                                        <p:strVal val="visible"/>
                                      </p:to>
                                    </p:set>
                                    <p:anim calcmode="lin" valueType="num">
                                      <p:cBhvr>
                                        <p:cTn id="167" dur="500" fill="hold"/>
                                        <p:tgtEl>
                                          <p:spTgt spid="100"/>
                                        </p:tgtEl>
                                        <p:attrNameLst>
                                          <p:attrName>ppt_w</p:attrName>
                                        </p:attrNameLst>
                                      </p:cBhvr>
                                      <p:tavLst>
                                        <p:tav tm="0">
                                          <p:val>
                                            <p:fltVal val="0"/>
                                          </p:val>
                                        </p:tav>
                                        <p:tav tm="100000">
                                          <p:val>
                                            <p:strVal val="#ppt_w"/>
                                          </p:val>
                                        </p:tav>
                                      </p:tavLst>
                                    </p:anim>
                                    <p:anim calcmode="lin" valueType="num">
                                      <p:cBhvr>
                                        <p:cTn id="168" dur="500" fill="hold"/>
                                        <p:tgtEl>
                                          <p:spTgt spid="100"/>
                                        </p:tgtEl>
                                        <p:attrNameLst>
                                          <p:attrName>ppt_h</p:attrName>
                                        </p:attrNameLst>
                                      </p:cBhvr>
                                      <p:tavLst>
                                        <p:tav tm="0">
                                          <p:val>
                                            <p:fltVal val="0"/>
                                          </p:val>
                                        </p:tav>
                                        <p:tav tm="100000">
                                          <p:val>
                                            <p:strVal val="#ppt_h"/>
                                          </p:val>
                                        </p:tav>
                                      </p:tavLst>
                                    </p:anim>
                                    <p:animEffect transition="in" filter="fade">
                                      <p:cBhvr>
                                        <p:cTn id="169" dur="500"/>
                                        <p:tgtEl>
                                          <p:spTgt spid="100"/>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01"/>
                                        </p:tgtEl>
                                        <p:attrNameLst>
                                          <p:attrName>style.visibility</p:attrName>
                                        </p:attrNameLst>
                                      </p:cBhvr>
                                      <p:to>
                                        <p:strVal val="visible"/>
                                      </p:to>
                                    </p:set>
                                    <p:anim calcmode="lin" valueType="num">
                                      <p:cBhvr>
                                        <p:cTn id="172" dur="500" fill="hold"/>
                                        <p:tgtEl>
                                          <p:spTgt spid="101"/>
                                        </p:tgtEl>
                                        <p:attrNameLst>
                                          <p:attrName>ppt_w</p:attrName>
                                        </p:attrNameLst>
                                      </p:cBhvr>
                                      <p:tavLst>
                                        <p:tav tm="0">
                                          <p:val>
                                            <p:fltVal val="0"/>
                                          </p:val>
                                        </p:tav>
                                        <p:tav tm="100000">
                                          <p:val>
                                            <p:strVal val="#ppt_w"/>
                                          </p:val>
                                        </p:tav>
                                      </p:tavLst>
                                    </p:anim>
                                    <p:anim calcmode="lin" valueType="num">
                                      <p:cBhvr>
                                        <p:cTn id="173" dur="500" fill="hold"/>
                                        <p:tgtEl>
                                          <p:spTgt spid="101"/>
                                        </p:tgtEl>
                                        <p:attrNameLst>
                                          <p:attrName>ppt_h</p:attrName>
                                        </p:attrNameLst>
                                      </p:cBhvr>
                                      <p:tavLst>
                                        <p:tav tm="0">
                                          <p:val>
                                            <p:fltVal val="0"/>
                                          </p:val>
                                        </p:tav>
                                        <p:tav tm="100000">
                                          <p:val>
                                            <p:strVal val="#ppt_h"/>
                                          </p:val>
                                        </p:tav>
                                      </p:tavLst>
                                    </p:anim>
                                    <p:animEffect transition="in" filter="fade">
                                      <p:cBhvr>
                                        <p:cTn id="174" dur="500"/>
                                        <p:tgtEl>
                                          <p:spTgt spid="101"/>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02"/>
                                        </p:tgtEl>
                                        <p:attrNameLst>
                                          <p:attrName>style.visibility</p:attrName>
                                        </p:attrNameLst>
                                      </p:cBhvr>
                                      <p:to>
                                        <p:strVal val="visible"/>
                                      </p:to>
                                    </p:set>
                                    <p:anim calcmode="lin" valueType="num">
                                      <p:cBhvr>
                                        <p:cTn id="177" dur="500" fill="hold"/>
                                        <p:tgtEl>
                                          <p:spTgt spid="102"/>
                                        </p:tgtEl>
                                        <p:attrNameLst>
                                          <p:attrName>ppt_w</p:attrName>
                                        </p:attrNameLst>
                                      </p:cBhvr>
                                      <p:tavLst>
                                        <p:tav tm="0">
                                          <p:val>
                                            <p:fltVal val="0"/>
                                          </p:val>
                                        </p:tav>
                                        <p:tav tm="100000">
                                          <p:val>
                                            <p:strVal val="#ppt_w"/>
                                          </p:val>
                                        </p:tav>
                                      </p:tavLst>
                                    </p:anim>
                                    <p:anim calcmode="lin" valueType="num">
                                      <p:cBhvr>
                                        <p:cTn id="178" dur="500" fill="hold"/>
                                        <p:tgtEl>
                                          <p:spTgt spid="102"/>
                                        </p:tgtEl>
                                        <p:attrNameLst>
                                          <p:attrName>ppt_h</p:attrName>
                                        </p:attrNameLst>
                                      </p:cBhvr>
                                      <p:tavLst>
                                        <p:tav tm="0">
                                          <p:val>
                                            <p:fltVal val="0"/>
                                          </p:val>
                                        </p:tav>
                                        <p:tav tm="100000">
                                          <p:val>
                                            <p:strVal val="#ppt_h"/>
                                          </p:val>
                                        </p:tav>
                                      </p:tavLst>
                                    </p:anim>
                                    <p:animEffect transition="in" filter="fade">
                                      <p:cBhvr>
                                        <p:cTn id="179" dur="500"/>
                                        <p:tgtEl>
                                          <p:spTgt spid="102"/>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03"/>
                                        </p:tgtEl>
                                        <p:attrNameLst>
                                          <p:attrName>style.visibility</p:attrName>
                                        </p:attrNameLst>
                                      </p:cBhvr>
                                      <p:to>
                                        <p:strVal val="visible"/>
                                      </p:to>
                                    </p:set>
                                    <p:anim calcmode="lin" valueType="num">
                                      <p:cBhvr>
                                        <p:cTn id="182" dur="500" fill="hold"/>
                                        <p:tgtEl>
                                          <p:spTgt spid="103"/>
                                        </p:tgtEl>
                                        <p:attrNameLst>
                                          <p:attrName>ppt_w</p:attrName>
                                        </p:attrNameLst>
                                      </p:cBhvr>
                                      <p:tavLst>
                                        <p:tav tm="0">
                                          <p:val>
                                            <p:fltVal val="0"/>
                                          </p:val>
                                        </p:tav>
                                        <p:tav tm="100000">
                                          <p:val>
                                            <p:strVal val="#ppt_w"/>
                                          </p:val>
                                        </p:tav>
                                      </p:tavLst>
                                    </p:anim>
                                    <p:anim calcmode="lin" valueType="num">
                                      <p:cBhvr>
                                        <p:cTn id="183" dur="500" fill="hold"/>
                                        <p:tgtEl>
                                          <p:spTgt spid="103"/>
                                        </p:tgtEl>
                                        <p:attrNameLst>
                                          <p:attrName>ppt_h</p:attrName>
                                        </p:attrNameLst>
                                      </p:cBhvr>
                                      <p:tavLst>
                                        <p:tav tm="0">
                                          <p:val>
                                            <p:fltVal val="0"/>
                                          </p:val>
                                        </p:tav>
                                        <p:tav tm="100000">
                                          <p:val>
                                            <p:strVal val="#ppt_h"/>
                                          </p:val>
                                        </p:tav>
                                      </p:tavLst>
                                    </p:anim>
                                    <p:animEffect transition="in" filter="fade">
                                      <p:cBhvr>
                                        <p:cTn id="184" dur="500"/>
                                        <p:tgtEl>
                                          <p:spTgt spid="103"/>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104"/>
                                        </p:tgtEl>
                                        <p:attrNameLst>
                                          <p:attrName>style.visibility</p:attrName>
                                        </p:attrNameLst>
                                      </p:cBhvr>
                                      <p:to>
                                        <p:strVal val="visible"/>
                                      </p:to>
                                    </p:set>
                                    <p:anim calcmode="lin" valueType="num">
                                      <p:cBhvr>
                                        <p:cTn id="187" dur="500" fill="hold"/>
                                        <p:tgtEl>
                                          <p:spTgt spid="104"/>
                                        </p:tgtEl>
                                        <p:attrNameLst>
                                          <p:attrName>ppt_w</p:attrName>
                                        </p:attrNameLst>
                                      </p:cBhvr>
                                      <p:tavLst>
                                        <p:tav tm="0">
                                          <p:val>
                                            <p:fltVal val="0"/>
                                          </p:val>
                                        </p:tav>
                                        <p:tav tm="100000">
                                          <p:val>
                                            <p:strVal val="#ppt_w"/>
                                          </p:val>
                                        </p:tav>
                                      </p:tavLst>
                                    </p:anim>
                                    <p:anim calcmode="lin" valueType="num">
                                      <p:cBhvr>
                                        <p:cTn id="188" dur="500" fill="hold"/>
                                        <p:tgtEl>
                                          <p:spTgt spid="104"/>
                                        </p:tgtEl>
                                        <p:attrNameLst>
                                          <p:attrName>ppt_h</p:attrName>
                                        </p:attrNameLst>
                                      </p:cBhvr>
                                      <p:tavLst>
                                        <p:tav tm="0">
                                          <p:val>
                                            <p:fltVal val="0"/>
                                          </p:val>
                                        </p:tav>
                                        <p:tav tm="100000">
                                          <p:val>
                                            <p:strVal val="#ppt_h"/>
                                          </p:val>
                                        </p:tav>
                                      </p:tavLst>
                                    </p:anim>
                                    <p:animEffect transition="in" filter="fade">
                                      <p:cBhvr>
                                        <p:cTn id="189" dur="500"/>
                                        <p:tgtEl>
                                          <p:spTgt spid="104"/>
                                        </p:tgtEl>
                                      </p:cBhvr>
                                    </p:animEffect>
                                  </p:childTnLst>
                                </p:cTn>
                              </p:par>
                              <p:par>
                                <p:cTn id="190" presetID="53" presetClass="entr" presetSubtype="16" fill="hold" nodeType="withEffect">
                                  <p:stCondLst>
                                    <p:cond delay="0"/>
                                  </p:stCondLst>
                                  <p:childTnLst>
                                    <p:set>
                                      <p:cBhvr>
                                        <p:cTn id="191" dur="1" fill="hold">
                                          <p:stCondLst>
                                            <p:cond delay="0"/>
                                          </p:stCondLst>
                                        </p:cTn>
                                        <p:tgtEl>
                                          <p:spTgt spid="105"/>
                                        </p:tgtEl>
                                        <p:attrNameLst>
                                          <p:attrName>style.visibility</p:attrName>
                                        </p:attrNameLst>
                                      </p:cBhvr>
                                      <p:to>
                                        <p:strVal val="visible"/>
                                      </p:to>
                                    </p:set>
                                    <p:anim calcmode="lin" valueType="num">
                                      <p:cBhvr>
                                        <p:cTn id="192" dur="500" fill="hold"/>
                                        <p:tgtEl>
                                          <p:spTgt spid="105"/>
                                        </p:tgtEl>
                                        <p:attrNameLst>
                                          <p:attrName>ppt_w</p:attrName>
                                        </p:attrNameLst>
                                      </p:cBhvr>
                                      <p:tavLst>
                                        <p:tav tm="0">
                                          <p:val>
                                            <p:fltVal val="0"/>
                                          </p:val>
                                        </p:tav>
                                        <p:tav tm="100000">
                                          <p:val>
                                            <p:strVal val="#ppt_w"/>
                                          </p:val>
                                        </p:tav>
                                      </p:tavLst>
                                    </p:anim>
                                    <p:anim calcmode="lin" valueType="num">
                                      <p:cBhvr>
                                        <p:cTn id="193" dur="500" fill="hold"/>
                                        <p:tgtEl>
                                          <p:spTgt spid="105"/>
                                        </p:tgtEl>
                                        <p:attrNameLst>
                                          <p:attrName>ppt_h</p:attrName>
                                        </p:attrNameLst>
                                      </p:cBhvr>
                                      <p:tavLst>
                                        <p:tav tm="0">
                                          <p:val>
                                            <p:fltVal val="0"/>
                                          </p:val>
                                        </p:tav>
                                        <p:tav tm="100000">
                                          <p:val>
                                            <p:strVal val="#ppt_h"/>
                                          </p:val>
                                        </p:tav>
                                      </p:tavLst>
                                    </p:anim>
                                    <p:animEffect transition="in" filter="fade">
                                      <p:cBhvr>
                                        <p:cTn id="194" dur="500"/>
                                        <p:tgtEl>
                                          <p:spTgt spid="105"/>
                                        </p:tgtEl>
                                      </p:cBhvr>
                                    </p:animEffect>
                                  </p:childTnLst>
                                </p:cTn>
                              </p:par>
                              <p:par>
                                <p:cTn id="195" presetID="53" presetClass="entr" presetSubtype="16" fill="hold" nodeType="withEffect">
                                  <p:stCondLst>
                                    <p:cond delay="0"/>
                                  </p:stCondLst>
                                  <p:childTnLst>
                                    <p:set>
                                      <p:cBhvr>
                                        <p:cTn id="196" dur="1" fill="hold">
                                          <p:stCondLst>
                                            <p:cond delay="0"/>
                                          </p:stCondLst>
                                        </p:cTn>
                                        <p:tgtEl>
                                          <p:spTgt spid="106"/>
                                        </p:tgtEl>
                                        <p:attrNameLst>
                                          <p:attrName>style.visibility</p:attrName>
                                        </p:attrNameLst>
                                      </p:cBhvr>
                                      <p:to>
                                        <p:strVal val="visible"/>
                                      </p:to>
                                    </p:set>
                                    <p:anim calcmode="lin" valueType="num">
                                      <p:cBhvr>
                                        <p:cTn id="197" dur="500" fill="hold"/>
                                        <p:tgtEl>
                                          <p:spTgt spid="106"/>
                                        </p:tgtEl>
                                        <p:attrNameLst>
                                          <p:attrName>ppt_w</p:attrName>
                                        </p:attrNameLst>
                                      </p:cBhvr>
                                      <p:tavLst>
                                        <p:tav tm="0">
                                          <p:val>
                                            <p:fltVal val="0"/>
                                          </p:val>
                                        </p:tav>
                                        <p:tav tm="100000">
                                          <p:val>
                                            <p:strVal val="#ppt_w"/>
                                          </p:val>
                                        </p:tav>
                                      </p:tavLst>
                                    </p:anim>
                                    <p:anim calcmode="lin" valueType="num">
                                      <p:cBhvr>
                                        <p:cTn id="198" dur="500" fill="hold"/>
                                        <p:tgtEl>
                                          <p:spTgt spid="106"/>
                                        </p:tgtEl>
                                        <p:attrNameLst>
                                          <p:attrName>ppt_h</p:attrName>
                                        </p:attrNameLst>
                                      </p:cBhvr>
                                      <p:tavLst>
                                        <p:tav tm="0">
                                          <p:val>
                                            <p:fltVal val="0"/>
                                          </p:val>
                                        </p:tav>
                                        <p:tav tm="100000">
                                          <p:val>
                                            <p:strVal val="#ppt_h"/>
                                          </p:val>
                                        </p:tav>
                                      </p:tavLst>
                                    </p:anim>
                                    <p:animEffect transition="in" filter="fade">
                                      <p:cBhvr>
                                        <p:cTn id="199" dur="500"/>
                                        <p:tgtEl>
                                          <p:spTgt spid="106"/>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107"/>
                                        </p:tgtEl>
                                        <p:attrNameLst>
                                          <p:attrName>style.visibility</p:attrName>
                                        </p:attrNameLst>
                                      </p:cBhvr>
                                      <p:to>
                                        <p:strVal val="visible"/>
                                      </p:to>
                                    </p:set>
                                    <p:anim calcmode="lin" valueType="num">
                                      <p:cBhvr>
                                        <p:cTn id="202" dur="500" fill="hold"/>
                                        <p:tgtEl>
                                          <p:spTgt spid="107"/>
                                        </p:tgtEl>
                                        <p:attrNameLst>
                                          <p:attrName>ppt_w</p:attrName>
                                        </p:attrNameLst>
                                      </p:cBhvr>
                                      <p:tavLst>
                                        <p:tav tm="0">
                                          <p:val>
                                            <p:fltVal val="0"/>
                                          </p:val>
                                        </p:tav>
                                        <p:tav tm="100000">
                                          <p:val>
                                            <p:strVal val="#ppt_w"/>
                                          </p:val>
                                        </p:tav>
                                      </p:tavLst>
                                    </p:anim>
                                    <p:anim calcmode="lin" valueType="num">
                                      <p:cBhvr>
                                        <p:cTn id="203" dur="500" fill="hold"/>
                                        <p:tgtEl>
                                          <p:spTgt spid="107"/>
                                        </p:tgtEl>
                                        <p:attrNameLst>
                                          <p:attrName>ppt_h</p:attrName>
                                        </p:attrNameLst>
                                      </p:cBhvr>
                                      <p:tavLst>
                                        <p:tav tm="0">
                                          <p:val>
                                            <p:fltVal val="0"/>
                                          </p:val>
                                        </p:tav>
                                        <p:tav tm="100000">
                                          <p:val>
                                            <p:strVal val="#ppt_h"/>
                                          </p:val>
                                        </p:tav>
                                      </p:tavLst>
                                    </p:anim>
                                    <p:animEffect transition="in" filter="fade">
                                      <p:cBhvr>
                                        <p:cTn id="204" dur="500"/>
                                        <p:tgtEl>
                                          <p:spTgt spid="107"/>
                                        </p:tgtEl>
                                      </p:cBhvr>
                                    </p:animEffect>
                                  </p:childTnLst>
                                </p:cTn>
                              </p:par>
                              <p:par>
                                <p:cTn id="205" presetID="53" presetClass="entr" presetSubtype="16" fill="hold" nodeType="withEffect">
                                  <p:stCondLst>
                                    <p:cond delay="0"/>
                                  </p:stCondLst>
                                  <p:childTnLst>
                                    <p:set>
                                      <p:cBhvr>
                                        <p:cTn id="206" dur="1" fill="hold">
                                          <p:stCondLst>
                                            <p:cond delay="0"/>
                                          </p:stCondLst>
                                        </p:cTn>
                                        <p:tgtEl>
                                          <p:spTgt spid="108"/>
                                        </p:tgtEl>
                                        <p:attrNameLst>
                                          <p:attrName>style.visibility</p:attrName>
                                        </p:attrNameLst>
                                      </p:cBhvr>
                                      <p:to>
                                        <p:strVal val="visible"/>
                                      </p:to>
                                    </p:set>
                                    <p:anim calcmode="lin" valueType="num">
                                      <p:cBhvr>
                                        <p:cTn id="207" dur="500" fill="hold"/>
                                        <p:tgtEl>
                                          <p:spTgt spid="108"/>
                                        </p:tgtEl>
                                        <p:attrNameLst>
                                          <p:attrName>ppt_w</p:attrName>
                                        </p:attrNameLst>
                                      </p:cBhvr>
                                      <p:tavLst>
                                        <p:tav tm="0">
                                          <p:val>
                                            <p:fltVal val="0"/>
                                          </p:val>
                                        </p:tav>
                                        <p:tav tm="100000">
                                          <p:val>
                                            <p:strVal val="#ppt_w"/>
                                          </p:val>
                                        </p:tav>
                                      </p:tavLst>
                                    </p:anim>
                                    <p:anim calcmode="lin" valueType="num">
                                      <p:cBhvr>
                                        <p:cTn id="208" dur="500" fill="hold"/>
                                        <p:tgtEl>
                                          <p:spTgt spid="108"/>
                                        </p:tgtEl>
                                        <p:attrNameLst>
                                          <p:attrName>ppt_h</p:attrName>
                                        </p:attrNameLst>
                                      </p:cBhvr>
                                      <p:tavLst>
                                        <p:tav tm="0">
                                          <p:val>
                                            <p:fltVal val="0"/>
                                          </p:val>
                                        </p:tav>
                                        <p:tav tm="100000">
                                          <p:val>
                                            <p:strVal val="#ppt_h"/>
                                          </p:val>
                                        </p:tav>
                                      </p:tavLst>
                                    </p:anim>
                                    <p:animEffect transition="in" filter="fade">
                                      <p:cBhvr>
                                        <p:cTn id="209" dur="500"/>
                                        <p:tgtEl>
                                          <p:spTgt spid="108"/>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109"/>
                                        </p:tgtEl>
                                        <p:attrNameLst>
                                          <p:attrName>style.visibility</p:attrName>
                                        </p:attrNameLst>
                                      </p:cBhvr>
                                      <p:to>
                                        <p:strVal val="visible"/>
                                      </p:to>
                                    </p:set>
                                    <p:anim calcmode="lin" valueType="num">
                                      <p:cBhvr>
                                        <p:cTn id="212" dur="500" fill="hold"/>
                                        <p:tgtEl>
                                          <p:spTgt spid="109"/>
                                        </p:tgtEl>
                                        <p:attrNameLst>
                                          <p:attrName>ppt_w</p:attrName>
                                        </p:attrNameLst>
                                      </p:cBhvr>
                                      <p:tavLst>
                                        <p:tav tm="0">
                                          <p:val>
                                            <p:fltVal val="0"/>
                                          </p:val>
                                        </p:tav>
                                        <p:tav tm="100000">
                                          <p:val>
                                            <p:strVal val="#ppt_w"/>
                                          </p:val>
                                        </p:tav>
                                      </p:tavLst>
                                    </p:anim>
                                    <p:anim calcmode="lin" valueType="num">
                                      <p:cBhvr>
                                        <p:cTn id="213" dur="500" fill="hold"/>
                                        <p:tgtEl>
                                          <p:spTgt spid="109"/>
                                        </p:tgtEl>
                                        <p:attrNameLst>
                                          <p:attrName>ppt_h</p:attrName>
                                        </p:attrNameLst>
                                      </p:cBhvr>
                                      <p:tavLst>
                                        <p:tav tm="0">
                                          <p:val>
                                            <p:fltVal val="0"/>
                                          </p:val>
                                        </p:tav>
                                        <p:tav tm="100000">
                                          <p:val>
                                            <p:strVal val="#ppt_h"/>
                                          </p:val>
                                        </p:tav>
                                      </p:tavLst>
                                    </p:anim>
                                    <p:animEffect transition="in" filter="fade">
                                      <p:cBhvr>
                                        <p:cTn id="214" dur="500"/>
                                        <p:tgtEl>
                                          <p:spTgt spid="10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10"/>
                                        </p:tgtEl>
                                        <p:attrNameLst>
                                          <p:attrName>style.visibility</p:attrName>
                                        </p:attrNameLst>
                                      </p:cBhvr>
                                      <p:to>
                                        <p:strVal val="visible"/>
                                      </p:to>
                                    </p:set>
                                    <p:anim calcmode="lin" valueType="num">
                                      <p:cBhvr>
                                        <p:cTn id="217" dur="500" fill="hold"/>
                                        <p:tgtEl>
                                          <p:spTgt spid="110"/>
                                        </p:tgtEl>
                                        <p:attrNameLst>
                                          <p:attrName>ppt_w</p:attrName>
                                        </p:attrNameLst>
                                      </p:cBhvr>
                                      <p:tavLst>
                                        <p:tav tm="0">
                                          <p:val>
                                            <p:fltVal val="0"/>
                                          </p:val>
                                        </p:tav>
                                        <p:tav tm="100000">
                                          <p:val>
                                            <p:strVal val="#ppt_w"/>
                                          </p:val>
                                        </p:tav>
                                      </p:tavLst>
                                    </p:anim>
                                    <p:anim calcmode="lin" valueType="num">
                                      <p:cBhvr>
                                        <p:cTn id="218" dur="500" fill="hold"/>
                                        <p:tgtEl>
                                          <p:spTgt spid="110"/>
                                        </p:tgtEl>
                                        <p:attrNameLst>
                                          <p:attrName>ppt_h</p:attrName>
                                        </p:attrNameLst>
                                      </p:cBhvr>
                                      <p:tavLst>
                                        <p:tav tm="0">
                                          <p:val>
                                            <p:fltVal val="0"/>
                                          </p:val>
                                        </p:tav>
                                        <p:tav tm="100000">
                                          <p:val>
                                            <p:strVal val="#ppt_h"/>
                                          </p:val>
                                        </p:tav>
                                      </p:tavLst>
                                    </p:anim>
                                    <p:animEffect transition="in" filter="fade">
                                      <p:cBhvr>
                                        <p:cTn id="219" dur="500"/>
                                        <p:tgtEl>
                                          <p:spTgt spid="11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11"/>
                                        </p:tgtEl>
                                        <p:attrNameLst>
                                          <p:attrName>style.visibility</p:attrName>
                                        </p:attrNameLst>
                                      </p:cBhvr>
                                      <p:to>
                                        <p:strVal val="visible"/>
                                      </p:to>
                                    </p:set>
                                    <p:anim calcmode="lin" valueType="num">
                                      <p:cBhvr>
                                        <p:cTn id="222" dur="500" fill="hold"/>
                                        <p:tgtEl>
                                          <p:spTgt spid="111"/>
                                        </p:tgtEl>
                                        <p:attrNameLst>
                                          <p:attrName>ppt_w</p:attrName>
                                        </p:attrNameLst>
                                      </p:cBhvr>
                                      <p:tavLst>
                                        <p:tav tm="0">
                                          <p:val>
                                            <p:fltVal val="0"/>
                                          </p:val>
                                        </p:tav>
                                        <p:tav tm="100000">
                                          <p:val>
                                            <p:strVal val="#ppt_w"/>
                                          </p:val>
                                        </p:tav>
                                      </p:tavLst>
                                    </p:anim>
                                    <p:anim calcmode="lin" valueType="num">
                                      <p:cBhvr>
                                        <p:cTn id="223" dur="500" fill="hold"/>
                                        <p:tgtEl>
                                          <p:spTgt spid="111"/>
                                        </p:tgtEl>
                                        <p:attrNameLst>
                                          <p:attrName>ppt_h</p:attrName>
                                        </p:attrNameLst>
                                      </p:cBhvr>
                                      <p:tavLst>
                                        <p:tav tm="0">
                                          <p:val>
                                            <p:fltVal val="0"/>
                                          </p:val>
                                        </p:tav>
                                        <p:tav tm="100000">
                                          <p:val>
                                            <p:strVal val="#ppt_h"/>
                                          </p:val>
                                        </p:tav>
                                      </p:tavLst>
                                    </p:anim>
                                    <p:animEffect transition="in" filter="fade">
                                      <p:cBhvr>
                                        <p:cTn id="224" dur="500"/>
                                        <p:tgtEl>
                                          <p:spTgt spid="111"/>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12"/>
                                        </p:tgtEl>
                                        <p:attrNameLst>
                                          <p:attrName>style.visibility</p:attrName>
                                        </p:attrNameLst>
                                      </p:cBhvr>
                                      <p:to>
                                        <p:strVal val="visible"/>
                                      </p:to>
                                    </p:set>
                                    <p:anim calcmode="lin" valueType="num">
                                      <p:cBhvr>
                                        <p:cTn id="227" dur="500" fill="hold"/>
                                        <p:tgtEl>
                                          <p:spTgt spid="112"/>
                                        </p:tgtEl>
                                        <p:attrNameLst>
                                          <p:attrName>ppt_w</p:attrName>
                                        </p:attrNameLst>
                                      </p:cBhvr>
                                      <p:tavLst>
                                        <p:tav tm="0">
                                          <p:val>
                                            <p:fltVal val="0"/>
                                          </p:val>
                                        </p:tav>
                                        <p:tav tm="100000">
                                          <p:val>
                                            <p:strVal val="#ppt_w"/>
                                          </p:val>
                                        </p:tav>
                                      </p:tavLst>
                                    </p:anim>
                                    <p:anim calcmode="lin" valueType="num">
                                      <p:cBhvr>
                                        <p:cTn id="228" dur="500" fill="hold"/>
                                        <p:tgtEl>
                                          <p:spTgt spid="112"/>
                                        </p:tgtEl>
                                        <p:attrNameLst>
                                          <p:attrName>ppt_h</p:attrName>
                                        </p:attrNameLst>
                                      </p:cBhvr>
                                      <p:tavLst>
                                        <p:tav tm="0">
                                          <p:val>
                                            <p:fltVal val="0"/>
                                          </p:val>
                                        </p:tav>
                                        <p:tav tm="100000">
                                          <p:val>
                                            <p:strVal val="#ppt_h"/>
                                          </p:val>
                                        </p:tav>
                                      </p:tavLst>
                                    </p:anim>
                                    <p:animEffect transition="in" filter="fade">
                                      <p:cBhvr>
                                        <p:cTn id="229" dur="500"/>
                                        <p:tgtEl>
                                          <p:spTgt spid="112"/>
                                        </p:tgtEl>
                                      </p:cBhvr>
                                    </p:animEffect>
                                  </p:childTnLst>
                                </p:cTn>
                              </p:par>
                              <p:par>
                                <p:cTn id="230" presetID="53" presetClass="entr" presetSubtype="16" fill="hold" nodeType="withEffect">
                                  <p:stCondLst>
                                    <p:cond delay="0"/>
                                  </p:stCondLst>
                                  <p:childTnLst>
                                    <p:set>
                                      <p:cBhvr>
                                        <p:cTn id="231" dur="1" fill="hold">
                                          <p:stCondLst>
                                            <p:cond delay="0"/>
                                          </p:stCondLst>
                                        </p:cTn>
                                        <p:tgtEl>
                                          <p:spTgt spid="113"/>
                                        </p:tgtEl>
                                        <p:attrNameLst>
                                          <p:attrName>style.visibility</p:attrName>
                                        </p:attrNameLst>
                                      </p:cBhvr>
                                      <p:to>
                                        <p:strVal val="visible"/>
                                      </p:to>
                                    </p:set>
                                    <p:anim calcmode="lin" valueType="num">
                                      <p:cBhvr>
                                        <p:cTn id="232" dur="500" fill="hold"/>
                                        <p:tgtEl>
                                          <p:spTgt spid="113"/>
                                        </p:tgtEl>
                                        <p:attrNameLst>
                                          <p:attrName>ppt_w</p:attrName>
                                        </p:attrNameLst>
                                      </p:cBhvr>
                                      <p:tavLst>
                                        <p:tav tm="0">
                                          <p:val>
                                            <p:fltVal val="0"/>
                                          </p:val>
                                        </p:tav>
                                        <p:tav tm="100000">
                                          <p:val>
                                            <p:strVal val="#ppt_w"/>
                                          </p:val>
                                        </p:tav>
                                      </p:tavLst>
                                    </p:anim>
                                    <p:anim calcmode="lin" valueType="num">
                                      <p:cBhvr>
                                        <p:cTn id="233" dur="500" fill="hold"/>
                                        <p:tgtEl>
                                          <p:spTgt spid="113"/>
                                        </p:tgtEl>
                                        <p:attrNameLst>
                                          <p:attrName>ppt_h</p:attrName>
                                        </p:attrNameLst>
                                      </p:cBhvr>
                                      <p:tavLst>
                                        <p:tav tm="0">
                                          <p:val>
                                            <p:fltVal val="0"/>
                                          </p:val>
                                        </p:tav>
                                        <p:tav tm="100000">
                                          <p:val>
                                            <p:strVal val="#ppt_h"/>
                                          </p:val>
                                        </p:tav>
                                      </p:tavLst>
                                    </p:anim>
                                    <p:animEffect transition="in" filter="fade">
                                      <p:cBhvr>
                                        <p:cTn id="234" dur="500"/>
                                        <p:tgtEl>
                                          <p:spTgt spid="113"/>
                                        </p:tgtEl>
                                      </p:cBhvr>
                                    </p:animEffect>
                                  </p:childTnLst>
                                </p:cTn>
                              </p:par>
                              <p:par>
                                <p:cTn id="235" presetID="53" presetClass="entr" presetSubtype="16" fill="hold" grpId="0" nodeType="withEffect" nodePh="1">
                                  <p:stCondLst>
                                    <p:cond delay="0"/>
                                  </p:stCondLst>
                                  <p:endCondLst>
                                    <p:cond evt="begin" delay="0">
                                      <p:tn val="235"/>
                                    </p:cond>
                                  </p:endCondLst>
                                  <p:childTnLst>
                                    <p:set>
                                      <p:cBhvr>
                                        <p:cTn id="236" dur="1" fill="hold">
                                          <p:stCondLst>
                                            <p:cond delay="0"/>
                                          </p:stCondLst>
                                        </p:cTn>
                                        <p:tgtEl>
                                          <p:spTgt spid="114"/>
                                        </p:tgtEl>
                                        <p:attrNameLst>
                                          <p:attrName>style.visibility</p:attrName>
                                        </p:attrNameLst>
                                      </p:cBhvr>
                                      <p:to>
                                        <p:strVal val="visible"/>
                                      </p:to>
                                    </p:set>
                                    <p:anim calcmode="lin" valueType="num">
                                      <p:cBhvr>
                                        <p:cTn id="237" dur="500" fill="hold"/>
                                        <p:tgtEl>
                                          <p:spTgt spid="114"/>
                                        </p:tgtEl>
                                        <p:attrNameLst>
                                          <p:attrName>ppt_w</p:attrName>
                                        </p:attrNameLst>
                                      </p:cBhvr>
                                      <p:tavLst>
                                        <p:tav tm="0">
                                          <p:val>
                                            <p:fltVal val="0"/>
                                          </p:val>
                                        </p:tav>
                                        <p:tav tm="100000">
                                          <p:val>
                                            <p:strVal val="#ppt_w"/>
                                          </p:val>
                                        </p:tav>
                                      </p:tavLst>
                                    </p:anim>
                                    <p:anim calcmode="lin" valueType="num">
                                      <p:cBhvr>
                                        <p:cTn id="238" dur="500" fill="hold"/>
                                        <p:tgtEl>
                                          <p:spTgt spid="114"/>
                                        </p:tgtEl>
                                        <p:attrNameLst>
                                          <p:attrName>ppt_h</p:attrName>
                                        </p:attrNameLst>
                                      </p:cBhvr>
                                      <p:tavLst>
                                        <p:tav tm="0">
                                          <p:val>
                                            <p:fltVal val="0"/>
                                          </p:val>
                                        </p:tav>
                                        <p:tav tm="100000">
                                          <p:val>
                                            <p:strVal val="#ppt_h"/>
                                          </p:val>
                                        </p:tav>
                                      </p:tavLst>
                                    </p:anim>
                                    <p:animEffect transition="in" filter="fade">
                                      <p:cBhvr>
                                        <p:cTn id="239" dur="500"/>
                                        <p:tgtEl>
                                          <p:spTgt spid="114"/>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5"/>
                                        </p:tgtEl>
                                        <p:attrNameLst>
                                          <p:attrName>style.visibility</p:attrName>
                                        </p:attrNameLst>
                                      </p:cBhvr>
                                      <p:to>
                                        <p:strVal val="visible"/>
                                      </p:to>
                                    </p:set>
                                    <p:anim calcmode="lin" valueType="num">
                                      <p:cBhvr>
                                        <p:cTn id="242" dur="500" fill="hold"/>
                                        <p:tgtEl>
                                          <p:spTgt spid="115"/>
                                        </p:tgtEl>
                                        <p:attrNameLst>
                                          <p:attrName>ppt_w</p:attrName>
                                        </p:attrNameLst>
                                      </p:cBhvr>
                                      <p:tavLst>
                                        <p:tav tm="0">
                                          <p:val>
                                            <p:fltVal val="0"/>
                                          </p:val>
                                        </p:tav>
                                        <p:tav tm="100000">
                                          <p:val>
                                            <p:strVal val="#ppt_w"/>
                                          </p:val>
                                        </p:tav>
                                      </p:tavLst>
                                    </p:anim>
                                    <p:anim calcmode="lin" valueType="num">
                                      <p:cBhvr>
                                        <p:cTn id="243" dur="500" fill="hold"/>
                                        <p:tgtEl>
                                          <p:spTgt spid="115"/>
                                        </p:tgtEl>
                                        <p:attrNameLst>
                                          <p:attrName>ppt_h</p:attrName>
                                        </p:attrNameLst>
                                      </p:cBhvr>
                                      <p:tavLst>
                                        <p:tav tm="0">
                                          <p:val>
                                            <p:fltVal val="0"/>
                                          </p:val>
                                        </p:tav>
                                        <p:tav tm="100000">
                                          <p:val>
                                            <p:strVal val="#ppt_h"/>
                                          </p:val>
                                        </p:tav>
                                      </p:tavLst>
                                    </p:anim>
                                    <p:animEffect transition="in" filter="fade">
                                      <p:cBhvr>
                                        <p:cTn id="244" dur="500"/>
                                        <p:tgtEl>
                                          <p:spTgt spid="115"/>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116"/>
                                        </p:tgtEl>
                                        <p:attrNameLst>
                                          <p:attrName>style.visibility</p:attrName>
                                        </p:attrNameLst>
                                      </p:cBhvr>
                                      <p:to>
                                        <p:strVal val="visible"/>
                                      </p:to>
                                    </p:set>
                                    <p:anim calcmode="lin" valueType="num">
                                      <p:cBhvr>
                                        <p:cTn id="247" dur="500" fill="hold"/>
                                        <p:tgtEl>
                                          <p:spTgt spid="116"/>
                                        </p:tgtEl>
                                        <p:attrNameLst>
                                          <p:attrName>ppt_w</p:attrName>
                                        </p:attrNameLst>
                                      </p:cBhvr>
                                      <p:tavLst>
                                        <p:tav tm="0">
                                          <p:val>
                                            <p:fltVal val="0"/>
                                          </p:val>
                                        </p:tav>
                                        <p:tav tm="100000">
                                          <p:val>
                                            <p:strVal val="#ppt_w"/>
                                          </p:val>
                                        </p:tav>
                                      </p:tavLst>
                                    </p:anim>
                                    <p:anim calcmode="lin" valueType="num">
                                      <p:cBhvr>
                                        <p:cTn id="248" dur="500" fill="hold"/>
                                        <p:tgtEl>
                                          <p:spTgt spid="116"/>
                                        </p:tgtEl>
                                        <p:attrNameLst>
                                          <p:attrName>ppt_h</p:attrName>
                                        </p:attrNameLst>
                                      </p:cBhvr>
                                      <p:tavLst>
                                        <p:tav tm="0">
                                          <p:val>
                                            <p:fltVal val="0"/>
                                          </p:val>
                                        </p:tav>
                                        <p:tav tm="100000">
                                          <p:val>
                                            <p:strVal val="#ppt_h"/>
                                          </p:val>
                                        </p:tav>
                                      </p:tavLst>
                                    </p:anim>
                                    <p:animEffect transition="in" filter="fade">
                                      <p:cBhvr>
                                        <p:cTn id="249" dur="500"/>
                                        <p:tgtEl>
                                          <p:spTgt spid="116"/>
                                        </p:tgtEl>
                                      </p:cBhvr>
                                    </p:animEffect>
                                  </p:childTnLst>
                                </p:cTn>
                              </p:par>
                              <p:par>
                                <p:cTn id="250" presetID="53" presetClass="entr" presetSubtype="16" fill="hold" nodeType="withEffect">
                                  <p:stCondLst>
                                    <p:cond delay="0"/>
                                  </p:stCondLst>
                                  <p:childTnLst>
                                    <p:set>
                                      <p:cBhvr>
                                        <p:cTn id="251" dur="1" fill="hold">
                                          <p:stCondLst>
                                            <p:cond delay="0"/>
                                          </p:stCondLst>
                                        </p:cTn>
                                        <p:tgtEl>
                                          <p:spTgt spid="117"/>
                                        </p:tgtEl>
                                        <p:attrNameLst>
                                          <p:attrName>style.visibility</p:attrName>
                                        </p:attrNameLst>
                                      </p:cBhvr>
                                      <p:to>
                                        <p:strVal val="visible"/>
                                      </p:to>
                                    </p:set>
                                    <p:anim calcmode="lin" valueType="num">
                                      <p:cBhvr>
                                        <p:cTn id="252" dur="500" fill="hold"/>
                                        <p:tgtEl>
                                          <p:spTgt spid="117"/>
                                        </p:tgtEl>
                                        <p:attrNameLst>
                                          <p:attrName>ppt_w</p:attrName>
                                        </p:attrNameLst>
                                      </p:cBhvr>
                                      <p:tavLst>
                                        <p:tav tm="0">
                                          <p:val>
                                            <p:fltVal val="0"/>
                                          </p:val>
                                        </p:tav>
                                        <p:tav tm="100000">
                                          <p:val>
                                            <p:strVal val="#ppt_w"/>
                                          </p:val>
                                        </p:tav>
                                      </p:tavLst>
                                    </p:anim>
                                    <p:anim calcmode="lin" valueType="num">
                                      <p:cBhvr>
                                        <p:cTn id="253" dur="500" fill="hold"/>
                                        <p:tgtEl>
                                          <p:spTgt spid="117"/>
                                        </p:tgtEl>
                                        <p:attrNameLst>
                                          <p:attrName>ppt_h</p:attrName>
                                        </p:attrNameLst>
                                      </p:cBhvr>
                                      <p:tavLst>
                                        <p:tav tm="0">
                                          <p:val>
                                            <p:fltVal val="0"/>
                                          </p:val>
                                        </p:tav>
                                        <p:tav tm="100000">
                                          <p:val>
                                            <p:strVal val="#ppt_h"/>
                                          </p:val>
                                        </p:tav>
                                      </p:tavLst>
                                    </p:anim>
                                    <p:animEffect transition="in" filter="fade">
                                      <p:cBhvr>
                                        <p:cTn id="254" dur="500"/>
                                        <p:tgtEl>
                                          <p:spTgt spid="117"/>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118"/>
                                        </p:tgtEl>
                                        <p:attrNameLst>
                                          <p:attrName>style.visibility</p:attrName>
                                        </p:attrNameLst>
                                      </p:cBhvr>
                                      <p:to>
                                        <p:strVal val="visible"/>
                                      </p:to>
                                    </p:set>
                                    <p:anim calcmode="lin" valueType="num">
                                      <p:cBhvr>
                                        <p:cTn id="257" dur="500" fill="hold"/>
                                        <p:tgtEl>
                                          <p:spTgt spid="118"/>
                                        </p:tgtEl>
                                        <p:attrNameLst>
                                          <p:attrName>ppt_w</p:attrName>
                                        </p:attrNameLst>
                                      </p:cBhvr>
                                      <p:tavLst>
                                        <p:tav tm="0">
                                          <p:val>
                                            <p:fltVal val="0"/>
                                          </p:val>
                                        </p:tav>
                                        <p:tav tm="100000">
                                          <p:val>
                                            <p:strVal val="#ppt_w"/>
                                          </p:val>
                                        </p:tav>
                                      </p:tavLst>
                                    </p:anim>
                                    <p:anim calcmode="lin" valueType="num">
                                      <p:cBhvr>
                                        <p:cTn id="258" dur="500" fill="hold"/>
                                        <p:tgtEl>
                                          <p:spTgt spid="118"/>
                                        </p:tgtEl>
                                        <p:attrNameLst>
                                          <p:attrName>ppt_h</p:attrName>
                                        </p:attrNameLst>
                                      </p:cBhvr>
                                      <p:tavLst>
                                        <p:tav tm="0">
                                          <p:val>
                                            <p:fltVal val="0"/>
                                          </p:val>
                                        </p:tav>
                                        <p:tav tm="100000">
                                          <p:val>
                                            <p:strVal val="#ppt_h"/>
                                          </p:val>
                                        </p:tav>
                                      </p:tavLst>
                                    </p:anim>
                                    <p:animEffect transition="in" filter="fade">
                                      <p:cBhvr>
                                        <p:cTn id="259" dur="500"/>
                                        <p:tgtEl>
                                          <p:spTgt spid="118"/>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119"/>
                                        </p:tgtEl>
                                        <p:attrNameLst>
                                          <p:attrName>style.visibility</p:attrName>
                                        </p:attrNameLst>
                                      </p:cBhvr>
                                      <p:to>
                                        <p:strVal val="visible"/>
                                      </p:to>
                                    </p:set>
                                    <p:anim calcmode="lin" valueType="num">
                                      <p:cBhvr>
                                        <p:cTn id="262" dur="500" fill="hold"/>
                                        <p:tgtEl>
                                          <p:spTgt spid="119"/>
                                        </p:tgtEl>
                                        <p:attrNameLst>
                                          <p:attrName>ppt_w</p:attrName>
                                        </p:attrNameLst>
                                      </p:cBhvr>
                                      <p:tavLst>
                                        <p:tav tm="0">
                                          <p:val>
                                            <p:fltVal val="0"/>
                                          </p:val>
                                        </p:tav>
                                        <p:tav tm="100000">
                                          <p:val>
                                            <p:strVal val="#ppt_w"/>
                                          </p:val>
                                        </p:tav>
                                      </p:tavLst>
                                    </p:anim>
                                    <p:anim calcmode="lin" valueType="num">
                                      <p:cBhvr>
                                        <p:cTn id="263" dur="500" fill="hold"/>
                                        <p:tgtEl>
                                          <p:spTgt spid="119"/>
                                        </p:tgtEl>
                                        <p:attrNameLst>
                                          <p:attrName>ppt_h</p:attrName>
                                        </p:attrNameLst>
                                      </p:cBhvr>
                                      <p:tavLst>
                                        <p:tav tm="0">
                                          <p:val>
                                            <p:fltVal val="0"/>
                                          </p:val>
                                        </p:tav>
                                        <p:tav tm="100000">
                                          <p:val>
                                            <p:strVal val="#ppt_h"/>
                                          </p:val>
                                        </p:tav>
                                      </p:tavLst>
                                    </p:anim>
                                    <p:animEffect transition="in" filter="fade">
                                      <p:cBhvr>
                                        <p:cTn id="264" dur="500"/>
                                        <p:tgtEl>
                                          <p:spTgt spid="119"/>
                                        </p:tgtEl>
                                      </p:cBhvr>
                                    </p:animEffect>
                                  </p:childTnLst>
                                </p:cTn>
                              </p:par>
                              <p:par>
                                <p:cTn id="265" presetID="53" presetClass="entr" presetSubtype="16" fill="hold" nodeType="withEffect">
                                  <p:stCondLst>
                                    <p:cond delay="0"/>
                                  </p:stCondLst>
                                  <p:childTnLst>
                                    <p:set>
                                      <p:cBhvr>
                                        <p:cTn id="266" dur="1" fill="hold">
                                          <p:stCondLst>
                                            <p:cond delay="0"/>
                                          </p:stCondLst>
                                        </p:cTn>
                                        <p:tgtEl>
                                          <p:spTgt spid="120"/>
                                        </p:tgtEl>
                                        <p:attrNameLst>
                                          <p:attrName>style.visibility</p:attrName>
                                        </p:attrNameLst>
                                      </p:cBhvr>
                                      <p:to>
                                        <p:strVal val="visible"/>
                                      </p:to>
                                    </p:set>
                                    <p:anim calcmode="lin" valueType="num">
                                      <p:cBhvr>
                                        <p:cTn id="267" dur="500" fill="hold"/>
                                        <p:tgtEl>
                                          <p:spTgt spid="120"/>
                                        </p:tgtEl>
                                        <p:attrNameLst>
                                          <p:attrName>ppt_w</p:attrName>
                                        </p:attrNameLst>
                                      </p:cBhvr>
                                      <p:tavLst>
                                        <p:tav tm="0">
                                          <p:val>
                                            <p:fltVal val="0"/>
                                          </p:val>
                                        </p:tav>
                                        <p:tav tm="100000">
                                          <p:val>
                                            <p:strVal val="#ppt_w"/>
                                          </p:val>
                                        </p:tav>
                                      </p:tavLst>
                                    </p:anim>
                                    <p:anim calcmode="lin" valueType="num">
                                      <p:cBhvr>
                                        <p:cTn id="268" dur="500" fill="hold"/>
                                        <p:tgtEl>
                                          <p:spTgt spid="120"/>
                                        </p:tgtEl>
                                        <p:attrNameLst>
                                          <p:attrName>ppt_h</p:attrName>
                                        </p:attrNameLst>
                                      </p:cBhvr>
                                      <p:tavLst>
                                        <p:tav tm="0">
                                          <p:val>
                                            <p:fltVal val="0"/>
                                          </p:val>
                                        </p:tav>
                                        <p:tav tm="100000">
                                          <p:val>
                                            <p:strVal val="#ppt_h"/>
                                          </p:val>
                                        </p:tav>
                                      </p:tavLst>
                                    </p:anim>
                                    <p:animEffect transition="in" filter="fade">
                                      <p:cBhvr>
                                        <p:cTn id="269" dur="500"/>
                                        <p:tgtEl>
                                          <p:spTgt spid="120"/>
                                        </p:tgtEl>
                                      </p:cBhvr>
                                    </p:animEffect>
                                  </p:childTnLst>
                                </p:cTn>
                              </p:par>
                              <p:par>
                                <p:cTn id="270" presetID="53" presetClass="entr" presetSubtype="16" fill="hold" nodeType="withEffect">
                                  <p:stCondLst>
                                    <p:cond delay="0"/>
                                  </p:stCondLst>
                                  <p:childTnLst>
                                    <p:set>
                                      <p:cBhvr>
                                        <p:cTn id="271" dur="1" fill="hold">
                                          <p:stCondLst>
                                            <p:cond delay="0"/>
                                          </p:stCondLst>
                                        </p:cTn>
                                        <p:tgtEl>
                                          <p:spTgt spid="121"/>
                                        </p:tgtEl>
                                        <p:attrNameLst>
                                          <p:attrName>style.visibility</p:attrName>
                                        </p:attrNameLst>
                                      </p:cBhvr>
                                      <p:to>
                                        <p:strVal val="visible"/>
                                      </p:to>
                                    </p:set>
                                    <p:anim calcmode="lin" valueType="num">
                                      <p:cBhvr>
                                        <p:cTn id="272" dur="500" fill="hold"/>
                                        <p:tgtEl>
                                          <p:spTgt spid="121"/>
                                        </p:tgtEl>
                                        <p:attrNameLst>
                                          <p:attrName>ppt_w</p:attrName>
                                        </p:attrNameLst>
                                      </p:cBhvr>
                                      <p:tavLst>
                                        <p:tav tm="0">
                                          <p:val>
                                            <p:fltVal val="0"/>
                                          </p:val>
                                        </p:tav>
                                        <p:tav tm="100000">
                                          <p:val>
                                            <p:strVal val="#ppt_w"/>
                                          </p:val>
                                        </p:tav>
                                      </p:tavLst>
                                    </p:anim>
                                    <p:anim calcmode="lin" valueType="num">
                                      <p:cBhvr>
                                        <p:cTn id="273" dur="500" fill="hold"/>
                                        <p:tgtEl>
                                          <p:spTgt spid="121"/>
                                        </p:tgtEl>
                                        <p:attrNameLst>
                                          <p:attrName>ppt_h</p:attrName>
                                        </p:attrNameLst>
                                      </p:cBhvr>
                                      <p:tavLst>
                                        <p:tav tm="0">
                                          <p:val>
                                            <p:fltVal val="0"/>
                                          </p:val>
                                        </p:tav>
                                        <p:tav tm="100000">
                                          <p:val>
                                            <p:strVal val="#ppt_h"/>
                                          </p:val>
                                        </p:tav>
                                      </p:tavLst>
                                    </p:anim>
                                    <p:animEffect transition="in" filter="fade">
                                      <p:cBhvr>
                                        <p:cTn id="274" dur="500"/>
                                        <p:tgtEl>
                                          <p:spTgt spid="121"/>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122"/>
                                        </p:tgtEl>
                                        <p:attrNameLst>
                                          <p:attrName>style.visibility</p:attrName>
                                        </p:attrNameLst>
                                      </p:cBhvr>
                                      <p:to>
                                        <p:strVal val="visible"/>
                                      </p:to>
                                    </p:set>
                                    <p:anim calcmode="lin" valueType="num">
                                      <p:cBhvr>
                                        <p:cTn id="277" dur="500" fill="hold"/>
                                        <p:tgtEl>
                                          <p:spTgt spid="122"/>
                                        </p:tgtEl>
                                        <p:attrNameLst>
                                          <p:attrName>ppt_w</p:attrName>
                                        </p:attrNameLst>
                                      </p:cBhvr>
                                      <p:tavLst>
                                        <p:tav tm="0">
                                          <p:val>
                                            <p:fltVal val="0"/>
                                          </p:val>
                                        </p:tav>
                                        <p:tav tm="100000">
                                          <p:val>
                                            <p:strVal val="#ppt_w"/>
                                          </p:val>
                                        </p:tav>
                                      </p:tavLst>
                                    </p:anim>
                                    <p:anim calcmode="lin" valueType="num">
                                      <p:cBhvr>
                                        <p:cTn id="278" dur="500" fill="hold"/>
                                        <p:tgtEl>
                                          <p:spTgt spid="122"/>
                                        </p:tgtEl>
                                        <p:attrNameLst>
                                          <p:attrName>ppt_h</p:attrName>
                                        </p:attrNameLst>
                                      </p:cBhvr>
                                      <p:tavLst>
                                        <p:tav tm="0">
                                          <p:val>
                                            <p:fltVal val="0"/>
                                          </p:val>
                                        </p:tav>
                                        <p:tav tm="100000">
                                          <p:val>
                                            <p:strVal val="#ppt_h"/>
                                          </p:val>
                                        </p:tav>
                                      </p:tavLst>
                                    </p:anim>
                                    <p:animEffect transition="in" filter="fade">
                                      <p:cBhvr>
                                        <p:cTn id="279" dur="500"/>
                                        <p:tgtEl>
                                          <p:spTgt spid="122"/>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123"/>
                                        </p:tgtEl>
                                        <p:attrNameLst>
                                          <p:attrName>style.visibility</p:attrName>
                                        </p:attrNameLst>
                                      </p:cBhvr>
                                      <p:to>
                                        <p:strVal val="visible"/>
                                      </p:to>
                                    </p:set>
                                    <p:anim calcmode="lin" valueType="num">
                                      <p:cBhvr>
                                        <p:cTn id="282" dur="500" fill="hold"/>
                                        <p:tgtEl>
                                          <p:spTgt spid="123"/>
                                        </p:tgtEl>
                                        <p:attrNameLst>
                                          <p:attrName>ppt_w</p:attrName>
                                        </p:attrNameLst>
                                      </p:cBhvr>
                                      <p:tavLst>
                                        <p:tav tm="0">
                                          <p:val>
                                            <p:fltVal val="0"/>
                                          </p:val>
                                        </p:tav>
                                        <p:tav tm="100000">
                                          <p:val>
                                            <p:strVal val="#ppt_w"/>
                                          </p:val>
                                        </p:tav>
                                      </p:tavLst>
                                    </p:anim>
                                    <p:anim calcmode="lin" valueType="num">
                                      <p:cBhvr>
                                        <p:cTn id="283" dur="500" fill="hold"/>
                                        <p:tgtEl>
                                          <p:spTgt spid="123"/>
                                        </p:tgtEl>
                                        <p:attrNameLst>
                                          <p:attrName>ppt_h</p:attrName>
                                        </p:attrNameLst>
                                      </p:cBhvr>
                                      <p:tavLst>
                                        <p:tav tm="0">
                                          <p:val>
                                            <p:fltVal val="0"/>
                                          </p:val>
                                        </p:tav>
                                        <p:tav tm="100000">
                                          <p:val>
                                            <p:strVal val="#ppt_h"/>
                                          </p:val>
                                        </p:tav>
                                      </p:tavLst>
                                    </p:anim>
                                    <p:animEffect transition="in" filter="fade">
                                      <p:cBhvr>
                                        <p:cTn id="284" dur="500"/>
                                        <p:tgtEl>
                                          <p:spTgt spid="123"/>
                                        </p:tgtEl>
                                      </p:cBhvr>
                                    </p:animEffect>
                                  </p:childTnLst>
                                </p:cTn>
                              </p:par>
                              <p:par>
                                <p:cTn id="285" presetID="53" presetClass="entr" presetSubtype="16" fill="hold" nodeType="withEffect">
                                  <p:stCondLst>
                                    <p:cond delay="0"/>
                                  </p:stCondLst>
                                  <p:childTnLst>
                                    <p:set>
                                      <p:cBhvr>
                                        <p:cTn id="286" dur="1" fill="hold">
                                          <p:stCondLst>
                                            <p:cond delay="0"/>
                                          </p:stCondLst>
                                        </p:cTn>
                                        <p:tgtEl>
                                          <p:spTgt spid="124"/>
                                        </p:tgtEl>
                                        <p:attrNameLst>
                                          <p:attrName>style.visibility</p:attrName>
                                        </p:attrNameLst>
                                      </p:cBhvr>
                                      <p:to>
                                        <p:strVal val="visible"/>
                                      </p:to>
                                    </p:set>
                                    <p:anim calcmode="lin" valueType="num">
                                      <p:cBhvr>
                                        <p:cTn id="287" dur="500" fill="hold"/>
                                        <p:tgtEl>
                                          <p:spTgt spid="124"/>
                                        </p:tgtEl>
                                        <p:attrNameLst>
                                          <p:attrName>ppt_w</p:attrName>
                                        </p:attrNameLst>
                                      </p:cBhvr>
                                      <p:tavLst>
                                        <p:tav tm="0">
                                          <p:val>
                                            <p:fltVal val="0"/>
                                          </p:val>
                                        </p:tav>
                                        <p:tav tm="100000">
                                          <p:val>
                                            <p:strVal val="#ppt_w"/>
                                          </p:val>
                                        </p:tav>
                                      </p:tavLst>
                                    </p:anim>
                                    <p:anim calcmode="lin" valueType="num">
                                      <p:cBhvr>
                                        <p:cTn id="288" dur="500" fill="hold"/>
                                        <p:tgtEl>
                                          <p:spTgt spid="124"/>
                                        </p:tgtEl>
                                        <p:attrNameLst>
                                          <p:attrName>ppt_h</p:attrName>
                                        </p:attrNameLst>
                                      </p:cBhvr>
                                      <p:tavLst>
                                        <p:tav tm="0">
                                          <p:val>
                                            <p:fltVal val="0"/>
                                          </p:val>
                                        </p:tav>
                                        <p:tav tm="100000">
                                          <p:val>
                                            <p:strVal val="#ppt_h"/>
                                          </p:val>
                                        </p:tav>
                                      </p:tavLst>
                                    </p:anim>
                                    <p:animEffect transition="in" filter="fade">
                                      <p:cBhvr>
                                        <p:cTn id="289" dur="500"/>
                                        <p:tgtEl>
                                          <p:spTgt spid="124"/>
                                        </p:tgtEl>
                                      </p:cBhvr>
                                    </p:animEffect>
                                  </p:childTnLst>
                                </p:cTn>
                              </p:par>
                              <p:par>
                                <p:cTn id="290" presetID="53" presetClass="entr" presetSubtype="16" fill="hold" nodeType="withEffect">
                                  <p:stCondLst>
                                    <p:cond delay="0"/>
                                  </p:stCondLst>
                                  <p:childTnLst>
                                    <p:set>
                                      <p:cBhvr>
                                        <p:cTn id="291" dur="1" fill="hold">
                                          <p:stCondLst>
                                            <p:cond delay="0"/>
                                          </p:stCondLst>
                                        </p:cTn>
                                        <p:tgtEl>
                                          <p:spTgt spid="125"/>
                                        </p:tgtEl>
                                        <p:attrNameLst>
                                          <p:attrName>style.visibility</p:attrName>
                                        </p:attrNameLst>
                                      </p:cBhvr>
                                      <p:to>
                                        <p:strVal val="visible"/>
                                      </p:to>
                                    </p:set>
                                    <p:anim calcmode="lin" valueType="num">
                                      <p:cBhvr>
                                        <p:cTn id="292" dur="500" fill="hold"/>
                                        <p:tgtEl>
                                          <p:spTgt spid="125"/>
                                        </p:tgtEl>
                                        <p:attrNameLst>
                                          <p:attrName>ppt_w</p:attrName>
                                        </p:attrNameLst>
                                      </p:cBhvr>
                                      <p:tavLst>
                                        <p:tav tm="0">
                                          <p:val>
                                            <p:fltVal val="0"/>
                                          </p:val>
                                        </p:tav>
                                        <p:tav tm="100000">
                                          <p:val>
                                            <p:strVal val="#ppt_w"/>
                                          </p:val>
                                        </p:tav>
                                      </p:tavLst>
                                    </p:anim>
                                    <p:anim calcmode="lin" valueType="num">
                                      <p:cBhvr>
                                        <p:cTn id="293" dur="500" fill="hold"/>
                                        <p:tgtEl>
                                          <p:spTgt spid="125"/>
                                        </p:tgtEl>
                                        <p:attrNameLst>
                                          <p:attrName>ppt_h</p:attrName>
                                        </p:attrNameLst>
                                      </p:cBhvr>
                                      <p:tavLst>
                                        <p:tav tm="0">
                                          <p:val>
                                            <p:fltVal val="0"/>
                                          </p:val>
                                        </p:tav>
                                        <p:tav tm="100000">
                                          <p:val>
                                            <p:strVal val="#ppt_h"/>
                                          </p:val>
                                        </p:tav>
                                      </p:tavLst>
                                    </p:anim>
                                    <p:animEffect transition="in" filter="fade">
                                      <p:cBhvr>
                                        <p:cTn id="294" dur="500"/>
                                        <p:tgtEl>
                                          <p:spTgt spid="125"/>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126"/>
                                        </p:tgtEl>
                                        <p:attrNameLst>
                                          <p:attrName>style.visibility</p:attrName>
                                        </p:attrNameLst>
                                      </p:cBhvr>
                                      <p:to>
                                        <p:strVal val="visible"/>
                                      </p:to>
                                    </p:set>
                                    <p:anim calcmode="lin" valueType="num">
                                      <p:cBhvr>
                                        <p:cTn id="297" dur="500" fill="hold"/>
                                        <p:tgtEl>
                                          <p:spTgt spid="126"/>
                                        </p:tgtEl>
                                        <p:attrNameLst>
                                          <p:attrName>ppt_w</p:attrName>
                                        </p:attrNameLst>
                                      </p:cBhvr>
                                      <p:tavLst>
                                        <p:tav tm="0">
                                          <p:val>
                                            <p:fltVal val="0"/>
                                          </p:val>
                                        </p:tav>
                                        <p:tav tm="100000">
                                          <p:val>
                                            <p:strVal val="#ppt_w"/>
                                          </p:val>
                                        </p:tav>
                                      </p:tavLst>
                                    </p:anim>
                                    <p:anim calcmode="lin" valueType="num">
                                      <p:cBhvr>
                                        <p:cTn id="298" dur="500" fill="hold"/>
                                        <p:tgtEl>
                                          <p:spTgt spid="126"/>
                                        </p:tgtEl>
                                        <p:attrNameLst>
                                          <p:attrName>ppt_h</p:attrName>
                                        </p:attrNameLst>
                                      </p:cBhvr>
                                      <p:tavLst>
                                        <p:tav tm="0">
                                          <p:val>
                                            <p:fltVal val="0"/>
                                          </p:val>
                                        </p:tav>
                                        <p:tav tm="100000">
                                          <p:val>
                                            <p:strVal val="#ppt_h"/>
                                          </p:val>
                                        </p:tav>
                                      </p:tavLst>
                                    </p:anim>
                                    <p:animEffect transition="in" filter="fade">
                                      <p:cBhvr>
                                        <p:cTn id="299" dur="500"/>
                                        <p:tgtEl>
                                          <p:spTgt spid="126"/>
                                        </p:tgtEl>
                                      </p:cBhvr>
                                    </p:animEffect>
                                  </p:childTnLst>
                                </p:cTn>
                              </p:par>
                              <p:par>
                                <p:cTn id="300" presetID="53" presetClass="entr" presetSubtype="16" fill="hold" nodeType="withEffect">
                                  <p:stCondLst>
                                    <p:cond delay="0"/>
                                  </p:stCondLst>
                                  <p:childTnLst>
                                    <p:set>
                                      <p:cBhvr>
                                        <p:cTn id="301" dur="1" fill="hold">
                                          <p:stCondLst>
                                            <p:cond delay="0"/>
                                          </p:stCondLst>
                                        </p:cTn>
                                        <p:tgtEl>
                                          <p:spTgt spid="127"/>
                                        </p:tgtEl>
                                        <p:attrNameLst>
                                          <p:attrName>style.visibility</p:attrName>
                                        </p:attrNameLst>
                                      </p:cBhvr>
                                      <p:to>
                                        <p:strVal val="visible"/>
                                      </p:to>
                                    </p:set>
                                    <p:anim calcmode="lin" valueType="num">
                                      <p:cBhvr>
                                        <p:cTn id="302" dur="500" fill="hold"/>
                                        <p:tgtEl>
                                          <p:spTgt spid="127"/>
                                        </p:tgtEl>
                                        <p:attrNameLst>
                                          <p:attrName>ppt_w</p:attrName>
                                        </p:attrNameLst>
                                      </p:cBhvr>
                                      <p:tavLst>
                                        <p:tav tm="0">
                                          <p:val>
                                            <p:fltVal val="0"/>
                                          </p:val>
                                        </p:tav>
                                        <p:tav tm="100000">
                                          <p:val>
                                            <p:strVal val="#ppt_w"/>
                                          </p:val>
                                        </p:tav>
                                      </p:tavLst>
                                    </p:anim>
                                    <p:anim calcmode="lin" valueType="num">
                                      <p:cBhvr>
                                        <p:cTn id="303" dur="500" fill="hold"/>
                                        <p:tgtEl>
                                          <p:spTgt spid="127"/>
                                        </p:tgtEl>
                                        <p:attrNameLst>
                                          <p:attrName>ppt_h</p:attrName>
                                        </p:attrNameLst>
                                      </p:cBhvr>
                                      <p:tavLst>
                                        <p:tav tm="0">
                                          <p:val>
                                            <p:fltVal val="0"/>
                                          </p:val>
                                        </p:tav>
                                        <p:tav tm="100000">
                                          <p:val>
                                            <p:strVal val="#ppt_h"/>
                                          </p:val>
                                        </p:tav>
                                      </p:tavLst>
                                    </p:anim>
                                    <p:animEffect transition="in" filter="fade">
                                      <p:cBhvr>
                                        <p:cTn id="304" dur="500"/>
                                        <p:tgtEl>
                                          <p:spTgt spid="127"/>
                                        </p:tgtEl>
                                      </p:cBhvr>
                                    </p:animEffect>
                                  </p:childTnLst>
                                </p:cTn>
                              </p:par>
                              <p:par>
                                <p:cTn id="305" presetID="53" presetClass="entr" presetSubtype="16" fill="hold" nodeType="withEffect">
                                  <p:stCondLst>
                                    <p:cond delay="0"/>
                                  </p:stCondLst>
                                  <p:childTnLst>
                                    <p:set>
                                      <p:cBhvr>
                                        <p:cTn id="306" dur="1" fill="hold">
                                          <p:stCondLst>
                                            <p:cond delay="0"/>
                                          </p:stCondLst>
                                        </p:cTn>
                                        <p:tgtEl>
                                          <p:spTgt spid="128"/>
                                        </p:tgtEl>
                                        <p:attrNameLst>
                                          <p:attrName>style.visibility</p:attrName>
                                        </p:attrNameLst>
                                      </p:cBhvr>
                                      <p:to>
                                        <p:strVal val="visible"/>
                                      </p:to>
                                    </p:set>
                                    <p:anim calcmode="lin" valueType="num">
                                      <p:cBhvr>
                                        <p:cTn id="307" dur="500" fill="hold"/>
                                        <p:tgtEl>
                                          <p:spTgt spid="128"/>
                                        </p:tgtEl>
                                        <p:attrNameLst>
                                          <p:attrName>ppt_w</p:attrName>
                                        </p:attrNameLst>
                                      </p:cBhvr>
                                      <p:tavLst>
                                        <p:tav tm="0">
                                          <p:val>
                                            <p:fltVal val="0"/>
                                          </p:val>
                                        </p:tav>
                                        <p:tav tm="100000">
                                          <p:val>
                                            <p:strVal val="#ppt_w"/>
                                          </p:val>
                                        </p:tav>
                                      </p:tavLst>
                                    </p:anim>
                                    <p:anim calcmode="lin" valueType="num">
                                      <p:cBhvr>
                                        <p:cTn id="308" dur="500" fill="hold"/>
                                        <p:tgtEl>
                                          <p:spTgt spid="128"/>
                                        </p:tgtEl>
                                        <p:attrNameLst>
                                          <p:attrName>ppt_h</p:attrName>
                                        </p:attrNameLst>
                                      </p:cBhvr>
                                      <p:tavLst>
                                        <p:tav tm="0">
                                          <p:val>
                                            <p:fltVal val="0"/>
                                          </p:val>
                                        </p:tav>
                                        <p:tav tm="100000">
                                          <p:val>
                                            <p:strVal val="#ppt_h"/>
                                          </p:val>
                                        </p:tav>
                                      </p:tavLst>
                                    </p:anim>
                                    <p:animEffect transition="in" filter="fade">
                                      <p:cBhvr>
                                        <p:cTn id="309" dur="500"/>
                                        <p:tgtEl>
                                          <p:spTgt spid="128"/>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129"/>
                                        </p:tgtEl>
                                        <p:attrNameLst>
                                          <p:attrName>style.visibility</p:attrName>
                                        </p:attrNameLst>
                                      </p:cBhvr>
                                      <p:to>
                                        <p:strVal val="visible"/>
                                      </p:to>
                                    </p:set>
                                    <p:anim calcmode="lin" valueType="num">
                                      <p:cBhvr>
                                        <p:cTn id="312" dur="500" fill="hold"/>
                                        <p:tgtEl>
                                          <p:spTgt spid="129"/>
                                        </p:tgtEl>
                                        <p:attrNameLst>
                                          <p:attrName>ppt_w</p:attrName>
                                        </p:attrNameLst>
                                      </p:cBhvr>
                                      <p:tavLst>
                                        <p:tav tm="0">
                                          <p:val>
                                            <p:fltVal val="0"/>
                                          </p:val>
                                        </p:tav>
                                        <p:tav tm="100000">
                                          <p:val>
                                            <p:strVal val="#ppt_w"/>
                                          </p:val>
                                        </p:tav>
                                      </p:tavLst>
                                    </p:anim>
                                    <p:anim calcmode="lin" valueType="num">
                                      <p:cBhvr>
                                        <p:cTn id="313" dur="500" fill="hold"/>
                                        <p:tgtEl>
                                          <p:spTgt spid="129"/>
                                        </p:tgtEl>
                                        <p:attrNameLst>
                                          <p:attrName>ppt_h</p:attrName>
                                        </p:attrNameLst>
                                      </p:cBhvr>
                                      <p:tavLst>
                                        <p:tav tm="0">
                                          <p:val>
                                            <p:fltVal val="0"/>
                                          </p:val>
                                        </p:tav>
                                        <p:tav tm="100000">
                                          <p:val>
                                            <p:strVal val="#ppt_h"/>
                                          </p:val>
                                        </p:tav>
                                      </p:tavLst>
                                    </p:anim>
                                    <p:animEffect transition="in" filter="fade">
                                      <p:cBhvr>
                                        <p:cTn id="314" dur="500"/>
                                        <p:tgtEl>
                                          <p:spTgt spid="129"/>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130"/>
                                        </p:tgtEl>
                                        <p:attrNameLst>
                                          <p:attrName>style.visibility</p:attrName>
                                        </p:attrNameLst>
                                      </p:cBhvr>
                                      <p:to>
                                        <p:strVal val="visible"/>
                                      </p:to>
                                    </p:set>
                                    <p:anim calcmode="lin" valueType="num">
                                      <p:cBhvr>
                                        <p:cTn id="317" dur="500" fill="hold"/>
                                        <p:tgtEl>
                                          <p:spTgt spid="130"/>
                                        </p:tgtEl>
                                        <p:attrNameLst>
                                          <p:attrName>ppt_w</p:attrName>
                                        </p:attrNameLst>
                                      </p:cBhvr>
                                      <p:tavLst>
                                        <p:tav tm="0">
                                          <p:val>
                                            <p:fltVal val="0"/>
                                          </p:val>
                                        </p:tav>
                                        <p:tav tm="100000">
                                          <p:val>
                                            <p:strVal val="#ppt_w"/>
                                          </p:val>
                                        </p:tav>
                                      </p:tavLst>
                                    </p:anim>
                                    <p:anim calcmode="lin" valueType="num">
                                      <p:cBhvr>
                                        <p:cTn id="318" dur="500" fill="hold"/>
                                        <p:tgtEl>
                                          <p:spTgt spid="130"/>
                                        </p:tgtEl>
                                        <p:attrNameLst>
                                          <p:attrName>ppt_h</p:attrName>
                                        </p:attrNameLst>
                                      </p:cBhvr>
                                      <p:tavLst>
                                        <p:tav tm="0">
                                          <p:val>
                                            <p:fltVal val="0"/>
                                          </p:val>
                                        </p:tav>
                                        <p:tav tm="100000">
                                          <p:val>
                                            <p:strVal val="#ppt_h"/>
                                          </p:val>
                                        </p:tav>
                                      </p:tavLst>
                                    </p:anim>
                                    <p:animEffect transition="in" filter="fade">
                                      <p:cBhvr>
                                        <p:cTn id="319" dur="500"/>
                                        <p:tgtEl>
                                          <p:spTgt spid="130"/>
                                        </p:tgtEl>
                                      </p:cBhvr>
                                    </p:animEffect>
                                  </p:childTnLst>
                                </p:cTn>
                              </p:par>
                              <p:par>
                                <p:cTn id="320" presetID="53" presetClass="entr" presetSubtype="16" fill="hold" nodeType="withEffect">
                                  <p:stCondLst>
                                    <p:cond delay="0"/>
                                  </p:stCondLst>
                                  <p:childTnLst>
                                    <p:set>
                                      <p:cBhvr>
                                        <p:cTn id="321" dur="1" fill="hold">
                                          <p:stCondLst>
                                            <p:cond delay="0"/>
                                          </p:stCondLst>
                                        </p:cTn>
                                        <p:tgtEl>
                                          <p:spTgt spid="132"/>
                                        </p:tgtEl>
                                        <p:attrNameLst>
                                          <p:attrName>style.visibility</p:attrName>
                                        </p:attrNameLst>
                                      </p:cBhvr>
                                      <p:to>
                                        <p:strVal val="visible"/>
                                      </p:to>
                                    </p:set>
                                    <p:anim calcmode="lin" valueType="num">
                                      <p:cBhvr>
                                        <p:cTn id="322" dur="500" fill="hold"/>
                                        <p:tgtEl>
                                          <p:spTgt spid="132"/>
                                        </p:tgtEl>
                                        <p:attrNameLst>
                                          <p:attrName>ppt_w</p:attrName>
                                        </p:attrNameLst>
                                      </p:cBhvr>
                                      <p:tavLst>
                                        <p:tav tm="0">
                                          <p:val>
                                            <p:fltVal val="0"/>
                                          </p:val>
                                        </p:tav>
                                        <p:tav tm="100000">
                                          <p:val>
                                            <p:strVal val="#ppt_w"/>
                                          </p:val>
                                        </p:tav>
                                      </p:tavLst>
                                    </p:anim>
                                    <p:anim calcmode="lin" valueType="num">
                                      <p:cBhvr>
                                        <p:cTn id="323" dur="500" fill="hold"/>
                                        <p:tgtEl>
                                          <p:spTgt spid="132"/>
                                        </p:tgtEl>
                                        <p:attrNameLst>
                                          <p:attrName>ppt_h</p:attrName>
                                        </p:attrNameLst>
                                      </p:cBhvr>
                                      <p:tavLst>
                                        <p:tav tm="0">
                                          <p:val>
                                            <p:fltVal val="0"/>
                                          </p:val>
                                        </p:tav>
                                        <p:tav tm="100000">
                                          <p:val>
                                            <p:strVal val="#ppt_h"/>
                                          </p:val>
                                        </p:tav>
                                      </p:tavLst>
                                    </p:anim>
                                    <p:animEffect transition="in" filter="fade">
                                      <p:cBhvr>
                                        <p:cTn id="324" dur="500"/>
                                        <p:tgtEl>
                                          <p:spTgt spid="132"/>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133"/>
                                        </p:tgtEl>
                                        <p:attrNameLst>
                                          <p:attrName>style.visibility</p:attrName>
                                        </p:attrNameLst>
                                      </p:cBhvr>
                                      <p:to>
                                        <p:strVal val="visible"/>
                                      </p:to>
                                    </p:set>
                                    <p:anim calcmode="lin" valueType="num">
                                      <p:cBhvr>
                                        <p:cTn id="327" dur="500" fill="hold"/>
                                        <p:tgtEl>
                                          <p:spTgt spid="133"/>
                                        </p:tgtEl>
                                        <p:attrNameLst>
                                          <p:attrName>ppt_w</p:attrName>
                                        </p:attrNameLst>
                                      </p:cBhvr>
                                      <p:tavLst>
                                        <p:tav tm="0">
                                          <p:val>
                                            <p:fltVal val="0"/>
                                          </p:val>
                                        </p:tav>
                                        <p:tav tm="100000">
                                          <p:val>
                                            <p:strVal val="#ppt_w"/>
                                          </p:val>
                                        </p:tav>
                                      </p:tavLst>
                                    </p:anim>
                                    <p:anim calcmode="lin" valueType="num">
                                      <p:cBhvr>
                                        <p:cTn id="328" dur="500" fill="hold"/>
                                        <p:tgtEl>
                                          <p:spTgt spid="133"/>
                                        </p:tgtEl>
                                        <p:attrNameLst>
                                          <p:attrName>ppt_h</p:attrName>
                                        </p:attrNameLst>
                                      </p:cBhvr>
                                      <p:tavLst>
                                        <p:tav tm="0">
                                          <p:val>
                                            <p:fltVal val="0"/>
                                          </p:val>
                                        </p:tav>
                                        <p:tav tm="100000">
                                          <p:val>
                                            <p:strVal val="#ppt_h"/>
                                          </p:val>
                                        </p:tav>
                                      </p:tavLst>
                                    </p:anim>
                                    <p:animEffect transition="in" filter="fade">
                                      <p:cBhvr>
                                        <p:cTn id="329" dur="500"/>
                                        <p:tgtEl>
                                          <p:spTgt spid="133"/>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134"/>
                                        </p:tgtEl>
                                        <p:attrNameLst>
                                          <p:attrName>style.visibility</p:attrName>
                                        </p:attrNameLst>
                                      </p:cBhvr>
                                      <p:to>
                                        <p:strVal val="visible"/>
                                      </p:to>
                                    </p:set>
                                    <p:anim calcmode="lin" valueType="num">
                                      <p:cBhvr>
                                        <p:cTn id="332" dur="500" fill="hold"/>
                                        <p:tgtEl>
                                          <p:spTgt spid="134"/>
                                        </p:tgtEl>
                                        <p:attrNameLst>
                                          <p:attrName>ppt_w</p:attrName>
                                        </p:attrNameLst>
                                      </p:cBhvr>
                                      <p:tavLst>
                                        <p:tav tm="0">
                                          <p:val>
                                            <p:fltVal val="0"/>
                                          </p:val>
                                        </p:tav>
                                        <p:tav tm="100000">
                                          <p:val>
                                            <p:strVal val="#ppt_w"/>
                                          </p:val>
                                        </p:tav>
                                      </p:tavLst>
                                    </p:anim>
                                    <p:anim calcmode="lin" valueType="num">
                                      <p:cBhvr>
                                        <p:cTn id="333" dur="500" fill="hold"/>
                                        <p:tgtEl>
                                          <p:spTgt spid="134"/>
                                        </p:tgtEl>
                                        <p:attrNameLst>
                                          <p:attrName>ppt_h</p:attrName>
                                        </p:attrNameLst>
                                      </p:cBhvr>
                                      <p:tavLst>
                                        <p:tav tm="0">
                                          <p:val>
                                            <p:fltVal val="0"/>
                                          </p:val>
                                        </p:tav>
                                        <p:tav tm="100000">
                                          <p:val>
                                            <p:strVal val="#ppt_h"/>
                                          </p:val>
                                        </p:tav>
                                      </p:tavLst>
                                    </p:anim>
                                    <p:animEffect transition="in" filter="fade">
                                      <p:cBhvr>
                                        <p:cTn id="334" dur="500"/>
                                        <p:tgtEl>
                                          <p:spTgt spid="134"/>
                                        </p:tgtEl>
                                      </p:cBhvr>
                                    </p:animEffect>
                                  </p:childTnLst>
                                </p:cTn>
                              </p:par>
                              <p:par>
                                <p:cTn id="335" presetID="53" presetClass="entr" presetSubtype="16" fill="hold" nodeType="withEffect">
                                  <p:stCondLst>
                                    <p:cond delay="0"/>
                                  </p:stCondLst>
                                  <p:childTnLst>
                                    <p:set>
                                      <p:cBhvr>
                                        <p:cTn id="336" dur="1" fill="hold">
                                          <p:stCondLst>
                                            <p:cond delay="0"/>
                                          </p:stCondLst>
                                        </p:cTn>
                                        <p:tgtEl>
                                          <p:spTgt spid="135"/>
                                        </p:tgtEl>
                                        <p:attrNameLst>
                                          <p:attrName>style.visibility</p:attrName>
                                        </p:attrNameLst>
                                      </p:cBhvr>
                                      <p:to>
                                        <p:strVal val="visible"/>
                                      </p:to>
                                    </p:set>
                                    <p:anim calcmode="lin" valueType="num">
                                      <p:cBhvr>
                                        <p:cTn id="337" dur="500" fill="hold"/>
                                        <p:tgtEl>
                                          <p:spTgt spid="135"/>
                                        </p:tgtEl>
                                        <p:attrNameLst>
                                          <p:attrName>ppt_w</p:attrName>
                                        </p:attrNameLst>
                                      </p:cBhvr>
                                      <p:tavLst>
                                        <p:tav tm="0">
                                          <p:val>
                                            <p:fltVal val="0"/>
                                          </p:val>
                                        </p:tav>
                                        <p:tav tm="100000">
                                          <p:val>
                                            <p:strVal val="#ppt_w"/>
                                          </p:val>
                                        </p:tav>
                                      </p:tavLst>
                                    </p:anim>
                                    <p:anim calcmode="lin" valueType="num">
                                      <p:cBhvr>
                                        <p:cTn id="338" dur="500" fill="hold"/>
                                        <p:tgtEl>
                                          <p:spTgt spid="135"/>
                                        </p:tgtEl>
                                        <p:attrNameLst>
                                          <p:attrName>ppt_h</p:attrName>
                                        </p:attrNameLst>
                                      </p:cBhvr>
                                      <p:tavLst>
                                        <p:tav tm="0">
                                          <p:val>
                                            <p:fltVal val="0"/>
                                          </p:val>
                                        </p:tav>
                                        <p:tav tm="100000">
                                          <p:val>
                                            <p:strVal val="#ppt_h"/>
                                          </p:val>
                                        </p:tav>
                                      </p:tavLst>
                                    </p:anim>
                                    <p:animEffect transition="in" filter="fade">
                                      <p:cBhvr>
                                        <p:cTn id="339" dur="500"/>
                                        <p:tgtEl>
                                          <p:spTgt spid="135"/>
                                        </p:tgtEl>
                                      </p:cBhvr>
                                    </p:animEffect>
                                  </p:childTnLst>
                                </p:cTn>
                              </p:par>
                              <p:par>
                                <p:cTn id="340" presetID="53" presetClass="entr" presetSubtype="16" fill="hold" nodeType="withEffect">
                                  <p:stCondLst>
                                    <p:cond delay="0"/>
                                  </p:stCondLst>
                                  <p:childTnLst>
                                    <p:set>
                                      <p:cBhvr>
                                        <p:cTn id="341" dur="1" fill="hold">
                                          <p:stCondLst>
                                            <p:cond delay="0"/>
                                          </p:stCondLst>
                                        </p:cTn>
                                        <p:tgtEl>
                                          <p:spTgt spid="136"/>
                                        </p:tgtEl>
                                        <p:attrNameLst>
                                          <p:attrName>style.visibility</p:attrName>
                                        </p:attrNameLst>
                                      </p:cBhvr>
                                      <p:to>
                                        <p:strVal val="visible"/>
                                      </p:to>
                                    </p:set>
                                    <p:anim calcmode="lin" valueType="num">
                                      <p:cBhvr>
                                        <p:cTn id="342" dur="500" fill="hold"/>
                                        <p:tgtEl>
                                          <p:spTgt spid="136"/>
                                        </p:tgtEl>
                                        <p:attrNameLst>
                                          <p:attrName>ppt_w</p:attrName>
                                        </p:attrNameLst>
                                      </p:cBhvr>
                                      <p:tavLst>
                                        <p:tav tm="0">
                                          <p:val>
                                            <p:fltVal val="0"/>
                                          </p:val>
                                        </p:tav>
                                        <p:tav tm="100000">
                                          <p:val>
                                            <p:strVal val="#ppt_w"/>
                                          </p:val>
                                        </p:tav>
                                      </p:tavLst>
                                    </p:anim>
                                    <p:anim calcmode="lin" valueType="num">
                                      <p:cBhvr>
                                        <p:cTn id="343" dur="500" fill="hold"/>
                                        <p:tgtEl>
                                          <p:spTgt spid="136"/>
                                        </p:tgtEl>
                                        <p:attrNameLst>
                                          <p:attrName>ppt_h</p:attrName>
                                        </p:attrNameLst>
                                      </p:cBhvr>
                                      <p:tavLst>
                                        <p:tav tm="0">
                                          <p:val>
                                            <p:fltVal val="0"/>
                                          </p:val>
                                        </p:tav>
                                        <p:tav tm="100000">
                                          <p:val>
                                            <p:strVal val="#ppt_h"/>
                                          </p:val>
                                        </p:tav>
                                      </p:tavLst>
                                    </p:anim>
                                    <p:animEffect transition="in" filter="fade">
                                      <p:cBhvr>
                                        <p:cTn id="344" dur="500"/>
                                        <p:tgtEl>
                                          <p:spTgt spid="136"/>
                                        </p:tgtEl>
                                      </p:cBhvr>
                                    </p:animEffect>
                                  </p:childTnLst>
                                </p:cTn>
                              </p:par>
                              <p:par>
                                <p:cTn id="345" presetID="53" presetClass="entr" presetSubtype="16" fill="hold" nodeType="withEffect">
                                  <p:stCondLst>
                                    <p:cond delay="0"/>
                                  </p:stCondLst>
                                  <p:childTnLst>
                                    <p:set>
                                      <p:cBhvr>
                                        <p:cTn id="346" dur="1" fill="hold">
                                          <p:stCondLst>
                                            <p:cond delay="0"/>
                                          </p:stCondLst>
                                        </p:cTn>
                                        <p:tgtEl>
                                          <p:spTgt spid="137"/>
                                        </p:tgtEl>
                                        <p:attrNameLst>
                                          <p:attrName>style.visibility</p:attrName>
                                        </p:attrNameLst>
                                      </p:cBhvr>
                                      <p:to>
                                        <p:strVal val="visible"/>
                                      </p:to>
                                    </p:set>
                                    <p:anim calcmode="lin" valueType="num">
                                      <p:cBhvr>
                                        <p:cTn id="347" dur="500" fill="hold"/>
                                        <p:tgtEl>
                                          <p:spTgt spid="137"/>
                                        </p:tgtEl>
                                        <p:attrNameLst>
                                          <p:attrName>ppt_w</p:attrName>
                                        </p:attrNameLst>
                                      </p:cBhvr>
                                      <p:tavLst>
                                        <p:tav tm="0">
                                          <p:val>
                                            <p:fltVal val="0"/>
                                          </p:val>
                                        </p:tav>
                                        <p:tav tm="100000">
                                          <p:val>
                                            <p:strVal val="#ppt_w"/>
                                          </p:val>
                                        </p:tav>
                                      </p:tavLst>
                                    </p:anim>
                                    <p:anim calcmode="lin" valueType="num">
                                      <p:cBhvr>
                                        <p:cTn id="348" dur="500" fill="hold"/>
                                        <p:tgtEl>
                                          <p:spTgt spid="137"/>
                                        </p:tgtEl>
                                        <p:attrNameLst>
                                          <p:attrName>ppt_h</p:attrName>
                                        </p:attrNameLst>
                                      </p:cBhvr>
                                      <p:tavLst>
                                        <p:tav tm="0">
                                          <p:val>
                                            <p:fltVal val="0"/>
                                          </p:val>
                                        </p:tav>
                                        <p:tav tm="100000">
                                          <p:val>
                                            <p:strVal val="#ppt_h"/>
                                          </p:val>
                                        </p:tav>
                                      </p:tavLst>
                                    </p:anim>
                                    <p:animEffect transition="in" filter="fade">
                                      <p:cBhvr>
                                        <p:cTn id="349" dur="500"/>
                                        <p:tgtEl>
                                          <p:spTgt spid="137"/>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138"/>
                                        </p:tgtEl>
                                        <p:attrNameLst>
                                          <p:attrName>style.visibility</p:attrName>
                                        </p:attrNameLst>
                                      </p:cBhvr>
                                      <p:to>
                                        <p:strVal val="visible"/>
                                      </p:to>
                                    </p:set>
                                    <p:anim calcmode="lin" valueType="num">
                                      <p:cBhvr>
                                        <p:cTn id="352" dur="500" fill="hold"/>
                                        <p:tgtEl>
                                          <p:spTgt spid="138"/>
                                        </p:tgtEl>
                                        <p:attrNameLst>
                                          <p:attrName>ppt_w</p:attrName>
                                        </p:attrNameLst>
                                      </p:cBhvr>
                                      <p:tavLst>
                                        <p:tav tm="0">
                                          <p:val>
                                            <p:fltVal val="0"/>
                                          </p:val>
                                        </p:tav>
                                        <p:tav tm="100000">
                                          <p:val>
                                            <p:strVal val="#ppt_w"/>
                                          </p:val>
                                        </p:tav>
                                      </p:tavLst>
                                    </p:anim>
                                    <p:anim calcmode="lin" valueType="num">
                                      <p:cBhvr>
                                        <p:cTn id="353" dur="500" fill="hold"/>
                                        <p:tgtEl>
                                          <p:spTgt spid="138"/>
                                        </p:tgtEl>
                                        <p:attrNameLst>
                                          <p:attrName>ppt_h</p:attrName>
                                        </p:attrNameLst>
                                      </p:cBhvr>
                                      <p:tavLst>
                                        <p:tav tm="0">
                                          <p:val>
                                            <p:fltVal val="0"/>
                                          </p:val>
                                        </p:tav>
                                        <p:tav tm="100000">
                                          <p:val>
                                            <p:strVal val="#ppt_h"/>
                                          </p:val>
                                        </p:tav>
                                      </p:tavLst>
                                    </p:anim>
                                    <p:animEffect transition="in" filter="fade">
                                      <p:cBhvr>
                                        <p:cTn id="354" dur="500"/>
                                        <p:tgtEl>
                                          <p:spTgt spid="138"/>
                                        </p:tgtEl>
                                      </p:cBhvr>
                                    </p:animEffect>
                                  </p:childTnLst>
                                </p:cTn>
                              </p:par>
                              <p:par>
                                <p:cTn id="355" presetID="53" presetClass="entr" presetSubtype="16" fill="hold" nodeType="withEffect">
                                  <p:stCondLst>
                                    <p:cond delay="0"/>
                                  </p:stCondLst>
                                  <p:childTnLst>
                                    <p:set>
                                      <p:cBhvr>
                                        <p:cTn id="356" dur="1" fill="hold">
                                          <p:stCondLst>
                                            <p:cond delay="0"/>
                                          </p:stCondLst>
                                        </p:cTn>
                                        <p:tgtEl>
                                          <p:spTgt spid="139"/>
                                        </p:tgtEl>
                                        <p:attrNameLst>
                                          <p:attrName>style.visibility</p:attrName>
                                        </p:attrNameLst>
                                      </p:cBhvr>
                                      <p:to>
                                        <p:strVal val="visible"/>
                                      </p:to>
                                    </p:set>
                                    <p:anim calcmode="lin" valueType="num">
                                      <p:cBhvr>
                                        <p:cTn id="357" dur="500" fill="hold"/>
                                        <p:tgtEl>
                                          <p:spTgt spid="139"/>
                                        </p:tgtEl>
                                        <p:attrNameLst>
                                          <p:attrName>ppt_w</p:attrName>
                                        </p:attrNameLst>
                                      </p:cBhvr>
                                      <p:tavLst>
                                        <p:tav tm="0">
                                          <p:val>
                                            <p:fltVal val="0"/>
                                          </p:val>
                                        </p:tav>
                                        <p:tav tm="100000">
                                          <p:val>
                                            <p:strVal val="#ppt_w"/>
                                          </p:val>
                                        </p:tav>
                                      </p:tavLst>
                                    </p:anim>
                                    <p:anim calcmode="lin" valueType="num">
                                      <p:cBhvr>
                                        <p:cTn id="358" dur="500" fill="hold"/>
                                        <p:tgtEl>
                                          <p:spTgt spid="139"/>
                                        </p:tgtEl>
                                        <p:attrNameLst>
                                          <p:attrName>ppt_h</p:attrName>
                                        </p:attrNameLst>
                                      </p:cBhvr>
                                      <p:tavLst>
                                        <p:tav tm="0">
                                          <p:val>
                                            <p:fltVal val="0"/>
                                          </p:val>
                                        </p:tav>
                                        <p:tav tm="100000">
                                          <p:val>
                                            <p:strVal val="#ppt_h"/>
                                          </p:val>
                                        </p:tav>
                                      </p:tavLst>
                                    </p:anim>
                                    <p:animEffect transition="in" filter="fade">
                                      <p:cBhvr>
                                        <p:cTn id="359" dur="500"/>
                                        <p:tgtEl>
                                          <p:spTgt spid="139"/>
                                        </p:tgtEl>
                                      </p:cBhvr>
                                    </p:animEffect>
                                  </p:childTnLst>
                                </p:cTn>
                              </p:par>
                              <p:par>
                                <p:cTn id="360" presetID="53" presetClass="entr" presetSubtype="16" fill="hold" nodeType="withEffect">
                                  <p:stCondLst>
                                    <p:cond delay="0"/>
                                  </p:stCondLst>
                                  <p:childTnLst>
                                    <p:set>
                                      <p:cBhvr>
                                        <p:cTn id="361" dur="1" fill="hold">
                                          <p:stCondLst>
                                            <p:cond delay="0"/>
                                          </p:stCondLst>
                                        </p:cTn>
                                        <p:tgtEl>
                                          <p:spTgt spid="140"/>
                                        </p:tgtEl>
                                        <p:attrNameLst>
                                          <p:attrName>style.visibility</p:attrName>
                                        </p:attrNameLst>
                                      </p:cBhvr>
                                      <p:to>
                                        <p:strVal val="visible"/>
                                      </p:to>
                                    </p:set>
                                    <p:anim calcmode="lin" valueType="num">
                                      <p:cBhvr>
                                        <p:cTn id="362" dur="500" fill="hold"/>
                                        <p:tgtEl>
                                          <p:spTgt spid="140"/>
                                        </p:tgtEl>
                                        <p:attrNameLst>
                                          <p:attrName>ppt_w</p:attrName>
                                        </p:attrNameLst>
                                      </p:cBhvr>
                                      <p:tavLst>
                                        <p:tav tm="0">
                                          <p:val>
                                            <p:fltVal val="0"/>
                                          </p:val>
                                        </p:tav>
                                        <p:tav tm="100000">
                                          <p:val>
                                            <p:strVal val="#ppt_w"/>
                                          </p:val>
                                        </p:tav>
                                      </p:tavLst>
                                    </p:anim>
                                    <p:anim calcmode="lin" valueType="num">
                                      <p:cBhvr>
                                        <p:cTn id="363" dur="500" fill="hold"/>
                                        <p:tgtEl>
                                          <p:spTgt spid="140"/>
                                        </p:tgtEl>
                                        <p:attrNameLst>
                                          <p:attrName>ppt_h</p:attrName>
                                        </p:attrNameLst>
                                      </p:cBhvr>
                                      <p:tavLst>
                                        <p:tav tm="0">
                                          <p:val>
                                            <p:fltVal val="0"/>
                                          </p:val>
                                        </p:tav>
                                        <p:tav tm="100000">
                                          <p:val>
                                            <p:strVal val="#ppt_h"/>
                                          </p:val>
                                        </p:tav>
                                      </p:tavLst>
                                    </p:anim>
                                    <p:animEffect transition="in" filter="fade">
                                      <p:cBhvr>
                                        <p:cTn id="364" dur="500"/>
                                        <p:tgtEl>
                                          <p:spTgt spid="140"/>
                                        </p:tgtEl>
                                      </p:cBhvr>
                                    </p:animEffect>
                                  </p:childTnLst>
                                </p:cTn>
                              </p:par>
                              <p:par>
                                <p:cTn id="365" presetID="53" presetClass="entr" presetSubtype="16" fill="hold" grpId="0" nodeType="withEffect">
                                  <p:stCondLst>
                                    <p:cond delay="0"/>
                                  </p:stCondLst>
                                  <p:childTnLst>
                                    <p:set>
                                      <p:cBhvr>
                                        <p:cTn id="366" dur="1" fill="hold">
                                          <p:stCondLst>
                                            <p:cond delay="0"/>
                                          </p:stCondLst>
                                        </p:cTn>
                                        <p:tgtEl>
                                          <p:spTgt spid="141"/>
                                        </p:tgtEl>
                                        <p:attrNameLst>
                                          <p:attrName>style.visibility</p:attrName>
                                        </p:attrNameLst>
                                      </p:cBhvr>
                                      <p:to>
                                        <p:strVal val="visible"/>
                                      </p:to>
                                    </p:set>
                                    <p:anim calcmode="lin" valueType="num">
                                      <p:cBhvr>
                                        <p:cTn id="367" dur="500" fill="hold"/>
                                        <p:tgtEl>
                                          <p:spTgt spid="141"/>
                                        </p:tgtEl>
                                        <p:attrNameLst>
                                          <p:attrName>ppt_w</p:attrName>
                                        </p:attrNameLst>
                                      </p:cBhvr>
                                      <p:tavLst>
                                        <p:tav tm="0">
                                          <p:val>
                                            <p:fltVal val="0"/>
                                          </p:val>
                                        </p:tav>
                                        <p:tav tm="100000">
                                          <p:val>
                                            <p:strVal val="#ppt_w"/>
                                          </p:val>
                                        </p:tav>
                                      </p:tavLst>
                                    </p:anim>
                                    <p:anim calcmode="lin" valueType="num">
                                      <p:cBhvr>
                                        <p:cTn id="368" dur="500" fill="hold"/>
                                        <p:tgtEl>
                                          <p:spTgt spid="141"/>
                                        </p:tgtEl>
                                        <p:attrNameLst>
                                          <p:attrName>ppt_h</p:attrName>
                                        </p:attrNameLst>
                                      </p:cBhvr>
                                      <p:tavLst>
                                        <p:tav tm="0">
                                          <p:val>
                                            <p:fltVal val="0"/>
                                          </p:val>
                                        </p:tav>
                                        <p:tav tm="100000">
                                          <p:val>
                                            <p:strVal val="#ppt_h"/>
                                          </p:val>
                                        </p:tav>
                                      </p:tavLst>
                                    </p:anim>
                                    <p:animEffect transition="in" filter="fade">
                                      <p:cBhvr>
                                        <p:cTn id="369" dur="500"/>
                                        <p:tgtEl>
                                          <p:spTgt spid="141"/>
                                        </p:tgtEl>
                                      </p:cBhvr>
                                    </p:animEffect>
                                  </p:childTnLst>
                                </p:cTn>
                              </p:par>
                              <p:par>
                                <p:cTn id="370" presetID="53" presetClass="entr" presetSubtype="16" fill="hold" nodeType="withEffect">
                                  <p:stCondLst>
                                    <p:cond delay="0"/>
                                  </p:stCondLst>
                                  <p:childTnLst>
                                    <p:set>
                                      <p:cBhvr>
                                        <p:cTn id="371" dur="1" fill="hold">
                                          <p:stCondLst>
                                            <p:cond delay="0"/>
                                          </p:stCondLst>
                                        </p:cTn>
                                        <p:tgtEl>
                                          <p:spTgt spid="142"/>
                                        </p:tgtEl>
                                        <p:attrNameLst>
                                          <p:attrName>style.visibility</p:attrName>
                                        </p:attrNameLst>
                                      </p:cBhvr>
                                      <p:to>
                                        <p:strVal val="visible"/>
                                      </p:to>
                                    </p:set>
                                    <p:anim calcmode="lin" valueType="num">
                                      <p:cBhvr>
                                        <p:cTn id="372" dur="500" fill="hold"/>
                                        <p:tgtEl>
                                          <p:spTgt spid="142"/>
                                        </p:tgtEl>
                                        <p:attrNameLst>
                                          <p:attrName>ppt_w</p:attrName>
                                        </p:attrNameLst>
                                      </p:cBhvr>
                                      <p:tavLst>
                                        <p:tav tm="0">
                                          <p:val>
                                            <p:fltVal val="0"/>
                                          </p:val>
                                        </p:tav>
                                        <p:tav tm="100000">
                                          <p:val>
                                            <p:strVal val="#ppt_w"/>
                                          </p:val>
                                        </p:tav>
                                      </p:tavLst>
                                    </p:anim>
                                    <p:anim calcmode="lin" valueType="num">
                                      <p:cBhvr>
                                        <p:cTn id="373" dur="500" fill="hold"/>
                                        <p:tgtEl>
                                          <p:spTgt spid="142"/>
                                        </p:tgtEl>
                                        <p:attrNameLst>
                                          <p:attrName>ppt_h</p:attrName>
                                        </p:attrNameLst>
                                      </p:cBhvr>
                                      <p:tavLst>
                                        <p:tav tm="0">
                                          <p:val>
                                            <p:fltVal val="0"/>
                                          </p:val>
                                        </p:tav>
                                        <p:tav tm="100000">
                                          <p:val>
                                            <p:strVal val="#ppt_h"/>
                                          </p:val>
                                        </p:tav>
                                      </p:tavLst>
                                    </p:anim>
                                    <p:animEffect transition="in" filter="fade">
                                      <p:cBhvr>
                                        <p:cTn id="374" dur="500"/>
                                        <p:tgtEl>
                                          <p:spTgt spid="142"/>
                                        </p:tgtEl>
                                      </p:cBhvr>
                                    </p:animEffect>
                                  </p:childTnLst>
                                </p:cTn>
                              </p:par>
                              <p:par>
                                <p:cTn id="375" presetID="53" presetClass="entr" presetSubtype="16" fill="hold" nodeType="withEffect">
                                  <p:stCondLst>
                                    <p:cond delay="0"/>
                                  </p:stCondLst>
                                  <p:childTnLst>
                                    <p:set>
                                      <p:cBhvr>
                                        <p:cTn id="376" dur="1" fill="hold">
                                          <p:stCondLst>
                                            <p:cond delay="0"/>
                                          </p:stCondLst>
                                        </p:cTn>
                                        <p:tgtEl>
                                          <p:spTgt spid="143"/>
                                        </p:tgtEl>
                                        <p:attrNameLst>
                                          <p:attrName>style.visibility</p:attrName>
                                        </p:attrNameLst>
                                      </p:cBhvr>
                                      <p:to>
                                        <p:strVal val="visible"/>
                                      </p:to>
                                    </p:set>
                                    <p:anim calcmode="lin" valueType="num">
                                      <p:cBhvr>
                                        <p:cTn id="377" dur="500" fill="hold"/>
                                        <p:tgtEl>
                                          <p:spTgt spid="143"/>
                                        </p:tgtEl>
                                        <p:attrNameLst>
                                          <p:attrName>ppt_w</p:attrName>
                                        </p:attrNameLst>
                                      </p:cBhvr>
                                      <p:tavLst>
                                        <p:tav tm="0">
                                          <p:val>
                                            <p:fltVal val="0"/>
                                          </p:val>
                                        </p:tav>
                                        <p:tav tm="100000">
                                          <p:val>
                                            <p:strVal val="#ppt_w"/>
                                          </p:val>
                                        </p:tav>
                                      </p:tavLst>
                                    </p:anim>
                                    <p:anim calcmode="lin" valueType="num">
                                      <p:cBhvr>
                                        <p:cTn id="378" dur="500" fill="hold"/>
                                        <p:tgtEl>
                                          <p:spTgt spid="143"/>
                                        </p:tgtEl>
                                        <p:attrNameLst>
                                          <p:attrName>ppt_h</p:attrName>
                                        </p:attrNameLst>
                                      </p:cBhvr>
                                      <p:tavLst>
                                        <p:tav tm="0">
                                          <p:val>
                                            <p:fltVal val="0"/>
                                          </p:val>
                                        </p:tav>
                                        <p:tav tm="100000">
                                          <p:val>
                                            <p:strVal val="#ppt_h"/>
                                          </p:val>
                                        </p:tav>
                                      </p:tavLst>
                                    </p:anim>
                                    <p:animEffect transition="in" filter="fade">
                                      <p:cBhvr>
                                        <p:cTn id="379" dur="500"/>
                                        <p:tgtEl>
                                          <p:spTgt spid="143"/>
                                        </p:tgtEl>
                                      </p:cBhvr>
                                    </p:animEffect>
                                  </p:childTnLst>
                                </p:cTn>
                              </p:par>
                              <p:par>
                                <p:cTn id="380" presetID="53" presetClass="entr" presetSubtype="16" fill="hold" nodeType="withEffect">
                                  <p:stCondLst>
                                    <p:cond delay="0"/>
                                  </p:stCondLst>
                                  <p:childTnLst>
                                    <p:set>
                                      <p:cBhvr>
                                        <p:cTn id="381" dur="1" fill="hold">
                                          <p:stCondLst>
                                            <p:cond delay="0"/>
                                          </p:stCondLst>
                                        </p:cTn>
                                        <p:tgtEl>
                                          <p:spTgt spid="144"/>
                                        </p:tgtEl>
                                        <p:attrNameLst>
                                          <p:attrName>style.visibility</p:attrName>
                                        </p:attrNameLst>
                                      </p:cBhvr>
                                      <p:to>
                                        <p:strVal val="visible"/>
                                      </p:to>
                                    </p:set>
                                    <p:anim calcmode="lin" valueType="num">
                                      <p:cBhvr>
                                        <p:cTn id="382" dur="500" fill="hold"/>
                                        <p:tgtEl>
                                          <p:spTgt spid="144"/>
                                        </p:tgtEl>
                                        <p:attrNameLst>
                                          <p:attrName>ppt_w</p:attrName>
                                        </p:attrNameLst>
                                      </p:cBhvr>
                                      <p:tavLst>
                                        <p:tav tm="0">
                                          <p:val>
                                            <p:fltVal val="0"/>
                                          </p:val>
                                        </p:tav>
                                        <p:tav tm="100000">
                                          <p:val>
                                            <p:strVal val="#ppt_w"/>
                                          </p:val>
                                        </p:tav>
                                      </p:tavLst>
                                    </p:anim>
                                    <p:anim calcmode="lin" valueType="num">
                                      <p:cBhvr>
                                        <p:cTn id="383" dur="500" fill="hold"/>
                                        <p:tgtEl>
                                          <p:spTgt spid="144"/>
                                        </p:tgtEl>
                                        <p:attrNameLst>
                                          <p:attrName>ppt_h</p:attrName>
                                        </p:attrNameLst>
                                      </p:cBhvr>
                                      <p:tavLst>
                                        <p:tav tm="0">
                                          <p:val>
                                            <p:fltVal val="0"/>
                                          </p:val>
                                        </p:tav>
                                        <p:tav tm="100000">
                                          <p:val>
                                            <p:strVal val="#ppt_h"/>
                                          </p:val>
                                        </p:tav>
                                      </p:tavLst>
                                    </p:anim>
                                    <p:animEffect transition="in" filter="fade">
                                      <p:cBhvr>
                                        <p:cTn id="384" dur="500"/>
                                        <p:tgtEl>
                                          <p:spTgt spid="144"/>
                                        </p:tgtEl>
                                      </p:cBhvr>
                                    </p:animEffect>
                                  </p:childTnLst>
                                </p:cTn>
                              </p:par>
                              <p:par>
                                <p:cTn id="385" presetID="53" presetClass="entr" presetSubtype="16" fill="hold" nodeType="withEffect">
                                  <p:stCondLst>
                                    <p:cond delay="0"/>
                                  </p:stCondLst>
                                  <p:childTnLst>
                                    <p:set>
                                      <p:cBhvr>
                                        <p:cTn id="386" dur="1" fill="hold">
                                          <p:stCondLst>
                                            <p:cond delay="0"/>
                                          </p:stCondLst>
                                        </p:cTn>
                                        <p:tgtEl>
                                          <p:spTgt spid="145"/>
                                        </p:tgtEl>
                                        <p:attrNameLst>
                                          <p:attrName>style.visibility</p:attrName>
                                        </p:attrNameLst>
                                      </p:cBhvr>
                                      <p:to>
                                        <p:strVal val="visible"/>
                                      </p:to>
                                    </p:set>
                                    <p:anim calcmode="lin" valueType="num">
                                      <p:cBhvr>
                                        <p:cTn id="387" dur="500" fill="hold"/>
                                        <p:tgtEl>
                                          <p:spTgt spid="145"/>
                                        </p:tgtEl>
                                        <p:attrNameLst>
                                          <p:attrName>ppt_w</p:attrName>
                                        </p:attrNameLst>
                                      </p:cBhvr>
                                      <p:tavLst>
                                        <p:tav tm="0">
                                          <p:val>
                                            <p:fltVal val="0"/>
                                          </p:val>
                                        </p:tav>
                                        <p:tav tm="100000">
                                          <p:val>
                                            <p:strVal val="#ppt_w"/>
                                          </p:val>
                                        </p:tav>
                                      </p:tavLst>
                                    </p:anim>
                                    <p:anim calcmode="lin" valueType="num">
                                      <p:cBhvr>
                                        <p:cTn id="388" dur="500" fill="hold"/>
                                        <p:tgtEl>
                                          <p:spTgt spid="145"/>
                                        </p:tgtEl>
                                        <p:attrNameLst>
                                          <p:attrName>ppt_h</p:attrName>
                                        </p:attrNameLst>
                                      </p:cBhvr>
                                      <p:tavLst>
                                        <p:tav tm="0">
                                          <p:val>
                                            <p:fltVal val="0"/>
                                          </p:val>
                                        </p:tav>
                                        <p:tav tm="100000">
                                          <p:val>
                                            <p:strVal val="#ppt_h"/>
                                          </p:val>
                                        </p:tav>
                                      </p:tavLst>
                                    </p:anim>
                                    <p:animEffect transition="in" filter="fade">
                                      <p:cBhvr>
                                        <p:cTn id="389" dur="500"/>
                                        <p:tgtEl>
                                          <p:spTgt spid="145"/>
                                        </p:tgtEl>
                                      </p:cBhvr>
                                    </p:animEffect>
                                  </p:childTnLst>
                                </p:cTn>
                              </p:par>
                              <p:par>
                                <p:cTn id="390" presetID="53" presetClass="entr" presetSubtype="16" fill="hold" grpId="0" nodeType="withEffect">
                                  <p:stCondLst>
                                    <p:cond delay="0"/>
                                  </p:stCondLst>
                                  <p:childTnLst>
                                    <p:set>
                                      <p:cBhvr>
                                        <p:cTn id="391" dur="1" fill="hold">
                                          <p:stCondLst>
                                            <p:cond delay="0"/>
                                          </p:stCondLst>
                                        </p:cTn>
                                        <p:tgtEl>
                                          <p:spTgt spid="146"/>
                                        </p:tgtEl>
                                        <p:attrNameLst>
                                          <p:attrName>style.visibility</p:attrName>
                                        </p:attrNameLst>
                                      </p:cBhvr>
                                      <p:to>
                                        <p:strVal val="visible"/>
                                      </p:to>
                                    </p:set>
                                    <p:anim calcmode="lin" valueType="num">
                                      <p:cBhvr>
                                        <p:cTn id="392" dur="500" fill="hold"/>
                                        <p:tgtEl>
                                          <p:spTgt spid="146"/>
                                        </p:tgtEl>
                                        <p:attrNameLst>
                                          <p:attrName>ppt_w</p:attrName>
                                        </p:attrNameLst>
                                      </p:cBhvr>
                                      <p:tavLst>
                                        <p:tav tm="0">
                                          <p:val>
                                            <p:fltVal val="0"/>
                                          </p:val>
                                        </p:tav>
                                        <p:tav tm="100000">
                                          <p:val>
                                            <p:strVal val="#ppt_w"/>
                                          </p:val>
                                        </p:tav>
                                      </p:tavLst>
                                    </p:anim>
                                    <p:anim calcmode="lin" valueType="num">
                                      <p:cBhvr>
                                        <p:cTn id="393" dur="500" fill="hold"/>
                                        <p:tgtEl>
                                          <p:spTgt spid="146"/>
                                        </p:tgtEl>
                                        <p:attrNameLst>
                                          <p:attrName>ppt_h</p:attrName>
                                        </p:attrNameLst>
                                      </p:cBhvr>
                                      <p:tavLst>
                                        <p:tav tm="0">
                                          <p:val>
                                            <p:fltVal val="0"/>
                                          </p:val>
                                        </p:tav>
                                        <p:tav tm="100000">
                                          <p:val>
                                            <p:strVal val="#ppt_h"/>
                                          </p:val>
                                        </p:tav>
                                      </p:tavLst>
                                    </p:anim>
                                    <p:animEffect transition="in" filter="fade">
                                      <p:cBhvr>
                                        <p:cTn id="394" dur="500"/>
                                        <p:tgtEl>
                                          <p:spTgt spid="146"/>
                                        </p:tgtEl>
                                      </p:cBhvr>
                                    </p:animEffect>
                                  </p:childTnLst>
                                </p:cTn>
                              </p:par>
                              <p:par>
                                <p:cTn id="395" presetID="53" presetClass="entr" presetSubtype="16" fill="hold" nodeType="withEffect">
                                  <p:stCondLst>
                                    <p:cond delay="0"/>
                                  </p:stCondLst>
                                  <p:childTnLst>
                                    <p:set>
                                      <p:cBhvr>
                                        <p:cTn id="396" dur="1" fill="hold">
                                          <p:stCondLst>
                                            <p:cond delay="0"/>
                                          </p:stCondLst>
                                        </p:cTn>
                                        <p:tgtEl>
                                          <p:spTgt spid="147"/>
                                        </p:tgtEl>
                                        <p:attrNameLst>
                                          <p:attrName>style.visibility</p:attrName>
                                        </p:attrNameLst>
                                      </p:cBhvr>
                                      <p:to>
                                        <p:strVal val="visible"/>
                                      </p:to>
                                    </p:set>
                                    <p:anim calcmode="lin" valueType="num">
                                      <p:cBhvr>
                                        <p:cTn id="397" dur="500" fill="hold"/>
                                        <p:tgtEl>
                                          <p:spTgt spid="147"/>
                                        </p:tgtEl>
                                        <p:attrNameLst>
                                          <p:attrName>ppt_w</p:attrName>
                                        </p:attrNameLst>
                                      </p:cBhvr>
                                      <p:tavLst>
                                        <p:tav tm="0">
                                          <p:val>
                                            <p:fltVal val="0"/>
                                          </p:val>
                                        </p:tav>
                                        <p:tav tm="100000">
                                          <p:val>
                                            <p:strVal val="#ppt_w"/>
                                          </p:val>
                                        </p:tav>
                                      </p:tavLst>
                                    </p:anim>
                                    <p:anim calcmode="lin" valueType="num">
                                      <p:cBhvr>
                                        <p:cTn id="398" dur="500" fill="hold"/>
                                        <p:tgtEl>
                                          <p:spTgt spid="147"/>
                                        </p:tgtEl>
                                        <p:attrNameLst>
                                          <p:attrName>ppt_h</p:attrName>
                                        </p:attrNameLst>
                                      </p:cBhvr>
                                      <p:tavLst>
                                        <p:tav tm="0">
                                          <p:val>
                                            <p:fltVal val="0"/>
                                          </p:val>
                                        </p:tav>
                                        <p:tav tm="100000">
                                          <p:val>
                                            <p:strVal val="#ppt_h"/>
                                          </p:val>
                                        </p:tav>
                                      </p:tavLst>
                                    </p:anim>
                                    <p:animEffect transition="in" filter="fade">
                                      <p:cBhvr>
                                        <p:cTn id="399" dur="500"/>
                                        <p:tgtEl>
                                          <p:spTgt spid="147"/>
                                        </p:tgtEl>
                                      </p:cBhvr>
                                    </p:animEffect>
                                  </p:childTnLst>
                                </p:cTn>
                              </p:par>
                              <p:par>
                                <p:cTn id="400" presetID="53" presetClass="entr" presetSubtype="16" fill="hold" nodeType="withEffect">
                                  <p:stCondLst>
                                    <p:cond delay="0"/>
                                  </p:stCondLst>
                                  <p:childTnLst>
                                    <p:set>
                                      <p:cBhvr>
                                        <p:cTn id="401" dur="1" fill="hold">
                                          <p:stCondLst>
                                            <p:cond delay="0"/>
                                          </p:stCondLst>
                                        </p:cTn>
                                        <p:tgtEl>
                                          <p:spTgt spid="148"/>
                                        </p:tgtEl>
                                        <p:attrNameLst>
                                          <p:attrName>style.visibility</p:attrName>
                                        </p:attrNameLst>
                                      </p:cBhvr>
                                      <p:to>
                                        <p:strVal val="visible"/>
                                      </p:to>
                                    </p:set>
                                    <p:anim calcmode="lin" valueType="num">
                                      <p:cBhvr>
                                        <p:cTn id="402" dur="500" fill="hold"/>
                                        <p:tgtEl>
                                          <p:spTgt spid="148"/>
                                        </p:tgtEl>
                                        <p:attrNameLst>
                                          <p:attrName>ppt_w</p:attrName>
                                        </p:attrNameLst>
                                      </p:cBhvr>
                                      <p:tavLst>
                                        <p:tav tm="0">
                                          <p:val>
                                            <p:fltVal val="0"/>
                                          </p:val>
                                        </p:tav>
                                        <p:tav tm="100000">
                                          <p:val>
                                            <p:strVal val="#ppt_w"/>
                                          </p:val>
                                        </p:tav>
                                      </p:tavLst>
                                    </p:anim>
                                    <p:anim calcmode="lin" valueType="num">
                                      <p:cBhvr>
                                        <p:cTn id="403" dur="500" fill="hold"/>
                                        <p:tgtEl>
                                          <p:spTgt spid="148"/>
                                        </p:tgtEl>
                                        <p:attrNameLst>
                                          <p:attrName>ppt_h</p:attrName>
                                        </p:attrNameLst>
                                      </p:cBhvr>
                                      <p:tavLst>
                                        <p:tav tm="0">
                                          <p:val>
                                            <p:fltVal val="0"/>
                                          </p:val>
                                        </p:tav>
                                        <p:tav tm="100000">
                                          <p:val>
                                            <p:strVal val="#ppt_h"/>
                                          </p:val>
                                        </p:tav>
                                      </p:tavLst>
                                    </p:anim>
                                    <p:animEffect transition="in" filter="fade">
                                      <p:cBhvr>
                                        <p:cTn id="404" dur="500"/>
                                        <p:tgtEl>
                                          <p:spTgt spid="148"/>
                                        </p:tgtEl>
                                      </p:cBhvr>
                                    </p:animEffect>
                                  </p:childTnLst>
                                </p:cTn>
                              </p:par>
                              <p:par>
                                <p:cTn id="405" presetID="53" presetClass="entr" presetSubtype="16" fill="hold" grpId="0" nodeType="withEffect">
                                  <p:stCondLst>
                                    <p:cond delay="0"/>
                                  </p:stCondLst>
                                  <p:childTnLst>
                                    <p:set>
                                      <p:cBhvr>
                                        <p:cTn id="406" dur="1" fill="hold">
                                          <p:stCondLst>
                                            <p:cond delay="0"/>
                                          </p:stCondLst>
                                        </p:cTn>
                                        <p:tgtEl>
                                          <p:spTgt spid="149"/>
                                        </p:tgtEl>
                                        <p:attrNameLst>
                                          <p:attrName>style.visibility</p:attrName>
                                        </p:attrNameLst>
                                      </p:cBhvr>
                                      <p:to>
                                        <p:strVal val="visible"/>
                                      </p:to>
                                    </p:set>
                                    <p:anim calcmode="lin" valueType="num">
                                      <p:cBhvr>
                                        <p:cTn id="407" dur="500" fill="hold"/>
                                        <p:tgtEl>
                                          <p:spTgt spid="149"/>
                                        </p:tgtEl>
                                        <p:attrNameLst>
                                          <p:attrName>ppt_w</p:attrName>
                                        </p:attrNameLst>
                                      </p:cBhvr>
                                      <p:tavLst>
                                        <p:tav tm="0">
                                          <p:val>
                                            <p:fltVal val="0"/>
                                          </p:val>
                                        </p:tav>
                                        <p:tav tm="100000">
                                          <p:val>
                                            <p:strVal val="#ppt_w"/>
                                          </p:val>
                                        </p:tav>
                                      </p:tavLst>
                                    </p:anim>
                                    <p:anim calcmode="lin" valueType="num">
                                      <p:cBhvr>
                                        <p:cTn id="408" dur="500" fill="hold"/>
                                        <p:tgtEl>
                                          <p:spTgt spid="149"/>
                                        </p:tgtEl>
                                        <p:attrNameLst>
                                          <p:attrName>ppt_h</p:attrName>
                                        </p:attrNameLst>
                                      </p:cBhvr>
                                      <p:tavLst>
                                        <p:tav tm="0">
                                          <p:val>
                                            <p:fltVal val="0"/>
                                          </p:val>
                                        </p:tav>
                                        <p:tav tm="100000">
                                          <p:val>
                                            <p:strVal val="#ppt_h"/>
                                          </p:val>
                                        </p:tav>
                                      </p:tavLst>
                                    </p:anim>
                                    <p:animEffect transition="in" filter="fade">
                                      <p:cBhvr>
                                        <p:cTn id="409" dur="500"/>
                                        <p:tgtEl>
                                          <p:spTgt spid="149"/>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150"/>
                                        </p:tgtEl>
                                        <p:attrNameLst>
                                          <p:attrName>style.visibility</p:attrName>
                                        </p:attrNameLst>
                                      </p:cBhvr>
                                      <p:to>
                                        <p:strVal val="visible"/>
                                      </p:to>
                                    </p:set>
                                    <p:anim calcmode="lin" valueType="num">
                                      <p:cBhvr>
                                        <p:cTn id="412" dur="500" fill="hold"/>
                                        <p:tgtEl>
                                          <p:spTgt spid="150"/>
                                        </p:tgtEl>
                                        <p:attrNameLst>
                                          <p:attrName>ppt_w</p:attrName>
                                        </p:attrNameLst>
                                      </p:cBhvr>
                                      <p:tavLst>
                                        <p:tav tm="0">
                                          <p:val>
                                            <p:fltVal val="0"/>
                                          </p:val>
                                        </p:tav>
                                        <p:tav tm="100000">
                                          <p:val>
                                            <p:strVal val="#ppt_w"/>
                                          </p:val>
                                        </p:tav>
                                      </p:tavLst>
                                    </p:anim>
                                    <p:anim calcmode="lin" valueType="num">
                                      <p:cBhvr>
                                        <p:cTn id="413" dur="500" fill="hold"/>
                                        <p:tgtEl>
                                          <p:spTgt spid="150"/>
                                        </p:tgtEl>
                                        <p:attrNameLst>
                                          <p:attrName>ppt_h</p:attrName>
                                        </p:attrNameLst>
                                      </p:cBhvr>
                                      <p:tavLst>
                                        <p:tav tm="0">
                                          <p:val>
                                            <p:fltVal val="0"/>
                                          </p:val>
                                        </p:tav>
                                        <p:tav tm="100000">
                                          <p:val>
                                            <p:strVal val="#ppt_h"/>
                                          </p:val>
                                        </p:tav>
                                      </p:tavLst>
                                    </p:anim>
                                    <p:animEffect transition="in" filter="fade">
                                      <p:cBhvr>
                                        <p:cTn id="414" dur="500"/>
                                        <p:tgtEl>
                                          <p:spTgt spid="150"/>
                                        </p:tgtEl>
                                      </p:cBhvr>
                                    </p:animEffect>
                                  </p:childTnLst>
                                </p:cTn>
                              </p:par>
                              <p:par>
                                <p:cTn id="415" presetID="53" presetClass="entr" presetSubtype="16" fill="hold" nodeType="withEffect">
                                  <p:stCondLst>
                                    <p:cond delay="0"/>
                                  </p:stCondLst>
                                  <p:childTnLst>
                                    <p:set>
                                      <p:cBhvr>
                                        <p:cTn id="416" dur="1" fill="hold">
                                          <p:stCondLst>
                                            <p:cond delay="0"/>
                                          </p:stCondLst>
                                        </p:cTn>
                                        <p:tgtEl>
                                          <p:spTgt spid="151"/>
                                        </p:tgtEl>
                                        <p:attrNameLst>
                                          <p:attrName>style.visibility</p:attrName>
                                        </p:attrNameLst>
                                      </p:cBhvr>
                                      <p:to>
                                        <p:strVal val="visible"/>
                                      </p:to>
                                    </p:set>
                                    <p:anim calcmode="lin" valueType="num">
                                      <p:cBhvr>
                                        <p:cTn id="417" dur="500" fill="hold"/>
                                        <p:tgtEl>
                                          <p:spTgt spid="151"/>
                                        </p:tgtEl>
                                        <p:attrNameLst>
                                          <p:attrName>ppt_w</p:attrName>
                                        </p:attrNameLst>
                                      </p:cBhvr>
                                      <p:tavLst>
                                        <p:tav tm="0">
                                          <p:val>
                                            <p:fltVal val="0"/>
                                          </p:val>
                                        </p:tav>
                                        <p:tav tm="100000">
                                          <p:val>
                                            <p:strVal val="#ppt_w"/>
                                          </p:val>
                                        </p:tav>
                                      </p:tavLst>
                                    </p:anim>
                                    <p:anim calcmode="lin" valueType="num">
                                      <p:cBhvr>
                                        <p:cTn id="418" dur="500" fill="hold"/>
                                        <p:tgtEl>
                                          <p:spTgt spid="151"/>
                                        </p:tgtEl>
                                        <p:attrNameLst>
                                          <p:attrName>ppt_h</p:attrName>
                                        </p:attrNameLst>
                                      </p:cBhvr>
                                      <p:tavLst>
                                        <p:tav tm="0">
                                          <p:val>
                                            <p:fltVal val="0"/>
                                          </p:val>
                                        </p:tav>
                                        <p:tav tm="100000">
                                          <p:val>
                                            <p:strVal val="#ppt_h"/>
                                          </p:val>
                                        </p:tav>
                                      </p:tavLst>
                                    </p:anim>
                                    <p:animEffect transition="in" filter="fade">
                                      <p:cBhvr>
                                        <p:cTn id="419" dur="500"/>
                                        <p:tgtEl>
                                          <p:spTgt spid="151"/>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152"/>
                                        </p:tgtEl>
                                        <p:attrNameLst>
                                          <p:attrName>style.visibility</p:attrName>
                                        </p:attrNameLst>
                                      </p:cBhvr>
                                      <p:to>
                                        <p:strVal val="visible"/>
                                      </p:to>
                                    </p:set>
                                    <p:anim calcmode="lin" valueType="num">
                                      <p:cBhvr>
                                        <p:cTn id="422" dur="500" fill="hold"/>
                                        <p:tgtEl>
                                          <p:spTgt spid="152"/>
                                        </p:tgtEl>
                                        <p:attrNameLst>
                                          <p:attrName>ppt_w</p:attrName>
                                        </p:attrNameLst>
                                      </p:cBhvr>
                                      <p:tavLst>
                                        <p:tav tm="0">
                                          <p:val>
                                            <p:fltVal val="0"/>
                                          </p:val>
                                        </p:tav>
                                        <p:tav tm="100000">
                                          <p:val>
                                            <p:strVal val="#ppt_w"/>
                                          </p:val>
                                        </p:tav>
                                      </p:tavLst>
                                    </p:anim>
                                    <p:anim calcmode="lin" valueType="num">
                                      <p:cBhvr>
                                        <p:cTn id="423" dur="500" fill="hold"/>
                                        <p:tgtEl>
                                          <p:spTgt spid="152"/>
                                        </p:tgtEl>
                                        <p:attrNameLst>
                                          <p:attrName>ppt_h</p:attrName>
                                        </p:attrNameLst>
                                      </p:cBhvr>
                                      <p:tavLst>
                                        <p:tav tm="0">
                                          <p:val>
                                            <p:fltVal val="0"/>
                                          </p:val>
                                        </p:tav>
                                        <p:tav tm="100000">
                                          <p:val>
                                            <p:strVal val="#ppt_h"/>
                                          </p:val>
                                        </p:tav>
                                      </p:tavLst>
                                    </p:anim>
                                    <p:animEffect transition="in" filter="fade">
                                      <p:cBhvr>
                                        <p:cTn id="424" dur="500"/>
                                        <p:tgtEl>
                                          <p:spTgt spid="152"/>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153"/>
                                        </p:tgtEl>
                                        <p:attrNameLst>
                                          <p:attrName>style.visibility</p:attrName>
                                        </p:attrNameLst>
                                      </p:cBhvr>
                                      <p:to>
                                        <p:strVal val="visible"/>
                                      </p:to>
                                    </p:set>
                                    <p:anim calcmode="lin" valueType="num">
                                      <p:cBhvr>
                                        <p:cTn id="427" dur="500" fill="hold"/>
                                        <p:tgtEl>
                                          <p:spTgt spid="153"/>
                                        </p:tgtEl>
                                        <p:attrNameLst>
                                          <p:attrName>ppt_w</p:attrName>
                                        </p:attrNameLst>
                                      </p:cBhvr>
                                      <p:tavLst>
                                        <p:tav tm="0">
                                          <p:val>
                                            <p:fltVal val="0"/>
                                          </p:val>
                                        </p:tav>
                                        <p:tav tm="100000">
                                          <p:val>
                                            <p:strVal val="#ppt_w"/>
                                          </p:val>
                                        </p:tav>
                                      </p:tavLst>
                                    </p:anim>
                                    <p:anim calcmode="lin" valueType="num">
                                      <p:cBhvr>
                                        <p:cTn id="428" dur="500" fill="hold"/>
                                        <p:tgtEl>
                                          <p:spTgt spid="153"/>
                                        </p:tgtEl>
                                        <p:attrNameLst>
                                          <p:attrName>ppt_h</p:attrName>
                                        </p:attrNameLst>
                                      </p:cBhvr>
                                      <p:tavLst>
                                        <p:tav tm="0">
                                          <p:val>
                                            <p:fltVal val="0"/>
                                          </p:val>
                                        </p:tav>
                                        <p:tav tm="100000">
                                          <p:val>
                                            <p:strVal val="#ppt_h"/>
                                          </p:val>
                                        </p:tav>
                                      </p:tavLst>
                                    </p:anim>
                                    <p:animEffect transition="in" filter="fade">
                                      <p:cBhvr>
                                        <p:cTn id="429" dur="500"/>
                                        <p:tgtEl>
                                          <p:spTgt spid="153"/>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54"/>
                                        </p:tgtEl>
                                        <p:attrNameLst>
                                          <p:attrName>style.visibility</p:attrName>
                                        </p:attrNameLst>
                                      </p:cBhvr>
                                      <p:to>
                                        <p:strVal val="visible"/>
                                      </p:to>
                                    </p:set>
                                    <p:anim calcmode="lin" valueType="num">
                                      <p:cBhvr>
                                        <p:cTn id="432" dur="500" fill="hold"/>
                                        <p:tgtEl>
                                          <p:spTgt spid="154"/>
                                        </p:tgtEl>
                                        <p:attrNameLst>
                                          <p:attrName>ppt_w</p:attrName>
                                        </p:attrNameLst>
                                      </p:cBhvr>
                                      <p:tavLst>
                                        <p:tav tm="0">
                                          <p:val>
                                            <p:fltVal val="0"/>
                                          </p:val>
                                        </p:tav>
                                        <p:tav tm="100000">
                                          <p:val>
                                            <p:strVal val="#ppt_w"/>
                                          </p:val>
                                        </p:tav>
                                      </p:tavLst>
                                    </p:anim>
                                    <p:anim calcmode="lin" valueType="num">
                                      <p:cBhvr>
                                        <p:cTn id="433" dur="500" fill="hold"/>
                                        <p:tgtEl>
                                          <p:spTgt spid="154"/>
                                        </p:tgtEl>
                                        <p:attrNameLst>
                                          <p:attrName>ppt_h</p:attrName>
                                        </p:attrNameLst>
                                      </p:cBhvr>
                                      <p:tavLst>
                                        <p:tav tm="0">
                                          <p:val>
                                            <p:fltVal val="0"/>
                                          </p:val>
                                        </p:tav>
                                        <p:tav tm="100000">
                                          <p:val>
                                            <p:strVal val="#ppt_h"/>
                                          </p:val>
                                        </p:tav>
                                      </p:tavLst>
                                    </p:anim>
                                    <p:animEffect transition="in" filter="fade">
                                      <p:cBhvr>
                                        <p:cTn id="434" dur="500"/>
                                        <p:tgtEl>
                                          <p:spTgt spid="154"/>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55"/>
                                        </p:tgtEl>
                                        <p:attrNameLst>
                                          <p:attrName>style.visibility</p:attrName>
                                        </p:attrNameLst>
                                      </p:cBhvr>
                                      <p:to>
                                        <p:strVal val="visible"/>
                                      </p:to>
                                    </p:set>
                                    <p:anim calcmode="lin" valueType="num">
                                      <p:cBhvr>
                                        <p:cTn id="437" dur="500" fill="hold"/>
                                        <p:tgtEl>
                                          <p:spTgt spid="155"/>
                                        </p:tgtEl>
                                        <p:attrNameLst>
                                          <p:attrName>ppt_w</p:attrName>
                                        </p:attrNameLst>
                                      </p:cBhvr>
                                      <p:tavLst>
                                        <p:tav tm="0">
                                          <p:val>
                                            <p:fltVal val="0"/>
                                          </p:val>
                                        </p:tav>
                                        <p:tav tm="100000">
                                          <p:val>
                                            <p:strVal val="#ppt_w"/>
                                          </p:val>
                                        </p:tav>
                                      </p:tavLst>
                                    </p:anim>
                                    <p:anim calcmode="lin" valueType="num">
                                      <p:cBhvr>
                                        <p:cTn id="438" dur="500" fill="hold"/>
                                        <p:tgtEl>
                                          <p:spTgt spid="155"/>
                                        </p:tgtEl>
                                        <p:attrNameLst>
                                          <p:attrName>ppt_h</p:attrName>
                                        </p:attrNameLst>
                                      </p:cBhvr>
                                      <p:tavLst>
                                        <p:tav tm="0">
                                          <p:val>
                                            <p:fltVal val="0"/>
                                          </p:val>
                                        </p:tav>
                                        <p:tav tm="100000">
                                          <p:val>
                                            <p:strVal val="#ppt_h"/>
                                          </p:val>
                                        </p:tav>
                                      </p:tavLst>
                                    </p:anim>
                                    <p:animEffect transition="in" filter="fade">
                                      <p:cBhvr>
                                        <p:cTn id="439" dur="500"/>
                                        <p:tgtEl>
                                          <p:spTgt spid="155"/>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56"/>
                                        </p:tgtEl>
                                        <p:attrNameLst>
                                          <p:attrName>style.visibility</p:attrName>
                                        </p:attrNameLst>
                                      </p:cBhvr>
                                      <p:to>
                                        <p:strVal val="visible"/>
                                      </p:to>
                                    </p:set>
                                    <p:anim calcmode="lin" valueType="num">
                                      <p:cBhvr>
                                        <p:cTn id="442" dur="500" fill="hold"/>
                                        <p:tgtEl>
                                          <p:spTgt spid="156"/>
                                        </p:tgtEl>
                                        <p:attrNameLst>
                                          <p:attrName>ppt_w</p:attrName>
                                        </p:attrNameLst>
                                      </p:cBhvr>
                                      <p:tavLst>
                                        <p:tav tm="0">
                                          <p:val>
                                            <p:fltVal val="0"/>
                                          </p:val>
                                        </p:tav>
                                        <p:tav tm="100000">
                                          <p:val>
                                            <p:strVal val="#ppt_w"/>
                                          </p:val>
                                        </p:tav>
                                      </p:tavLst>
                                    </p:anim>
                                    <p:anim calcmode="lin" valueType="num">
                                      <p:cBhvr>
                                        <p:cTn id="443" dur="500" fill="hold"/>
                                        <p:tgtEl>
                                          <p:spTgt spid="156"/>
                                        </p:tgtEl>
                                        <p:attrNameLst>
                                          <p:attrName>ppt_h</p:attrName>
                                        </p:attrNameLst>
                                      </p:cBhvr>
                                      <p:tavLst>
                                        <p:tav tm="0">
                                          <p:val>
                                            <p:fltVal val="0"/>
                                          </p:val>
                                        </p:tav>
                                        <p:tav tm="100000">
                                          <p:val>
                                            <p:strVal val="#ppt_h"/>
                                          </p:val>
                                        </p:tav>
                                      </p:tavLst>
                                    </p:anim>
                                    <p:animEffect transition="in" filter="fade">
                                      <p:cBhvr>
                                        <p:cTn id="444" dur="500"/>
                                        <p:tgtEl>
                                          <p:spTgt spid="156"/>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57"/>
                                        </p:tgtEl>
                                        <p:attrNameLst>
                                          <p:attrName>style.visibility</p:attrName>
                                        </p:attrNameLst>
                                      </p:cBhvr>
                                      <p:to>
                                        <p:strVal val="visible"/>
                                      </p:to>
                                    </p:set>
                                    <p:anim calcmode="lin" valueType="num">
                                      <p:cBhvr>
                                        <p:cTn id="447" dur="500" fill="hold"/>
                                        <p:tgtEl>
                                          <p:spTgt spid="157"/>
                                        </p:tgtEl>
                                        <p:attrNameLst>
                                          <p:attrName>ppt_w</p:attrName>
                                        </p:attrNameLst>
                                      </p:cBhvr>
                                      <p:tavLst>
                                        <p:tav tm="0">
                                          <p:val>
                                            <p:fltVal val="0"/>
                                          </p:val>
                                        </p:tav>
                                        <p:tav tm="100000">
                                          <p:val>
                                            <p:strVal val="#ppt_w"/>
                                          </p:val>
                                        </p:tav>
                                      </p:tavLst>
                                    </p:anim>
                                    <p:anim calcmode="lin" valueType="num">
                                      <p:cBhvr>
                                        <p:cTn id="448" dur="500" fill="hold"/>
                                        <p:tgtEl>
                                          <p:spTgt spid="157"/>
                                        </p:tgtEl>
                                        <p:attrNameLst>
                                          <p:attrName>ppt_h</p:attrName>
                                        </p:attrNameLst>
                                      </p:cBhvr>
                                      <p:tavLst>
                                        <p:tav tm="0">
                                          <p:val>
                                            <p:fltVal val="0"/>
                                          </p:val>
                                        </p:tav>
                                        <p:tav tm="100000">
                                          <p:val>
                                            <p:strVal val="#ppt_h"/>
                                          </p:val>
                                        </p:tav>
                                      </p:tavLst>
                                    </p:anim>
                                    <p:animEffect transition="in" filter="fade">
                                      <p:cBhvr>
                                        <p:cTn id="449" dur="500"/>
                                        <p:tgtEl>
                                          <p:spTgt spid="157"/>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58"/>
                                        </p:tgtEl>
                                        <p:attrNameLst>
                                          <p:attrName>style.visibility</p:attrName>
                                        </p:attrNameLst>
                                      </p:cBhvr>
                                      <p:to>
                                        <p:strVal val="visible"/>
                                      </p:to>
                                    </p:set>
                                    <p:anim calcmode="lin" valueType="num">
                                      <p:cBhvr>
                                        <p:cTn id="452" dur="500" fill="hold"/>
                                        <p:tgtEl>
                                          <p:spTgt spid="158"/>
                                        </p:tgtEl>
                                        <p:attrNameLst>
                                          <p:attrName>ppt_w</p:attrName>
                                        </p:attrNameLst>
                                      </p:cBhvr>
                                      <p:tavLst>
                                        <p:tav tm="0">
                                          <p:val>
                                            <p:fltVal val="0"/>
                                          </p:val>
                                        </p:tav>
                                        <p:tav tm="100000">
                                          <p:val>
                                            <p:strVal val="#ppt_w"/>
                                          </p:val>
                                        </p:tav>
                                      </p:tavLst>
                                    </p:anim>
                                    <p:anim calcmode="lin" valueType="num">
                                      <p:cBhvr>
                                        <p:cTn id="453" dur="500" fill="hold"/>
                                        <p:tgtEl>
                                          <p:spTgt spid="158"/>
                                        </p:tgtEl>
                                        <p:attrNameLst>
                                          <p:attrName>ppt_h</p:attrName>
                                        </p:attrNameLst>
                                      </p:cBhvr>
                                      <p:tavLst>
                                        <p:tav tm="0">
                                          <p:val>
                                            <p:fltVal val="0"/>
                                          </p:val>
                                        </p:tav>
                                        <p:tav tm="100000">
                                          <p:val>
                                            <p:strVal val="#ppt_h"/>
                                          </p:val>
                                        </p:tav>
                                      </p:tavLst>
                                    </p:anim>
                                    <p:animEffect transition="in" filter="fade">
                                      <p:cBhvr>
                                        <p:cTn id="454" dur="500"/>
                                        <p:tgtEl>
                                          <p:spTgt spid="158"/>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59"/>
                                        </p:tgtEl>
                                        <p:attrNameLst>
                                          <p:attrName>style.visibility</p:attrName>
                                        </p:attrNameLst>
                                      </p:cBhvr>
                                      <p:to>
                                        <p:strVal val="visible"/>
                                      </p:to>
                                    </p:set>
                                    <p:anim calcmode="lin" valueType="num">
                                      <p:cBhvr>
                                        <p:cTn id="457" dur="500" fill="hold"/>
                                        <p:tgtEl>
                                          <p:spTgt spid="159"/>
                                        </p:tgtEl>
                                        <p:attrNameLst>
                                          <p:attrName>ppt_w</p:attrName>
                                        </p:attrNameLst>
                                      </p:cBhvr>
                                      <p:tavLst>
                                        <p:tav tm="0">
                                          <p:val>
                                            <p:fltVal val="0"/>
                                          </p:val>
                                        </p:tav>
                                        <p:tav tm="100000">
                                          <p:val>
                                            <p:strVal val="#ppt_w"/>
                                          </p:val>
                                        </p:tav>
                                      </p:tavLst>
                                    </p:anim>
                                    <p:anim calcmode="lin" valueType="num">
                                      <p:cBhvr>
                                        <p:cTn id="458" dur="500" fill="hold"/>
                                        <p:tgtEl>
                                          <p:spTgt spid="159"/>
                                        </p:tgtEl>
                                        <p:attrNameLst>
                                          <p:attrName>ppt_h</p:attrName>
                                        </p:attrNameLst>
                                      </p:cBhvr>
                                      <p:tavLst>
                                        <p:tav tm="0">
                                          <p:val>
                                            <p:fltVal val="0"/>
                                          </p:val>
                                        </p:tav>
                                        <p:tav tm="100000">
                                          <p:val>
                                            <p:strVal val="#ppt_h"/>
                                          </p:val>
                                        </p:tav>
                                      </p:tavLst>
                                    </p:anim>
                                    <p:animEffect transition="in" filter="fade">
                                      <p:cBhvr>
                                        <p:cTn id="459" dur="500"/>
                                        <p:tgtEl>
                                          <p:spTgt spid="159"/>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60"/>
                                        </p:tgtEl>
                                        <p:attrNameLst>
                                          <p:attrName>style.visibility</p:attrName>
                                        </p:attrNameLst>
                                      </p:cBhvr>
                                      <p:to>
                                        <p:strVal val="visible"/>
                                      </p:to>
                                    </p:set>
                                    <p:anim calcmode="lin" valueType="num">
                                      <p:cBhvr>
                                        <p:cTn id="462" dur="500" fill="hold"/>
                                        <p:tgtEl>
                                          <p:spTgt spid="160"/>
                                        </p:tgtEl>
                                        <p:attrNameLst>
                                          <p:attrName>ppt_w</p:attrName>
                                        </p:attrNameLst>
                                      </p:cBhvr>
                                      <p:tavLst>
                                        <p:tav tm="0">
                                          <p:val>
                                            <p:fltVal val="0"/>
                                          </p:val>
                                        </p:tav>
                                        <p:tav tm="100000">
                                          <p:val>
                                            <p:strVal val="#ppt_w"/>
                                          </p:val>
                                        </p:tav>
                                      </p:tavLst>
                                    </p:anim>
                                    <p:anim calcmode="lin" valueType="num">
                                      <p:cBhvr>
                                        <p:cTn id="463" dur="500" fill="hold"/>
                                        <p:tgtEl>
                                          <p:spTgt spid="160"/>
                                        </p:tgtEl>
                                        <p:attrNameLst>
                                          <p:attrName>ppt_h</p:attrName>
                                        </p:attrNameLst>
                                      </p:cBhvr>
                                      <p:tavLst>
                                        <p:tav tm="0">
                                          <p:val>
                                            <p:fltVal val="0"/>
                                          </p:val>
                                        </p:tav>
                                        <p:tav tm="100000">
                                          <p:val>
                                            <p:strVal val="#ppt_h"/>
                                          </p:val>
                                        </p:tav>
                                      </p:tavLst>
                                    </p:anim>
                                    <p:animEffect transition="in" filter="fade">
                                      <p:cBhvr>
                                        <p:cTn id="464" dur="500"/>
                                        <p:tgtEl>
                                          <p:spTgt spid="160"/>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61"/>
                                        </p:tgtEl>
                                        <p:attrNameLst>
                                          <p:attrName>style.visibility</p:attrName>
                                        </p:attrNameLst>
                                      </p:cBhvr>
                                      <p:to>
                                        <p:strVal val="visible"/>
                                      </p:to>
                                    </p:set>
                                    <p:anim calcmode="lin" valueType="num">
                                      <p:cBhvr>
                                        <p:cTn id="467" dur="500" fill="hold"/>
                                        <p:tgtEl>
                                          <p:spTgt spid="161"/>
                                        </p:tgtEl>
                                        <p:attrNameLst>
                                          <p:attrName>ppt_w</p:attrName>
                                        </p:attrNameLst>
                                      </p:cBhvr>
                                      <p:tavLst>
                                        <p:tav tm="0">
                                          <p:val>
                                            <p:fltVal val="0"/>
                                          </p:val>
                                        </p:tav>
                                        <p:tav tm="100000">
                                          <p:val>
                                            <p:strVal val="#ppt_w"/>
                                          </p:val>
                                        </p:tav>
                                      </p:tavLst>
                                    </p:anim>
                                    <p:anim calcmode="lin" valueType="num">
                                      <p:cBhvr>
                                        <p:cTn id="468" dur="500" fill="hold"/>
                                        <p:tgtEl>
                                          <p:spTgt spid="161"/>
                                        </p:tgtEl>
                                        <p:attrNameLst>
                                          <p:attrName>ppt_h</p:attrName>
                                        </p:attrNameLst>
                                      </p:cBhvr>
                                      <p:tavLst>
                                        <p:tav tm="0">
                                          <p:val>
                                            <p:fltVal val="0"/>
                                          </p:val>
                                        </p:tav>
                                        <p:tav tm="100000">
                                          <p:val>
                                            <p:strVal val="#ppt_h"/>
                                          </p:val>
                                        </p:tav>
                                      </p:tavLst>
                                    </p:anim>
                                    <p:animEffect transition="in" filter="fade">
                                      <p:cBhvr>
                                        <p:cTn id="469" dur="500"/>
                                        <p:tgtEl>
                                          <p:spTgt spid="161"/>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62"/>
                                        </p:tgtEl>
                                        <p:attrNameLst>
                                          <p:attrName>style.visibility</p:attrName>
                                        </p:attrNameLst>
                                      </p:cBhvr>
                                      <p:to>
                                        <p:strVal val="visible"/>
                                      </p:to>
                                    </p:set>
                                    <p:anim calcmode="lin" valueType="num">
                                      <p:cBhvr>
                                        <p:cTn id="472" dur="500" fill="hold"/>
                                        <p:tgtEl>
                                          <p:spTgt spid="162"/>
                                        </p:tgtEl>
                                        <p:attrNameLst>
                                          <p:attrName>ppt_w</p:attrName>
                                        </p:attrNameLst>
                                      </p:cBhvr>
                                      <p:tavLst>
                                        <p:tav tm="0">
                                          <p:val>
                                            <p:fltVal val="0"/>
                                          </p:val>
                                        </p:tav>
                                        <p:tav tm="100000">
                                          <p:val>
                                            <p:strVal val="#ppt_w"/>
                                          </p:val>
                                        </p:tav>
                                      </p:tavLst>
                                    </p:anim>
                                    <p:anim calcmode="lin" valueType="num">
                                      <p:cBhvr>
                                        <p:cTn id="473" dur="500" fill="hold"/>
                                        <p:tgtEl>
                                          <p:spTgt spid="162"/>
                                        </p:tgtEl>
                                        <p:attrNameLst>
                                          <p:attrName>ppt_h</p:attrName>
                                        </p:attrNameLst>
                                      </p:cBhvr>
                                      <p:tavLst>
                                        <p:tav tm="0">
                                          <p:val>
                                            <p:fltVal val="0"/>
                                          </p:val>
                                        </p:tav>
                                        <p:tav tm="100000">
                                          <p:val>
                                            <p:strVal val="#ppt_h"/>
                                          </p:val>
                                        </p:tav>
                                      </p:tavLst>
                                    </p:anim>
                                    <p:animEffect transition="in" filter="fade">
                                      <p:cBhvr>
                                        <p:cTn id="474" dur="500"/>
                                        <p:tgtEl>
                                          <p:spTgt spid="162"/>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63"/>
                                        </p:tgtEl>
                                        <p:attrNameLst>
                                          <p:attrName>style.visibility</p:attrName>
                                        </p:attrNameLst>
                                      </p:cBhvr>
                                      <p:to>
                                        <p:strVal val="visible"/>
                                      </p:to>
                                    </p:set>
                                    <p:anim calcmode="lin" valueType="num">
                                      <p:cBhvr>
                                        <p:cTn id="477" dur="500" fill="hold"/>
                                        <p:tgtEl>
                                          <p:spTgt spid="163"/>
                                        </p:tgtEl>
                                        <p:attrNameLst>
                                          <p:attrName>ppt_w</p:attrName>
                                        </p:attrNameLst>
                                      </p:cBhvr>
                                      <p:tavLst>
                                        <p:tav tm="0">
                                          <p:val>
                                            <p:fltVal val="0"/>
                                          </p:val>
                                        </p:tav>
                                        <p:tav tm="100000">
                                          <p:val>
                                            <p:strVal val="#ppt_w"/>
                                          </p:val>
                                        </p:tav>
                                      </p:tavLst>
                                    </p:anim>
                                    <p:anim calcmode="lin" valueType="num">
                                      <p:cBhvr>
                                        <p:cTn id="478" dur="500" fill="hold"/>
                                        <p:tgtEl>
                                          <p:spTgt spid="163"/>
                                        </p:tgtEl>
                                        <p:attrNameLst>
                                          <p:attrName>ppt_h</p:attrName>
                                        </p:attrNameLst>
                                      </p:cBhvr>
                                      <p:tavLst>
                                        <p:tav tm="0">
                                          <p:val>
                                            <p:fltVal val="0"/>
                                          </p:val>
                                        </p:tav>
                                        <p:tav tm="100000">
                                          <p:val>
                                            <p:strVal val="#ppt_h"/>
                                          </p:val>
                                        </p:tav>
                                      </p:tavLst>
                                    </p:anim>
                                    <p:animEffect transition="in" filter="fade">
                                      <p:cBhvr>
                                        <p:cTn id="479" dur="500"/>
                                        <p:tgtEl>
                                          <p:spTgt spid="163"/>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64"/>
                                        </p:tgtEl>
                                        <p:attrNameLst>
                                          <p:attrName>style.visibility</p:attrName>
                                        </p:attrNameLst>
                                      </p:cBhvr>
                                      <p:to>
                                        <p:strVal val="visible"/>
                                      </p:to>
                                    </p:set>
                                    <p:anim calcmode="lin" valueType="num">
                                      <p:cBhvr>
                                        <p:cTn id="482" dur="500" fill="hold"/>
                                        <p:tgtEl>
                                          <p:spTgt spid="164"/>
                                        </p:tgtEl>
                                        <p:attrNameLst>
                                          <p:attrName>ppt_w</p:attrName>
                                        </p:attrNameLst>
                                      </p:cBhvr>
                                      <p:tavLst>
                                        <p:tav tm="0">
                                          <p:val>
                                            <p:fltVal val="0"/>
                                          </p:val>
                                        </p:tav>
                                        <p:tav tm="100000">
                                          <p:val>
                                            <p:strVal val="#ppt_w"/>
                                          </p:val>
                                        </p:tav>
                                      </p:tavLst>
                                    </p:anim>
                                    <p:anim calcmode="lin" valueType="num">
                                      <p:cBhvr>
                                        <p:cTn id="483" dur="500" fill="hold"/>
                                        <p:tgtEl>
                                          <p:spTgt spid="164"/>
                                        </p:tgtEl>
                                        <p:attrNameLst>
                                          <p:attrName>ppt_h</p:attrName>
                                        </p:attrNameLst>
                                      </p:cBhvr>
                                      <p:tavLst>
                                        <p:tav tm="0">
                                          <p:val>
                                            <p:fltVal val="0"/>
                                          </p:val>
                                        </p:tav>
                                        <p:tav tm="100000">
                                          <p:val>
                                            <p:strVal val="#ppt_h"/>
                                          </p:val>
                                        </p:tav>
                                      </p:tavLst>
                                    </p:anim>
                                    <p:animEffect transition="in" filter="fade">
                                      <p:cBhvr>
                                        <p:cTn id="484" dur="500"/>
                                        <p:tgtEl>
                                          <p:spTgt spid="164"/>
                                        </p:tgtEl>
                                      </p:cBhvr>
                                    </p:animEffect>
                                  </p:childTnLst>
                                </p:cTn>
                              </p:par>
                              <p:par>
                                <p:cTn id="485" presetID="53" presetClass="entr" presetSubtype="16" fill="hold" nodeType="withEffect">
                                  <p:stCondLst>
                                    <p:cond delay="0"/>
                                  </p:stCondLst>
                                  <p:childTnLst>
                                    <p:set>
                                      <p:cBhvr>
                                        <p:cTn id="486" dur="1" fill="hold">
                                          <p:stCondLst>
                                            <p:cond delay="0"/>
                                          </p:stCondLst>
                                        </p:cTn>
                                        <p:tgtEl>
                                          <p:spTgt spid="37"/>
                                        </p:tgtEl>
                                        <p:attrNameLst>
                                          <p:attrName>style.visibility</p:attrName>
                                        </p:attrNameLst>
                                      </p:cBhvr>
                                      <p:to>
                                        <p:strVal val="visible"/>
                                      </p:to>
                                    </p:set>
                                    <p:anim calcmode="lin" valueType="num">
                                      <p:cBhvr>
                                        <p:cTn id="487" dur="500" fill="hold"/>
                                        <p:tgtEl>
                                          <p:spTgt spid="37"/>
                                        </p:tgtEl>
                                        <p:attrNameLst>
                                          <p:attrName>ppt_w</p:attrName>
                                        </p:attrNameLst>
                                      </p:cBhvr>
                                      <p:tavLst>
                                        <p:tav tm="0">
                                          <p:val>
                                            <p:fltVal val="0"/>
                                          </p:val>
                                        </p:tav>
                                        <p:tav tm="100000">
                                          <p:val>
                                            <p:strVal val="#ppt_w"/>
                                          </p:val>
                                        </p:tav>
                                      </p:tavLst>
                                    </p:anim>
                                    <p:anim calcmode="lin" valueType="num">
                                      <p:cBhvr>
                                        <p:cTn id="488" dur="500" fill="hold"/>
                                        <p:tgtEl>
                                          <p:spTgt spid="37"/>
                                        </p:tgtEl>
                                        <p:attrNameLst>
                                          <p:attrName>ppt_h</p:attrName>
                                        </p:attrNameLst>
                                      </p:cBhvr>
                                      <p:tavLst>
                                        <p:tav tm="0">
                                          <p:val>
                                            <p:fltVal val="0"/>
                                          </p:val>
                                        </p:tav>
                                        <p:tav tm="100000">
                                          <p:val>
                                            <p:strVal val="#ppt_h"/>
                                          </p:val>
                                        </p:tav>
                                      </p:tavLst>
                                    </p:anim>
                                    <p:animEffect transition="in" filter="fade">
                                      <p:cBhvr>
                                        <p:cTn id="489" dur="500"/>
                                        <p:tgtEl>
                                          <p:spTgt spid="37"/>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167"/>
                                        </p:tgtEl>
                                        <p:attrNameLst>
                                          <p:attrName>style.visibility</p:attrName>
                                        </p:attrNameLst>
                                      </p:cBhvr>
                                      <p:to>
                                        <p:strVal val="visible"/>
                                      </p:to>
                                    </p:set>
                                    <p:anim calcmode="lin" valueType="num">
                                      <p:cBhvr>
                                        <p:cTn id="492" dur="500" fill="hold"/>
                                        <p:tgtEl>
                                          <p:spTgt spid="167"/>
                                        </p:tgtEl>
                                        <p:attrNameLst>
                                          <p:attrName>ppt_w</p:attrName>
                                        </p:attrNameLst>
                                      </p:cBhvr>
                                      <p:tavLst>
                                        <p:tav tm="0">
                                          <p:val>
                                            <p:fltVal val="0"/>
                                          </p:val>
                                        </p:tav>
                                        <p:tav tm="100000">
                                          <p:val>
                                            <p:strVal val="#ppt_w"/>
                                          </p:val>
                                        </p:tav>
                                      </p:tavLst>
                                    </p:anim>
                                    <p:anim calcmode="lin" valueType="num">
                                      <p:cBhvr>
                                        <p:cTn id="493" dur="500" fill="hold"/>
                                        <p:tgtEl>
                                          <p:spTgt spid="167"/>
                                        </p:tgtEl>
                                        <p:attrNameLst>
                                          <p:attrName>ppt_h</p:attrName>
                                        </p:attrNameLst>
                                      </p:cBhvr>
                                      <p:tavLst>
                                        <p:tav tm="0">
                                          <p:val>
                                            <p:fltVal val="0"/>
                                          </p:val>
                                        </p:tav>
                                        <p:tav tm="100000">
                                          <p:val>
                                            <p:strVal val="#ppt_h"/>
                                          </p:val>
                                        </p:tav>
                                      </p:tavLst>
                                    </p:anim>
                                    <p:animEffect transition="in" filter="fade">
                                      <p:cBhvr>
                                        <p:cTn id="494" dur="500"/>
                                        <p:tgtEl>
                                          <p:spTgt spid="167"/>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168"/>
                                        </p:tgtEl>
                                        <p:attrNameLst>
                                          <p:attrName>style.visibility</p:attrName>
                                        </p:attrNameLst>
                                      </p:cBhvr>
                                      <p:to>
                                        <p:strVal val="visible"/>
                                      </p:to>
                                    </p:set>
                                    <p:anim calcmode="lin" valueType="num">
                                      <p:cBhvr>
                                        <p:cTn id="497" dur="500" fill="hold"/>
                                        <p:tgtEl>
                                          <p:spTgt spid="168"/>
                                        </p:tgtEl>
                                        <p:attrNameLst>
                                          <p:attrName>ppt_w</p:attrName>
                                        </p:attrNameLst>
                                      </p:cBhvr>
                                      <p:tavLst>
                                        <p:tav tm="0">
                                          <p:val>
                                            <p:fltVal val="0"/>
                                          </p:val>
                                        </p:tav>
                                        <p:tav tm="100000">
                                          <p:val>
                                            <p:strVal val="#ppt_w"/>
                                          </p:val>
                                        </p:tav>
                                      </p:tavLst>
                                    </p:anim>
                                    <p:anim calcmode="lin" valueType="num">
                                      <p:cBhvr>
                                        <p:cTn id="498" dur="500" fill="hold"/>
                                        <p:tgtEl>
                                          <p:spTgt spid="168"/>
                                        </p:tgtEl>
                                        <p:attrNameLst>
                                          <p:attrName>ppt_h</p:attrName>
                                        </p:attrNameLst>
                                      </p:cBhvr>
                                      <p:tavLst>
                                        <p:tav tm="0">
                                          <p:val>
                                            <p:fltVal val="0"/>
                                          </p:val>
                                        </p:tav>
                                        <p:tav tm="100000">
                                          <p:val>
                                            <p:strVal val="#ppt_h"/>
                                          </p:val>
                                        </p:tav>
                                      </p:tavLst>
                                    </p:anim>
                                    <p:animEffect transition="in" filter="fade">
                                      <p:cBhvr>
                                        <p:cTn id="499" dur="500"/>
                                        <p:tgtEl>
                                          <p:spTgt spid="168"/>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169"/>
                                        </p:tgtEl>
                                        <p:attrNameLst>
                                          <p:attrName>style.visibility</p:attrName>
                                        </p:attrNameLst>
                                      </p:cBhvr>
                                      <p:to>
                                        <p:strVal val="visible"/>
                                      </p:to>
                                    </p:set>
                                    <p:anim calcmode="lin" valueType="num">
                                      <p:cBhvr>
                                        <p:cTn id="502" dur="500" fill="hold"/>
                                        <p:tgtEl>
                                          <p:spTgt spid="169"/>
                                        </p:tgtEl>
                                        <p:attrNameLst>
                                          <p:attrName>ppt_w</p:attrName>
                                        </p:attrNameLst>
                                      </p:cBhvr>
                                      <p:tavLst>
                                        <p:tav tm="0">
                                          <p:val>
                                            <p:fltVal val="0"/>
                                          </p:val>
                                        </p:tav>
                                        <p:tav tm="100000">
                                          <p:val>
                                            <p:strVal val="#ppt_w"/>
                                          </p:val>
                                        </p:tav>
                                      </p:tavLst>
                                    </p:anim>
                                    <p:anim calcmode="lin" valueType="num">
                                      <p:cBhvr>
                                        <p:cTn id="503" dur="500" fill="hold"/>
                                        <p:tgtEl>
                                          <p:spTgt spid="169"/>
                                        </p:tgtEl>
                                        <p:attrNameLst>
                                          <p:attrName>ppt_h</p:attrName>
                                        </p:attrNameLst>
                                      </p:cBhvr>
                                      <p:tavLst>
                                        <p:tav tm="0">
                                          <p:val>
                                            <p:fltVal val="0"/>
                                          </p:val>
                                        </p:tav>
                                        <p:tav tm="100000">
                                          <p:val>
                                            <p:strVal val="#ppt_h"/>
                                          </p:val>
                                        </p:tav>
                                      </p:tavLst>
                                    </p:anim>
                                    <p:animEffect transition="in" filter="fade">
                                      <p:cBhvr>
                                        <p:cTn id="504" dur="500"/>
                                        <p:tgtEl>
                                          <p:spTgt spid="169"/>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170"/>
                                        </p:tgtEl>
                                        <p:attrNameLst>
                                          <p:attrName>style.visibility</p:attrName>
                                        </p:attrNameLst>
                                      </p:cBhvr>
                                      <p:to>
                                        <p:strVal val="visible"/>
                                      </p:to>
                                    </p:set>
                                    <p:anim calcmode="lin" valueType="num">
                                      <p:cBhvr>
                                        <p:cTn id="507" dur="500" fill="hold"/>
                                        <p:tgtEl>
                                          <p:spTgt spid="170"/>
                                        </p:tgtEl>
                                        <p:attrNameLst>
                                          <p:attrName>ppt_w</p:attrName>
                                        </p:attrNameLst>
                                      </p:cBhvr>
                                      <p:tavLst>
                                        <p:tav tm="0">
                                          <p:val>
                                            <p:fltVal val="0"/>
                                          </p:val>
                                        </p:tav>
                                        <p:tav tm="100000">
                                          <p:val>
                                            <p:strVal val="#ppt_w"/>
                                          </p:val>
                                        </p:tav>
                                      </p:tavLst>
                                    </p:anim>
                                    <p:anim calcmode="lin" valueType="num">
                                      <p:cBhvr>
                                        <p:cTn id="508" dur="500" fill="hold"/>
                                        <p:tgtEl>
                                          <p:spTgt spid="170"/>
                                        </p:tgtEl>
                                        <p:attrNameLst>
                                          <p:attrName>ppt_h</p:attrName>
                                        </p:attrNameLst>
                                      </p:cBhvr>
                                      <p:tavLst>
                                        <p:tav tm="0">
                                          <p:val>
                                            <p:fltVal val="0"/>
                                          </p:val>
                                        </p:tav>
                                        <p:tav tm="100000">
                                          <p:val>
                                            <p:strVal val="#ppt_h"/>
                                          </p:val>
                                        </p:tav>
                                      </p:tavLst>
                                    </p:anim>
                                    <p:animEffect transition="in" filter="fade">
                                      <p:cBhvr>
                                        <p:cTn id="509" dur="500"/>
                                        <p:tgtEl>
                                          <p:spTgt spid="170"/>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171"/>
                                        </p:tgtEl>
                                        <p:attrNameLst>
                                          <p:attrName>style.visibility</p:attrName>
                                        </p:attrNameLst>
                                      </p:cBhvr>
                                      <p:to>
                                        <p:strVal val="visible"/>
                                      </p:to>
                                    </p:set>
                                    <p:anim calcmode="lin" valueType="num">
                                      <p:cBhvr>
                                        <p:cTn id="512" dur="500" fill="hold"/>
                                        <p:tgtEl>
                                          <p:spTgt spid="171"/>
                                        </p:tgtEl>
                                        <p:attrNameLst>
                                          <p:attrName>ppt_w</p:attrName>
                                        </p:attrNameLst>
                                      </p:cBhvr>
                                      <p:tavLst>
                                        <p:tav tm="0">
                                          <p:val>
                                            <p:fltVal val="0"/>
                                          </p:val>
                                        </p:tav>
                                        <p:tav tm="100000">
                                          <p:val>
                                            <p:strVal val="#ppt_w"/>
                                          </p:val>
                                        </p:tav>
                                      </p:tavLst>
                                    </p:anim>
                                    <p:anim calcmode="lin" valueType="num">
                                      <p:cBhvr>
                                        <p:cTn id="513" dur="500" fill="hold"/>
                                        <p:tgtEl>
                                          <p:spTgt spid="171"/>
                                        </p:tgtEl>
                                        <p:attrNameLst>
                                          <p:attrName>ppt_h</p:attrName>
                                        </p:attrNameLst>
                                      </p:cBhvr>
                                      <p:tavLst>
                                        <p:tav tm="0">
                                          <p:val>
                                            <p:fltVal val="0"/>
                                          </p:val>
                                        </p:tav>
                                        <p:tav tm="100000">
                                          <p:val>
                                            <p:strVal val="#ppt_h"/>
                                          </p:val>
                                        </p:tav>
                                      </p:tavLst>
                                    </p:anim>
                                    <p:animEffect transition="in" filter="fade">
                                      <p:cBhvr>
                                        <p:cTn id="514" dur="500"/>
                                        <p:tgtEl>
                                          <p:spTgt spid="171"/>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172"/>
                                        </p:tgtEl>
                                        <p:attrNameLst>
                                          <p:attrName>style.visibility</p:attrName>
                                        </p:attrNameLst>
                                      </p:cBhvr>
                                      <p:to>
                                        <p:strVal val="visible"/>
                                      </p:to>
                                    </p:set>
                                    <p:anim calcmode="lin" valueType="num">
                                      <p:cBhvr>
                                        <p:cTn id="517" dur="500" fill="hold"/>
                                        <p:tgtEl>
                                          <p:spTgt spid="172"/>
                                        </p:tgtEl>
                                        <p:attrNameLst>
                                          <p:attrName>ppt_w</p:attrName>
                                        </p:attrNameLst>
                                      </p:cBhvr>
                                      <p:tavLst>
                                        <p:tav tm="0">
                                          <p:val>
                                            <p:fltVal val="0"/>
                                          </p:val>
                                        </p:tav>
                                        <p:tav tm="100000">
                                          <p:val>
                                            <p:strVal val="#ppt_w"/>
                                          </p:val>
                                        </p:tav>
                                      </p:tavLst>
                                    </p:anim>
                                    <p:anim calcmode="lin" valueType="num">
                                      <p:cBhvr>
                                        <p:cTn id="518" dur="500" fill="hold"/>
                                        <p:tgtEl>
                                          <p:spTgt spid="172"/>
                                        </p:tgtEl>
                                        <p:attrNameLst>
                                          <p:attrName>ppt_h</p:attrName>
                                        </p:attrNameLst>
                                      </p:cBhvr>
                                      <p:tavLst>
                                        <p:tav tm="0">
                                          <p:val>
                                            <p:fltVal val="0"/>
                                          </p:val>
                                        </p:tav>
                                        <p:tav tm="100000">
                                          <p:val>
                                            <p:strVal val="#ppt_h"/>
                                          </p:val>
                                        </p:tav>
                                      </p:tavLst>
                                    </p:anim>
                                    <p:animEffect transition="in" filter="fade">
                                      <p:cBhvr>
                                        <p:cTn id="519" dur="500"/>
                                        <p:tgtEl>
                                          <p:spTgt spid="172"/>
                                        </p:tgtEl>
                                      </p:cBhvr>
                                    </p:animEffect>
                                  </p:childTnLst>
                                </p:cTn>
                              </p:par>
                              <p:par>
                                <p:cTn id="520" presetID="53" presetClass="entr" presetSubtype="16" fill="hold" nodeType="withEffect">
                                  <p:stCondLst>
                                    <p:cond delay="0"/>
                                  </p:stCondLst>
                                  <p:childTnLst>
                                    <p:set>
                                      <p:cBhvr>
                                        <p:cTn id="521" dur="1" fill="hold">
                                          <p:stCondLst>
                                            <p:cond delay="0"/>
                                          </p:stCondLst>
                                        </p:cTn>
                                        <p:tgtEl>
                                          <p:spTgt spid="182"/>
                                        </p:tgtEl>
                                        <p:attrNameLst>
                                          <p:attrName>style.visibility</p:attrName>
                                        </p:attrNameLst>
                                      </p:cBhvr>
                                      <p:to>
                                        <p:strVal val="visible"/>
                                      </p:to>
                                    </p:set>
                                    <p:anim calcmode="lin" valueType="num">
                                      <p:cBhvr>
                                        <p:cTn id="522" dur="500" fill="hold"/>
                                        <p:tgtEl>
                                          <p:spTgt spid="182"/>
                                        </p:tgtEl>
                                        <p:attrNameLst>
                                          <p:attrName>ppt_w</p:attrName>
                                        </p:attrNameLst>
                                      </p:cBhvr>
                                      <p:tavLst>
                                        <p:tav tm="0">
                                          <p:val>
                                            <p:fltVal val="0"/>
                                          </p:val>
                                        </p:tav>
                                        <p:tav tm="100000">
                                          <p:val>
                                            <p:strVal val="#ppt_w"/>
                                          </p:val>
                                        </p:tav>
                                      </p:tavLst>
                                    </p:anim>
                                    <p:anim calcmode="lin" valueType="num">
                                      <p:cBhvr>
                                        <p:cTn id="523" dur="500" fill="hold"/>
                                        <p:tgtEl>
                                          <p:spTgt spid="182"/>
                                        </p:tgtEl>
                                        <p:attrNameLst>
                                          <p:attrName>ppt_h</p:attrName>
                                        </p:attrNameLst>
                                      </p:cBhvr>
                                      <p:tavLst>
                                        <p:tav tm="0">
                                          <p:val>
                                            <p:fltVal val="0"/>
                                          </p:val>
                                        </p:tav>
                                        <p:tav tm="100000">
                                          <p:val>
                                            <p:strVal val="#ppt_h"/>
                                          </p:val>
                                        </p:tav>
                                      </p:tavLst>
                                    </p:anim>
                                    <p:animEffect transition="in" filter="fade">
                                      <p:cBhvr>
                                        <p:cTn id="524"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70" grpId="0"/>
      <p:bldP spid="73" grpId="0"/>
      <p:bldP spid="75" grpId="0"/>
      <p:bldP spid="76" grpId="0"/>
      <p:bldP spid="77" grpId="0"/>
      <p:bldP spid="80" grpId="0"/>
      <p:bldP spid="91" grpId="0"/>
      <p:bldP spid="92" grpId="0"/>
      <p:bldP spid="95" grpId="0"/>
      <p:bldP spid="96" grpId="0"/>
      <p:bldP spid="99" grpId="0"/>
      <p:bldP spid="100" grpId="0"/>
      <p:bldP spid="101" grpId="0"/>
      <p:bldP spid="102" grpId="0"/>
      <p:bldP spid="103" grpId="0" animBg="1"/>
      <p:bldP spid="104" grpId="0" animBg="1"/>
      <p:bldP spid="107" grpId="0"/>
      <p:bldP spid="109" grpId="0"/>
      <p:bldP spid="110" grpId="0"/>
      <p:bldP spid="111" grpId="0"/>
      <p:bldP spid="112" grpId="0"/>
      <p:bldP spid="114" grpId="0"/>
      <p:bldP spid="116" grpId="0"/>
      <p:bldP spid="118" grpId="0"/>
      <p:bldP spid="119" grpId="0"/>
      <p:bldP spid="122" grpId="0"/>
      <p:bldP spid="123" grpId="0"/>
      <p:bldP spid="126" grpId="0"/>
      <p:bldP spid="129" grpId="0"/>
      <p:bldP spid="130" grpId="0" animBg="1"/>
      <p:bldP spid="133" grpId="0"/>
      <p:bldP spid="134" grpId="0"/>
      <p:bldP spid="138" grpId="0"/>
      <p:bldP spid="141" grpId="0"/>
      <p:bldP spid="146" grpId="0"/>
      <p:bldP spid="149" grpId="0"/>
      <p:bldP spid="150" grpId="0"/>
      <p:bldP spid="152" grpId="0" animBg="1"/>
      <p:bldP spid="153" grpId="0" animBg="1"/>
      <p:bldP spid="154" grpId="0" animBg="1"/>
      <p:bldP spid="155" grpId="0" animBg="1"/>
      <p:bldP spid="156" grpId="0" animBg="1"/>
      <p:bldP spid="157" grpId="0" animBg="1"/>
      <p:bldP spid="158" grpId="0" animBg="1"/>
      <p:bldP spid="159" grpId="0"/>
      <p:bldP spid="160" grpId="0"/>
      <p:bldP spid="161" grpId="0"/>
      <p:bldP spid="162" grpId="0" animBg="1"/>
      <p:bldP spid="163" grpId="0" animBg="1"/>
      <p:bldP spid="164" grpId="0"/>
      <p:bldP spid="167" grpId="0"/>
      <p:bldP spid="168" grpId="0"/>
      <p:bldP spid="169" grpId="0"/>
      <p:bldP spid="170" grpId="0"/>
      <p:bldP spid="171" grpId="0" animBg="1"/>
      <p:bldP spid="1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2DE0A-41DA-4018-9BBA-AB6171AE9A12}"/>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3" name="TextBox 2">
            <a:extLst>
              <a:ext uri="{FF2B5EF4-FFF2-40B4-BE49-F238E27FC236}">
                <a16:creationId xmlns:a16="http://schemas.microsoft.com/office/drawing/2014/main" id="{CB1CF3B7-8284-4E70-9DCF-F531259D5AE4}"/>
              </a:ext>
            </a:extLst>
          </p:cNvPr>
          <p:cNvSpPr txBox="1"/>
          <p:nvPr/>
        </p:nvSpPr>
        <p:spPr>
          <a:xfrm>
            <a:off x="294532" y="670453"/>
            <a:ext cx="3891866" cy="5755422"/>
          </a:xfrm>
          <a:prstGeom prst="rect">
            <a:avLst/>
          </a:prstGeom>
          <a:noFill/>
        </p:spPr>
        <p:txBody>
          <a:bodyPr wrap="square" rtlCol="0">
            <a:spAutoFit/>
          </a:bodyPr>
          <a:lstStyle/>
          <a:p>
            <a:r>
              <a:rPr lang="en-US" sz="1400" dirty="0">
                <a:latin typeface="Arial Narrow" panose="020B0606020202030204" pitchFamily="34" charset="0"/>
              </a:rPr>
              <a:t>So when we bring that into the internal, we want read a quote:</a:t>
            </a:r>
          </a:p>
          <a:p>
            <a:r>
              <a:rPr lang="en-US" sz="1400" dirty="0">
                <a:latin typeface="Arial Narrow" panose="020B0606020202030204" pitchFamily="34" charset="0"/>
              </a:rPr>
              <a:t>ML 334. 4, (Paraphrasing). We want to go the middle portion and to orientate us in this story, she is discussing something that is happening between the M/C and ship wreck. So if we went to our first line it’s in the history of Cilicia and Pamphylia. </a:t>
            </a:r>
          </a:p>
          <a:p>
            <a:r>
              <a:rPr lang="en-US" sz="1400" dirty="0">
                <a:latin typeface="Arial Narrow" panose="020B0606020202030204" pitchFamily="34" charset="0"/>
              </a:rPr>
              <a:t> </a:t>
            </a:r>
          </a:p>
          <a:p>
            <a:r>
              <a:rPr lang="en-US" sz="1400" dirty="0">
                <a:latin typeface="Arial Narrow" panose="020B0606020202030204" pitchFamily="34" charset="0"/>
              </a:rPr>
              <a:t>We’re talking about that same history, and EGW says, that as Paul was on the ship, the storm beating around him and the ship is falling apart. Paul gives orders to the commander of the ship, and saves the lives of those on board. She says although he’s a prisoner he’s really the master of the ship.  That’s the point we want to bring. Who is the leader between M/C and S/L? Paul. So while you see falling leadership internally as well as externally, you have a new leadership rising up. And that leadership is Paul even though he looks as a prisoner. So the leadership rising up here, much more visible than before, of that of Paul and who does Paul represent? Priests, or the first group. So when we come to </a:t>
            </a:r>
            <a:r>
              <a:rPr lang="en-US" sz="1400" dirty="0" err="1">
                <a:latin typeface="Arial Narrow" panose="020B0606020202030204" pitchFamily="34" charset="0"/>
              </a:rPr>
              <a:t>Panium</a:t>
            </a:r>
            <a:r>
              <a:rPr lang="en-US" sz="1400" dirty="0">
                <a:latin typeface="Arial Narrow" panose="020B0606020202030204" pitchFamily="34" charset="0"/>
              </a:rPr>
              <a:t>, the priests begin to do a work, they are calling out the Levites, but you now see them as leaders. As though a prisoner, they actually are the commander or the boss of that ship. It’s an external and an internal change in leadership. </a:t>
            </a:r>
          </a:p>
          <a:p>
            <a:r>
              <a:rPr lang="en-US" dirty="0"/>
              <a:t> </a:t>
            </a:r>
          </a:p>
        </p:txBody>
      </p:sp>
      <p:pic>
        <p:nvPicPr>
          <p:cNvPr id="1026" name="Picture 2">
            <a:extLst>
              <a:ext uri="{FF2B5EF4-FFF2-40B4-BE49-F238E27FC236}">
                <a16:creationId xmlns:a16="http://schemas.microsoft.com/office/drawing/2014/main" id="{9DF68740-4CF1-4BCE-92C4-5FD827C26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618" y="4294114"/>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a:extLst>
              <a:ext uri="{FF2B5EF4-FFF2-40B4-BE49-F238E27FC236}">
                <a16:creationId xmlns:a16="http://schemas.microsoft.com/office/drawing/2014/main" id="{A0999B0B-E7C6-4367-9CB7-A929DF298CEC}"/>
              </a:ext>
            </a:extLst>
          </p:cNvPr>
          <p:cNvSpPr txBox="1">
            <a:spLocks noChangeArrowheads="1"/>
          </p:cNvSpPr>
          <p:nvPr/>
        </p:nvSpPr>
        <p:spPr bwMode="auto">
          <a:xfrm>
            <a:off x="4790231" y="293614"/>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 name="AutoShape 4">
            <a:extLst>
              <a:ext uri="{FF2B5EF4-FFF2-40B4-BE49-F238E27FC236}">
                <a16:creationId xmlns:a16="http://schemas.microsoft.com/office/drawing/2014/main" id="{35515DD9-9849-4171-9904-7E44BF274FA8}"/>
              </a:ext>
            </a:extLst>
          </p:cNvPr>
          <p:cNvCxnSpPr>
            <a:cxnSpLocks noChangeShapeType="1"/>
          </p:cNvCxnSpPr>
          <p:nvPr/>
        </p:nvCxnSpPr>
        <p:spPr bwMode="auto">
          <a:xfrm>
            <a:off x="6131668" y="1796977"/>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 name="AutoShape 5">
            <a:extLst>
              <a:ext uri="{FF2B5EF4-FFF2-40B4-BE49-F238E27FC236}">
                <a16:creationId xmlns:a16="http://schemas.microsoft.com/office/drawing/2014/main" id="{FBA0EFF2-3851-4251-A504-FB456A835FFD}"/>
              </a:ext>
            </a:extLst>
          </p:cNvPr>
          <p:cNvCxnSpPr>
            <a:cxnSpLocks noChangeShapeType="1"/>
          </p:cNvCxnSpPr>
          <p:nvPr/>
        </p:nvCxnSpPr>
        <p:spPr bwMode="auto">
          <a:xfrm>
            <a:off x="6207868" y="13683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9A9D5199-4CBD-474A-801F-A7FAE9B8EB03}"/>
              </a:ext>
            </a:extLst>
          </p:cNvPr>
          <p:cNvSpPr txBox="1">
            <a:spLocks noChangeArrowheads="1"/>
          </p:cNvSpPr>
          <p:nvPr/>
        </p:nvSpPr>
        <p:spPr bwMode="auto">
          <a:xfrm>
            <a:off x="4842618" y="360289"/>
            <a:ext cx="10683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 name="AutoShape 7">
            <a:extLst>
              <a:ext uri="{FF2B5EF4-FFF2-40B4-BE49-F238E27FC236}">
                <a16:creationId xmlns:a16="http://schemas.microsoft.com/office/drawing/2014/main" id="{80688775-10F2-45CE-AF23-1166D477D730}"/>
              </a:ext>
            </a:extLst>
          </p:cNvPr>
          <p:cNvCxnSpPr>
            <a:cxnSpLocks noChangeShapeType="1"/>
          </p:cNvCxnSpPr>
          <p:nvPr/>
        </p:nvCxnSpPr>
        <p:spPr bwMode="auto">
          <a:xfrm>
            <a:off x="6047531" y="134930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8">
            <a:extLst>
              <a:ext uri="{FF2B5EF4-FFF2-40B4-BE49-F238E27FC236}">
                <a16:creationId xmlns:a16="http://schemas.microsoft.com/office/drawing/2014/main" id="{1CC09510-15FB-4C48-BA36-30033F6BB11E}"/>
              </a:ext>
            </a:extLst>
          </p:cNvPr>
          <p:cNvSpPr txBox="1">
            <a:spLocks noChangeArrowheads="1"/>
          </p:cNvSpPr>
          <p:nvPr/>
        </p:nvSpPr>
        <p:spPr bwMode="auto">
          <a:xfrm>
            <a:off x="5911006" y="873052"/>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DA30F368-0691-483F-B9D2-52D977FB48F4}"/>
              </a:ext>
            </a:extLst>
          </p:cNvPr>
          <p:cNvSpPr txBox="1">
            <a:spLocks noChangeArrowheads="1"/>
          </p:cNvSpPr>
          <p:nvPr/>
        </p:nvSpPr>
        <p:spPr bwMode="auto">
          <a:xfrm>
            <a:off x="5925293" y="303139"/>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0">
            <a:extLst>
              <a:ext uri="{FF2B5EF4-FFF2-40B4-BE49-F238E27FC236}">
                <a16:creationId xmlns:a16="http://schemas.microsoft.com/office/drawing/2014/main" id="{87837917-A0C6-4095-869A-17C59A89C941}"/>
              </a:ext>
            </a:extLst>
          </p:cNvPr>
          <p:cNvSpPr txBox="1">
            <a:spLocks noChangeArrowheads="1"/>
          </p:cNvSpPr>
          <p:nvPr/>
        </p:nvSpPr>
        <p:spPr bwMode="auto">
          <a:xfrm>
            <a:off x="5530006" y="1844602"/>
            <a:ext cx="11509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5" name="AutoShape 11">
            <a:extLst>
              <a:ext uri="{FF2B5EF4-FFF2-40B4-BE49-F238E27FC236}">
                <a16:creationId xmlns:a16="http://schemas.microsoft.com/office/drawing/2014/main" id="{102FF503-DC7B-4AF2-BD8B-3BF62A3DE0FA}"/>
              </a:ext>
            </a:extLst>
          </p:cNvPr>
          <p:cNvCxnSpPr>
            <a:cxnSpLocks noChangeShapeType="1"/>
          </p:cNvCxnSpPr>
          <p:nvPr/>
        </p:nvCxnSpPr>
        <p:spPr bwMode="auto">
          <a:xfrm>
            <a:off x="7342931" y="13810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6" name="AutoShape 12">
            <a:extLst>
              <a:ext uri="{FF2B5EF4-FFF2-40B4-BE49-F238E27FC236}">
                <a16:creationId xmlns:a16="http://schemas.microsoft.com/office/drawing/2014/main" id="{3AED3BDD-02AF-4BA6-A02E-00B9F9350F7E}"/>
              </a:ext>
            </a:extLst>
          </p:cNvPr>
          <p:cNvCxnSpPr>
            <a:cxnSpLocks noChangeShapeType="1"/>
          </p:cNvCxnSpPr>
          <p:nvPr/>
        </p:nvCxnSpPr>
        <p:spPr bwMode="auto">
          <a:xfrm>
            <a:off x="7184181" y="13635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3">
            <a:extLst>
              <a:ext uri="{FF2B5EF4-FFF2-40B4-BE49-F238E27FC236}">
                <a16:creationId xmlns:a16="http://schemas.microsoft.com/office/drawing/2014/main" id="{E6C43334-70BB-4D9E-9E6B-25FA1FFD4456}"/>
              </a:ext>
            </a:extLst>
          </p:cNvPr>
          <p:cNvSpPr txBox="1">
            <a:spLocks noChangeArrowheads="1"/>
          </p:cNvSpPr>
          <p:nvPr/>
        </p:nvSpPr>
        <p:spPr bwMode="auto">
          <a:xfrm>
            <a:off x="7046068" y="885752"/>
            <a:ext cx="6334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8" name="AutoShape 14">
            <a:extLst>
              <a:ext uri="{FF2B5EF4-FFF2-40B4-BE49-F238E27FC236}">
                <a16:creationId xmlns:a16="http://schemas.microsoft.com/office/drawing/2014/main" id="{44D63BB0-C9EF-4852-AA6E-F588AD78D767}"/>
              </a:ext>
            </a:extLst>
          </p:cNvPr>
          <p:cNvCxnSpPr>
            <a:cxnSpLocks noChangeShapeType="1"/>
          </p:cNvCxnSpPr>
          <p:nvPr/>
        </p:nvCxnSpPr>
        <p:spPr bwMode="auto">
          <a:xfrm flipH="1">
            <a:off x="7447706" y="14334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9" name="AutoShape 15">
            <a:extLst>
              <a:ext uri="{FF2B5EF4-FFF2-40B4-BE49-F238E27FC236}">
                <a16:creationId xmlns:a16="http://schemas.microsoft.com/office/drawing/2014/main" id="{0A162090-68C4-4E5E-A7ED-FC7144AFABD3}"/>
              </a:ext>
            </a:extLst>
          </p:cNvPr>
          <p:cNvCxnSpPr>
            <a:cxnSpLocks noChangeShapeType="1"/>
          </p:cNvCxnSpPr>
          <p:nvPr/>
        </p:nvCxnSpPr>
        <p:spPr bwMode="auto">
          <a:xfrm flipH="1">
            <a:off x="7398493" y="139692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0" name="AutoShape 16">
            <a:extLst>
              <a:ext uri="{FF2B5EF4-FFF2-40B4-BE49-F238E27FC236}">
                <a16:creationId xmlns:a16="http://schemas.microsoft.com/office/drawing/2014/main" id="{0F291CFC-3199-4E6A-9ABD-95826D37C46E}"/>
              </a:ext>
            </a:extLst>
          </p:cNvPr>
          <p:cNvCxnSpPr>
            <a:cxnSpLocks noChangeShapeType="1"/>
          </p:cNvCxnSpPr>
          <p:nvPr/>
        </p:nvCxnSpPr>
        <p:spPr bwMode="auto">
          <a:xfrm flipH="1">
            <a:off x="7682656" y="15159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1" name="AutoShape 17">
            <a:extLst>
              <a:ext uri="{FF2B5EF4-FFF2-40B4-BE49-F238E27FC236}">
                <a16:creationId xmlns:a16="http://schemas.microsoft.com/office/drawing/2014/main" id="{CD46BCE7-FA66-493D-B992-71D41DC28C53}"/>
              </a:ext>
            </a:extLst>
          </p:cNvPr>
          <p:cNvCxnSpPr>
            <a:cxnSpLocks noChangeShapeType="1"/>
          </p:cNvCxnSpPr>
          <p:nvPr/>
        </p:nvCxnSpPr>
        <p:spPr bwMode="auto">
          <a:xfrm flipH="1">
            <a:off x="7419131" y="16620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2" name="AutoShape 18">
            <a:extLst>
              <a:ext uri="{FF2B5EF4-FFF2-40B4-BE49-F238E27FC236}">
                <a16:creationId xmlns:a16="http://schemas.microsoft.com/office/drawing/2014/main" id="{C7AC0964-A6A2-4175-BB27-0925D9BF6DA7}"/>
              </a:ext>
            </a:extLst>
          </p:cNvPr>
          <p:cNvCxnSpPr>
            <a:cxnSpLocks noChangeShapeType="1"/>
          </p:cNvCxnSpPr>
          <p:nvPr/>
        </p:nvCxnSpPr>
        <p:spPr bwMode="auto">
          <a:xfrm flipH="1">
            <a:off x="7409606" y="15477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3" name="AutoShape 19">
            <a:extLst>
              <a:ext uri="{FF2B5EF4-FFF2-40B4-BE49-F238E27FC236}">
                <a16:creationId xmlns:a16="http://schemas.microsoft.com/office/drawing/2014/main" id="{F0FD8EB8-5075-4716-9635-F706BC3F82DC}"/>
              </a:ext>
            </a:extLst>
          </p:cNvPr>
          <p:cNvCxnSpPr>
            <a:cxnSpLocks noChangeShapeType="1"/>
          </p:cNvCxnSpPr>
          <p:nvPr/>
        </p:nvCxnSpPr>
        <p:spPr bwMode="auto">
          <a:xfrm flipH="1">
            <a:off x="7682656" y="13254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4" name="AutoShape 20">
            <a:extLst>
              <a:ext uri="{FF2B5EF4-FFF2-40B4-BE49-F238E27FC236}">
                <a16:creationId xmlns:a16="http://schemas.microsoft.com/office/drawing/2014/main" id="{22B4DF80-155E-4172-BB23-85874D592FFD}"/>
              </a:ext>
            </a:extLst>
          </p:cNvPr>
          <p:cNvCxnSpPr>
            <a:cxnSpLocks noChangeShapeType="1"/>
          </p:cNvCxnSpPr>
          <p:nvPr/>
        </p:nvCxnSpPr>
        <p:spPr bwMode="auto">
          <a:xfrm flipH="1">
            <a:off x="7622331" y="16144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5" name="AutoShape 21">
            <a:extLst>
              <a:ext uri="{FF2B5EF4-FFF2-40B4-BE49-F238E27FC236}">
                <a16:creationId xmlns:a16="http://schemas.microsoft.com/office/drawing/2014/main" id="{C504553E-49DE-4411-BD1A-2CD7435D9613}"/>
              </a:ext>
            </a:extLst>
          </p:cNvPr>
          <p:cNvCxnSpPr>
            <a:cxnSpLocks noChangeShapeType="1"/>
          </p:cNvCxnSpPr>
          <p:nvPr/>
        </p:nvCxnSpPr>
        <p:spPr bwMode="auto">
          <a:xfrm flipH="1">
            <a:off x="7593756" y="153980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6" name="AutoShape 22">
            <a:extLst>
              <a:ext uri="{FF2B5EF4-FFF2-40B4-BE49-F238E27FC236}">
                <a16:creationId xmlns:a16="http://schemas.microsoft.com/office/drawing/2014/main" id="{8108FC5E-254E-443A-8A2B-AC3752FB7367}"/>
              </a:ext>
            </a:extLst>
          </p:cNvPr>
          <p:cNvCxnSpPr>
            <a:cxnSpLocks noChangeShapeType="1"/>
          </p:cNvCxnSpPr>
          <p:nvPr/>
        </p:nvCxnSpPr>
        <p:spPr bwMode="auto">
          <a:xfrm flipH="1">
            <a:off x="7565181" y="14239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7" name="AutoShape 23">
            <a:extLst>
              <a:ext uri="{FF2B5EF4-FFF2-40B4-BE49-F238E27FC236}">
                <a16:creationId xmlns:a16="http://schemas.microsoft.com/office/drawing/2014/main" id="{3F0FB3A8-E3AA-4D9E-B698-F764FCAD0799}"/>
              </a:ext>
            </a:extLst>
          </p:cNvPr>
          <p:cNvCxnSpPr>
            <a:cxnSpLocks noChangeShapeType="1"/>
          </p:cNvCxnSpPr>
          <p:nvPr/>
        </p:nvCxnSpPr>
        <p:spPr bwMode="auto">
          <a:xfrm flipH="1">
            <a:off x="7517556" y="16144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24">
            <a:extLst>
              <a:ext uri="{FF2B5EF4-FFF2-40B4-BE49-F238E27FC236}">
                <a16:creationId xmlns:a16="http://schemas.microsoft.com/office/drawing/2014/main" id="{9A537AE8-18CB-48F2-AC28-6E6707E648A0}"/>
              </a:ext>
            </a:extLst>
          </p:cNvPr>
          <p:cNvSpPr txBox="1">
            <a:spLocks noChangeArrowheads="1"/>
          </p:cNvSpPr>
          <p:nvPr/>
        </p:nvSpPr>
        <p:spPr bwMode="auto">
          <a:xfrm>
            <a:off x="6174531" y="1547739"/>
            <a:ext cx="300037"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5">
            <a:extLst>
              <a:ext uri="{FF2B5EF4-FFF2-40B4-BE49-F238E27FC236}">
                <a16:creationId xmlns:a16="http://schemas.microsoft.com/office/drawing/2014/main" id="{B6201BED-4A20-4589-94DB-EA0E7E08941A}"/>
              </a:ext>
            </a:extLst>
          </p:cNvPr>
          <p:cNvSpPr txBox="1">
            <a:spLocks noChangeArrowheads="1"/>
          </p:cNvSpPr>
          <p:nvPr/>
        </p:nvSpPr>
        <p:spPr bwMode="auto">
          <a:xfrm>
            <a:off x="7317531" y="1766814"/>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0" name="AutoShape 26">
            <a:extLst>
              <a:ext uri="{FF2B5EF4-FFF2-40B4-BE49-F238E27FC236}">
                <a16:creationId xmlns:a16="http://schemas.microsoft.com/office/drawing/2014/main" id="{5C0BF352-C7C6-49AA-A711-5815186B9FD3}"/>
              </a:ext>
            </a:extLst>
          </p:cNvPr>
          <p:cNvCxnSpPr>
            <a:cxnSpLocks noChangeShapeType="1"/>
          </p:cNvCxnSpPr>
          <p:nvPr/>
        </p:nvCxnSpPr>
        <p:spPr bwMode="auto">
          <a:xfrm>
            <a:off x="8506568" y="13683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68E8552A-2AA3-42B4-9EC9-95F01466DF85}"/>
              </a:ext>
            </a:extLst>
          </p:cNvPr>
          <p:cNvCxnSpPr>
            <a:cxnSpLocks noChangeShapeType="1"/>
          </p:cNvCxnSpPr>
          <p:nvPr/>
        </p:nvCxnSpPr>
        <p:spPr bwMode="auto">
          <a:xfrm>
            <a:off x="8347818" y="134930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8">
            <a:extLst>
              <a:ext uri="{FF2B5EF4-FFF2-40B4-BE49-F238E27FC236}">
                <a16:creationId xmlns:a16="http://schemas.microsoft.com/office/drawing/2014/main" id="{234A1AFD-68F9-4F21-B342-C53EBFE78835}"/>
              </a:ext>
            </a:extLst>
          </p:cNvPr>
          <p:cNvSpPr txBox="1">
            <a:spLocks noChangeArrowheads="1"/>
          </p:cNvSpPr>
          <p:nvPr/>
        </p:nvSpPr>
        <p:spPr bwMode="auto">
          <a:xfrm>
            <a:off x="8209706" y="680964"/>
            <a:ext cx="633412"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9">
            <a:extLst>
              <a:ext uri="{FF2B5EF4-FFF2-40B4-BE49-F238E27FC236}">
                <a16:creationId xmlns:a16="http://schemas.microsoft.com/office/drawing/2014/main" id="{0D948BE1-799D-468F-B312-104AF4A9C3D2}"/>
              </a:ext>
            </a:extLst>
          </p:cNvPr>
          <p:cNvSpPr txBox="1">
            <a:spLocks noChangeArrowheads="1"/>
          </p:cNvSpPr>
          <p:nvPr/>
        </p:nvSpPr>
        <p:spPr bwMode="auto">
          <a:xfrm>
            <a:off x="8436718" y="1833489"/>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4" name="AutoShape 30">
            <a:extLst>
              <a:ext uri="{FF2B5EF4-FFF2-40B4-BE49-F238E27FC236}">
                <a16:creationId xmlns:a16="http://schemas.microsoft.com/office/drawing/2014/main" id="{6671532B-80C9-4ACA-B65E-E6A663FF1C2B}"/>
              </a:ext>
            </a:extLst>
          </p:cNvPr>
          <p:cNvCxnSpPr>
            <a:cxnSpLocks noChangeShapeType="1"/>
          </p:cNvCxnSpPr>
          <p:nvPr/>
        </p:nvCxnSpPr>
        <p:spPr bwMode="auto">
          <a:xfrm>
            <a:off x="10633818" y="13874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1B12D52B-3595-4957-8766-8973A55A1464}"/>
              </a:ext>
            </a:extLst>
          </p:cNvPr>
          <p:cNvCxnSpPr>
            <a:cxnSpLocks noChangeShapeType="1"/>
          </p:cNvCxnSpPr>
          <p:nvPr/>
        </p:nvCxnSpPr>
        <p:spPr bwMode="auto">
          <a:xfrm>
            <a:off x="10475068" y="13683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32">
            <a:extLst>
              <a:ext uri="{FF2B5EF4-FFF2-40B4-BE49-F238E27FC236}">
                <a16:creationId xmlns:a16="http://schemas.microsoft.com/office/drawing/2014/main" id="{558F9264-756A-4C6C-9C81-48F9732B0D7F}"/>
              </a:ext>
            </a:extLst>
          </p:cNvPr>
          <p:cNvSpPr txBox="1">
            <a:spLocks noChangeArrowheads="1"/>
          </p:cNvSpPr>
          <p:nvPr/>
        </p:nvSpPr>
        <p:spPr bwMode="auto">
          <a:xfrm>
            <a:off x="10336956" y="738114"/>
            <a:ext cx="633412"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33">
            <a:extLst>
              <a:ext uri="{FF2B5EF4-FFF2-40B4-BE49-F238E27FC236}">
                <a16:creationId xmlns:a16="http://schemas.microsoft.com/office/drawing/2014/main" id="{9A8893CE-CCA9-4767-BB5A-F886D11F9C9A}"/>
              </a:ext>
            </a:extLst>
          </p:cNvPr>
          <p:cNvSpPr txBox="1">
            <a:spLocks noChangeArrowheads="1"/>
          </p:cNvSpPr>
          <p:nvPr/>
        </p:nvSpPr>
        <p:spPr bwMode="auto">
          <a:xfrm>
            <a:off x="8582768" y="1395339"/>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4">
            <a:extLst>
              <a:ext uri="{FF2B5EF4-FFF2-40B4-BE49-F238E27FC236}">
                <a16:creationId xmlns:a16="http://schemas.microsoft.com/office/drawing/2014/main" id="{2B1F2430-9F2C-4DEE-BDA9-C65947FDEAA6}"/>
              </a:ext>
            </a:extLst>
          </p:cNvPr>
          <p:cNvSpPr txBox="1">
            <a:spLocks noChangeArrowheads="1"/>
          </p:cNvSpPr>
          <p:nvPr/>
        </p:nvSpPr>
        <p:spPr bwMode="auto">
          <a:xfrm>
            <a:off x="8211293" y="338064"/>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115EF05F-5608-4D76-901E-195FD4906A28}"/>
              </a:ext>
            </a:extLst>
          </p:cNvPr>
          <p:cNvSpPr txBox="1">
            <a:spLocks noChangeArrowheads="1"/>
          </p:cNvSpPr>
          <p:nvPr/>
        </p:nvSpPr>
        <p:spPr bwMode="auto">
          <a:xfrm>
            <a:off x="9587656" y="1081014"/>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36">
            <a:extLst>
              <a:ext uri="{FF2B5EF4-FFF2-40B4-BE49-F238E27FC236}">
                <a16:creationId xmlns:a16="http://schemas.microsoft.com/office/drawing/2014/main" id="{564B332F-B127-447B-832D-C4DD42048F1E}"/>
              </a:ext>
            </a:extLst>
          </p:cNvPr>
          <p:cNvSpPr>
            <a:spLocks noChangeShapeType="1"/>
          </p:cNvSpPr>
          <p:nvPr/>
        </p:nvSpPr>
        <p:spPr bwMode="auto">
          <a:xfrm flipV="1">
            <a:off x="8819306" y="1258814"/>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37">
            <a:extLst>
              <a:ext uri="{FF2B5EF4-FFF2-40B4-BE49-F238E27FC236}">
                <a16:creationId xmlns:a16="http://schemas.microsoft.com/office/drawing/2014/main" id="{A5F3410C-B714-46C0-8E58-1CE9705BE4D7}"/>
              </a:ext>
            </a:extLst>
          </p:cNvPr>
          <p:cNvSpPr>
            <a:spLocks noChangeShapeType="1"/>
          </p:cNvSpPr>
          <p:nvPr/>
        </p:nvSpPr>
        <p:spPr bwMode="auto">
          <a:xfrm flipV="1">
            <a:off x="9063781" y="1519164"/>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62" name="AutoShape 38">
            <a:extLst>
              <a:ext uri="{FF2B5EF4-FFF2-40B4-BE49-F238E27FC236}">
                <a16:creationId xmlns:a16="http://schemas.microsoft.com/office/drawing/2014/main" id="{F6D270EB-8570-44CA-8A81-5FE6EBE24672}"/>
              </a:ext>
            </a:extLst>
          </p:cNvPr>
          <p:cNvCxnSpPr>
            <a:cxnSpLocks noChangeShapeType="1"/>
          </p:cNvCxnSpPr>
          <p:nvPr/>
        </p:nvCxnSpPr>
        <p:spPr bwMode="auto">
          <a:xfrm>
            <a:off x="8601818" y="1862064"/>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3" name="AutoShape 39">
            <a:extLst>
              <a:ext uri="{FF2B5EF4-FFF2-40B4-BE49-F238E27FC236}">
                <a16:creationId xmlns:a16="http://schemas.microsoft.com/office/drawing/2014/main" id="{F3AC0740-B2D0-4DC0-88E3-8E8DAE123FC0}"/>
              </a:ext>
            </a:extLst>
          </p:cNvPr>
          <p:cNvCxnSpPr>
            <a:cxnSpLocks noChangeShapeType="1"/>
          </p:cNvCxnSpPr>
          <p:nvPr/>
        </p:nvCxnSpPr>
        <p:spPr bwMode="auto">
          <a:xfrm flipV="1">
            <a:off x="8611343" y="1881114"/>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D66C966D-E495-4740-87E2-C6E3349656CB}"/>
              </a:ext>
            </a:extLst>
          </p:cNvPr>
          <p:cNvSpPr txBox="1">
            <a:spLocks noChangeArrowheads="1"/>
          </p:cNvSpPr>
          <p:nvPr/>
        </p:nvSpPr>
        <p:spPr bwMode="auto">
          <a:xfrm>
            <a:off x="10211543" y="1890639"/>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5" name="AutoShape 41">
            <a:extLst>
              <a:ext uri="{FF2B5EF4-FFF2-40B4-BE49-F238E27FC236}">
                <a16:creationId xmlns:a16="http://schemas.microsoft.com/office/drawing/2014/main" id="{0F680887-48DB-4A73-A09E-EE499C945769}"/>
              </a:ext>
            </a:extLst>
          </p:cNvPr>
          <p:cNvCxnSpPr>
            <a:cxnSpLocks noChangeShapeType="1"/>
          </p:cNvCxnSpPr>
          <p:nvPr/>
        </p:nvCxnSpPr>
        <p:spPr bwMode="auto">
          <a:xfrm>
            <a:off x="10630643" y="1823964"/>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42">
            <a:extLst>
              <a:ext uri="{FF2B5EF4-FFF2-40B4-BE49-F238E27FC236}">
                <a16:creationId xmlns:a16="http://schemas.microsoft.com/office/drawing/2014/main" id="{0A5033AF-3A5E-4265-90B7-DFFA7E061067}"/>
              </a:ext>
            </a:extLst>
          </p:cNvPr>
          <p:cNvSpPr txBox="1">
            <a:spLocks noChangeArrowheads="1"/>
          </p:cNvSpPr>
          <p:nvPr/>
        </p:nvSpPr>
        <p:spPr bwMode="auto">
          <a:xfrm>
            <a:off x="10716368" y="1881114"/>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3">
            <a:extLst>
              <a:ext uri="{FF2B5EF4-FFF2-40B4-BE49-F238E27FC236}">
                <a16:creationId xmlns:a16="http://schemas.microsoft.com/office/drawing/2014/main" id="{D25C7FCF-A507-4E44-B851-323AF9925CCE}"/>
              </a:ext>
            </a:extLst>
          </p:cNvPr>
          <p:cNvSpPr txBox="1">
            <a:spLocks noChangeArrowheads="1"/>
          </p:cNvSpPr>
          <p:nvPr/>
        </p:nvSpPr>
        <p:spPr bwMode="auto">
          <a:xfrm>
            <a:off x="7160368" y="2052564"/>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4">
            <a:extLst>
              <a:ext uri="{FF2B5EF4-FFF2-40B4-BE49-F238E27FC236}">
                <a16:creationId xmlns:a16="http://schemas.microsoft.com/office/drawing/2014/main" id="{A567BCDE-D1F3-46CF-8B25-AB9875D1ACD3}"/>
              </a:ext>
            </a:extLst>
          </p:cNvPr>
          <p:cNvSpPr txBox="1">
            <a:spLocks noChangeArrowheads="1"/>
          </p:cNvSpPr>
          <p:nvPr/>
        </p:nvSpPr>
        <p:spPr bwMode="auto">
          <a:xfrm>
            <a:off x="10970368" y="488877"/>
            <a:ext cx="6985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5">
            <a:extLst>
              <a:ext uri="{FF2B5EF4-FFF2-40B4-BE49-F238E27FC236}">
                <a16:creationId xmlns:a16="http://schemas.microsoft.com/office/drawing/2014/main" id="{B2DD8B36-1099-42D9-8C01-8A9941ED3EF0}"/>
              </a:ext>
            </a:extLst>
          </p:cNvPr>
          <p:cNvSpPr txBox="1">
            <a:spLocks noChangeArrowheads="1"/>
          </p:cNvSpPr>
          <p:nvPr/>
        </p:nvSpPr>
        <p:spPr bwMode="auto">
          <a:xfrm>
            <a:off x="11227543" y="1436614"/>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0" name="AutoShape 46">
            <a:extLst>
              <a:ext uri="{FF2B5EF4-FFF2-40B4-BE49-F238E27FC236}">
                <a16:creationId xmlns:a16="http://schemas.microsoft.com/office/drawing/2014/main" id="{1B3D3209-A364-4209-942C-496CE1C33A24}"/>
              </a:ext>
            </a:extLst>
          </p:cNvPr>
          <p:cNvCxnSpPr>
            <a:cxnSpLocks noChangeShapeType="1"/>
          </p:cNvCxnSpPr>
          <p:nvPr/>
        </p:nvCxnSpPr>
        <p:spPr bwMode="auto">
          <a:xfrm>
            <a:off x="7630268" y="1985889"/>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47">
            <a:extLst>
              <a:ext uri="{FF2B5EF4-FFF2-40B4-BE49-F238E27FC236}">
                <a16:creationId xmlns:a16="http://schemas.microsoft.com/office/drawing/2014/main" id="{ECD4E601-4EAE-4F7D-A032-AED98329FF4D}"/>
              </a:ext>
            </a:extLst>
          </p:cNvPr>
          <p:cNvSpPr txBox="1">
            <a:spLocks noChangeArrowheads="1"/>
          </p:cNvSpPr>
          <p:nvPr/>
        </p:nvSpPr>
        <p:spPr bwMode="auto">
          <a:xfrm>
            <a:off x="4787056" y="2681214"/>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2" name="AutoShape 48">
            <a:extLst>
              <a:ext uri="{FF2B5EF4-FFF2-40B4-BE49-F238E27FC236}">
                <a16:creationId xmlns:a16="http://schemas.microsoft.com/office/drawing/2014/main" id="{9255CAD1-950A-439F-A427-69D2E49D9C62}"/>
              </a:ext>
            </a:extLst>
          </p:cNvPr>
          <p:cNvCxnSpPr>
            <a:cxnSpLocks noChangeShapeType="1"/>
          </p:cNvCxnSpPr>
          <p:nvPr/>
        </p:nvCxnSpPr>
        <p:spPr bwMode="auto">
          <a:xfrm>
            <a:off x="6204693" y="35273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49">
            <a:extLst>
              <a:ext uri="{FF2B5EF4-FFF2-40B4-BE49-F238E27FC236}">
                <a16:creationId xmlns:a16="http://schemas.microsoft.com/office/drawing/2014/main" id="{939C55DC-217C-4B6C-A238-95BC86EC4071}"/>
              </a:ext>
            </a:extLst>
          </p:cNvPr>
          <p:cNvSpPr txBox="1">
            <a:spLocks noChangeArrowheads="1"/>
          </p:cNvSpPr>
          <p:nvPr/>
        </p:nvSpPr>
        <p:spPr bwMode="auto">
          <a:xfrm>
            <a:off x="4791818" y="2711377"/>
            <a:ext cx="106838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4" name="AutoShape 50">
            <a:extLst>
              <a:ext uri="{FF2B5EF4-FFF2-40B4-BE49-F238E27FC236}">
                <a16:creationId xmlns:a16="http://schemas.microsoft.com/office/drawing/2014/main" id="{DFDFBEAB-9B42-4CA6-A102-6C29F8ABC521}"/>
              </a:ext>
            </a:extLst>
          </p:cNvPr>
          <p:cNvCxnSpPr>
            <a:cxnSpLocks noChangeShapeType="1"/>
          </p:cNvCxnSpPr>
          <p:nvPr/>
        </p:nvCxnSpPr>
        <p:spPr bwMode="auto">
          <a:xfrm>
            <a:off x="6044356" y="35098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1">
            <a:extLst>
              <a:ext uri="{FF2B5EF4-FFF2-40B4-BE49-F238E27FC236}">
                <a16:creationId xmlns:a16="http://schemas.microsoft.com/office/drawing/2014/main" id="{9236F521-4C46-40A8-8265-212B856C2C81}"/>
              </a:ext>
            </a:extLst>
          </p:cNvPr>
          <p:cNvSpPr txBox="1">
            <a:spLocks noChangeArrowheads="1"/>
          </p:cNvSpPr>
          <p:nvPr/>
        </p:nvSpPr>
        <p:spPr bwMode="auto">
          <a:xfrm>
            <a:off x="5907831" y="3032052"/>
            <a:ext cx="6318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2">
            <a:extLst>
              <a:ext uri="{FF2B5EF4-FFF2-40B4-BE49-F238E27FC236}">
                <a16:creationId xmlns:a16="http://schemas.microsoft.com/office/drawing/2014/main" id="{58E723DB-F081-4BEA-BA61-B235D7681D36}"/>
              </a:ext>
            </a:extLst>
          </p:cNvPr>
          <p:cNvSpPr txBox="1">
            <a:spLocks noChangeArrowheads="1"/>
          </p:cNvSpPr>
          <p:nvPr/>
        </p:nvSpPr>
        <p:spPr bwMode="auto">
          <a:xfrm>
            <a:off x="5822106" y="4003602"/>
            <a:ext cx="855662"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7" name="AutoShape 53">
            <a:extLst>
              <a:ext uri="{FF2B5EF4-FFF2-40B4-BE49-F238E27FC236}">
                <a16:creationId xmlns:a16="http://schemas.microsoft.com/office/drawing/2014/main" id="{5F29C0CF-8C12-40A4-A7FD-369AE4C14D7D}"/>
              </a:ext>
            </a:extLst>
          </p:cNvPr>
          <p:cNvCxnSpPr>
            <a:cxnSpLocks noChangeShapeType="1"/>
          </p:cNvCxnSpPr>
          <p:nvPr/>
        </p:nvCxnSpPr>
        <p:spPr bwMode="auto">
          <a:xfrm>
            <a:off x="8544668" y="35321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8" name="AutoShape 54">
            <a:extLst>
              <a:ext uri="{FF2B5EF4-FFF2-40B4-BE49-F238E27FC236}">
                <a16:creationId xmlns:a16="http://schemas.microsoft.com/office/drawing/2014/main" id="{BF9AB467-947A-498A-89F8-32EBEC65E155}"/>
              </a:ext>
            </a:extLst>
          </p:cNvPr>
          <p:cNvCxnSpPr>
            <a:cxnSpLocks noChangeShapeType="1"/>
          </p:cNvCxnSpPr>
          <p:nvPr/>
        </p:nvCxnSpPr>
        <p:spPr bwMode="auto">
          <a:xfrm>
            <a:off x="8384331" y="35146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5">
            <a:extLst>
              <a:ext uri="{FF2B5EF4-FFF2-40B4-BE49-F238E27FC236}">
                <a16:creationId xmlns:a16="http://schemas.microsoft.com/office/drawing/2014/main" id="{214AB7E5-BB6D-4F73-A3EE-285687F1706D}"/>
              </a:ext>
            </a:extLst>
          </p:cNvPr>
          <p:cNvSpPr txBox="1">
            <a:spLocks noChangeArrowheads="1"/>
          </p:cNvSpPr>
          <p:nvPr/>
        </p:nvSpPr>
        <p:spPr bwMode="auto">
          <a:xfrm>
            <a:off x="8116043" y="2749477"/>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6">
            <a:extLst>
              <a:ext uri="{FF2B5EF4-FFF2-40B4-BE49-F238E27FC236}">
                <a16:creationId xmlns:a16="http://schemas.microsoft.com/office/drawing/2014/main" id="{2B093801-6191-4FED-8B6F-3FB76A640CE5}"/>
              </a:ext>
            </a:extLst>
          </p:cNvPr>
          <p:cNvSpPr txBox="1">
            <a:spLocks noChangeArrowheads="1"/>
          </p:cNvSpPr>
          <p:nvPr/>
        </p:nvSpPr>
        <p:spPr bwMode="auto">
          <a:xfrm>
            <a:off x="7523906" y="4003602"/>
            <a:ext cx="477837"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1" name="AutoShape 57">
            <a:extLst>
              <a:ext uri="{FF2B5EF4-FFF2-40B4-BE49-F238E27FC236}">
                <a16:creationId xmlns:a16="http://schemas.microsoft.com/office/drawing/2014/main" id="{67AF3999-C91A-4F01-A9EF-731A7FDC6336}"/>
              </a:ext>
            </a:extLst>
          </p:cNvPr>
          <p:cNvCxnSpPr>
            <a:cxnSpLocks noChangeShapeType="1"/>
          </p:cNvCxnSpPr>
          <p:nvPr/>
        </p:nvCxnSpPr>
        <p:spPr bwMode="auto">
          <a:xfrm>
            <a:off x="7784256" y="355433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2" name="AutoShape 58">
            <a:extLst>
              <a:ext uri="{FF2B5EF4-FFF2-40B4-BE49-F238E27FC236}">
                <a16:creationId xmlns:a16="http://schemas.microsoft.com/office/drawing/2014/main" id="{3CA6EC70-3D73-4F3A-A5AA-B293C22AAEDC}"/>
              </a:ext>
            </a:extLst>
          </p:cNvPr>
          <p:cNvCxnSpPr>
            <a:cxnSpLocks noChangeShapeType="1"/>
          </p:cNvCxnSpPr>
          <p:nvPr/>
        </p:nvCxnSpPr>
        <p:spPr bwMode="auto">
          <a:xfrm>
            <a:off x="7623918" y="35352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59">
            <a:extLst>
              <a:ext uri="{FF2B5EF4-FFF2-40B4-BE49-F238E27FC236}">
                <a16:creationId xmlns:a16="http://schemas.microsoft.com/office/drawing/2014/main" id="{DE54B688-F591-4F80-8D07-DF4FBB41947E}"/>
              </a:ext>
            </a:extLst>
          </p:cNvPr>
          <p:cNvSpPr txBox="1">
            <a:spLocks noChangeArrowheads="1"/>
          </p:cNvSpPr>
          <p:nvPr/>
        </p:nvSpPr>
        <p:spPr bwMode="auto">
          <a:xfrm>
            <a:off x="7593756" y="2925689"/>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4" name="AutoShape 60">
            <a:extLst>
              <a:ext uri="{FF2B5EF4-FFF2-40B4-BE49-F238E27FC236}">
                <a16:creationId xmlns:a16="http://schemas.microsoft.com/office/drawing/2014/main" id="{548DECA2-419E-4229-BAA3-F887D822084B}"/>
              </a:ext>
            </a:extLst>
          </p:cNvPr>
          <p:cNvCxnSpPr>
            <a:cxnSpLocks noChangeShapeType="1"/>
          </p:cNvCxnSpPr>
          <p:nvPr/>
        </p:nvCxnSpPr>
        <p:spPr bwMode="auto">
          <a:xfrm>
            <a:off x="6820643" y="3755952"/>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5" name="AutoShape 61">
            <a:extLst>
              <a:ext uri="{FF2B5EF4-FFF2-40B4-BE49-F238E27FC236}">
                <a16:creationId xmlns:a16="http://schemas.microsoft.com/office/drawing/2014/main" id="{2D0C19CE-7A4B-4669-96EE-7199758CDCD7}"/>
              </a:ext>
            </a:extLst>
          </p:cNvPr>
          <p:cNvCxnSpPr>
            <a:cxnSpLocks noChangeShapeType="1"/>
          </p:cNvCxnSpPr>
          <p:nvPr/>
        </p:nvCxnSpPr>
        <p:spPr bwMode="auto">
          <a:xfrm>
            <a:off x="6661893" y="37384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2">
            <a:extLst>
              <a:ext uri="{FF2B5EF4-FFF2-40B4-BE49-F238E27FC236}">
                <a16:creationId xmlns:a16="http://schemas.microsoft.com/office/drawing/2014/main" id="{4783B0D9-88C6-4B71-9A6A-62F24D0335E1}"/>
              </a:ext>
            </a:extLst>
          </p:cNvPr>
          <p:cNvSpPr txBox="1">
            <a:spLocks noChangeArrowheads="1"/>
          </p:cNvSpPr>
          <p:nvPr/>
        </p:nvSpPr>
        <p:spPr bwMode="auto">
          <a:xfrm>
            <a:off x="6622206" y="3268589"/>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Freeform 63">
            <a:extLst>
              <a:ext uri="{FF2B5EF4-FFF2-40B4-BE49-F238E27FC236}">
                <a16:creationId xmlns:a16="http://schemas.microsoft.com/office/drawing/2014/main" id="{4A4D0C4A-1289-4DBA-AA9E-94275A5D8A72}"/>
              </a:ext>
            </a:extLst>
          </p:cNvPr>
          <p:cNvSpPr>
            <a:spLocks/>
          </p:cNvSpPr>
          <p:nvPr/>
        </p:nvSpPr>
        <p:spPr bwMode="auto">
          <a:xfrm>
            <a:off x="5322043" y="4513189"/>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88" name="AutoShape 64">
            <a:extLst>
              <a:ext uri="{FF2B5EF4-FFF2-40B4-BE49-F238E27FC236}">
                <a16:creationId xmlns:a16="http://schemas.microsoft.com/office/drawing/2014/main" id="{94EB7A1F-F9D4-4199-882F-B3694209809A}"/>
              </a:ext>
            </a:extLst>
          </p:cNvPr>
          <p:cNvCxnSpPr>
            <a:cxnSpLocks noChangeShapeType="1"/>
          </p:cNvCxnSpPr>
          <p:nvPr/>
        </p:nvCxnSpPr>
        <p:spPr bwMode="auto">
          <a:xfrm>
            <a:off x="6868268" y="4865614"/>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9" name="AutoShape 65">
            <a:extLst>
              <a:ext uri="{FF2B5EF4-FFF2-40B4-BE49-F238E27FC236}">
                <a16:creationId xmlns:a16="http://schemas.microsoft.com/office/drawing/2014/main" id="{135EF410-00CB-4789-84B6-42F1DBCA9535}"/>
              </a:ext>
            </a:extLst>
          </p:cNvPr>
          <p:cNvCxnSpPr>
            <a:cxnSpLocks noChangeShapeType="1"/>
          </p:cNvCxnSpPr>
          <p:nvPr/>
        </p:nvCxnSpPr>
        <p:spPr bwMode="auto">
          <a:xfrm>
            <a:off x="5261718" y="378611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6">
            <a:extLst>
              <a:ext uri="{FF2B5EF4-FFF2-40B4-BE49-F238E27FC236}">
                <a16:creationId xmlns:a16="http://schemas.microsoft.com/office/drawing/2014/main" id="{A941300B-EA67-40C8-A07B-666F095F8D41}"/>
              </a:ext>
            </a:extLst>
          </p:cNvPr>
          <p:cNvSpPr txBox="1">
            <a:spLocks noChangeArrowheads="1"/>
          </p:cNvSpPr>
          <p:nvPr/>
        </p:nvSpPr>
        <p:spPr bwMode="auto">
          <a:xfrm>
            <a:off x="5023593" y="3517827"/>
            <a:ext cx="822325"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7">
            <a:extLst>
              <a:ext uri="{FF2B5EF4-FFF2-40B4-BE49-F238E27FC236}">
                <a16:creationId xmlns:a16="http://schemas.microsoft.com/office/drawing/2014/main" id="{E6249694-1795-412E-BB54-E68E2825F10B}"/>
              </a:ext>
            </a:extLst>
          </p:cNvPr>
          <p:cNvSpPr txBox="1">
            <a:spLocks noChangeArrowheads="1"/>
          </p:cNvSpPr>
          <p:nvPr/>
        </p:nvSpPr>
        <p:spPr bwMode="auto">
          <a:xfrm>
            <a:off x="5023593" y="3994077"/>
            <a:ext cx="676275" cy="96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2" name="AutoShape 68">
            <a:extLst>
              <a:ext uri="{FF2B5EF4-FFF2-40B4-BE49-F238E27FC236}">
                <a16:creationId xmlns:a16="http://schemas.microsoft.com/office/drawing/2014/main" id="{8C30ECDA-5F53-47C6-9BE5-D3437A343A3B}"/>
              </a:ext>
            </a:extLst>
          </p:cNvPr>
          <p:cNvCxnSpPr>
            <a:cxnSpLocks noChangeShapeType="1"/>
          </p:cNvCxnSpPr>
          <p:nvPr/>
        </p:nvCxnSpPr>
        <p:spPr bwMode="auto">
          <a:xfrm>
            <a:off x="5434756" y="3795639"/>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3" name="AutoShape 69">
            <a:extLst>
              <a:ext uri="{FF2B5EF4-FFF2-40B4-BE49-F238E27FC236}">
                <a16:creationId xmlns:a16="http://schemas.microsoft.com/office/drawing/2014/main" id="{D0BA6B61-A66F-46C4-957C-311BD7E91356}"/>
              </a:ext>
            </a:extLst>
          </p:cNvPr>
          <p:cNvCxnSpPr>
            <a:cxnSpLocks noChangeShapeType="1"/>
          </p:cNvCxnSpPr>
          <p:nvPr/>
        </p:nvCxnSpPr>
        <p:spPr bwMode="auto">
          <a:xfrm>
            <a:off x="6523781" y="383215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59246651-FAA9-4014-92E4-2CF06913DBE0}"/>
              </a:ext>
            </a:extLst>
          </p:cNvPr>
          <p:cNvCxnSpPr>
            <a:cxnSpLocks noChangeShapeType="1"/>
          </p:cNvCxnSpPr>
          <p:nvPr/>
        </p:nvCxnSpPr>
        <p:spPr bwMode="auto">
          <a:xfrm>
            <a:off x="6417418" y="381310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71">
            <a:extLst>
              <a:ext uri="{FF2B5EF4-FFF2-40B4-BE49-F238E27FC236}">
                <a16:creationId xmlns:a16="http://schemas.microsoft.com/office/drawing/2014/main" id="{0C8F1C9C-30E7-4599-8AD7-0EF21BD8BF35}"/>
              </a:ext>
            </a:extLst>
          </p:cNvPr>
          <p:cNvSpPr txBox="1">
            <a:spLocks noChangeArrowheads="1"/>
          </p:cNvSpPr>
          <p:nvPr/>
        </p:nvSpPr>
        <p:spPr bwMode="auto">
          <a:xfrm>
            <a:off x="6409481" y="3582914"/>
            <a:ext cx="212725"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6" name="AutoShape 72">
            <a:extLst>
              <a:ext uri="{FF2B5EF4-FFF2-40B4-BE49-F238E27FC236}">
                <a16:creationId xmlns:a16="http://schemas.microsoft.com/office/drawing/2014/main" id="{0E0480BD-1F6B-4C65-9E21-2BCB16DC52A6}"/>
              </a:ext>
            </a:extLst>
          </p:cNvPr>
          <p:cNvCxnSpPr>
            <a:cxnSpLocks noChangeShapeType="1"/>
          </p:cNvCxnSpPr>
          <p:nvPr/>
        </p:nvCxnSpPr>
        <p:spPr bwMode="auto">
          <a:xfrm>
            <a:off x="7231806" y="3803577"/>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7" name="AutoShape 73">
            <a:extLst>
              <a:ext uri="{FF2B5EF4-FFF2-40B4-BE49-F238E27FC236}">
                <a16:creationId xmlns:a16="http://schemas.microsoft.com/office/drawing/2014/main" id="{52141D9B-7DB5-49E9-91D2-FBC09E719DDC}"/>
              </a:ext>
            </a:extLst>
          </p:cNvPr>
          <p:cNvCxnSpPr>
            <a:cxnSpLocks noChangeShapeType="1"/>
          </p:cNvCxnSpPr>
          <p:nvPr/>
        </p:nvCxnSpPr>
        <p:spPr bwMode="auto">
          <a:xfrm>
            <a:off x="7123856" y="378611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74">
            <a:extLst>
              <a:ext uri="{FF2B5EF4-FFF2-40B4-BE49-F238E27FC236}">
                <a16:creationId xmlns:a16="http://schemas.microsoft.com/office/drawing/2014/main" id="{851633EA-6425-4094-998E-BA57AAE7A05E}"/>
              </a:ext>
            </a:extLst>
          </p:cNvPr>
          <p:cNvSpPr txBox="1">
            <a:spLocks noChangeArrowheads="1"/>
          </p:cNvSpPr>
          <p:nvPr/>
        </p:nvSpPr>
        <p:spPr bwMode="auto">
          <a:xfrm>
            <a:off x="7107981" y="3582914"/>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9" name="AutoShape 75">
            <a:extLst>
              <a:ext uri="{FF2B5EF4-FFF2-40B4-BE49-F238E27FC236}">
                <a16:creationId xmlns:a16="http://schemas.microsoft.com/office/drawing/2014/main" id="{EB9A8C6F-BFB8-43C6-BEB8-C6F119FFF740}"/>
              </a:ext>
            </a:extLst>
          </p:cNvPr>
          <p:cNvCxnSpPr>
            <a:cxnSpLocks noChangeShapeType="1"/>
            <a:stCxn id="25" idx="0"/>
          </p:cNvCxnSpPr>
          <p:nvPr/>
        </p:nvCxnSpPr>
        <p:spPr bwMode="auto">
          <a:xfrm rot="5400000" flipV="1">
            <a:off x="8211293" y="2681214"/>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0" name="AutoShape 76">
            <a:extLst>
              <a:ext uri="{FF2B5EF4-FFF2-40B4-BE49-F238E27FC236}">
                <a16:creationId xmlns:a16="http://schemas.microsoft.com/office/drawing/2014/main" id="{1F05C2A5-CA7D-4234-AD31-1F5946D1A462}"/>
              </a:ext>
            </a:extLst>
          </p:cNvPr>
          <p:cNvCxnSpPr>
            <a:cxnSpLocks noChangeShapeType="1"/>
          </p:cNvCxnSpPr>
          <p:nvPr/>
        </p:nvCxnSpPr>
        <p:spPr bwMode="auto">
          <a:xfrm flipV="1">
            <a:off x="6834931" y="2738364"/>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1" name="AutoShape 77">
            <a:extLst>
              <a:ext uri="{FF2B5EF4-FFF2-40B4-BE49-F238E27FC236}">
                <a16:creationId xmlns:a16="http://schemas.microsoft.com/office/drawing/2014/main" id="{87825AA9-02E8-424D-B94A-E51F7185226B}"/>
              </a:ext>
            </a:extLst>
          </p:cNvPr>
          <p:cNvCxnSpPr>
            <a:cxnSpLocks noChangeShapeType="1"/>
          </p:cNvCxnSpPr>
          <p:nvPr/>
        </p:nvCxnSpPr>
        <p:spPr bwMode="auto">
          <a:xfrm>
            <a:off x="7816006" y="2719314"/>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2" name="AutoShape 78">
            <a:extLst>
              <a:ext uri="{FF2B5EF4-FFF2-40B4-BE49-F238E27FC236}">
                <a16:creationId xmlns:a16="http://schemas.microsoft.com/office/drawing/2014/main" id="{14B0F419-96CC-443F-8E9E-39D417988715}"/>
              </a:ext>
            </a:extLst>
          </p:cNvPr>
          <p:cNvCxnSpPr>
            <a:cxnSpLocks noChangeShapeType="1"/>
          </p:cNvCxnSpPr>
          <p:nvPr/>
        </p:nvCxnSpPr>
        <p:spPr bwMode="auto">
          <a:xfrm>
            <a:off x="6853981" y="2747889"/>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79">
            <a:extLst>
              <a:ext uri="{FF2B5EF4-FFF2-40B4-BE49-F238E27FC236}">
                <a16:creationId xmlns:a16="http://schemas.microsoft.com/office/drawing/2014/main" id="{65970C89-66EA-4A0C-AAB8-978CE5E7E59B}"/>
              </a:ext>
            </a:extLst>
          </p:cNvPr>
          <p:cNvSpPr txBox="1">
            <a:spLocks noChangeArrowheads="1"/>
          </p:cNvSpPr>
          <p:nvPr/>
        </p:nvSpPr>
        <p:spPr bwMode="auto">
          <a:xfrm>
            <a:off x="7031781" y="2744714"/>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4" name="AutoShape 80">
            <a:extLst>
              <a:ext uri="{FF2B5EF4-FFF2-40B4-BE49-F238E27FC236}">
                <a16:creationId xmlns:a16="http://schemas.microsoft.com/office/drawing/2014/main" id="{19F8FB7D-DCE5-4DEA-981E-62779FBB2961}"/>
              </a:ext>
            </a:extLst>
          </p:cNvPr>
          <p:cNvCxnSpPr>
            <a:cxnSpLocks noChangeShapeType="1"/>
          </p:cNvCxnSpPr>
          <p:nvPr/>
        </p:nvCxnSpPr>
        <p:spPr bwMode="auto">
          <a:xfrm>
            <a:off x="7958881" y="380516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5" name="AutoShape 81">
            <a:extLst>
              <a:ext uri="{FF2B5EF4-FFF2-40B4-BE49-F238E27FC236}">
                <a16:creationId xmlns:a16="http://schemas.microsoft.com/office/drawing/2014/main" id="{DD8A9719-1859-40D8-BCEC-8E59DBB85AC3}"/>
              </a:ext>
            </a:extLst>
          </p:cNvPr>
          <p:cNvCxnSpPr>
            <a:cxnSpLocks noChangeShapeType="1"/>
          </p:cNvCxnSpPr>
          <p:nvPr/>
        </p:nvCxnSpPr>
        <p:spPr bwMode="auto">
          <a:xfrm>
            <a:off x="7850931" y="378611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82">
            <a:extLst>
              <a:ext uri="{FF2B5EF4-FFF2-40B4-BE49-F238E27FC236}">
                <a16:creationId xmlns:a16="http://schemas.microsoft.com/office/drawing/2014/main" id="{9A51D5EF-9ACC-4752-834B-596A49BFBEC0}"/>
              </a:ext>
            </a:extLst>
          </p:cNvPr>
          <p:cNvSpPr txBox="1">
            <a:spLocks noChangeArrowheads="1"/>
          </p:cNvSpPr>
          <p:nvPr/>
        </p:nvSpPr>
        <p:spPr bwMode="auto">
          <a:xfrm>
            <a:off x="7835056" y="3584502"/>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83">
            <a:extLst>
              <a:ext uri="{FF2B5EF4-FFF2-40B4-BE49-F238E27FC236}">
                <a16:creationId xmlns:a16="http://schemas.microsoft.com/office/drawing/2014/main" id="{EDD49DFD-B3C2-4D35-953E-A63A0CC708E5}"/>
              </a:ext>
            </a:extLst>
          </p:cNvPr>
          <p:cNvSpPr txBox="1">
            <a:spLocks noChangeArrowheads="1"/>
          </p:cNvSpPr>
          <p:nvPr/>
        </p:nvSpPr>
        <p:spPr bwMode="auto">
          <a:xfrm>
            <a:off x="8084293" y="3487664"/>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2" name="Group 84">
            <a:extLst>
              <a:ext uri="{FF2B5EF4-FFF2-40B4-BE49-F238E27FC236}">
                <a16:creationId xmlns:a16="http://schemas.microsoft.com/office/drawing/2014/main" id="{29668477-2A1E-4D29-873E-301DCAD2DEC0}"/>
              </a:ext>
            </a:extLst>
          </p:cNvPr>
          <p:cNvGrpSpPr>
            <a:grpSpLocks/>
          </p:cNvGrpSpPr>
          <p:nvPr/>
        </p:nvGrpSpPr>
        <p:grpSpPr bwMode="auto">
          <a:xfrm rot="16200000">
            <a:off x="8582768" y="3551164"/>
            <a:ext cx="342900" cy="342900"/>
            <a:chOff x="110642400" y="108985050"/>
            <a:chExt cx="285750" cy="514350"/>
          </a:xfrm>
        </p:grpSpPr>
        <p:sp>
          <p:nvSpPr>
            <p:cNvPr id="43" name="AutoShape 85">
              <a:extLst>
                <a:ext uri="{FF2B5EF4-FFF2-40B4-BE49-F238E27FC236}">
                  <a16:creationId xmlns:a16="http://schemas.microsoft.com/office/drawing/2014/main" id="{86E20BAC-40F9-4DA4-8F03-DA2C77FE6163}"/>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AutoShape 86">
              <a:extLst>
                <a:ext uri="{FF2B5EF4-FFF2-40B4-BE49-F238E27FC236}">
                  <a16:creationId xmlns:a16="http://schemas.microsoft.com/office/drawing/2014/main" id="{0291D7B6-3DEB-47F3-B4F5-34217F9904A2}"/>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AutoShape 87">
              <a:extLst>
                <a:ext uri="{FF2B5EF4-FFF2-40B4-BE49-F238E27FC236}">
                  <a16:creationId xmlns:a16="http://schemas.microsoft.com/office/drawing/2014/main" id="{15737831-7B98-4FBD-BA9E-4B898DD1EB5E}"/>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AutoShape 88">
              <a:extLst>
                <a:ext uri="{FF2B5EF4-FFF2-40B4-BE49-F238E27FC236}">
                  <a16:creationId xmlns:a16="http://schemas.microsoft.com/office/drawing/2014/main" id="{9CE3CCF2-5495-4A32-8C12-8204B7209F76}"/>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AutoShape 89">
              <a:extLst>
                <a:ext uri="{FF2B5EF4-FFF2-40B4-BE49-F238E27FC236}">
                  <a16:creationId xmlns:a16="http://schemas.microsoft.com/office/drawing/2014/main" id="{D966F810-2EAD-404D-B0F4-E53CB753259C}"/>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AutoShape 90">
              <a:extLst>
                <a:ext uri="{FF2B5EF4-FFF2-40B4-BE49-F238E27FC236}">
                  <a16:creationId xmlns:a16="http://schemas.microsoft.com/office/drawing/2014/main" id="{8381D394-B3F0-4ADC-A0F8-D7E4386AFC38}"/>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AutoShape 91">
              <a:extLst>
                <a:ext uri="{FF2B5EF4-FFF2-40B4-BE49-F238E27FC236}">
                  <a16:creationId xmlns:a16="http://schemas.microsoft.com/office/drawing/2014/main" id="{BD4FEA6B-A075-426D-9DE1-D542652EF37C}"/>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AutoShape 92">
              <a:extLst>
                <a:ext uri="{FF2B5EF4-FFF2-40B4-BE49-F238E27FC236}">
                  <a16:creationId xmlns:a16="http://schemas.microsoft.com/office/drawing/2014/main" id="{C3A464D8-5BB3-4DA6-8385-E4C65EDF5670}"/>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AutoShape 93">
              <a:extLst>
                <a:ext uri="{FF2B5EF4-FFF2-40B4-BE49-F238E27FC236}">
                  <a16:creationId xmlns:a16="http://schemas.microsoft.com/office/drawing/2014/main" id="{5EE5F3C4-701C-4962-A86A-A875E9F18A19}"/>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2" name="Line 94">
            <a:extLst>
              <a:ext uri="{FF2B5EF4-FFF2-40B4-BE49-F238E27FC236}">
                <a16:creationId xmlns:a16="http://schemas.microsoft.com/office/drawing/2014/main" id="{A7F6458F-B501-48EF-BE5B-31256DB746F7}"/>
              </a:ext>
            </a:extLst>
          </p:cNvPr>
          <p:cNvSpPr>
            <a:spLocks noChangeShapeType="1"/>
          </p:cNvSpPr>
          <p:nvPr/>
        </p:nvSpPr>
        <p:spPr bwMode="auto">
          <a:xfrm>
            <a:off x="4810868" y="3951214"/>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95">
            <a:extLst>
              <a:ext uri="{FF2B5EF4-FFF2-40B4-BE49-F238E27FC236}">
                <a16:creationId xmlns:a16="http://schemas.microsoft.com/office/drawing/2014/main" id="{882A896D-01FF-4FB6-8601-B0BF251F2AF4}"/>
              </a:ext>
            </a:extLst>
          </p:cNvPr>
          <p:cNvSpPr>
            <a:spLocks noChangeShapeType="1"/>
          </p:cNvSpPr>
          <p:nvPr/>
        </p:nvSpPr>
        <p:spPr bwMode="auto">
          <a:xfrm>
            <a:off x="10182968" y="355116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96">
            <a:extLst>
              <a:ext uri="{FF2B5EF4-FFF2-40B4-BE49-F238E27FC236}">
                <a16:creationId xmlns:a16="http://schemas.microsoft.com/office/drawing/2014/main" id="{272B9327-EF04-4C4D-AF4D-C387972CFCF9}"/>
              </a:ext>
            </a:extLst>
          </p:cNvPr>
          <p:cNvSpPr>
            <a:spLocks noChangeShapeType="1"/>
          </p:cNvSpPr>
          <p:nvPr/>
        </p:nvSpPr>
        <p:spPr bwMode="auto">
          <a:xfrm>
            <a:off x="10011518" y="35511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97">
            <a:extLst>
              <a:ext uri="{FF2B5EF4-FFF2-40B4-BE49-F238E27FC236}">
                <a16:creationId xmlns:a16="http://schemas.microsoft.com/office/drawing/2014/main" id="{E53FCB96-EEFE-4B69-9182-506EF2B554AD}"/>
              </a:ext>
            </a:extLst>
          </p:cNvPr>
          <p:cNvSpPr>
            <a:spLocks noChangeShapeType="1"/>
          </p:cNvSpPr>
          <p:nvPr/>
        </p:nvSpPr>
        <p:spPr bwMode="auto">
          <a:xfrm>
            <a:off x="9268568" y="3665464"/>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98">
            <a:extLst>
              <a:ext uri="{FF2B5EF4-FFF2-40B4-BE49-F238E27FC236}">
                <a16:creationId xmlns:a16="http://schemas.microsoft.com/office/drawing/2014/main" id="{7BF9CCFA-6C7F-4F16-90C1-C2A8E3656101}"/>
              </a:ext>
            </a:extLst>
          </p:cNvPr>
          <p:cNvSpPr>
            <a:spLocks noChangeShapeType="1"/>
          </p:cNvSpPr>
          <p:nvPr/>
        </p:nvSpPr>
        <p:spPr bwMode="auto">
          <a:xfrm>
            <a:off x="9097118" y="36654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99">
            <a:extLst>
              <a:ext uri="{FF2B5EF4-FFF2-40B4-BE49-F238E27FC236}">
                <a16:creationId xmlns:a16="http://schemas.microsoft.com/office/drawing/2014/main" id="{51FAD537-DC09-4F04-B5AA-141A997DAD83}"/>
              </a:ext>
            </a:extLst>
          </p:cNvPr>
          <p:cNvSpPr>
            <a:spLocks noChangeShapeType="1"/>
          </p:cNvSpPr>
          <p:nvPr/>
        </p:nvSpPr>
        <p:spPr bwMode="auto">
          <a:xfrm>
            <a:off x="11383118" y="355116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100">
            <a:extLst>
              <a:ext uri="{FF2B5EF4-FFF2-40B4-BE49-F238E27FC236}">
                <a16:creationId xmlns:a16="http://schemas.microsoft.com/office/drawing/2014/main" id="{0AF5FD89-9B94-4A48-95A8-D0594FD4F973}"/>
              </a:ext>
            </a:extLst>
          </p:cNvPr>
          <p:cNvSpPr>
            <a:spLocks noChangeShapeType="1"/>
          </p:cNvSpPr>
          <p:nvPr/>
        </p:nvSpPr>
        <p:spPr bwMode="auto">
          <a:xfrm>
            <a:off x="11211668" y="35511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1">
            <a:extLst>
              <a:ext uri="{FF2B5EF4-FFF2-40B4-BE49-F238E27FC236}">
                <a16:creationId xmlns:a16="http://schemas.microsoft.com/office/drawing/2014/main" id="{5369B379-BB17-4938-9EA3-556CE9898765}"/>
              </a:ext>
            </a:extLst>
          </p:cNvPr>
          <p:cNvSpPr txBox="1">
            <a:spLocks noChangeArrowheads="1"/>
          </p:cNvSpPr>
          <p:nvPr/>
        </p:nvSpPr>
        <p:spPr bwMode="auto">
          <a:xfrm>
            <a:off x="9897218" y="2979664"/>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02">
            <a:extLst>
              <a:ext uri="{FF2B5EF4-FFF2-40B4-BE49-F238E27FC236}">
                <a16:creationId xmlns:a16="http://schemas.microsoft.com/office/drawing/2014/main" id="{3494F3B7-332A-496C-A985-DD82E795E24C}"/>
              </a:ext>
            </a:extLst>
          </p:cNvPr>
          <p:cNvSpPr txBox="1">
            <a:spLocks noChangeArrowheads="1"/>
          </p:cNvSpPr>
          <p:nvPr/>
        </p:nvSpPr>
        <p:spPr bwMode="auto">
          <a:xfrm>
            <a:off x="9840068" y="4008364"/>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103">
            <a:extLst>
              <a:ext uri="{FF2B5EF4-FFF2-40B4-BE49-F238E27FC236}">
                <a16:creationId xmlns:a16="http://schemas.microsoft.com/office/drawing/2014/main" id="{28D19D38-14E8-4ED2-976E-4AFD3C8FF2CD}"/>
              </a:ext>
            </a:extLst>
          </p:cNvPr>
          <p:cNvSpPr txBox="1">
            <a:spLocks noChangeArrowheads="1"/>
          </p:cNvSpPr>
          <p:nvPr/>
        </p:nvSpPr>
        <p:spPr bwMode="auto">
          <a:xfrm>
            <a:off x="11097368" y="2979664"/>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104">
            <a:extLst>
              <a:ext uri="{FF2B5EF4-FFF2-40B4-BE49-F238E27FC236}">
                <a16:creationId xmlns:a16="http://schemas.microsoft.com/office/drawing/2014/main" id="{627C5A50-117A-434F-8119-2B7EDB667370}"/>
              </a:ext>
            </a:extLst>
          </p:cNvPr>
          <p:cNvSpPr txBox="1">
            <a:spLocks noChangeArrowheads="1"/>
          </p:cNvSpPr>
          <p:nvPr/>
        </p:nvSpPr>
        <p:spPr bwMode="auto">
          <a:xfrm>
            <a:off x="11440268" y="3665464"/>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105">
            <a:extLst>
              <a:ext uri="{FF2B5EF4-FFF2-40B4-BE49-F238E27FC236}">
                <a16:creationId xmlns:a16="http://schemas.microsoft.com/office/drawing/2014/main" id="{4B0320A5-7E96-41D5-A90B-21A29420A37D}"/>
              </a:ext>
            </a:extLst>
          </p:cNvPr>
          <p:cNvSpPr txBox="1">
            <a:spLocks noChangeArrowheads="1"/>
          </p:cNvSpPr>
          <p:nvPr/>
        </p:nvSpPr>
        <p:spPr bwMode="auto">
          <a:xfrm>
            <a:off x="10697318" y="1436614"/>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Text Box 106">
            <a:extLst>
              <a:ext uri="{FF2B5EF4-FFF2-40B4-BE49-F238E27FC236}">
                <a16:creationId xmlns:a16="http://schemas.microsoft.com/office/drawing/2014/main" id="{4738B6E2-E28F-4DEB-872D-95DE7897601A}"/>
              </a:ext>
            </a:extLst>
          </p:cNvPr>
          <p:cNvSpPr txBox="1">
            <a:spLocks noChangeArrowheads="1"/>
          </p:cNvSpPr>
          <p:nvPr/>
        </p:nvSpPr>
        <p:spPr bwMode="auto">
          <a:xfrm>
            <a:off x="10011518" y="4294114"/>
            <a:ext cx="165317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5" name="Text Box 107">
            <a:extLst>
              <a:ext uri="{FF2B5EF4-FFF2-40B4-BE49-F238E27FC236}">
                <a16:creationId xmlns:a16="http://schemas.microsoft.com/office/drawing/2014/main" id="{226960CC-D78A-4C1C-BA6E-BB242CDD347D}"/>
              </a:ext>
            </a:extLst>
          </p:cNvPr>
          <p:cNvSpPr txBox="1">
            <a:spLocks noChangeArrowheads="1"/>
          </p:cNvSpPr>
          <p:nvPr/>
        </p:nvSpPr>
        <p:spPr bwMode="auto">
          <a:xfrm>
            <a:off x="11840318" y="4979914"/>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7" name="Text Box 108">
            <a:extLst>
              <a:ext uri="{FF2B5EF4-FFF2-40B4-BE49-F238E27FC236}">
                <a16:creationId xmlns:a16="http://schemas.microsoft.com/office/drawing/2014/main" id="{BE2CA9F6-41F3-4063-84AD-19A861914B67}"/>
              </a:ext>
            </a:extLst>
          </p:cNvPr>
          <p:cNvSpPr txBox="1">
            <a:spLocks noChangeArrowheads="1"/>
          </p:cNvSpPr>
          <p:nvPr/>
        </p:nvSpPr>
        <p:spPr bwMode="auto">
          <a:xfrm>
            <a:off x="7782668" y="4236964"/>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Luke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0" name="Freeform 109">
            <a:extLst>
              <a:ext uri="{FF2B5EF4-FFF2-40B4-BE49-F238E27FC236}">
                <a16:creationId xmlns:a16="http://schemas.microsoft.com/office/drawing/2014/main" id="{8F793552-F7EC-4014-8C46-DAEE45D3BCB9}"/>
              </a:ext>
            </a:extLst>
          </p:cNvPr>
          <p:cNvSpPr>
            <a:spLocks/>
          </p:cNvSpPr>
          <p:nvPr/>
        </p:nvSpPr>
        <p:spPr bwMode="auto">
          <a:xfrm>
            <a:off x="6877793" y="4951339"/>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2" name="Text Box 110">
            <a:extLst>
              <a:ext uri="{FF2B5EF4-FFF2-40B4-BE49-F238E27FC236}">
                <a16:creationId xmlns:a16="http://schemas.microsoft.com/office/drawing/2014/main" id="{40A0A62B-FDCA-4EAF-9681-61EE39AE7B87}"/>
              </a:ext>
            </a:extLst>
          </p:cNvPr>
          <p:cNvSpPr txBox="1">
            <a:spLocks noChangeArrowheads="1"/>
          </p:cNvSpPr>
          <p:nvPr/>
        </p:nvSpPr>
        <p:spPr bwMode="auto">
          <a:xfrm>
            <a:off x="8354168" y="4865614"/>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3" name="Text Box 111">
            <a:extLst>
              <a:ext uri="{FF2B5EF4-FFF2-40B4-BE49-F238E27FC236}">
                <a16:creationId xmlns:a16="http://schemas.microsoft.com/office/drawing/2014/main" id="{4CBBCCAA-E0F2-4648-B6E3-990102BE8AC1}"/>
              </a:ext>
            </a:extLst>
          </p:cNvPr>
          <p:cNvSpPr txBox="1">
            <a:spLocks noChangeArrowheads="1"/>
          </p:cNvSpPr>
          <p:nvPr/>
        </p:nvSpPr>
        <p:spPr bwMode="auto">
          <a:xfrm>
            <a:off x="9097118" y="3379714"/>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Text Box 112">
            <a:extLst>
              <a:ext uri="{FF2B5EF4-FFF2-40B4-BE49-F238E27FC236}">
                <a16:creationId xmlns:a16="http://schemas.microsoft.com/office/drawing/2014/main" id="{2360336D-98C4-489F-90B2-6CC18D57F223}"/>
              </a:ext>
            </a:extLst>
          </p:cNvPr>
          <p:cNvSpPr txBox="1">
            <a:spLocks noChangeArrowheads="1"/>
          </p:cNvSpPr>
          <p:nvPr/>
        </p:nvSpPr>
        <p:spPr bwMode="auto">
          <a:xfrm>
            <a:off x="7954118" y="4008364"/>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7" name="Text Box 113">
            <a:extLst>
              <a:ext uri="{FF2B5EF4-FFF2-40B4-BE49-F238E27FC236}">
                <a16:creationId xmlns:a16="http://schemas.microsoft.com/office/drawing/2014/main" id="{8808C528-E0B9-4B7B-9F1C-54B046071B6C}"/>
              </a:ext>
            </a:extLst>
          </p:cNvPr>
          <p:cNvSpPr txBox="1">
            <a:spLocks noChangeArrowheads="1"/>
          </p:cNvSpPr>
          <p:nvPr/>
        </p:nvSpPr>
        <p:spPr bwMode="auto">
          <a:xfrm>
            <a:off x="8754218" y="4008364"/>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8" name="Line 114">
            <a:extLst>
              <a:ext uri="{FF2B5EF4-FFF2-40B4-BE49-F238E27FC236}">
                <a16:creationId xmlns:a16="http://schemas.microsoft.com/office/drawing/2014/main" id="{3D89C27D-6B6F-4227-8234-25C3D836971D}"/>
              </a:ext>
            </a:extLst>
          </p:cNvPr>
          <p:cNvSpPr>
            <a:spLocks noChangeShapeType="1"/>
          </p:cNvSpPr>
          <p:nvPr/>
        </p:nvSpPr>
        <p:spPr bwMode="auto">
          <a:xfrm>
            <a:off x="9268568" y="4179814"/>
            <a:ext cx="0" cy="7429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9" name="Text Box 115">
            <a:extLst>
              <a:ext uri="{FF2B5EF4-FFF2-40B4-BE49-F238E27FC236}">
                <a16:creationId xmlns:a16="http://schemas.microsoft.com/office/drawing/2014/main" id="{4D80FB85-ADB0-43C7-9A31-7C41CE7AC887}"/>
              </a:ext>
            </a:extLst>
          </p:cNvPr>
          <p:cNvSpPr txBox="1">
            <a:spLocks noChangeArrowheads="1"/>
          </p:cNvSpPr>
          <p:nvPr/>
        </p:nvSpPr>
        <p:spPr bwMode="auto">
          <a:xfrm>
            <a:off x="9325718" y="4294114"/>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Melita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2" name="Text Box 116">
            <a:extLst>
              <a:ext uri="{FF2B5EF4-FFF2-40B4-BE49-F238E27FC236}">
                <a16:creationId xmlns:a16="http://schemas.microsoft.com/office/drawing/2014/main" id="{F9C1A9B3-F845-4C72-A7CB-9A4001A62B67}"/>
              </a:ext>
            </a:extLst>
          </p:cNvPr>
          <p:cNvSpPr txBox="1">
            <a:spLocks noChangeArrowheads="1"/>
          </p:cNvSpPr>
          <p:nvPr/>
        </p:nvSpPr>
        <p:spPr bwMode="auto">
          <a:xfrm>
            <a:off x="9440018" y="4008364"/>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3" name="Text Box 117">
            <a:extLst>
              <a:ext uri="{FF2B5EF4-FFF2-40B4-BE49-F238E27FC236}">
                <a16:creationId xmlns:a16="http://schemas.microsoft.com/office/drawing/2014/main" id="{75CE663E-CA9D-43C6-8F90-89764B04FA65}"/>
              </a:ext>
            </a:extLst>
          </p:cNvPr>
          <p:cNvSpPr txBox="1">
            <a:spLocks noChangeArrowheads="1"/>
          </p:cNvSpPr>
          <p:nvPr/>
        </p:nvSpPr>
        <p:spPr bwMode="auto">
          <a:xfrm>
            <a:off x="10125818" y="2179564"/>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6" name="Text Box 118">
            <a:extLst>
              <a:ext uri="{FF2B5EF4-FFF2-40B4-BE49-F238E27FC236}">
                <a16:creationId xmlns:a16="http://schemas.microsoft.com/office/drawing/2014/main" id="{DE8E451A-AFBC-4A43-8272-89351A10FBB4}"/>
              </a:ext>
            </a:extLst>
          </p:cNvPr>
          <p:cNvSpPr txBox="1">
            <a:spLocks noChangeArrowheads="1"/>
          </p:cNvSpPr>
          <p:nvPr/>
        </p:nvSpPr>
        <p:spPr bwMode="auto">
          <a:xfrm>
            <a:off x="10697318" y="2179564"/>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Text Box 119">
            <a:extLst>
              <a:ext uri="{FF2B5EF4-FFF2-40B4-BE49-F238E27FC236}">
                <a16:creationId xmlns:a16="http://schemas.microsoft.com/office/drawing/2014/main" id="{E11DEBBA-4895-4179-BA8D-B1AD7657428D}"/>
              </a:ext>
            </a:extLst>
          </p:cNvPr>
          <p:cNvSpPr txBox="1">
            <a:spLocks noChangeArrowheads="1"/>
          </p:cNvSpPr>
          <p:nvPr/>
        </p:nvSpPr>
        <p:spPr bwMode="auto">
          <a:xfrm>
            <a:off x="6982568" y="4065514"/>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Salmone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8" name="Line 120">
            <a:extLst>
              <a:ext uri="{FF2B5EF4-FFF2-40B4-BE49-F238E27FC236}">
                <a16:creationId xmlns:a16="http://schemas.microsoft.com/office/drawing/2014/main" id="{F6A383FC-C4F3-474F-8442-68E07BD8427B}"/>
              </a:ext>
            </a:extLst>
          </p:cNvPr>
          <p:cNvSpPr>
            <a:spLocks noChangeShapeType="1"/>
          </p:cNvSpPr>
          <p:nvPr/>
        </p:nvSpPr>
        <p:spPr bwMode="auto">
          <a:xfrm>
            <a:off x="7211168" y="4008364"/>
            <a:ext cx="5715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9" name="Text Box 121">
            <a:extLst>
              <a:ext uri="{FF2B5EF4-FFF2-40B4-BE49-F238E27FC236}">
                <a16:creationId xmlns:a16="http://schemas.microsoft.com/office/drawing/2014/main" id="{E524232E-44C4-4DDF-855E-EFC67B36115D}"/>
              </a:ext>
            </a:extLst>
          </p:cNvPr>
          <p:cNvSpPr txBox="1">
            <a:spLocks noChangeArrowheads="1"/>
          </p:cNvSpPr>
          <p:nvPr/>
        </p:nvSpPr>
        <p:spPr bwMode="auto">
          <a:xfrm>
            <a:off x="10411568" y="2522464"/>
            <a:ext cx="1085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0" name="Line 122">
            <a:extLst>
              <a:ext uri="{FF2B5EF4-FFF2-40B4-BE49-F238E27FC236}">
                <a16:creationId xmlns:a16="http://schemas.microsoft.com/office/drawing/2014/main" id="{89560D9E-5CBD-4C2D-BA57-4F8490445BDB}"/>
              </a:ext>
            </a:extLst>
          </p:cNvPr>
          <p:cNvSpPr>
            <a:spLocks noChangeShapeType="1"/>
          </p:cNvSpPr>
          <p:nvPr/>
        </p:nvSpPr>
        <p:spPr bwMode="auto">
          <a:xfrm>
            <a:off x="10297268" y="3608314"/>
            <a:ext cx="1028700" cy="2857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1" name="Line 123">
            <a:extLst>
              <a:ext uri="{FF2B5EF4-FFF2-40B4-BE49-F238E27FC236}">
                <a16:creationId xmlns:a16="http://schemas.microsoft.com/office/drawing/2014/main" id="{0A962F82-FE99-49A7-B661-D3C2462CFBEB}"/>
              </a:ext>
            </a:extLst>
          </p:cNvPr>
          <p:cNvSpPr>
            <a:spLocks noChangeShapeType="1"/>
          </p:cNvSpPr>
          <p:nvPr/>
        </p:nvSpPr>
        <p:spPr bwMode="auto">
          <a:xfrm flipV="1">
            <a:off x="10240118" y="3608314"/>
            <a:ext cx="1028700" cy="2857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4" name="TextBox 1063">
            <a:extLst>
              <a:ext uri="{FF2B5EF4-FFF2-40B4-BE49-F238E27FC236}">
                <a16:creationId xmlns:a16="http://schemas.microsoft.com/office/drawing/2014/main" id="{0D7A03C7-9E88-485A-B25D-1F2113E57131}"/>
              </a:ext>
            </a:extLst>
          </p:cNvPr>
          <p:cNvSpPr txBox="1"/>
          <p:nvPr/>
        </p:nvSpPr>
        <p:spPr>
          <a:xfrm>
            <a:off x="4546833" y="5293453"/>
            <a:ext cx="7007735" cy="10156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square" rtlCol="0">
            <a:spAutoFit/>
          </a:bodyPr>
          <a:lstStyle/>
          <a:p>
            <a:r>
              <a:rPr lang="en-US" sz="1400" dirty="0">
                <a:latin typeface="Arial Narrow" panose="020B0606020202030204" pitchFamily="34" charset="0"/>
              </a:rPr>
              <a:t>LP 265.2 EGW says they have no means of cooking, no fire could be lighted, the leaks were getting worse and worse, no one rested night nor day. All are working to keep the ship afloat. And no one desired food. But what she says, is that that good ship was wrestling with the storm. What does she say about the ship? What type of ship is it? </a:t>
            </a:r>
            <a:r>
              <a:rPr lang="en-US" sz="1400" b="1" dirty="0">
                <a:latin typeface="Arial Narrow" panose="020B0606020202030204" pitchFamily="34" charset="0"/>
              </a:rPr>
              <a:t>Its a good ship. </a:t>
            </a:r>
            <a:r>
              <a:rPr lang="en-US" dirty="0"/>
              <a:t> </a:t>
            </a:r>
          </a:p>
        </p:txBody>
      </p:sp>
    </p:spTree>
    <p:extLst>
      <p:ext uri="{BB962C8B-B14F-4D97-AF65-F5344CB8AC3E}">
        <p14:creationId xmlns:p14="http://schemas.microsoft.com/office/powerpoint/2010/main" val="9394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fill="hold"/>
                                        <p:tgtEl>
                                          <p:spTgt spid="1028"/>
                                        </p:tgtEl>
                                        <p:attrNameLst>
                                          <p:attrName>ppt_w</p:attrName>
                                        </p:attrNameLst>
                                      </p:cBhvr>
                                      <p:tavLst>
                                        <p:tav tm="0">
                                          <p:val>
                                            <p:fltVal val="0"/>
                                          </p:val>
                                        </p:tav>
                                        <p:tav tm="100000">
                                          <p:val>
                                            <p:strVal val="#ppt_w"/>
                                          </p:val>
                                        </p:tav>
                                      </p:tavLst>
                                    </p:anim>
                                    <p:anim calcmode="lin" valueType="num">
                                      <p:cBhvr>
                                        <p:cTn id="28" dur="500" fill="hold"/>
                                        <p:tgtEl>
                                          <p:spTgt spid="1028"/>
                                        </p:tgtEl>
                                        <p:attrNameLst>
                                          <p:attrName>ppt_h</p:attrName>
                                        </p:attrNameLst>
                                      </p:cBhvr>
                                      <p:tavLst>
                                        <p:tav tm="0">
                                          <p:val>
                                            <p:fltVal val="0"/>
                                          </p:val>
                                        </p:tav>
                                        <p:tav tm="100000">
                                          <p:val>
                                            <p:strVal val="#ppt_h"/>
                                          </p:val>
                                        </p:tav>
                                      </p:tavLst>
                                    </p:anim>
                                    <p:animEffect transition="in" filter="fade">
                                      <p:cBhvr>
                                        <p:cTn id="29" dur="500"/>
                                        <p:tgtEl>
                                          <p:spTgt spid="1028"/>
                                        </p:tgtEl>
                                      </p:cBhvr>
                                    </p:animEffect>
                                  </p:childTnLst>
                                </p:cTn>
                              </p:par>
                              <p:par>
                                <p:cTn id="30" presetID="53" presetClass="entr" presetSubtype="16"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p:cTn id="32" dur="500" fill="hold"/>
                                        <p:tgtEl>
                                          <p:spTgt spid="1029"/>
                                        </p:tgtEl>
                                        <p:attrNameLst>
                                          <p:attrName>ppt_w</p:attrName>
                                        </p:attrNameLst>
                                      </p:cBhvr>
                                      <p:tavLst>
                                        <p:tav tm="0">
                                          <p:val>
                                            <p:fltVal val="0"/>
                                          </p:val>
                                        </p:tav>
                                        <p:tav tm="100000">
                                          <p:val>
                                            <p:strVal val="#ppt_w"/>
                                          </p:val>
                                        </p:tav>
                                      </p:tavLst>
                                    </p:anim>
                                    <p:anim calcmode="lin" valueType="num">
                                      <p:cBhvr>
                                        <p:cTn id="33" dur="500" fill="hold"/>
                                        <p:tgtEl>
                                          <p:spTgt spid="1029"/>
                                        </p:tgtEl>
                                        <p:attrNameLst>
                                          <p:attrName>ppt_h</p:attrName>
                                        </p:attrNameLst>
                                      </p:cBhvr>
                                      <p:tavLst>
                                        <p:tav tm="0">
                                          <p:val>
                                            <p:fltVal val="0"/>
                                          </p:val>
                                        </p:tav>
                                        <p:tav tm="100000">
                                          <p:val>
                                            <p:strVal val="#ppt_h"/>
                                          </p:val>
                                        </p:tav>
                                      </p:tavLst>
                                    </p:anim>
                                    <p:animEffect transition="in" filter="fade">
                                      <p:cBhvr>
                                        <p:cTn id="34" dur="500"/>
                                        <p:tgtEl>
                                          <p:spTgt spid="102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nodeType="withEffect">
                                  <p:stCondLst>
                                    <p:cond delay="0"/>
                                  </p:stCondLst>
                                  <p:childTnLst>
                                    <p:set>
                                      <p:cBhvr>
                                        <p:cTn id="41" dur="1" fill="hold">
                                          <p:stCondLst>
                                            <p:cond delay="0"/>
                                          </p:stCondLst>
                                        </p:cTn>
                                        <p:tgtEl>
                                          <p:spTgt spid="1031"/>
                                        </p:tgtEl>
                                        <p:attrNameLst>
                                          <p:attrName>style.visibility</p:attrName>
                                        </p:attrNameLst>
                                      </p:cBhvr>
                                      <p:to>
                                        <p:strVal val="visible"/>
                                      </p:to>
                                    </p:set>
                                    <p:anim calcmode="lin" valueType="num">
                                      <p:cBhvr>
                                        <p:cTn id="42" dur="500" fill="hold"/>
                                        <p:tgtEl>
                                          <p:spTgt spid="1031"/>
                                        </p:tgtEl>
                                        <p:attrNameLst>
                                          <p:attrName>ppt_w</p:attrName>
                                        </p:attrNameLst>
                                      </p:cBhvr>
                                      <p:tavLst>
                                        <p:tav tm="0">
                                          <p:val>
                                            <p:fltVal val="0"/>
                                          </p:val>
                                        </p:tav>
                                        <p:tav tm="100000">
                                          <p:val>
                                            <p:strVal val="#ppt_w"/>
                                          </p:val>
                                        </p:tav>
                                      </p:tavLst>
                                    </p:anim>
                                    <p:anim calcmode="lin" valueType="num">
                                      <p:cBhvr>
                                        <p:cTn id="43" dur="500" fill="hold"/>
                                        <p:tgtEl>
                                          <p:spTgt spid="1031"/>
                                        </p:tgtEl>
                                        <p:attrNameLst>
                                          <p:attrName>ppt_h</p:attrName>
                                        </p:attrNameLst>
                                      </p:cBhvr>
                                      <p:tavLst>
                                        <p:tav tm="0">
                                          <p:val>
                                            <p:fltVal val="0"/>
                                          </p:val>
                                        </p:tav>
                                        <p:tav tm="100000">
                                          <p:val>
                                            <p:strVal val="#ppt_h"/>
                                          </p:val>
                                        </p:tav>
                                      </p:tavLst>
                                    </p:anim>
                                    <p:animEffect transition="in" filter="fade">
                                      <p:cBhvr>
                                        <p:cTn id="44" dur="500"/>
                                        <p:tgtEl>
                                          <p:spTgt spid="10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par>
                                <p:cTn id="60" presetID="53" presetClass="entr" presetSubtype="16" fill="hold" nodeType="withEffect">
                                  <p:stCondLst>
                                    <p:cond delay="0"/>
                                  </p:stCondLst>
                                  <p:childTnLst>
                                    <p:set>
                                      <p:cBhvr>
                                        <p:cTn id="61" dur="1" fill="hold">
                                          <p:stCondLst>
                                            <p:cond delay="0"/>
                                          </p:stCondLst>
                                        </p:cTn>
                                        <p:tgtEl>
                                          <p:spTgt spid="1035"/>
                                        </p:tgtEl>
                                        <p:attrNameLst>
                                          <p:attrName>style.visibility</p:attrName>
                                        </p:attrNameLst>
                                      </p:cBhvr>
                                      <p:to>
                                        <p:strVal val="visible"/>
                                      </p:to>
                                    </p:set>
                                    <p:anim calcmode="lin" valueType="num">
                                      <p:cBhvr>
                                        <p:cTn id="62" dur="500" fill="hold"/>
                                        <p:tgtEl>
                                          <p:spTgt spid="1035"/>
                                        </p:tgtEl>
                                        <p:attrNameLst>
                                          <p:attrName>ppt_w</p:attrName>
                                        </p:attrNameLst>
                                      </p:cBhvr>
                                      <p:tavLst>
                                        <p:tav tm="0">
                                          <p:val>
                                            <p:fltVal val="0"/>
                                          </p:val>
                                        </p:tav>
                                        <p:tav tm="100000">
                                          <p:val>
                                            <p:strVal val="#ppt_w"/>
                                          </p:val>
                                        </p:tav>
                                      </p:tavLst>
                                    </p:anim>
                                    <p:anim calcmode="lin" valueType="num">
                                      <p:cBhvr>
                                        <p:cTn id="63" dur="500" fill="hold"/>
                                        <p:tgtEl>
                                          <p:spTgt spid="1035"/>
                                        </p:tgtEl>
                                        <p:attrNameLst>
                                          <p:attrName>ppt_h</p:attrName>
                                        </p:attrNameLst>
                                      </p:cBhvr>
                                      <p:tavLst>
                                        <p:tav tm="0">
                                          <p:val>
                                            <p:fltVal val="0"/>
                                          </p:val>
                                        </p:tav>
                                        <p:tav tm="100000">
                                          <p:val>
                                            <p:strVal val="#ppt_h"/>
                                          </p:val>
                                        </p:tav>
                                      </p:tavLst>
                                    </p:anim>
                                    <p:animEffect transition="in" filter="fade">
                                      <p:cBhvr>
                                        <p:cTn id="64" dur="500"/>
                                        <p:tgtEl>
                                          <p:spTgt spid="1035"/>
                                        </p:tgtEl>
                                      </p:cBhvr>
                                    </p:animEffect>
                                  </p:childTnLst>
                                </p:cTn>
                              </p:par>
                              <p:par>
                                <p:cTn id="65" presetID="53" presetClass="entr" presetSubtype="16" fill="hold" nodeType="withEffect">
                                  <p:stCondLst>
                                    <p:cond delay="0"/>
                                  </p:stCondLst>
                                  <p:childTnLst>
                                    <p:set>
                                      <p:cBhvr>
                                        <p:cTn id="66" dur="1" fill="hold">
                                          <p:stCondLst>
                                            <p:cond delay="0"/>
                                          </p:stCondLst>
                                        </p:cTn>
                                        <p:tgtEl>
                                          <p:spTgt spid="1036"/>
                                        </p:tgtEl>
                                        <p:attrNameLst>
                                          <p:attrName>style.visibility</p:attrName>
                                        </p:attrNameLst>
                                      </p:cBhvr>
                                      <p:to>
                                        <p:strVal val="visible"/>
                                      </p:to>
                                    </p:set>
                                    <p:anim calcmode="lin" valueType="num">
                                      <p:cBhvr>
                                        <p:cTn id="67" dur="500" fill="hold"/>
                                        <p:tgtEl>
                                          <p:spTgt spid="1036"/>
                                        </p:tgtEl>
                                        <p:attrNameLst>
                                          <p:attrName>ppt_w</p:attrName>
                                        </p:attrNameLst>
                                      </p:cBhvr>
                                      <p:tavLst>
                                        <p:tav tm="0">
                                          <p:val>
                                            <p:fltVal val="0"/>
                                          </p:val>
                                        </p:tav>
                                        <p:tav tm="100000">
                                          <p:val>
                                            <p:strVal val="#ppt_w"/>
                                          </p:val>
                                        </p:tav>
                                      </p:tavLst>
                                    </p:anim>
                                    <p:anim calcmode="lin" valueType="num">
                                      <p:cBhvr>
                                        <p:cTn id="68" dur="500" fill="hold"/>
                                        <p:tgtEl>
                                          <p:spTgt spid="1036"/>
                                        </p:tgtEl>
                                        <p:attrNameLst>
                                          <p:attrName>ppt_h</p:attrName>
                                        </p:attrNameLst>
                                      </p:cBhvr>
                                      <p:tavLst>
                                        <p:tav tm="0">
                                          <p:val>
                                            <p:fltVal val="0"/>
                                          </p:val>
                                        </p:tav>
                                        <p:tav tm="100000">
                                          <p:val>
                                            <p:strVal val="#ppt_h"/>
                                          </p:val>
                                        </p:tav>
                                      </p:tavLst>
                                    </p:anim>
                                    <p:animEffect transition="in" filter="fade">
                                      <p:cBhvr>
                                        <p:cTn id="69" dur="500"/>
                                        <p:tgtEl>
                                          <p:spTgt spid="10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par>
                                <p:cTn id="75" presetID="53" presetClass="entr" presetSubtype="16" fill="hold" nodeType="withEffect">
                                  <p:stCondLst>
                                    <p:cond delay="0"/>
                                  </p:stCondLst>
                                  <p:childTnLst>
                                    <p:set>
                                      <p:cBhvr>
                                        <p:cTn id="76" dur="1" fill="hold">
                                          <p:stCondLst>
                                            <p:cond delay="0"/>
                                          </p:stCondLst>
                                        </p:cTn>
                                        <p:tgtEl>
                                          <p:spTgt spid="1038"/>
                                        </p:tgtEl>
                                        <p:attrNameLst>
                                          <p:attrName>style.visibility</p:attrName>
                                        </p:attrNameLst>
                                      </p:cBhvr>
                                      <p:to>
                                        <p:strVal val="visible"/>
                                      </p:to>
                                    </p:set>
                                    <p:anim calcmode="lin" valueType="num">
                                      <p:cBhvr>
                                        <p:cTn id="77" dur="500" fill="hold"/>
                                        <p:tgtEl>
                                          <p:spTgt spid="1038"/>
                                        </p:tgtEl>
                                        <p:attrNameLst>
                                          <p:attrName>ppt_w</p:attrName>
                                        </p:attrNameLst>
                                      </p:cBhvr>
                                      <p:tavLst>
                                        <p:tav tm="0">
                                          <p:val>
                                            <p:fltVal val="0"/>
                                          </p:val>
                                        </p:tav>
                                        <p:tav tm="100000">
                                          <p:val>
                                            <p:strVal val="#ppt_w"/>
                                          </p:val>
                                        </p:tav>
                                      </p:tavLst>
                                    </p:anim>
                                    <p:anim calcmode="lin" valueType="num">
                                      <p:cBhvr>
                                        <p:cTn id="78" dur="500" fill="hold"/>
                                        <p:tgtEl>
                                          <p:spTgt spid="1038"/>
                                        </p:tgtEl>
                                        <p:attrNameLst>
                                          <p:attrName>ppt_h</p:attrName>
                                        </p:attrNameLst>
                                      </p:cBhvr>
                                      <p:tavLst>
                                        <p:tav tm="0">
                                          <p:val>
                                            <p:fltVal val="0"/>
                                          </p:val>
                                        </p:tav>
                                        <p:tav tm="100000">
                                          <p:val>
                                            <p:strVal val="#ppt_h"/>
                                          </p:val>
                                        </p:tav>
                                      </p:tavLst>
                                    </p:anim>
                                    <p:animEffect transition="in" filter="fade">
                                      <p:cBhvr>
                                        <p:cTn id="79" dur="500"/>
                                        <p:tgtEl>
                                          <p:spTgt spid="1038"/>
                                        </p:tgtEl>
                                      </p:cBhvr>
                                    </p:animEffect>
                                  </p:childTnLst>
                                </p:cTn>
                              </p:par>
                              <p:par>
                                <p:cTn id="80" presetID="53" presetClass="entr" presetSubtype="16" fill="hold" nodeType="withEffect">
                                  <p:stCondLst>
                                    <p:cond delay="0"/>
                                  </p:stCondLst>
                                  <p:childTnLst>
                                    <p:set>
                                      <p:cBhvr>
                                        <p:cTn id="81" dur="1" fill="hold">
                                          <p:stCondLst>
                                            <p:cond delay="0"/>
                                          </p:stCondLst>
                                        </p:cTn>
                                        <p:tgtEl>
                                          <p:spTgt spid="1039"/>
                                        </p:tgtEl>
                                        <p:attrNameLst>
                                          <p:attrName>style.visibility</p:attrName>
                                        </p:attrNameLst>
                                      </p:cBhvr>
                                      <p:to>
                                        <p:strVal val="visible"/>
                                      </p:to>
                                    </p:set>
                                    <p:anim calcmode="lin" valueType="num">
                                      <p:cBhvr>
                                        <p:cTn id="82" dur="500" fill="hold"/>
                                        <p:tgtEl>
                                          <p:spTgt spid="1039"/>
                                        </p:tgtEl>
                                        <p:attrNameLst>
                                          <p:attrName>ppt_w</p:attrName>
                                        </p:attrNameLst>
                                      </p:cBhvr>
                                      <p:tavLst>
                                        <p:tav tm="0">
                                          <p:val>
                                            <p:fltVal val="0"/>
                                          </p:val>
                                        </p:tav>
                                        <p:tav tm="100000">
                                          <p:val>
                                            <p:strVal val="#ppt_w"/>
                                          </p:val>
                                        </p:tav>
                                      </p:tavLst>
                                    </p:anim>
                                    <p:anim calcmode="lin" valueType="num">
                                      <p:cBhvr>
                                        <p:cTn id="83" dur="500" fill="hold"/>
                                        <p:tgtEl>
                                          <p:spTgt spid="1039"/>
                                        </p:tgtEl>
                                        <p:attrNameLst>
                                          <p:attrName>ppt_h</p:attrName>
                                        </p:attrNameLst>
                                      </p:cBhvr>
                                      <p:tavLst>
                                        <p:tav tm="0">
                                          <p:val>
                                            <p:fltVal val="0"/>
                                          </p:val>
                                        </p:tav>
                                        <p:tav tm="100000">
                                          <p:val>
                                            <p:strVal val="#ppt_h"/>
                                          </p:val>
                                        </p:tav>
                                      </p:tavLst>
                                    </p:anim>
                                    <p:animEffect transition="in" filter="fade">
                                      <p:cBhvr>
                                        <p:cTn id="84" dur="500"/>
                                        <p:tgtEl>
                                          <p:spTgt spid="1039"/>
                                        </p:tgtEl>
                                      </p:cBhvr>
                                    </p:animEffect>
                                  </p:childTnLst>
                                </p:cTn>
                              </p:par>
                              <p:par>
                                <p:cTn id="85" presetID="53" presetClass="entr" presetSubtype="16" fill="hold" nodeType="withEffect">
                                  <p:stCondLst>
                                    <p:cond delay="0"/>
                                  </p:stCondLst>
                                  <p:childTnLst>
                                    <p:set>
                                      <p:cBhvr>
                                        <p:cTn id="86" dur="1" fill="hold">
                                          <p:stCondLst>
                                            <p:cond delay="0"/>
                                          </p:stCondLst>
                                        </p:cTn>
                                        <p:tgtEl>
                                          <p:spTgt spid="1040"/>
                                        </p:tgtEl>
                                        <p:attrNameLst>
                                          <p:attrName>style.visibility</p:attrName>
                                        </p:attrNameLst>
                                      </p:cBhvr>
                                      <p:to>
                                        <p:strVal val="visible"/>
                                      </p:to>
                                    </p:set>
                                    <p:anim calcmode="lin" valueType="num">
                                      <p:cBhvr>
                                        <p:cTn id="87" dur="500" fill="hold"/>
                                        <p:tgtEl>
                                          <p:spTgt spid="1040"/>
                                        </p:tgtEl>
                                        <p:attrNameLst>
                                          <p:attrName>ppt_w</p:attrName>
                                        </p:attrNameLst>
                                      </p:cBhvr>
                                      <p:tavLst>
                                        <p:tav tm="0">
                                          <p:val>
                                            <p:fltVal val="0"/>
                                          </p:val>
                                        </p:tav>
                                        <p:tav tm="100000">
                                          <p:val>
                                            <p:strVal val="#ppt_w"/>
                                          </p:val>
                                        </p:tav>
                                      </p:tavLst>
                                    </p:anim>
                                    <p:anim calcmode="lin" valueType="num">
                                      <p:cBhvr>
                                        <p:cTn id="88" dur="500" fill="hold"/>
                                        <p:tgtEl>
                                          <p:spTgt spid="1040"/>
                                        </p:tgtEl>
                                        <p:attrNameLst>
                                          <p:attrName>ppt_h</p:attrName>
                                        </p:attrNameLst>
                                      </p:cBhvr>
                                      <p:tavLst>
                                        <p:tav tm="0">
                                          <p:val>
                                            <p:fltVal val="0"/>
                                          </p:val>
                                        </p:tav>
                                        <p:tav tm="100000">
                                          <p:val>
                                            <p:strVal val="#ppt_h"/>
                                          </p:val>
                                        </p:tav>
                                      </p:tavLst>
                                    </p:anim>
                                    <p:animEffect transition="in" filter="fade">
                                      <p:cBhvr>
                                        <p:cTn id="89" dur="500"/>
                                        <p:tgtEl>
                                          <p:spTgt spid="1040"/>
                                        </p:tgtEl>
                                      </p:cBhvr>
                                    </p:animEffect>
                                  </p:childTnLst>
                                </p:cTn>
                              </p:par>
                              <p:par>
                                <p:cTn id="90" presetID="53" presetClass="entr" presetSubtype="16" fill="hold" nodeType="withEffect">
                                  <p:stCondLst>
                                    <p:cond delay="0"/>
                                  </p:stCondLst>
                                  <p:childTnLst>
                                    <p:set>
                                      <p:cBhvr>
                                        <p:cTn id="91" dur="1" fill="hold">
                                          <p:stCondLst>
                                            <p:cond delay="0"/>
                                          </p:stCondLst>
                                        </p:cTn>
                                        <p:tgtEl>
                                          <p:spTgt spid="1041"/>
                                        </p:tgtEl>
                                        <p:attrNameLst>
                                          <p:attrName>style.visibility</p:attrName>
                                        </p:attrNameLst>
                                      </p:cBhvr>
                                      <p:to>
                                        <p:strVal val="visible"/>
                                      </p:to>
                                    </p:set>
                                    <p:anim calcmode="lin" valueType="num">
                                      <p:cBhvr>
                                        <p:cTn id="92" dur="500" fill="hold"/>
                                        <p:tgtEl>
                                          <p:spTgt spid="1041"/>
                                        </p:tgtEl>
                                        <p:attrNameLst>
                                          <p:attrName>ppt_w</p:attrName>
                                        </p:attrNameLst>
                                      </p:cBhvr>
                                      <p:tavLst>
                                        <p:tav tm="0">
                                          <p:val>
                                            <p:fltVal val="0"/>
                                          </p:val>
                                        </p:tav>
                                        <p:tav tm="100000">
                                          <p:val>
                                            <p:strVal val="#ppt_w"/>
                                          </p:val>
                                        </p:tav>
                                      </p:tavLst>
                                    </p:anim>
                                    <p:anim calcmode="lin" valueType="num">
                                      <p:cBhvr>
                                        <p:cTn id="93" dur="500" fill="hold"/>
                                        <p:tgtEl>
                                          <p:spTgt spid="1041"/>
                                        </p:tgtEl>
                                        <p:attrNameLst>
                                          <p:attrName>ppt_h</p:attrName>
                                        </p:attrNameLst>
                                      </p:cBhvr>
                                      <p:tavLst>
                                        <p:tav tm="0">
                                          <p:val>
                                            <p:fltVal val="0"/>
                                          </p:val>
                                        </p:tav>
                                        <p:tav tm="100000">
                                          <p:val>
                                            <p:strVal val="#ppt_h"/>
                                          </p:val>
                                        </p:tav>
                                      </p:tavLst>
                                    </p:anim>
                                    <p:animEffect transition="in" filter="fade">
                                      <p:cBhvr>
                                        <p:cTn id="94" dur="500"/>
                                        <p:tgtEl>
                                          <p:spTgt spid="1041"/>
                                        </p:tgtEl>
                                      </p:cBhvr>
                                    </p:animEffect>
                                  </p:childTnLst>
                                </p:cTn>
                              </p:par>
                              <p:par>
                                <p:cTn id="95" presetID="53" presetClass="entr" presetSubtype="16" fill="hold" nodeType="withEffect">
                                  <p:stCondLst>
                                    <p:cond delay="0"/>
                                  </p:stCondLst>
                                  <p:childTnLst>
                                    <p:set>
                                      <p:cBhvr>
                                        <p:cTn id="96" dur="1" fill="hold">
                                          <p:stCondLst>
                                            <p:cond delay="0"/>
                                          </p:stCondLst>
                                        </p:cTn>
                                        <p:tgtEl>
                                          <p:spTgt spid="1042"/>
                                        </p:tgtEl>
                                        <p:attrNameLst>
                                          <p:attrName>style.visibility</p:attrName>
                                        </p:attrNameLst>
                                      </p:cBhvr>
                                      <p:to>
                                        <p:strVal val="visible"/>
                                      </p:to>
                                    </p:set>
                                    <p:anim calcmode="lin" valueType="num">
                                      <p:cBhvr>
                                        <p:cTn id="97" dur="500" fill="hold"/>
                                        <p:tgtEl>
                                          <p:spTgt spid="1042"/>
                                        </p:tgtEl>
                                        <p:attrNameLst>
                                          <p:attrName>ppt_w</p:attrName>
                                        </p:attrNameLst>
                                      </p:cBhvr>
                                      <p:tavLst>
                                        <p:tav tm="0">
                                          <p:val>
                                            <p:fltVal val="0"/>
                                          </p:val>
                                        </p:tav>
                                        <p:tav tm="100000">
                                          <p:val>
                                            <p:strVal val="#ppt_w"/>
                                          </p:val>
                                        </p:tav>
                                      </p:tavLst>
                                    </p:anim>
                                    <p:anim calcmode="lin" valueType="num">
                                      <p:cBhvr>
                                        <p:cTn id="98" dur="500" fill="hold"/>
                                        <p:tgtEl>
                                          <p:spTgt spid="1042"/>
                                        </p:tgtEl>
                                        <p:attrNameLst>
                                          <p:attrName>ppt_h</p:attrName>
                                        </p:attrNameLst>
                                      </p:cBhvr>
                                      <p:tavLst>
                                        <p:tav tm="0">
                                          <p:val>
                                            <p:fltVal val="0"/>
                                          </p:val>
                                        </p:tav>
                                        <p:tav tm="100000">
                                          <p:val>
                                            <p:strVal val="#ppt_h"/>
                                          </p:val>
                                        </p:tav>
                                      </p:tavLst>
                                    </p:anim>
                                    <p:animEffect transition="in" filter="fade">
                                      <p:cBhvr>
                                        <p:cTn id="99" dur="500"/>
                                        <p:tgtEl>
                                          <p:spTgt spid="1042"/>
                                        </p:tgtEl>
                                      </p:cBhvr>
                                    </p:animEffect>
                                  </p:childTnLst>
                                </p:cTn>
                              </p:par>
                              <p:par>
                                <p:cTn id="100" presetID="53" presetClass="entr" presetSubtype="16" fill="hold" nodeType="withEffect">
                                  <p:stCondLst>
                                    <p:cond delay="0"/>
                                  </p:stCondLst>
                                  <p:childTnLst>
                                    <p:set>
                                      <p:cBhvr>
                                        <p:cTn id="101" dur="1" fill="hold">
                                          <p:stCondLst>
                                            <p:cond delay="0"/>
                                          </p:stCondLst>
                                        </p:cTn>
                                        <p:tgtEl>
                                          <p:spTgt spid="1043"/>
                                        </p:tgtEl>
                                        <p:attrNameLst>
                                          <p:attrName>style.visibility</p:attrName>
                                        </p:attrNameLst>
                                      </p:cBhvr>
                                      <p:to>
                                        <p:strVal val="visible"/>
                                      </p:to>
                                    </p:set>
                                    <p:anim calcmode="lin" valueType="num">
                                      <p:cBhvr>
                                        <p:cTn id="102" dur="500" fill="hold"/>
                                        <p:tgtEl>
                                          <p:spTgt spid="1043"/>
                                        </p:tgtEl>
                                        <p:attrNameLst>
                                          <p:attrName>ppt_w</p:attrName>
                                        </p:attrNameLst>
                                      </p:cBhvr>
                                      <p:tavLst>
                                        <p:tav tm="0">
                                          <p:val>
                                            <p:fltVal val="0"/>
                                          </p:val>
                                        </p:tav>
                                        <p:tav tm="100000">
                                          <p:val>
                                            <p:strVal val="#ppt_w"/>
                                          </p:val>
                                        </p:tav>
                                      </p:tavLst>
                                    </p:anim>
                                    <p:anim calcmode="lin" valueType="num">
                                      <p:cBhvr>
                                        <p:cTn id="103" dur="500" fill="hold"/>
                                        <p:tgtEl>
                                          <p:spTgt spid="1043"/>
                                        </p:tgtEl>
                                        <p:attrNameLst>
                                          <p:attrName>ppt_h</p:attrName>
                                        </p:attrNameLst>
                                      </p:cBhvr>
                                      <p:tavLst>
                                        <p:tav tm="0">
                                          <p:val>
                                            <p:fltVal val="0"/>
                                          </p:val>
                                        </p:tav>
                                        <p:tav tm="100000">
                                          <p:val>
                                            <p:strVal val="#ppt_h"/>
                                          </p:val>
                                        </p:tav>
                                      </p:tavLst>
                                    </p:anim>
                                    <p:animEffect transition="in" filter="fade">
                                      <p:cBhvr>
                                        <p:cTn id="104" dur="500"/>
                                        <p:tgtEl>
                                          <p:spTgt spid="1043"/>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44"/>
                                        </p:tgtEl>
                                        <p:attrNameLst>
                                          <p:attrName>style.visibility</p:attrName>
                                        </p:attrNameLst>
                                      </p:cBhvr>
                                      <p:to>
                                        <p:strVal val="visible"/>
                                      </p:to>
                                    </p:set>
                                    <p:anim calcmode="lin" valueType="num">
                                      <p:cBhvr>
                                        <p:cTn id="107" dur="500" fill="hold"/>
                                        <p:tgtEl>
                                          <p:spTgt spid="1044"/>
                                        </p:tgtEl>
                                        <p:attrNameLst>
                                          <p:attrName>ppt_w</p:attrName>
                                        </p:attrNameLst>
                                      </p:cBhvr>
                                      <p:tavLst>
                                        <p:tav tm="0">
                                          <p:val>
                                            <p:fltVal val="0"/>
                                          </p:val>
                                        </p:tav>
                                        <p:tav tm="100000">
                                          <p:val>
                                            <p:strVal val="#ppt_w"/>
                                          </p:val>
                                        </p:tav>
                                      </p:tavLst>
                                    </p:anim>
                                    <p:anim calcmode="lin" valueType="num">
                                      <p:cBhvr>
                                        <p:cTn id="108" dur="500" fill="hold"/>
                                        <p:tgtEl>
                                          <p:spTgt spid="1044"/>
                                        </p:tgtEl>
                                        <p:attrNameLst>
                                          <p:attrName>ppt_h</p:attrName>
                                        </p:attrNameLst>
                                      </p:cBhvr>
                                      <p:tavLst>
                                        <p:tav tm="0">
                                          <p:val>
                                            <p:fltVal val="0"/>
                                          </p:val>
                                        </p:tav>
                                        <p:tav tm="100000">
                                          <p:val>
                                            <p:strVal val="#ppt_h"/>
                                          </p:val>
                                        </p:tav>
                                      </p:tavLst>
                                    </p:anim>
                                    <p:animEffect transition="in" filter="fade">
                                      <p:cBhvr>
                                        <p:cTn id="109" dur="500"/>
                                        <p:tgtEl>
                                          <p:spTgt spid="1044"/>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45"/>
                                        </p:tgtEl>
                                        <p:attrNameLst>
                                          <p:attrName>style.visibility</p:attrName>
                                        </p:attrNameLst>
                                      </p:cBhvr>
                                      <p:to>
                                        <p:strVal val="visible"/>
                                      </p:to>
                                    </p:set>
                                    <p:anim calcmode="lin" valueType="num">
                                      <p:cBhvr>
                                        <p:cTn id="112" dur="500" fill="hold"/>
                                        <p:tgtEl>
                                          <p:spTgt spid="1045"/>
                                        </p:tgtEl>
                                        <p:attrNameLst>
                                          <p:attrName>ppt_w</p:attrName>
                                        </p:attrNameLst>
                                      </p:cBhvr>
                                      <p:tavLst>
                                        <p:tav tm="0">
                                          <p:val>
                                            <p:fltVal val="0"/>
                                          </p:val>
                                        </p:tav>
                                        <p:tav tm="100000">
                                          <p:val>
                                            <p:strVal val="#ppt_w"/>
                                          </p:val>
                                        </p:tav>
                                      </p:tavLst>
                                    </p:anim>
                                    <p:anim calcmode="lin" valueType="num">
                                      <p:cBhvr>
                                        <p:cTn id="113" dur="500" fill="hold"/>
                                        <p:tgtEl>
                                          <p:spTgt spid="1045"/>
                                        </p:tgtEl>
                                        <p:attrNameLst>
                                          <p:attrName>ppt_h</p:attrName>
                                        </p:attrNameLst>
                                      </p:cBhvr>
                                      <p:tavLst>
                                        <p:tav tm="0">
                                          <p:val>
                                            <p:fltVal val="0"/>
                                          </p:val>
                                        </p:tav>
                                        <p:tav tm="100000">
                                          <p:val>
                                            <p:strVal val="#ppt_h"/>
                                          </p:val>
                                        </p:tav>
                                      </p:tavLst>
                                    </p:anim>
                                    <p:animEffect transition="in" filter="fade">
                                      <p:cBhvr>
                                        <p:cTn id="114" dur="500"/>
                                        <p:tgtEl>
                                          <p:spTgt spid="1045"/>
                                        </p:tgtEl>
                                      </p:cBhvr>
                                    </p:animEffect>
                                  </p:childTnLst>
                                </p:cTn>
                              </p:par>
                              <p:par>
                                <p:cTn id="115" presetID="53" presetClass="entr" presetSubtype="16" fill="hold" nodeType="withEffect">
                                  <p:stCondLst>
                                    <p:cond delay="0"/>
                                  </p:stCondLst>
                                  <p:childTnLst>
                                    <p:set>
                                      <p:cBhvr>
                                        <p:cTn id="116" dur="1" fill="hold">
                                          <p:stCondLst>
                                            <p:cond delay="0"/>
                                          </p:stCondLst>
                                        </p:cTn>
                                        <p:tgtEl>
                                          <p:spTgt spid="1046"/>
                                        </p:tgtEl>
                                        <p:attrNameLst>
                                          <p:attrName>style.visibility</p:attrName>
                                        </p:attrNameLst>
                                      </p:cBhvr>
                                      <p:to>
                                        <p:strVal val="visible"/>
                                      </p:to>
                                    </p:set>
                                    <p:anim calcmode="lin" valueType="num">
                                      <p:cBhvr>
                                        <p:cTn id="117" dur="500" fill="hold"/>
                                        <p:tgtEl>
                                          <p:spTgt spid="1046"/>
                                        </p:tgtEl>
                                        <p:attrNameLst>
                                          <p:attrName>ppt_w</p:attrName>
                                        </p:attrNameLst>
                                      </p:cBhvr>
                                      <p:tavLst>
                                        <p:tav tm="0">
                                          <p:val>
                                            <p:fltVal val="0"/>
                                          </p:val>
                                        </p:tav>
                                        <p:tav tm="100000">
                                          <p:val>
                                            <p:strVal val="#ppt_w"/>
                                          </p:val>
                                        </p:tav>
                                      </p:tavLst>
                                    </p:anim>
                                    <p:anim calcmode="lin" valueType="num">
                                      <p:cBhvr>
                                        <p:cTn id="118" dur="500" fill="hold"/>
                                        <p:tgtEl>
                                          <p:spTgt spid="1046"/>
                                        </p:tgtEl>
                                        <p:attrNameLst>
                                          <p:attrName>ppt_h</p:attrName>
                                        </p:attrNameLst>
                                      </p:cBhvr>
                                      <p:tavLst>
                                        <p:tav tm="0">
                                          <p:val>
                                            <p:fltVal val="0"/>
                                          </p:val>
                                        </p:tav>
                                        <p:tav tm="100000">
                                          <p:val>
                                            <p:strVal val="#ppt_h"/>
                                          </p:val>
                                        </p:tav>
                                      </p:tavLst>
                                    </p:anim>
                                    <p:animEffect transition="in" filter="fade">
                                      <p:cBhvr>
                                        <p:cTn id="119" dur="500"/>
                                        <p:tgtEl>
                                          <p:spTgt spid="1046"/>
                                        </p:tgtEl>
                                      </p:cBhvr>
                                    </p:animEffect>
                                  </p:childTnLst>
                                </p:cTn>
                              </p:par>
                              <p:par>
                                <p:cTn id="120" presetID="53" presetClass="entr" presetSubtype="16" fill="hold" nodeType="withEffect">
                                  <p:stCondLst>
                                    <p:cond delay="0"/>
                                  </p:stCondLst>
                                  <p:childTnLst>
                                    <p:set>
                                      <p:cBhvr>
                                        <p:cTn id="121" dur="1" fill="hold">
                                          <p:stCondLst>
                                            <p:cond delay="0"/>
                                          </p:stCondLst>
                                        </p:cTn>
                                        <p:tgtEl>
                                          <p:spTgt spid="1047"/>
                                        </p:tgtEl>
                                        <p:attrNameLst>
                                          <p:attrName>style.visibility</p:attrName>
                                        </p:attrNameLst>
                                      </p:cBhvr>
                                      <p:to>
                                        <p:strVal val="visible"/>
                                      </p:to>
                                    </p:set>
                                    <p:anim calcmode="lin" valueType="num">
                                      <p:cBhvr>
                                        <p:cTn id="122" dur="500" fill="hold"/>
                                        <p:tgtEl>
                                          <p:spTgt spid="1047"/>
                                        </p:tgtEl>
                                        <p:attrNameLst>
                                          <p:attrName>ppt_w</p:attrName>
                                        </p:attrNameLst>
                                      </p:cBhvr>
                                      <p:tavLst>
                                        <p:tav tm="0">
                                          <p:val>
                                            <p:fltVal val="0"/>
                                          </p:val>
                                        </p:tav>
                                        <p:tav tm="100000">
                                          <p:val>
                                            <p:strVal val="#ppt_w"/>
                                          </p:val>
                                        </p:tav>
                                      </p:tavLst>
                                    </p:anim>
                                    <p:anim calcmode="lin" valueType="num">
                                      <p:cBhvr>
                                        <p:cTn id="123" dur="500" fill="hold"/>
                                        <p:tgtEl>
                                          <p:spTgt spid="1047"/>
                                        </p:tgtEl>
                                        <p:attrNameLst>
                                          <p:attrName>ppt_h</p:attrName>
                                        </p:attrNameLst>
                                      </p:cBhvr>
                                      <p:tavLst>
                                        <p:tav tm="0">
                                          <p:val>
                                            <p:fltVal val="0"/>
                                          </p:val>
                                        </p:tav>
                                        <p:tav tm="100000">
                                          <p:val>
                                            <p:strVal val="#ppt_h"/>
                                          </p:val>
                                        </p:tav>
                                      </p:tavLst>
                                    </p:anim>
                                    <p:animEffect transition="in" filter="fade">
                                      <p:cBhvr>
                                        <p:cTn id="124" dur="500"/>
                                        <p:tgtEl>
                                          <p:spTgt spid="104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p:cTn id="127" dur="500" fill="hold"/>
                                        <p:tgtEl>
                                          <p:spTgt spid="10"/>
                                        </p:tgtEl>
                                        <p:attrNameLst>
                                          <p:attrName>ppt_w</p:attrName>
                                        </p:attrNameLst>
                                      </p:cBhvr>
                                      <p:tavLst>
                                        <p:tav tm="0">
                                          <p:val>
                                            <p:fltVal val="0"/>
                                          </p:val>
                                        </p:tav>
                                        <p:tav tm="100000">
                                          <p:val>
                                            <p:strVal val="#ppt_w"/>
                                          </p:val>
                                        </p:tav>
                                      </p:tavLst>
                                    </p:anim>
                                    <p:anim calcmode="lin" valueType="num">
                                      <p:cBhvr>
                                        <p:cTn id="128" dur="500" fill="hold"/>
                                        <p:tgtEl>
                                          <p:spTgt spid="10"/>
                                        </p:tgtEl>
                                        <p:attrNameLst>
                                          <p:attrName>ppt_h</p:attrName>
                                        </p:attrNameLst>
                                      </p:cBhvr>
                                      <p:tavLst>
                                        <p:tav tm="0">
                                          <p:val>
                                            <p:fltVal val="0"/>
                                          </p:val>
                                        </p:tav>
                                        <p:tav tm="100000">
                                          <p:val>
                                            <p:strVal val="#ppt_h"/>
                                          </p:val>
                                        </p:tav>
                                      </p:tavLst>
                                    </p:anim>
                                    <p:animEffect transition="in" filter="fade">
                                      <p:cBhvr>
                                        <p:cTn id="129" dur="500"/>
                                        <p:tgtEl>
                                          <p:spTgt spid="1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11"/>
                                        </p:tgtEl>
                                        <p:attrNameLst>
                                          <p:attrName>style.visibility</p:attrName>
                                        </p:attrNameLst>
                                      </p:cBhvr>
                                      <p:to>
                                        <p:strVal val="visible"/>
                                      </p:to>
                                    </p:set>
                                    <p:anim calcmode="lin" valueType="num">
                                      <p:cBhvr>
                                        <p:cTn id="132" dur="500" fill="hold"/>
                                        <p:tgtEl>
                                          <p:spTgt spid="11"/>
                                        </p:tgtEl>
                                        <p:attrNameLst>
                                          <p:attrName>ppt_w</p:attrName>
                                        </p:attrNameLst>
                                      </p:cBhvr>
                                      <p:tavLst>
                                        <p:tav tm="0">
                                          <p:val>
                                            <p:fltVal val="0"/>
                                          </p:val>
                                        </p:tav>
                                        <p:tav tm="100000">
                                          <p:val>
                                            <p:strVal val="#ppt_w"/>
                                          </p:val>
                                        </p:tav>
                                      </p:tavLst>
                                    </p:anim>
                                    <p:anim calcmode="lin" valueType="num">
                                      <p:cBhvr>
                                        <p:cTn id="133" dur="500" fill="hold"/>
                                        <p:tgtEl>
                                          <p:spTgt spid="11"/>
                                        </p:tgtEl>
                                        <p:attrNameLst>
                                          <p:attrName>ppt_h</p:attrName>
                                        </p:attrNameLst>
                                      </p:cBhvr>
                                      <p:tavLst>
                                        <p:tav tm="0">
                                          <p:val>
                                            <p:fltVal val="0"/>
                                          </p:val>
                                        </p:tav>
                                        <p:tav tm="100000">
                                          <p:val>
                                            <p:strVal val="#ppt_h"/>
                                          </p:val>
                                        </p:tav>
                                      </p:tavLst>
                                    </p:anim>
                                    <p:animEffect transition="in" filter="fade">
                                      <p:cBhvr>
                                        <p:cTn id="134" dur="500"/>
                                        <p:tgtEl>
                                          <p:spTgt spid="11"/>
                                        </p:tgtEl>
                                      </p:cBhvr>
                                    </p:animEffect>
                                  </p:childTnLst>
                                </p:cTn>
                              </p:par>
                              <p:par>
                                <p:cTn id="135" presetID="53" presetClass="entr" presetSubtype="16" fill="hold" nodeType="withEffect">
                                  <p:stCondLst>
                                    <p:cond delay="0"/>
                                  </p:stCondLst>
                                  <p:childTnLst>
                                    <p:set>
                                      <p:cBhvr>
                                        <p:cTn id="136" dur="1" fill="hold">
                                          <p:stCondLst>
                                            <p:cond delay="0"/>
                                          </p:stCondLst>
                                        </p:cTn>
                                        <p:tgtEl>
                                          <p:spTgt spid="1050"/>
                                        </p:tgtEl>
                                        <p:attrNameLst>
                                          <p:attrName>style.visibility</p:attrName>
                                        </p:attrNameLst>
                                      </p:cBhvr>
                                      <p:to>
                                        <p:strVal val="visible"/>
                                      </p:to>
                                    </p:set>
                                    <p:anim calcmode="lin" valueType="num">
                                      <p:cBhvr>
                                        <p:cTn id="137" dur="500" fill="hold"/>
                                        <p:tgtEl>
                                          <p:spTgt spid="1050"/>
                                        </p:tgtEl>
                                        <p:attrNameLst>
                                          <p:attrName>ppt_w</p:attrName>
                                        </p:attrNameLst>
                                      </p:cBhvr>
                                      <p:tavLst>
                                        <p:tav tm="0">
                                          <p:val>
                                            <p:fltVal val="0"/>
                                          </p:val>
                                        </p:tav>
                                        <p:tav tm="100000">
                                          <p:val>
                                            <p:strVal val="#ppt_w"/>
                                          </p:val>
                                        </p:tav>
                                      </p:tavLst>
                                    </p:anim>
                                    <p:anim calcmode="lin" valueType="num">
                                      <p:cBhvr>
                                        <p:cTn id="138" dur="500" fill="hold"/>
                                        <p:tgtEl>
                                          <p:spTgt spid="1050"/>
                                        </p:tgtEl>
                                        <p:attrNameLst>
                                          <p:attrName>ppt_h</p:attrName>
                                        </p:attrNameLst>
                                      </p:cBhvr>
                                      <p:tavLst>
                                        <p:tav tm="0">
                                          <p:val>
                                            <p:fltVal val="0"/>
                                          </p:val>
                                        </p:tav>
                                        <p:tav tm="100000">
                                          <p:val>
                                            <p:strVal val="#ppt_h"/>
                                          </p:val>
                                        </p:tav>
                                      </p:tavLst>
                                    </p:anim>
                                    <p:animEffect transition="in" filter="fade">
                                      <p:cBhvr>
                                        <p:cTn id="139" dur="500"/>
                                        <p:tgtEl>
                                          <p:spTgt spid="1050"/>
                                        </p:tgtEl>
                                      </p:cBhvr>
                                    </p:animEffect>
                                  </p:childTnLst>
                                </p:cTn>
                              </p:par>
                              <p:par>
                                <p:cTn id="140" presetID="53" presetClass="entr" presetSubtype="16" fill="hold" nodeType="withEffect">
                                  <p:stCondLst>
                                    <p:cond delay="0"/>
                                  </p:stCondLst>
                                  <p:childTnLst>
                                    <p:set>
                                      <p:cBhvr>
                                        <p:cTn id="141" dur="1" fill="hold">
                                          <p:stCondLst>
                                            <p:cond delay="0"/>
                                          </p:stCondLst>
                                        </p:cTn>
                                        <p:tgtEl>
                                          <p:spTgt spid="1051"/>
                                        </p:tgtEl>
                                        <p:attrNameLst>
                                          <p:attrName>style.visibility</p:attrName>
                                        </p:attrNameLst>
                                      </p:cBhvr>
                                      <p:to>
                                        <p:strVal val="visible"/>
                                      </p:to>
                                    </p:set>
                                    <p:anim calcmode="lin" valueType="num">
                                      <p:cBhvr>
                                        <p:cTn id="142" dur="500" fill="hold"/>
                                        <p:tgtEl>
                                          <p:spTgt spid="1051"/>
                                        </p:tgtEl>
                                        <p:attrNameLst>
                                          <p:attrName>ppt_w</p:attrName>
                                        </p:attrNameLst>
                                      </p:cBhvr>
                                      <p:tavLst>
                                        <p:tav tm="0">
                                          <p:val>
                                            <p:fltVal val="0"/>
                                          </p:val>
                                        </p:tav>
                                        <p:tav tm="100000">
                                          <p:val>
                                            <p:strVal val="#ppt_w"/>
                                          </p:val>
                                        </p:tav>
                                      </p:tavLst>
                                    </p:anim>
                                    <p:anim calcmode="lin" valueType="num">
                                      <p:cBhvr>
                                        <p:cTn id="143" dur="500" fill="hold"/>
                                        <p:tgtEl>
                                          <p:spTgt spid="1051"/>
                                        </p:tgtEl>
                                        <p:attrNameLst>
                                          <p:attrName>ppt_h</p:attrName>
                                        </p:attrNameLst>
                                      </p:cBhvr>
                                      <p:tavLst>
                                        <p:tav tm="0">
                                          <p:val>
                                            <p:fltVal val="0"/>
                                          </p:val>
                                        </p:tav>
                                        <p:tav tm="100000">
                                          <p:val>
                                            <p:strVal val="#ppt_h"/>
                                          </p:val>
                                        </p:tav>
                                      </p:tavLst>
                                    </p:anim>
                                    <p:animEffect transition="in" filter="fade">
                                      <p:cBhvr>
                                        <p:cTn id="144" dur="500"/>
                                        <p:tgtEl>
                                          <p:spTgt spid="105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2"/>
                                        </p:tgtEl>
                                        <p:attrNameLst>
                                          <p:attrName>style.visibility</p:attrName>
                                        </p:attrNameLst>
                                      </p:cBhvr>
                                      <p:to>
                                        <p:strVal val="visible"/>
                                      </p:to>
                                    </p:set>
                                    <p:anim calcmode="lin" valueType="num">
                                      <p:cBhvr>
                                        <p:cTn id="147" dur="500" fill="hold"/>
                                        <p:tgtEl>
                                          <p:spTgt spid="12"/>
                                        </p:tgtEl>
                                        <p:attrNameLst>
                                          <p:attrName>ppt_w</p:attrName>
                                        </p:attrNameLst>
                                      </p:cBhvr>
                                      <p:tavLst>
                                        <p:tav tm="0">
                                          <p:val>
                                            <p:fltVal val="0"/>
                                          </p:val>
                                        </p:tav>
                                        <p:tav tm="100000">
                                          <p:val>
                                            <p:strVal val="#ppt_w"/>
                                          </p:val>
                                        </p:tav>
                                      </p:tavLst>
                                    </p:anim>
                                    <p:anim calcmode="lin" valueType="num">
                                      <p:cBhvr>
                                        <p:cTn id="148" dur="500" fill="hold"/>
                                        <p:tgtEl>
                                          <p:spTgt spid="12"/>
                                        </p:tgtEl>
                                        <p:attrNameLst>
                                          <p:attrName>ppt_h</p:attrName>
                                        </p:attrNameLst>
                                      </p:cBhvr>
                                      <p:tavLst>
                                        <p:tav tm="0">
                                          <p:val>
                                            <p:fltVal val="0"/>
                                          </p:val>
                                        </p:tav>
                                        <p:tav tm="100000">
                                          <p:val>
                                            <p:strVal val="#ppt_h"/>
                                          </p:val>
                                        </p:tav>
                                      </p:tavLst>
                                    </p:anim>
                                    <p:animEffect transition="in" filter="fade">
                                      <p:cBhvr>
                                        <p:cTn id="149" dur="500"/>
                                        <p:tgtEl>
                                          <p:spTgt spid="12"/>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3"/>
                                        </p:tgtEl>
                                        <p:attrNameLst>
                                          <p:attrName>style.visibility</p:attrName>
                                        </p:attrNameLst>
                                      </p:cBhvr>
                                      <p:to>
                                        <p:strVal val="visible"/>
                                      </p:to>
                                    </p:set>
                                    <p:anim calcmode="lin" valueType="num">
                                      <p:cBhvr>
                                        <p:cTn id="152" dur="500" fill="hold"/>
                                        <p:tgtEl>
                                          <p:spTgt spid="13"/>
                                        </p:tgtEl>
                                        <p:attrNameLst>
                                          <p:attrName>ppt_w</p:attrName>
                                        </p:attrNameLst>
                                      </p:cBhvr>
                                      <p:tavLst>
                                        <p:tav tm="0">
                                          <p:val>
                                            <p:fltVal val="0"/>
                                          </p:val>
                                        </p:tav>
                                        <p:tav tm="100000">
                                          <p:val>
                                            <p:strVal val="#ppt_w"/>
                                          </p:val>
                                        </p:tav>
                                      </p:tavLst>
                                    </p:anim>
                                    <p:anim calcmode="lin" valueType="num">
                                      <p:cBhvr>
                                        <p:cTn id="153" dur="500" fill="hold"/>
                                        <p:tgtEl>
                                          <p:spTgt spid="13"/>
                                        </p:tgtEl>
                                        <p:attrNameLst>
                                          <p:attrName>ppt_h</p:attrName>
                                        </p:attrNameLst>
                                      </p:cBhvr>
                                      <p:tavLst>
                                        <p:tav tm="0">
                                          <p:val>
                                            <p:fltVal val="0"/>
                                          </p:val>
                                        </p:tav>
                                        <p:tav tm="100000">
                                          <p:val>
                                            <p:strVal val="#ppt_h"/>
                                          </p:val>
                                        </p:tav>
                                      </p:tavLst>
                                    </p:anim>
                                    <p:animEffect transition="in" filter="fade">
                                      <p:cBhvr>
                                        <p:cTn id="154" dur="500"/>
                                        <p:tgtEl>
                                          <p:spTgt spid="13"/>
                                        </p:tgtEl>
                                      </p:cBhvr>
                                    </p:animEffect>
                                  </p:childTnLst>
                                </p:cTn>
                              </p:par>
                              <p:par>
                                <p:cTn id="155" presetID="53" presetClass="entr" presetSubtype="16" fill="hold" nodeType="withEffect">
                                  <p:stCondLst>
                                    <p:cond delay="0"/>
                                  </p:stCondLst>
                                  <p:childTnLst>
                                    <p:set>
                                      <p:cBhvr>
                                        <p:cTn id="156" dur="1" fill="hold">
                                          <p:stCondLst>
                                            <p:cond delay="0"/>
                                          </p:stCondLst>
                                        </p:cTn>
                                        <p:tgtEl>
                                          <p:spTgt spid="1054"/>
                                        </p:tgtEl>
                                        <p:attrNameLst>
                                          <p:attrName>style.visibility</p:attrName>
                                        </p:attrNameLst>
                                      </p:cBhvr>
                                      <p:to>
                                        <p:strVal val="visible"/>
                                      </p:to>
                                    </p:set>
                                    <p:anim calcmode="lin" valueType="num">
                                      <p:cBhvr>
                                        <p:cTn id="157" dur="500" fill="hold"/>
                                        <p:tgtEl>
                                          <p:spTgt spid="1054"/>
                                        </p:tgtEl>
                                        <p:attrNameLst>
                                          <p:attrName>ppt_w</p:attrName>
                                        </p:attrNameLst>
                                      </p:cBhvr>
                                      <p:tavLst>
                                        <p:tav tm="0">
                                          <p:val>
                                            <p:fltVal val="0"/>
                                          </p:val>
                                        </p:tav>
                                        <p:tav tm="100000">
                                          <p:val>
                                            <p:strVal val="#ppt_w"/>
                                          </p:val>
                                        </p:tav>
                                      </p:tavLst>
                                    </p:anim>
                                    <p:anim calcmode="lin" valueType="num">
                                      <p:cBhvr>
                                        <p:cTn id="158" dur="500" fill="hold"/>
                                        <p:tgtEl>
                                          <p:spTgt spid="1054"/>
                                        </p:tgtEl>
                                        <p:attrNameLst>
                                          <p:attrName>ppt_h</p:attrName>
                                        </p:attrNameLst>
                                      </p:cBhvr>
                                      <p:tavLst>
                                        <p:tav tm="0">
                                          <p:val>
                                            <p:fltVal val="0"/>
                                          </p:val>
                                        </p:tav>
                                        <p:tav tm="100000">
                                          <p:val>
                                            <p:strVal val="#ppt_h"/>
                                          </p:val>
                                        </p:tav>
                                      </p:tavLst>
                                    </p:anim>
                                    <p:animEffect transition="in" filter="fade">
                                      <p:cBhvr>
                                        <p:cTn id="159" dur="500"/>
                                        <p:tgtEl>
                                          <p:spTgt spid="1054"/>
                                        </p:tgtEl>
                                      </p:cBhvr>
                                    </p:animEffect>
                                  </p:childTnLst>
                                </p:cTn>
                              </p:par>
                              <p:par>
                                <p:cTn id="160" presetID="53" presetClass="entr" presetSubtype="16" fill="hold" nodeType="withEffect">
                                  <p:stCondLst>
                                    <p:cond delay="0"/>
                                  </p:stCondLst>
                                  <p:childTnLst>
                                    <p:set>
                                      <p:cBhvr>
                                        <p:cTn id="161" dur="1" fill="hold">
                                          <p:stCondLst>
                                            <p:cond delay="0"/>
                                          </p:stCondLst>
                                        </p:cTn>
                                        <p:tgtEl>
                                          <p:spTgt spid="1055"/>
                                        </p:tgtEl>
                                        <p:attrNameLst>
                                          <p:attrName>style.visibility</p:attrName>
                                        </p:attrNameLst>
                                      </p:cBhvr>
                                      <p:to>
                                        <p:strVal val="visible"/>
                                      </p:to>
                                    </p:set>
                                    <p:anim calcmode="lin" valueType="num">
                                      <p:cBhvr>
                                        <p:cTn id="162" dur="500" fill="hold"/>
                                        <p:tgtEl>
                                          <p:spTgt spid="1055"/>
                                        </p:tgtEl>
                                        <p:attrNameLst>
                                          <p:attrName>ppt_w</p:attrName>
                                        </p:attrNameLst>
                                      </p:cBhvr>
                                      <p:tavLst>
                                        <p:tav tm="0">
                                          <p:val>
                                            <p:fltVal val="0"/>
                                          </p:val>
                                        </p:tav>
                                        <p:tav tm="100000">
                                          <p:val>
                                            <p:strVal val="#ppt_w"/>
                                          </p:val>
                                        </p:tav>
                                      </p:tavLst>
                                    </p:anim>
                                    <p:anim calcmode="lin" valueType="num">
                                      <p:cBhvr>
                                        <p:cTn id="163" dur="500" fill="hold"/>
                                        <p:tgtEl>
                                          <p:spTgt spid="1055"/>
                                        </p:tgtEl>
                                        <p:attrNameLst>
                                          <p:attrName>ppt_h</p:attrName>
                                        </p:attrNameLst>
                                      </p:cBhvr>
                                      <p:tavLst>
                                        <p:tav tm="0">
                                          <p:val>
                                            <p:fltVal val="0"/>
                                          </p:val>
                                        </p:tav>
                                        <p:tav tm="100000">
                                          <p:val>
                                            <p:strVal val="#ppt_h"/>
                                          </p:val>
                                        </p:tav>
                                      </p:tavLst>
                                    </p:anim>
                                    <p:animEffect transition="in" filter="fade">
                                      <p:cBhvr>
                                        <p:cTn id="164" dur="500"/>
                                        <p:tgtEl>
                                          <p:spTgt spid="1055"/>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4"/>
                                        </p:tgtEl>
                                        <p:attrNameLst>
                                          <p:attrName>style.visibility</p:attrName>
                                        </p:attrNameLst>
                                      </p:cBhvr>
                                      <p:to>
                                        <p:strVal val="visible"/>
                                      </p:to>
                                    </p:set>
                                    <p:anim calcmode="lin" valueType="num">
                                      <p:cBhvr>
                                        <p:cTn id="167" dur="500" fill="hold"/>
                                        <p:tgtEl>
                                          <p:spTgt spid="14"/>
                                        </p:tgtEl>
                                        <p:attrNameLst>
                                          <p:attrName>ppt_w</p:attrName>
                                        </p:attrNameLst>
                                      </p:cBhvr>
                                      <p:tavLst>
                                        <p:tav tm="0">
                                          <p:val>
                                            <p:fltVal val="0"/>
                                          </p:val>
                                        </p:tav>
                                        <p:tav tm="100000">
                                          <p:val>
                                            <p:strVal val="#ppt_w"/>
                                          </p:val>
                                        </p:tav>
                                      </p:tavLst>
                                    </p:anim>
                                    <p:anim calcmode="lin" valueType="num">
                                      <p:cBhvr>
                                        <p:cTn id="168" dur="500" fill="hold"/>
                                        <p:tgtEl>
                                          <p:spTgt spid="14"/>
                                        </p:tgtEl>
                                        <p:attrNameLst>
                                          <p:attrName>ppt_h</p:attrName>
                                        </p:attrNameLst>
                                      </p:cBhvr>
                                      <p:tavLst>
                                        <p:tav tm="0">
                                          <p:val>
                                            <p:fltVal val="0"/>
                                          </p:val>
                                        </p:tav>
                                        <p:tav tm="100000">
                                          <p:val>
                                            <p:strVal val="#ppt_h"/>
                                          </p:val>
                                        </p:tav>
                                      </p:tavLst>
                                    </p:anim>
                                    <p:animEffect transition="in" filter="fade">
                                      <p:cBhvr>
                                        <p:cTn id="169" dur="500"/>
                                        <p:tgtEl>
                                          <p:spTgt spid="1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6"/>
                                        </p:tgtEl>
                                        <p:attrNameLst>
                                          <p:attrName>style.visibility</p:attrName>
                                        </p:attrNameLst>
                                      </p:cBhvr>
                                      <p:to>
                                        <p:strVal val="visible"/>
                                      </p:to>
                                    </p:set>
                                    <p:anim calcmode="lin" valueType="num">
                                      <p:cBhvr>
                                        <p:cTn id="177" dur="500" fill="hold"/>
                                        <p:tgtEl>
                                          <p:spTgt spid="16"/>
                                        </p:tgtEl>
                                        <p:attrNameLst>
                                          <p:attrName>ppt_w</p:attrName>
                                        </p:attrNameLst>
                                      </p:cBhvr>
                                      <p:tavLst>
                                        <p:tav tm="0">
                                          <p:val>
                                            <p:fltVal val="0"/>
                                          </p:val>
                                        </p:tav>
                                        <p:tav tm="100000">
                                          <p:val>
                                            <p:strVal val="#ppt_w"/>
                                          </p:val>
                                        </p:tav>
                                      </p:tavLst>
                                    </p:anim>
                                    <p:anim calcmode="lin" valueType="num">
                                      <p:cBhvr>
                                        <p:cTn id="178" dur="500" fill="hold"/>
                                        <p:tgtEl>
                                          <p:spTgt spid="16"/>
                                        </p:tgtEl>
                                        <p:attrNameLst>
                                          <p:attrName>ppt_h</p:attrName>
                                        </p:attrNameLst>
                                      </p:cBhvr>
                                      <p:tavLst>
                                        <p:tav tm="0">
                                          <p:val>
                                            <p:fltVal val="0"/>
                                          </p:val>
                                        </p:tav>
                                        <p:tav tm="100000">
                                          <p:val>
                                            <p:strVal val="#ppt_h"/>
                                          </p:val>
                                        </p:tav>
                                      </p:tavLst>
                                    </p:anim>
                                    <p:animEffect transition="in" filter="fade">
                                      <p:cBhvr>
                                        <p:cTn id="179" dur="500"/>
                                        <p:tgtEl>
                                          <p:spTgt spid="16"/>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7"/>
                                        </p:tgtEl>
                                        <p:attrNameLst>
                                          <p:attrName>style.visibility</p:attrName>
                                        </p:attrNameLst>
                                      </p:cBhvr>
                                      <p:to>
                                        <p:strVal val="visible"/>
                                      </p:to>
                                    </p:set>
                                    <p:anim calcmode="lin" valueType="num">
                                      <p:cBhvr>
                                        <p:cTn id="182" dur="500" fill="hold"/>
                                        <p:tgtEl>
                                          <p:spTgt spid="17"/>
                                        </p:tgtEl>
                                        <p:attrNameLst>
                                          <p:attrName>ppt_w</p:attrName>
                                        </p:attrNameLst>
                                      </p:cBhvr>
                                      <p:tavLst>
                                        <p:tav tm="0">
                                          <p:val>
                                            <p:fltVal val="0"/>
                                          </p:val>
                                        </p:tav>
                                        <p:tav tm="100000">
                                          <p:val>
                                            <p:strVal val="#ppt_w"/>
                                          </p:val>
                                        </p:tav>
                                      </p:tavLst>
                                    </p:anim>
                                    <p:anim calcmode="lin" valueType="num">
                                      <p:cBhvr>
                                        <p:cTn id="183" dur="500" fill="hold"/>
                                        <p:tgtEl>
                                          <p:spTgt spid="17"/>
                                        </p:tgtEl>
                                        <p:attrNameLst>
                                          <p:attrName>ppt_h</p:attrName>
                                        </p:attrNameLst>
                                      </p:cBhvr>
                                      <p:tavLst>
                                        <p:tav tm="0">
                                          <p:val>
                                            <p:fltVal val="0"/>
                                          </p:val>
                                        </p:tav>
                                        <p:tav tm="100000">
                                          <p:val>
                                            <p:strVal val="#ppt_h"/>
                                          </p:val>
                                        </p:tav>
                                      </p:tavLst>
                                    </p:anim>
                                    <p:animEffect transition="in" filter="fade">
                                      <p:cBhvr>
                                        <p:cTn id="184" dur="500"/>
                                        <p:tgtEl>
                                          <p:spTgt spid="1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18"/>
                                        </p:tgtEl>
                                        <p:attrNameLst>
                                          <p:attrName>style.visibility</p:attrName>
                                        </p:attrNameLst>
                                      </p:cBhvr>
                                      <p:to>
                                        <p:strVal val="visible"/>
                                      </p:to>
                                    </p:set>
                                    <p:anim calcmode="lin" valueType="num">
                                      <p:cBhvr>
                                        <p:cTn id="187" dur="500" fill="hold"/>
                                        <p:tgtEl>
                                          <p:spTgt spid="18"/>
                                        </p:tgtEl>
                                        <p:attrNameLst>
                                          <p:attrName>ppt_w</p:attrName>
                                        </p:attrNameLst>
                                      </p:cBhvr>
                                      <p:tavLst>
                                        <p:tav tm="0">
                                          <p:val>
                                            <p:fltVal val="0"/>
                                          </p:val>
                                        </p:tav>
                                        <p:tav tm="100000">
                                          <p:val>
                                            <p:strVal val="#ppt_w"/>
                                          </p:val>
                                        </p:tav>
                                      </p:tavLst>
                                    </p:anim>
                                    <p:anim calcmode="lin" valueType="num">
                                      <p:cBhvr>
                                        <p:cTn id="188" dur="500" fill="hold"/>
                                        <p:tgtEl>
                                          <p:spTgt spid="18"/>
                                        </p:tgtEl>
                                        <p:attrNameLst>
                                          <p:attrName>ppt_h</p:attrName>
                                        </p:attrNameLst>
                                      </p:cBhvr>
                                      <p:tavLst>
                                        <p:tav tm="0">
                                          <p:val>
                                            <p:fltVal val="0"/>
                                          </p:val>
                                        </p:tav>
                                        <p:tav tm="100000">
                                          <p:val>
                                            <p:strVal val="#ppt_h"/>
                                          </p:val>
                                        </p:tav>
                                      </p:tavLst>
                                    </p:anim>
                                    <p:animEffect transition="in" filter="fade">
                                      <p:cBhvr>
                                        <p:cTn id="189" dur="500"/>
                                        <p:tgtEl>
                                          <p:spTgt spid="18"/>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19"/>
                                        </p:tgtEl>
                                        <p:attrNameLst>
                                          <p:attrName>style.visibility</p:attrName>
                                        </p:attrNameLst>
                                      </p:cBhvr>
                                      <p:to>
                                        <p:strVal val="visible"/>
                                      </p:to>
                                    </p:set>
                                    <p:anim calcmode="lin" valueType="num">
                                      <p:cBhvr>
                                        <p:cTn id="192" dur="500" fill="hold"/>
                                        <p:tgtEl>
                                          <p:spTgt spid="19"/>
                                        </p:tgtEl>
                                        <p:attrNameLst>
                                          <p:attrName>ppt_w</p:attrName>
                                        </p:attrNameLst>
                                      </p:cBhvr>
                                      <p:tavLst>
                                        <p:tav tm="0">
                                          <p:val>
                                            <p:fltVal val="0"/>
                                          </p:val>
                                        </p:tav>
                                        <p:tav tm="100000">
                                          <p:val>
                                            <p:strVal val="#ppt_w"/>
                                          </p:val>
                                        </p:tav>
                                      </p:tavLst>
                                    </p:anim>
                                    <p:anim calcmode="lin" valueType="num">
                                      <p:cBhvr>
                                        <p:cTn id="193" dur="500" fill="hold"/>
                                        <p:tgtEl>
                                          <p:spTgt spid="19"/>
                                        </p:tgtEl>
                                        <p:attrNameLst>
                                          <p:attrName>ppt_h</p:attrName>
                                        </p:attrNameLst>
                                      </p:cBhvr>
                                      <p:tavLst>
                                        <p:tav tm="0">
                                          <p:val>
                                            <p:fltVal val="0"/>
                                          </p:val>
                                        </p:tav>
                                        <p:tav tm="100000">
                                          <p:val>
                                            <p:strVal val="#ppt_h"/>
                                          </p:val>
                                        </p:tav>
                                      </p:tavLst>
                                    </p:anim>
                                    <p:animEffect transition="in" filter="fade">
                                      <p:cBhvr>
                                        <p:cTn id="194" dur="500"/>
                                        <p:tgtEl>
                                          <p:spTgt spid="19"/>
                                        </p:tgtEl>
                                      </p:cBhvr>
                                    </p:animEffect>
                                  </p:childTnLst>
                                </p:cTn>
                              </p:par>
                              <p:par>
                                <p:cTn id="195" presetID="53" presetClass="entr" presetSubtype="16" fill="hold" nodeType="withEffect">
                                  <p:stCondLst>
                                    <p:cond delay="0"/>
                                  </p:stCondLst>
                                  <p:childTnLst>
                                    <p:set>
                                      <p:cBhvr>
                                        <p:cTn id="196" dur="1" fill="hold">
                                          <p:stCondLst>
                                            <p:cond delay="0"/>
                                          </p:stCondLst>
                                        </p:cTn>
                                        <p:tgtEl>
                                          <p:spTgt spid="1062"/>
                                        </p:tgtEl>
                                        <p:attrNameLst>
                                          <p:attrName>style.visibility</p:attrName>
                                        </p:attrNameLst>
                                      </p:cBhvr>
                                      <p:to>
                                        <p:strVal val="visible"/>
                                      </p:to>
                                    </p:set>
                                    <p:anim calcmode="lin" valueType="num">
                                      <p:cBhvr>
                                        <p:cTn id="197" dur="500" fill="hold"/>
                                        <p:tgtEl>
                                          <p:spTgt spid="1062"/>
                                        </p:tgtEl>
                                        <p:attrNameLst>
                                          <p:attrName>ppt_w</p:attrName>
                                        </p:attrNameLst>
                                      </p:cBhvr>
                                      <p:tavLst>
                                        <p:tav tm="0">
                                          <p:val>
                                            <p:fltVal val="0"/>
                                          </p:val>
                                        </p:tav>
                                        <p:tav tm="100000">
                                          <p:val>
                                            <p:strVal val="#ppt_w"/>
                                          </p:val>
                                        </p:tav>
                                      </p:tavLst>
                                    </p:anim>
                                    <p:anim calcmode="lin" valueType="num">
                                      <p:cBhvr>
                                        <p:cTn id="198" dur="500" fill="hold"/>
                                        <p:tgtEl>
                                          <p:spTgt spid="1062"/>
                                        </p:tgtEl>
                                        <p:attrNameLst>
                                          <p:attrName>ppt_h</p:attrName>
                                        </p:attrNameLst>
                                      </p:cBhvr>
                                      <p:tavLst>
                                        <p:tav tm="0">
                                          <p:val>
                                            <p:fltVal val="0"/>
                                          </p:val>
                                        </p:tav>
                                        <p:tav tm="100000">
                                          <p:val>
                                            <p:strVal val="#ppt_h"/>
                                          </p:val>
                                        </p:tav>
                                      </p:tavLst>
                                    </p:anim>
                                    <p:animEffect transition="in" filter="fade">
                                      <p:cBhvr>
                                        <p:cTn id="199" dur="500"/>
                                        <p:tgtEl>
                                          <p:spTgt spid="1062"/>
                                        </p:tgtEl>
                                      </p:cBhvr>
                                    </p:animEffect>
                                  </p:childTnLst>
                                </p:cTn>
                              </p:par>
                              <p:par>
                                <p:cTn id="200" presetID="53" presetClass="entr" presetSubtype="16" fill="hold" nodeType="withEffect">
                                  <p:stCondLst>
                                    <p:cond delay="0"/>
                                  </p:stCondLst>
                                  <p:childTnLst>
                                    <p:set>
                                      <p:cBhvr>
                                        <p:cTn id="201" dur="1" fill="hold">
                                          <p:stCondLst>
                                            <p:cond delay="0"/>
                                          </p:stCondLst>
                                        </p:cTn>
                                        <p:tgtEl>
                                          <p:spTgt spid="1063"/>
                                        </p:tgtEl>
                                        <p:attrNameLst>
                                          <p:attrName>style.visibility</p:attrName>
                                        </p:attrNameLst>
                                      </p:cBhvr>
                                      <p:to>
                                        <p:strVal val="visible"/>
                                      </p:to>
                                    </p:set>
                                    <p:anim calcmode="lin" valueType="num">
                                      <p:cBhvr>
                                        <p:cTn id="202" dur="500" fill="hold"/>
                                        <p:tgtEl>
                                          <p:spTgt spid="1063"/>
                                        </p:tgtEl>
                                        <p:attrNameLst>
                                          <p:attrName>ppt_w</p:attrName>
                                        </p:attrNameLst>
                                      </p:cBhvr>
                                      <p:tavLst>
                                        <p:tav tm="0">
                                          <p:val>
                                            <p:fltVal val="0"/>
                                          </p:val>
                                        </p:tav>
                                        <p:tav tm="100000">
                                          <p:val>
                                            <p:strVal val="#ppt_w"/>
                                          </p:val>
                                        </p:tav>
                                      </p:tavLst>
                                    </p:anim>
                                    <p:anim calcmode="lin" valueType="num">
                                      <p:cBhvr>
                                        <p:cTn id="203" dur="500" fill="hold"/>
                                        <p:tgtEl>
                                          <p:spTgt spid="1063"/>
                                        </p:tgtEl>
                                        <p:attrNameLst>
                                          <p:attrName>ppt_h</p:attrName>
                                        </p:attrNameLst>
                                      </p:cBhvr>
                                      <p:tavLst>
                                        <p:tav tm="0">
                                          <p:val>
                                            <p:fltVal val="0"/>
                                          </p:val>
                                        </p:tav>
                                        <p:tav tm="100000">
                                          <p:val>
                                            <p:strVal val="#ppt_h"/>
                                          </p:val>
                                        </p:tav>
                                      </p:tavLst>
                                    </p:anim>
                                    <p:animEffect transition="in" filter="fade">
                                      <p:cBhvr>
                                        <p:cTn id="204" dur="500"/>
                                        <p:tgtEl>
                                          <p:spTgt spid="1063"/>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20"/>
                                        </p:tgtEl>
                                        <p:attrNameLst>
                                          <p:attrName>style.visibility</p:attrName>
                                        </p:attrNameLst>
                                      </p:cBhvr>
                                      <p:to>
                                        <p:strVal val="visible"/>
                                      </p:to>
                                    </p:set>
                                    <p:anim calcmode="lin" valueType="num">
                                      <p:cBhvr>
                                        <p:cTn id="207" dur="500" fill="hold"/>
                                        <p:tgtEl>
                                          <p:spTgt spid="20"/>
                                        </p:tgtEl>
                                        <p:attrNameLst>
                                          <p:attrName>ppt_w</p:attrName>
                                        </p:attrNameLst>
                                      </p:cBhvr>
                                      <p:tavLst>
                                        <p:tav tm="0">
                                          <p:val>
                                            <p:fltVal val="0"/>
                                          </p:val>
                                        </p:tav>
                                        <p:tav tm="100000">
                                          <p:val>
                                            <p:strVal val="#ppt_w"/>
                                          </p:val>
                                        </p:tav>
                                      </p:tavLst>
                                    </p:anim>
                                    <p:anim calcmode="lin" valueType="num">
                                      <p:cBhvr>
                                        <p:cTn id="208" dur="500" fill="hold"/>
                                        <p:tgtEl>
                                          <p:spTgt spid="20"/>
                                        </p:tgtEl>
                                        <p:attrNameLst>
                                          <p:attrName>ppt_h</p:attrName>
                                        </p:attrNameLst>
                                      </p:cBhvr>
                                      <p:tavLst>
                                        <p:tav tm="0">
                                          <p:val>
                                            <p:fltVal val="0"/>
                                          </p:val>
                                        </p:tav>
                                        <p:tav tm="100000">
                                          <p:val>
                                            <p:strVal val="#ppt_h"/>
                                          </p:val>
                                        </p:tav>
                                      </p:tavLst>
                                    </p:anim>
                                    <p:animEffect transition="in" filter="fade">
                                      <p:cBhvr>
                                        <p:cTn id="209" dur="500"/>
                                        <p:tgtEl>
                                          <p:spTgt spid="20"/>
                                        </p:tgtEl>
                                      </p:cBhvr>
                                    </p:animEffect>
                                  </p:childTnLst>
                                </p:cTn>
                              </p:par>
                              <p:par>
                                <p:cTn id="210" presetID="53" presetClass="entr" presetSubtype="16" fill="hold" nodeType="withEffect">
                                  <p:stCondLst>
                                    <p:cond delay="0"/>
                                  </p:stCondLst>
                                  <p:childTnLst>
                                    <p:set>
                                      <p:cBhvr>
                                        <p:cTn id="211" dur="1" fill="hold">
                                          <p:stCondLst>
                                            <p:cond delay="0"/>
                                          </p:stCondLst>
                                        </p:cTn>
                                        <p:tgtEl>
                                          <p:spTgt spid="1065"/>
                                        </p:tgtEl>
                                        <p:attrNameLst>
                                          <p:attrName>style.visibility</p:attrName>
                                        </p:attrNameLst>
                                      </p:cBhvr>
                                      <p:to>
                                        <p:strVal val="visible"/>
                                      </p:to>
                                    </p:set>
                                    <p:anim calcmode="lin" valueType="num">
                                      <p:cBhvr>
                                        <p:cTn id="212" dur="500" fill="hold"/>
                                        <p:tgtEl>
                                          <p:spTgt spid="1065"/>
                                        </p:tgtEl>
                                        <p:attrNameLst>
                                          <p:attrName>ppt_w</p:attrName>
                                        </p:attrNameLst>
                                      </p:cBhvr>
                                      <p:tavLst>
                                        <p:tav tm="0">
                                          <p:val>
                                            <p:fltVal val="0"/>
                                          </p:val>
                                        </p:tav>
                                        <p:tav tm="100000">
                                          <p:val>
                                            <p:strVal val="#ppt_w"/>
                                          </p:val>
                                        </p:tav>
                                      </p:tavLst>
                                    </p:anim>
                                    <p:anim calcmode="lin" valueType="num">
                                      <p:cBhvr>
                                        <p:cTn id="213" dur="500" fill="hold"/>
                                        <p:tgtEl>
                                          <p:spTgt spid="1065"/>
                                        </p:tgtEl>
                                        <p:attrNameLst>
                                          <p:attrName>ppt_h</p:attrName>
                                        </p:attrNameLst>
                                      </p:cBhvr>
                                      <p:tavLst>
                                        <p:tav tm="0">
                                          <p:val>
                                            <p:fltVal val="0"/>
                                          </p:val>
                                        </p:tav>
                                        <p:tav tm="100000">
                                          <p:val>
                                            <p:strVal val="#ppt_h"/>
                                          </p:val>
                                        </p:tav>
                                      </p:tavLst>
                                    </p:anim>
                                    <p:animEffect transition="in" filter="fade">
                                      <p:cBhvr>
                                        <p:cTn id="214" dur="500"/>
                                        <p:tgtEl>
                                          <p:spTgt spid="1065"/>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21"/>
                                        </p:tgtEl>
                                        <p:attrNameLst>
                                          <p:attrName>style.visibility</p:attrName>
                                        </p:attrNameLst>
                                      </p:cBhvr>
                                      <p:to>
                                        <p:strVal val="visible"/>
                                      </p:to>
                                    </p:set>
                                    <p:anim calcmode="lin" valueType="num">
                                      <p:cBhvr>
                                        <p:cTn id="217" dur="500" fill="hold"/>
                                        <p:tgtEl>
                                          <p:spTgt spid="21"/>
                                        </p:tgtEl>
                                        <p:attrNameLst>
                                          <p:attrName>ppt_w</p:attrName>
                                        </p:attrNameLst>
                                      </p:cBhvr>
                                      <p:tavLst>
                                        <p:tav tm="0">
                                          <p:val>
                                            <p:fltVal val="0"/>
                                          </p:val>
                                        </p:tav>
                                        <p:tav tm="100000">
                                          <p:val>
                                            <p:strVal val="#ppt_w"/>
                                          </p:val>
                                        </p:tav>
                                      </p:tavLst>
                                    </p:anim>
                                    <p:anim calcmode="lin" valueType="num">
                                      <p:cBhvr>
                                        <p:cTn id="218" dur="500" fill="hold"/>
                                        <p:tgtEl>
                                          <p:spTgt spid="21"/>
                                        </p:tgtEl>
                                        <p:attrNameLst>
                                          <p:attrName>ppt_h</p:attrName>
                                        </p:attrNameLst>
                                      </p:cBhvr>
                                      <p:tavLst>
                                        <p:tav tm="0">
                                          <p:val>
                                            <p:fltVal val="0"/>
                                          </p:val>
                                        </p:tav>
                                        <p:tav tm="100000">
                                          <p:val>
                                            <p:strVal val="#ppt_h"/>
                                          </p:val>
                                        </p:tav>
                                      </p:tavLst>
                                    </p:anim>
                                    <p:animEffect transition="in" filter="fade">
                                      <p:cBhvr>
                                        <p:cTn id="219" dur="500"/>
                                        <p:tgtEl>
                                          <p:spTgt spid="21"/>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22"/>
                                        </p:tgtEl>
                                        <p:attrNameLst>
                                          <p:attrName>style.visibility</p:attrName>
                                        </p:attrNameLst>
                                      </p:cBhvr>
                                      <p:to>
                                        <p:strVal val="visible"/>
                                      </p:to>
                                    </p:set>
                                    <p:anim calcmode="lin" valueType="num">
                                      <p:cBhvr>
                                        <p:cTn id="222" dur="500" fill="hold"/>
                                        <p:tgtEl>
                                          <p:spTgt spid="22"/>
                                        </p:tgtEl>
                                        <p:attrNameLst>
                                          <p:attrName>ppt_w</p:attrName>
                                        </p:attrNameLst>
                                      </p:cBhvr>
                                      <p:tavLst>
                                        <p:tav tm="0">
                                          <p:val>
                                            <p:fltVal val="0"/>
                                          </p:val>
                                        </p:tav>
                                        <p:tav tm="100000">
                                          <p:val>
                                            <p:strVal val="#ppt_w"/>
                                          </p:val>
                                        </p:tav>
                                      </p:tavLst>
                                    </p:anim>
                                    <p:anim calcmode="lin" valueType="num">
                                      <p:cBhvr>
                                        <p:cTn id="223" dur="500" fill="hold"/>
                                        <p:tgtEl>
                                          <p:spTgt spid="22"/>
                                        </p:tgtEl>
                                        <p:attrNameLst>
                                          <p:attrName>ppt_h</p:attrName>
                                        </p:attrNameLst>
                                      </p:cBhvr>
                                      <p:tavLst>
                                        <p:tav tm="0">
                                          <p:val>
                                            <p:fltVal val="0"/>
                                          </p:val>
                                        </p:tav>
                                        <p:tav tm="100000">
                                          <p:val>
                                            <p:strVal val="#ppt_h"/>
                                          </p:val>
                                        </p:tav>
                                      </p:tavLst>
                                    </p:anim>
                                    <p:animEffect transition="in" filter="fade">
                                      <p:cBhvr>
                                        <p:cTn id="224" dur="500"/>
                                        <p:tgtEl>
                                          <p:spTgt spid="22"/>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23"/>
                                        </p:tgtEl>
                                        <p:attrNameLst>
                                          <p:attrName>style.visibility</p:attrName>
                                        </p:attrNameLst>
                                      </p:cBhvr>
                                      <p:to>
                                        <p:strVal val="visible"/>
                                      </p:to>
                                    </p:set>
                                    <p:anim calcmode="lin" valueType="num">
                                      <p:cBhvr>
                                        <p:cTn id="227" dur="500" fill="hold"/>
                                        <p:tgtEl>
                                          <p:spTgt spid="23"/>
                                        </p:tgtEl>
                                        <p:attrNameLst>
                                          <p:attrName>ppt_w</p:attrName>
                                        </p:attrNameLst>
                                      </p:cBhvr>
                                      <p:tavLst>
                                        <p:tav tm="0">
                                          <p:val>
                                            <p:fltVal val="0"/>
                                          </p:val>
                                        </p:tav>
                                        <p:tav tm="100000">
                                          <p:val>
                                            <p:strVal val="#ppt_w"/>
                                          </p:val>
                                        </p:tav>
                                      </p:tavLst>
                                    </p:anim>
                                    <p:anim calcmode="lin" valueType="num">
                                      <p:cBhvr>
                                        <p:cTn id="228" dur="500" fill="hold"/>
                                        <p:tgtEl>
                                          <p:spTgt spid="23"/>
                                        </p:tgtEl>
                                        <p:attrNameLst>
                                          <p:attrName>ppt_h</p:attrName>
                                        </p:attrNameLst>
                                      </p:cBhvr>
                                      <p:tavLst>
                                        <p:tav tm="0">
                                          <p:val>
                                            <p:fltVal val="0"/>
                                          </p:val>
                                        </p:tav>
                                        <p:tav tm="100000">
                                          <p:val>
                                            <p:strVal val="#ppt_h"/>
                                          </p:val>
                                        </p:tav>
                                      </p:tavLst>
                                    </p:anim>
                                    <p:animEffect transition="in" filter="fade">
                                      <p:cBhvr>
                                        <p:cTn id="229" dur="500"/>
                                        <p:tgtEl>
                                          <p:spTgt spid="23"/>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24"/>
                                        </p:tgtEl>
                                        <p:attrNameLst>
                                          <p:attrName>style.visibility</p:attrName>
                                        </p:attrNameLst>
                                      </p:cBhvr>
                                      <p:to>
                                        <p:strVal val="visible"/>
                                      </p:to>
                                    </p:set>
                                    <p:anim calcmode="lin" valueType="num">
                                      <p:cBhvr>
                                        <p:cTn id="232" dur="500" fill="hold"/>
                                        <p:tgtEl>
                                          <p:spTgt spid="24"/>
                                        </p:tgtEl>
                                        <p:attrNameLst>
                                          <p:attrName>ppt_w</p:attrName>
                                        </p:attrNameLst>
                                      </p:cBhvr>
                                      <p:tavLst>
                                        <p:tav tm="0">
                                          <p:val>
                                            <p:fltVal val="0"/>
                                          </p:val>
                                        </p:tav>
                                        <p:tav tm="100000">
                                          <p:val>
                                            <p:strVal val="#ppt_w"/>
                                          </p:val>
                                        </p:tav>
                                      </p:tavLst>
                                    </p:anim>
                                    <p:anim calcmode="lin" valueType="num">
                                      <p:cBhvr>
                                        <p:cTn id="233" dur="500" fill="hold"/>
                                        <p:tgtEl>
                                          <p:spTgt spid="24"/>
                                        </p:tgtEl>
                                        <p:attrNameLst>
                                          <p:attrName>ppt_h</p:attrName>
                                        </p:attrNameLst>
                                      </p:cBhvr>
                                      <p:tavLst>
                                        <p:tav tm="0">
                                          <p:val>
                                            <p:fltVal val="0"/>
                                          </p:val>
                                        </p:tav>
                                        <p:tav tm="100000">
                                          <p:val>
                                            <p:strVal val="#ppt_h"/>
                                          </p:val>
                                        </p:tav>
                                      </p:tavLst>
                                    </p:anim>
                                    <p:animEffect transition="in" filter="fade">
                                      <p:cBhvr>
                                        <p:cTn id="234" dur="500"/>
                                        <p:tgtEl>
                                          <p:spTgt spid="24"/>
                                        </p:tgtEl>
                                      </p:cBhvr>
                                    </p:animEffect>
                                  </p:childTnLst>
                                </p:cTn>
                              </p:par>
                              <p:par>
                                <p:cTn id="235" presetID="53" presetClass="entr" presetSubtype="16" fill="hold" nodeType="withEffect">
                                  <p:stCondLst>
                                    <p:cond delay="0"/>
                                  </p:stCondLst>
                                  <p:childTnLst>
                                    <p:set>
                                      <p:cBhvr>
                                        <p:cTn id="236" dur="1" fill="hold">
                                          <p:stCondLst>
                                            <p:cond delay="0"/>
                                          </p:stCondLst>
                                        </p:cTn>
                                        <p:tgtEl>
                                          <p:spTgt spid="1070"/>
                                        </p:tgtEl>
                                        <p:attrNameLst>
                                          <p:attrName>style.visibility</p:attrName>
                                        </p:attrNameLst>
                                      </p:cBhvr>
                                      <p:to>
                                        <p:strVal val="visible"/>
                                      </p:to>
                                    </p:set>
                                    <p:anim calcmode="lin" valueType="num">
                                      <p:cBhvr>
                                        <p:cTn id="237" dur="500" fill="hold"/>
                                        <p:tgtEl>
                                          <p:spTgt spid="1070"/>
                                        </p:tgtEl>
                                        <p:attrNameLst>
                                          <p:attrName>ppt_w</p:attrName>
                                        </p:attrNameLst>
                                      </p:cBhvr>
                                      <p:tavLst>
                                        <p:tav tm="0">
                                          <p:val>
                                            <p:fltVal val="0"/>
                                          </p:val>
                                        </p:tav>
                                        <p:tav tm="100000">
                                          <p:val>
                                            <p:strVal val="#ppt_w"/>
                                          </p:val>
                                        </p:tav>
                                      </p:tavLst>
                                    </p:anim>
                                    <p:anim calcmode="lin" valueType="num">
                                      <p:cBhvr>
                                        <p:cTn id="238" dur="500" fill="hold"/>
                                        <p:tgtEl>
                                          <p:spTgt spid="1070"/>
                                        </p:tgtEl>
                                        <p:attrNameLst>
                                          <p:attrName>ppt_h</p:attrName>
                                        </p:attrNameLst>
                                      </p:cBhvr>
                                      <p:tavLst>
                                        <p:tav tm="0">
                                          <p:val>
                                            <p:fltVal val="0"/>
                                          </p:val>
                                        </p:tav>
                                        <p:tav tm="100000">
                                          <p:val>
                                            <p:strVal val="#ppt_h"/>
                                          </p:val>
                                        </p:tav>
                                      </p:tavLst>
                                    </p:anim>
                                    <p:animEffect transition="in" filter="fade">
                                      <p:cBhvr>
                                        <p:cTn id="239" dur="500"/>
                                        <p:tgtEl>
                                          <p:spTgt spid="1070"/>
                                        </p:tgtEl>
                                      </p:cBhvr>
                                    </p:animEffect>
                                  </p:childTnLst>
                                </p:cTn>
                              </p:par>
                              <p:par>
                                <p:cTn id="240" presetID="53" presetClass="entr" presetSubtype="16" fill="hold" grpId="0" nodeType="withEffect" nodePh="1">
                                  <p:stCondLst>
                                    <p:cond delay="0"/>
                                  </p:stCondLst>
                                  <p:endCondLst>
                                    <p:cond evt="begin" delay="0">
                                      <p:tn val="240"/>
                                    </p:cond>
                                  </p:endCondLst>
                                  <p:childTnLst>
                                    <p:set>
                                      <p:cBhvr>
                                        <p:cTn id="241" dur="1" fill="hold">
                                          <p:stCondLst>
                                            <p:cond delay="0"/>
                                          </p:stCondLst>
                                        </p:cTn>
                                        <p:tgtEl>
                                          <p:spTgt spid="25"/>
                                        </p:tgtEl>
                                        <p:attrNameLst>
                                          <p:attrName>style.visibility</p:attrName>
                                        </p:attrNameLst>
                                      </p:cBhvr>
                                      <p:to>
                                        <p:strVal val="visible"/>
                                      </p:to>
                                    </p:set>
                                    <p:anim calcmode="lin" valueType="num">
                                      <p:cBhvr>
                                        <p:cTn id="242" dur="500" fill="hold"/>
                                        <p:tgtEl>
                                          <p:spTgt spid="25"/>
                                        </p:tgtEl>
                                        <p:attrNameLst>
                                          <p:attrName>ppt_w</p:attrName>
                                        </p:attrNameLst>
                                      </p:cBhvr>
                                      <p:tavLst>
                                        <p:tav tm="0">
                                          <p:val>
                                            <p:fltVal val="0"/>
                                          </p:val>
                                        </p:tav>
                                        <p:tav tm="100000">
                                          <p:val>
                                            <p:strVal val="#ppt_w"/>
                                          </p:val>
                                        </p:tav>
                                      </p:tavLst>
                                    </p:anim>
                                    <p:anim calcmode="lin" valueType="num">
                                      <p:cBhvr>
                                        <p:cTn id="243" dur="500" fill="hold"/>
                                        <p:tgtEl>
                                          <p:spTgt spid="25"/>
                                        </p:tgtEl>
                                        <p:attrNameLst>
                                          <p:attrName>ppt_h</p:attrName>
                                        </p:attrNameLst>
                                      </p:cBhvr>
                                      <p:tavLst>
                                        <p:tav tm="0">
                                          <p:val>
                                            <p:fltVal val="0"/>
                                          </p:val>
                                        </p:tav>
                                        <p:tav tm="100000">
                                          <p:val>
                                            <p:strVal val="#ppt_h"/>
                                          </p:val>
                                        </p:tav>
                                      </p:tavLst>
                                    </p:anim>
                                    <p:animEffect transition="in" filter="fade">
                                      <p:cBhvr>
                                        <p:cTn id="244" dur="500"/>
                                        <p:tgtEl>
                                          <p:spTgt spid="25"/>
                                        </p:tgtEl>
                                      </p:cBhvr>
                                    </p:animEffect>
                                  </p:childTnLst>
                                </p:cTn>
                              </p:par>
                              <p:par>
                                <p:cTn id="245" presetID="53" presetClass="entr" presetSubtype="16" fill="hold" nodeType="withEffect">
                                  <p:stCondLst>
                                    <p:cond delay="0"/>
                                  </p:stCondLst>
                                  <p:childTnLst>
                                    <p:set>
                                      <p:cBhvr>
                                        <p:cTn id="246" dur="1" fill="hold">
                                          <p:stCondLst>
                                            <p:cond delay="0"/>
                                          </p:stCondLst>
                                        </p:cTn>
                                        <p:tgtEl>
                                          <p:spTgt spid="1072"/>
                                        </p:tgtEl>
                                        <p:attrNameLst>
                                          <p:attrName>style.visibility</p:attrName>
                                        </p:attrNameLst>
                                      </p:cBhvr>
                                      <p:to>
                                        <p:strVal val="visible"/>
                                      </p:to>
                                    </p:set>
                                    <p:anim calcmode="lin" valueType="num">
                                      <p:cBhvr>
                                        <p:cTn id="247" dur="500" fill="hold"/>
                                        <p:tgtEl>
                                          <p:spTgt spid="1072"/>
                                        </p:tgtEl>
                                        <p:attrNameLst>
                                          <p:attrName>ppt_w</p:attrName>
                                        </p:attrNameLst>
                                      </p:cBhvr>
                                      <p:tavLst>
                                        <p:tav tm="0">
                                          <p:val>
                                            <p:fltVal val="0"/>
                                          </p:val>
                                        </p:tav>
                                        <p:tav tm="100000">
                                          <p:val>
                                            <p:strVal val="#ppt_w"/>
                                          </p:val>
                                        </p:tav>
                                      </p:tavLst>
                                    </p:anim>
                                    <p:anim calcmode="lin" valueType="num">
                                      <p:cBhvr>
                                        <p:cTn id="248" dur="500" fill="hold"/>
                                        <p:tgtEl>
                                          <p:spTgt spid="1072"/>
                                        </p:tgtEl>
                                        <p:attrNameLst>
                                          <p:attrName>ppt_h</p:attrName>
                                        </p:attrNameLst>
                                      </p:cBhvr>
                                      <p:tavLst>
                                        <p:tav tm="0">
                                          <p:val>
                                            <p:fltVal val="0"/>
                                          </p:val>
                                        </p:tav>
                                        <p:tav tm="100000">
                                          <p:val>
                                            <p:strVal val="#ppt_h"/>
                                          </p:val>
                                        </p:tav>
                                      </p:tavLst>
                                    </p:anim>
                                    <p:animEffect transition="in" filter="fade">
                                      <p:cBhvr>
                                        <p:cTn id="249" dur="500"/>
                                        <p:tgtEl>
                                          <p:spTgt spid="1072"/>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26"/>
                                        </p:tgtEl>
                                        <p:attrNameLst>
                                          <p:attrName>style.visibility</p:attrName>
                                        </p:attrNameLst>
                                      </p:cBhvr>
                                      <p:to>
                                        <p:strVal val="visible"/>
                                      </p:to>
                                    </p:set>
                                    <p:anim calcmode="lin" valueType="num">
                                      <p:cBhvr>
                                        <p:cTn id="252" dur="500" fill="hold"/>
                                        <p:tgtEl>
                                          <p:spTgt spid="26"/>
                                        </p:tgtEl>
                                        <p:attrNameLst>
                                          <p:attrName>ppt_w</p:attrName>
                                        </p:attrNameLst>
                                      </p:cBhvr>
                                      <p:tavLst>
                                        <p:tav tm="0">
                                          <p:val>
                                            <p:fltVal val="0"/>
                                          </p:val>
                                        </p:tav>
                                        <p:tav tm="100000">
                                          <p:val>
                                            <p:strVal val="#ppt_w"/>
                                          </p:val>
                                        </p:tav>
                                      </p:tavLst>
                                    </p:anim>
                                    <p:anim calcmode="lin" valueType="num">
                                      <p:cBhvr>
                                        <p:cTn id="253" dur="500" fill="hold"/>
                                        <p:tgtEl>
                                          <p:spTgt spid="26"/>
                                        </p:tgtEl>
                                        <p:attrNameLst>
                                          <p:attrName>ppt_h</p:attrName>
                                        </p:attrNameLst>
                                      </p:cBhvr>
                                      <p:tavLst>
                                        <p:tav tm="0">
                                          <p:val>
                                            <p:fltVal val="0"/>
                                          </p:val>
                                        </p:tav>
                                        <p:tav tm="100000">
                                          <p:val>
                                            <p:strVal val="#ppt_h"/>
                                          </p:val>
                                        </p:tav>
                                      </p:tavLst>
                                    </p:anim>
                                    <p:animEffect transition="in" filter="fade">
                                      <p:cBhvr>
                                        <p:cTn id="254" dur="500"/>
                                        <p:tgtEl>
                                          <p:spTgt spid="26"/>
                                        </p:tgtEl>
                                      </p:cBhvr>
                                    </p:animEffect>
                                  </p:childTnLst>
                                </p:cTn>
                              </p:par>
                              <p:par>
                                <p:cTn id="255" presetID="53" presetClass="entr" presetSubtype="16" fill="hold" nodeType="withEffect">
                                  <p:stCondLst>
                                    <p:cond delay="0"/>
                                  </p:stCondLst>
                                  <p:childTnLst>
                                    <p:set>
                                      <p:cBhvr>
                                        <p:cTn id="256" dur="1" fill="hold">
                                          <p:stCondLst>
                                            <p:cond delay="0"/>
                                          </p:stCondLst>
                                        </p:cTn>
                                        <p:tgtEl>
                                          <p:spTgt spid="1074"/>
                                        </p:tgtEl>
                                        <p:attrNameLst>
                                          <p:attrName>style.visibility</p:attrName>
                                        </p:attrNameLst>
                                      </p:cBhvr>
                                      <p:to>
                                        <p:strVal val="visible"/>
                                      </p:to>
                                    </p:set>
                                    <p:anim calcmode="lin" valueType="num">
                                      <p:cBhvr>
                                        <p:cTn id="257" dur="500" fill="hold"/>
                                        <p:tgtEl>
                                          <p:spTgt spid="1074"/>
                                        </p:tgtEl>
                                        <p:attrNameLst>
                                          <p:attrName>ppt_w</p:attrName>
                                        </p:attrNameLst>
                                      </p:cBhvr>
                                      <p:tavLst>
                                        <p:tav tm="0">
                                          <p:val>
                                            <p:fltVal val="0"/>
                                          </p:val>
                                        </p:tav>
                                        <p:tav tm="100000">
                                          <p:val>
                                            <p:strVal val="#ppt_w"/>
                                          </p:val>
                                        </p:tav>
                                      </p:tavLst>
                                    </p:anim>
                                    <p:anim calcmode="lin" valueType="num">
                                      <p:cBhvr>
                                        <p:cTn id="258" dur="500" fill="hold"/>
                                        <p:tgtEl>
                                          <p:spTgt spid="1074"/>
                                        </p:tgtEl>
                                        <p:attrNameLst>
                                          <p:attrName>ppt_h</p:attrName>
                                        </p:attrNameLst>
                                      </p:cBhvr>
                                      <p:tavLst>
                                        <p:tav tm="0">
                                          <p:val>
                                            <p:fltVal val="0"/>
                                          </p:val>
                                        </p:tav>
                                        <p:tav tm="100000">
                                          <p:val>
                                            <p:strVal val="#ppt_h"/>
                                          </p:val>
                                        </p:tav>
                                      </p:tavLst>
                                    </p:anim>
                                    <p:animEffect transition="in" filter="fade">
                                      <p:cBhvr>
                                        <p:cTn id="259" dur="500"/>
                                        <p:tgtEl>
                                          <p:spTgt spid="1074"/>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27"/>
                                        </p:tgtEl>
                                        <p:attrNameLst>
                                          <p:attrName>style.visibility</p:attrName>
                                        </p:attrNameLst>
                                      </p:cBhvr>
                                      <p:to>
                                        <p:strVal val="visible"/>
                                      </p:to>
                                    </p:set>
                                    <p:anim calcmode="lin" valueType="num">
                                      <p:cBhvr>
                                        <p:cTn id="262" dur="500" fill="hold"/>
                                        <p:tgtEl>
                                          <p:spTgt spid="27"/>
                                        </p:tgtEl>
                                        <p:attrNameLst>
                                          <p:attrName>ppt_w</p:attrName>
                                        </p:attrNameLst>
                                      </p:cBhvr>
                                      <p:tavLst>
                                        <p:tav tm="0">
                                          <p:val>
                                            <p:fltVal val="0"/>
                                          </p:val>
                                        </p:tav>
                                        <p:tav tm="100000">
                                          <p:val>
                                            <p:strVal val="#ppt_w"/>
                                          </p:val>
                                        </p:tav>
                                      </p:tavLst>
                                    </p:anim>
                                    <p:anim calcmode="lin" valueType="num">
                                      <p:cBhvr>
                                        <p:cTn id="263" dur="500" fill="hold"/>
                                        <p:tgtEl>
                                          <p:spTgt spid="27"/>
                                        </p:tgtEl>
                                        <p:attrNameLst>
                                          <p:attrName>ppt_h</p:attrName>
                                        </p:attrNameLst>
                                      </p:cBhvr>
                                      <p:tavLst>
                                        <p:tav tm="0">
                                          <p:val>
                                            <p:fltVal val="0"/>
                                          </p:val>
                                        </p:tav>
                                        <p:tav tm="100000">
                                          <p:val>
                                            <p:strVal val="#ppt_h"/>
                                          </p:val>
                                        </p:tav>
                                      </p:tavLst>
                                    </p:anim>
                                    <p:animEffect transition="in" filter="fade">
                                      <p:cBhvr>
                                        <p:cTn id="264" dur="500"/>
                                        <p:tgtEl>
                                          <p:spTgt spid="27"/>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28"/>
                                        </p:tgtEl>
                                        <p:attrNameLst>
                                          <p:attrName>style.visibility</p:attrName>
                                        </p:attrNameLst>
                                      </p:cBhvr>
                                      <p:to>
                                        <p:strVal val="visible"/>
                                      </p:to>
                                    </p:set>
                                    <p:anim calcmode="lin" valueType="num">
                                      <p:cBhvr>
                                        <p:cTn id="267" dur="500" fill="hold"/>
                                        <p:tgtEl>
                                          <p:spTgt spid="28"/>
                                        </p:tgtEl>
                                        <p:attrNameLst>
                                          <p:attrName>ppt_w</p:attrName>
                                        </p:attrNameLst>
                                      </p:cBhvr>
                                      <p:tavLst>
                                        <p:tav tm="0">
                                          <p:val>
                                            <p:fltVal val="0"/>
                                          </p:val>
                                        </p:tav>
                                        <p:tav tm="100000">
                                          <p:val>
                                            <p:strVal val="#ppt_w"/>
                                          </p:val>
                                        </p:tav>
                                      </p:tavLst>
                                    </p:anim>
                                    <p:anim calcmode="lin" valueType="num">
                                      <p:cBhvr>
                                        <p:cTn id="268" dur="500" fill="hold"/>
                                        <p:tgtEl>
                                          <p:spTgt spid="28"/>
                                        </p:tgtEl>
                                        <p:attrNameLst>
                                          <p:attrName>ppt_h</p:attrName>
                                        </p:attrNameLst>
                                      </p:cBhvr>
                                      <p:tavLst>
                                        <p:tav tm="0">
                                          <p:val>
                                            <p:fltVal val="0"/>
                                          </p:val>
                                        </p:tav>
                                        <p:tav tm="100000">
                                          <p:val>
                                            <p:strVal val="#ppt_h"/>
                                          </p:val>
                                        </p:tav>
                                      </p:tavLst>
                                    </p:anim>
                                    <p:animEffect transition="in" filter="fade">
                                      <p:cBhvr>
                                        <p:cTn id="269" dur="500"/>
                                        <p:tgtEl>
                                          <p:spTgt spid="28"/>
                                        </p:tgtEl>
                                      </p:cBhvr>
                                    </p:animEffect>
                                  </p:childTnLst>
                                </p:cTn>
                              </p:par>
                              <p:par>
                                <p:cTn id="270" presetID="53" presetClass="entr" presetSubtype="16" fill="hold" nodeType="withEffect">
                                  <p:stCondLst>
                                    <p:cond delay="0"/>
                                  </p:stCondLst>
                                  <p:childTnLst>
                                    <p:set>
                                      <p:cBhvr>
                                        <p:cTn id="271" dur="1" fill="hold">
                                          <p:stCondLst>
                                            <p:cond delay="0"/>
                                          </p:stCondLst>
                                        </p:cTn>
                                        <p:tgtEl>
                                          <p:spTgt spid="1077"/>
                                        </p:tgtEl>
                                        <p:attrNameLst>
                                          <p:attrName>style.visibility</p:attrName>
                                        </p:attrNameLst>
                                      </p:cBhvr>
                                      <p:to>
                                        <p:strVal val="visible"/>
                                      </p:to>
                                    </p:set>
                                    <p:anim calcmode="lin" valueType="num">
                                      <p:cBhvr>
                                        <p:cTn id="272" dur="500" fill="hold"/>
                                        <p:tgtEl>
                                          <p:spTgt spid="1077"/>
                                        </p:tgtEl>
                                        <p:attrNameLst>
                                          <p:attrName>ppt_w</p:attrName>
                                        </p:attrNameLst>
                                      </p:cBhvr>
                                      <p:tavLst>
                                        <p:tav tm="0">
                                          <p:val>
                                            <p:fltVal val="0"/>
                                          </p:val>
                                        </p:tav>
                                        <p:tav tm="100000">
                                          <p:val>
                                            <p:strVal val="#ppt_w"/>
                                          </p:val>
                                        </p:tav>
                                      </p:tavLst>
                                    </p:anim>
                                    <p:anim calcmode="lin" valueType="num">
                                      <p:cBhvr>
                                        <p:cTn id="273" dur="500" fill="hold"/>
                                        <p:tgtEl>
                                          <p:spTgt spid="1077"/>
                                        </p:tgtEl>
                                        <p:attrNameLst>
                                          <p:attrName>ppt_h</p:attrName>
                                        </p:attrNameLst>
                                      </p:cBhvr>
                                      <p:tavLst>
                                        <p:tav tm="0">
                                          <p:val>
                                            <p:fltVal val="0"/>
                                          </p:val>
                                        </p:tav>
                                        <p:tav tm="100000">
                                          <p:val>
                                            <p:strVal val="#ppt_h"/>
                                          </p:val>
                                        </p:tav>
                                      </p:tavLst>
                                    </p:anim>
                                    <p:animEffect transition="in" filter="fade">
                                      <p:cBhvr>
                                        <p:cTn id="274" dur="500"/>
                                        <p:tgtEl>
                                          <p:spTgt spid="1077"/>
                                        </p:tgtEl>
                                      </p:cBhvr>
                                    </p:animEffect>
                                  </p:childTnLst>
                                </p:cTn>
                              </p:par>
                              <p:par>
                                <p:cTn id="275" presetID="53" presetClass="entr" presetSubtype="16" fill="hold" nodeType="withEffect">
                                  <p:stCondLst>
                                    <p:cond delay="0"/>
                                  </p:stCondLst>
                                  <p:childTnLst>
                                    <p:set>
                                      <p:cBhvr>
                                        <p:cTn id="276" dur="1" fill="hold">
                                          <p:stCondLst>
                                            <p:cond delay="0"/>
                                          </p:stCondLst>
                                        </p:cTn>
                                        <p:tgtEl>
                                          <p:spTgt spid="1078"/>
                                        </p:tgtEl>
                                        <p:attrNameLst>
                                          <p:attrName>style.visibility</p:attrName>
                                        </p:attrNameLst>
                                      </p:cBhvr>
                                      <p:to>
                                        <p:strVal val="visible"/>
                                      </p:to>
                                    </p:set>
                                    <p:anim calcmode="lin" valueType="num">
                                      <p:cBhvr>
                                        <p:cTn id="277" dur="500" fill="hold"/>
                                        <p:tgtEl>
                                          <p:spTgt spid="1078"/>
                                        </p:tgtEl>
                                        <p:attrNameLst>
                                          <p:attrName>ppt_w</p:attrName>
                                        </p:attrNameLst>
                                      </p:cBhvr>
                                      <p:tavLst>
                                        <p:tav tm="0">
                                          <p:val>
                                            <p:fltVal val="0"/>
                                          </p:val>
                                        </p:tav>
                                        <p:tav tm="100000">
                                          <p:val>
                                            <p:strVal val="#ppt_w"/>
                                          </p:val>
                                        </p:tav>
                                      </p:tavLst>
                                    </p:anim>
                                    <p:anim calcmode="lin" valueType="num">
                                      <p:cBhvr>
                                        <p:cTn id="278" dur="500" fill="hold"/>
                                        <p:tgtEl>
                                          <p:spTgt spid="1078"/>
                                        </p:tgtEl>
                                        <p:attrNameLst>
                                          <p:attrName>ppt_h</p:attrName>
                                        </p:attrNameLst>
                                      </p:cBhvr>
                                      <p:tavLst>
                                        <p:tav tm="0">
                                          <p:val>
                                            <p:fltVal val="0"/>
                                          </p:val>
                                        </p:tav>
                                        <p:tav tm="100000">
                                          <p:val>
                                            <p:strVal val="#ppt_h"/>
                                          </p:val>
                                        </p:tav>
                                      </p:tavLst>
                                    </p:anim>
                                    <p:animEffect transition="in" filter="fade">
                                      <p:cBhvr>
                                        <p:cTn id="279" dur="500"/>
                                        <p:tgtEl>
                                          <p:spTgt spid="1078"/>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29"/>
                                        </p:tgtEl>
                                        <p:attrNameLst>
                                          <p:attrName>style.visibility</p:attrName>
                                        </p:attrNameLst>
                                      </p:cBhvr>
                                      <p:to>
                                        <p:strVal val="visible"/>
                                      </p:to>
                                    </p:set>
                                    <p:anim calcmode="lin" valueType="num">
                                      <p:cBhvr>
                                        <p:cTn id="282" dur="500" fill="hold"/>
                                        <p:tgtEl>
                                          <p:spTgt spid="29"/>
                                        </p:tgtEl>
                                        <p:attrNameLst>
                                          <p:attrName>ppt_w</p:attrName>
                                        </p:attrNameLst>
                                      </p:cBhvr>
                                      <p:tavLst>
                                        <p:tav tm="0">
                                          <p:val>
                                            <p:fltVal val="0"/>
                                          </p:val>
                                        </p:tav>
                                        <p:tav tm="100000">
                                          <p:val>
                                            <p:strVal val="#ppt_w"/>
                                          </p:val>
                                        </p:tav>
                                      </p:tavLst>
                                    </p:anim>
                                    <p:anim calcmode="lin" valueType="num">
                                      <p:cBhvr>
                                        <p:cTn id="283" dur="500" fill="hold"/>
                                        <p:tgtEl>
                                          <p:spTgt spid="29"/>
                                        </p:tgtEl>
                                        <p:attrNameLst>
                                          <p:attrName>ppt_h</p:attrName>
                                        </p:attrNameLst>
                                      </p:cBhvr>
                                      <p:tavLst>
                                        <p:tav tm="0">
                                          <p:val>
                                            <p:fltVal val="0"/>
                                          </p:val>
                                        </p:tav>
                                        <p:tav tm="100000">
                                          <p:val>
                                            <p:strVal val="#ppt_h"/>
                                          </p:val>
                                        </p:tav>
                                      </p:tavLst>
                                    </p:anim>
                                    <p:animEffect transition="in" filter="fade">
                                      <p:cBhvr>
                                        <p:cTn id="284" dur="500"/>
                                        <p:tgtEl>
                                          <p:spTgt spid="29"/>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30"/>
                                        </p:tgtEl>
                                        <p:attrNameLst>
                                          <p:attrName>style.visibility</p:attrName>
                                        </p:attrNameLst>
                                      </p:cBhvr>
                                      <p:to>
                                        <p:strVal val="visible"/>
                                      </p:to>
                                    </p:set>
                                    <p:anim calcmode="lin" valueType="num">
                                      <p:cBhvr>
                                        <p:cTn id="287" dur="500" fill="hold"/>
                                        <p:tgtEl>
                                          <p:spTgt spid="30"/>
                                        </p:tgtEl>
                                        <p:attrNameLst>
                                          <p:attrName>ppt_w</p:attrName>
                                        </p:attrNameLst>
                                      </p:cBhvr>
                                      <p:tavLst>
                                        <p:tav tm="0">
                                          <p:val>
                                            <p:fltVal val="0"/>
                                          </p:val>
                                        </p:tav>
                                        <p:tav tm="100000">
                                          <p:val>
                                            <p:strVal val="#ppt_w"/>
                                          </p:val>
                                        </p:tav>
                                      </p:tavLst>
                                    </p:anim>
                                    <p:anim calcmode="lin" valueType="num">
                                      <p:cBhvr>
                                        <p:cTn id="288" dur="500" fill="hold"/>
                                        <p:tgtEl>
                                          <p:spTgt spid="30"/>
                                        </p:tgtEl>
                                        <p:attrNameLst>
                                          <p:attrName>ppt_h</p:attrName>
                                        </p:attrNameLst>
                                      </p:cBhvr>
                                      <p:tavLst>
                                        <p:tav tm="0">
                                          <p:val>
                                            <p:fltVal val="0"/>
                                          </p:val>
                                        </p:tav>
                                        <p:tav tm="100000">
                                          <p:val>
                                            <p:strVal val="#ppt_h"/>
                                          </p:val>
                                        </p:tav>
                                      </p:tavLst>
                                    </p:anim>
                                    <p:animEffect transition="in" filter="fade">
                                      <p:cBhvr>
                                        <p:cTn id="289" dur="500"/>
                                        <p:tgtEl>
                                          <p:spTgt spid="30"/>
                                        </p:tgtEl>
                                      </p:cBhvr>
                                    </p:animEffect>
                                  </p:childTnLst>
                                </p:cTn>
                              </p:par>
                              <p:par>
                                <p:cTn id="290" presetID="53" presetClass="entr" presetSubtype="16" fill="hold" nodeType="withEffect">
                                  <p:stCondLst>
                                    <p:cond delay="0"/>
                                  </p:stCondLst>
                                  <p:childTnLst>
                                    <p:set>
                                      <p:cBhvr>
                                        <p:cTn id="291" dur="1" fill="hold">
                                          <p:stCondLst>
                                            <p:cond delay="0"/>
                                          </p:stCondLst>
                                        </p:cTn>
                                        <p:tgtEl>
                                          <p:spTgt spid="1081"/>
                                        </p:tgtEl>
                                        <p:attrNameLst>
                                          <p:attrName>style.visibility</p:attrName>
                                        </p:attrNameLst>
                                      </p:cBhvr>
                                      <p:to>
                                        <p:strVal val="visible"/>
                                      </p:to>
                                    </p:set>
                                    <p:anim calcmode="lin" valueType="num">
                                      <p:cBhvr>
                                        <p:cTn id="292" dur="500" fill="hold"/>
                                        <p:tgtEl>
                                          <p:spTgt spid="1081"/>
                                        </p:tgtEl>
                                        <p:attrNameLst>
                                          <p:attrName>ppt_w</p:attrName>
                                        </p:attrNameLst>
                                      </p:cBhvr>
                                      <p:tavLst>
                                        <p:tav tm="0">
                                          <p:val>
                                            <p:fltVal val="0"/>
                                          </p:val>
                                        </p:tav>
                                        <p:tav tm="100000">
                                          <p:val>
                                            <p:strVal val="#ppt_w"/>
                                          </p:val>
                                        </p:tav>
                                      </p:tavLst>
                                    </p:anim>
                                    <p:anim calcmode="lin" valueType="num">
                                      <p:cBhvr>
                                        <p:cTn id="293" dur="500" fill="hold"/>
                                        <p:tgtEl>
                                          <p:spTgt spid="1081"/>
                                        </p:tgtEl>
                                        <p:attrNameLst>
                                          <p:attrName>ppt_h</p:attrName>
                                        </p:attrNameLst>
                                      </p:cBhvr>
                                      <p:tavLst>
                                        <p:tav tm="0">
                                          <p:val>
                                            <p:fltVal val="0"/>
                                          </p:val>
                                        </p:tav>
                                        <p:tav tm="100000">
                                          <p:val>
                                            <p:strVal val="#ppt_h"/>
                                          </p:val>
                                        </p:tav>
                                      </p:tavLst>
                                    </p:anim>
                                    <p:animEffect transition="in" filter="fade">
                                      <p:cBhvr>
                                        <p:cTn id="294" dur="500"/>
                                        <p:tgtEl>
                                          <p:spTgt spid="1081"/>
                                        </p:tgtEl>
                                      </p:cBhvr>
                                    </p:animEffect>
                                  </p:childTnLst>
                                </p:cTn>
                              </p:par>
                              <p:par>
                                <p:cTn id="295" presetID="53" presetClass="entr" presetSubtype="16" fill="hold" nodeType="withEffect">
                                  <p:stCondLst>
                                    <p:cond delay="0"/>
                                  </p:stCondLst>
                                  <p:childTnLst>
                                    <p:set>
                                      <p:cBhvr>
                                        <p:cTn id="296" dur="1" fill="hold">
                                          <p:stCondLst>
                                            <p:cond delay="0"/>
                                          </p:stCondLst>
                                        </p:cTn>
                                        <p:tgtEl>
                                          <p:spTgt spid="1082"/>
                                        </p:tgtEl>
                                        <p:attrNameLst>
                                          <p:attrName>style.visibility</p:attrName>
                                        </p:attrNameLst>
                                      </p:cBhvr>
                                      <p:to>
                                        <p:strVal val="visible"/>
                                      </p:to>
                                    </p:set>
                                    <p:anim calcmode="lin" valueType="num">
                                      <p:cBhvr>
                                        <p:cTn id="297" dur="500" fill="hold"/>
                                        <p:tgtEl>
                                          <p:spTgt spid="1082"/>
                                        </p:tgtEl>
                                        <p:attrNameLst>
                                          <p:attrName>ppt_w</p:attrName>
                                        </p:attrNameLst>
                                      </p:cBhvr>
                                      <p:tavLst>
                                        <p:tav tm="0">
                                          <p:val>
                                            <p:fltVal val="0"/>
                                          </p:val>
                                        </p:tav>
                                        <p:tav tm="100000">
                                          <p:val>
                                            <p:strVal val="#ppt_w"/>
                                          </p:val>
                                        </p:tav>
                                      </p:tavLst>
                                    </p:anim>
                                    <p:anim calcmode="lin" valueType="num">
                                      <p:cBhvr>
                                        <p:cTn id="298" dur="500" fill="hold"/>
                                        <p:tgtEl>
                                          <p:spTgt spid="1082"/>
                                        </p:tgtEl>
                                        <p:attrNameLst>
                                          <p:attrName>ppt_h</p:attrName>
                                        </p:attrNameLst>
                                      </p:cBhvr>
                                      <p:tavLst>
                                        <p:tav tm="0">
                                          <p:val>
                                            <p:fltVal val="0"/>
                                          </p:val>
                                        </p:tav>
                                        <p:tav tm="100000">
                                          <p:val>
                                            <p:strVal val="#ppt_h"/>
                                          </p:val>
                                        </p:tav>
                                      </p:tavLst>
                                    </p:anim>
                                    <p:animEffect transition="in" filter="fade">
                                      <p:cBhvr>
                                        <p:cTn id="299" dur="500"/>
                                        <p:tgtEl>
                                          <p:spTgt spid="1082"/>
                                        </p:tgtEl>
                                      </p:cBhvr>
                                    </p:animEffect>
                                  </p:childTnLst>
                                </p:cTn>
                              </p:par>
                              <p:par>
                                <p:cTn id="300" presetID="53" presetClass="entr" presetSubtype="16" fill="hold" grpId="0" nodeType="withEffect">
                                  <p:stCondLst>
                                    <p:cond delay="0"/>
                                  </p:stCondLst>
                                  <p:childTnLst>
                                    <p:set>
                                      <p:cBhvr>
                                        <p:cTn id="301" dur="1" fill="hold">
                                          <p:stCondLst>
                                            <p:cond delay="0"/>
                                          </p:stCondLst>
                                        </p:cTn>
                                        <p:tgtEl>
                                          <p:spTgt spid="31"/>
                                        </p:tgtEl>
                                        <p:attrNameLst>
                                          <p:attrName>style.visibility</p:attrName>
                                        </p:attrNameLst>
                                      </p:cBhvr>
                                      <p:to>
                                        <p:strVal val="visible"/>
                                      </p:to>
                                    </p:set>
                                    <p:anim calcmode="lin" valueType="num">
                                      <p:cBhvr>
                                        <p:cTn id="302" dur="500" fill="hold"/>
                                        <p:tgtEl>
                                          <p:spTgt spid="31"/>
                                        </p:tgtEl>
                                        <p:attrNameLst>
                                          <p:attrName>ppt_w</p:attrName>
                                        </p:attrNameLst>
                                      </p:cBhvr>
                                      <p:tavLst>
                                        <p:tav tm="0">
                                          <p:val>
                                            <p:fltVal val="0"/>
                                          </p:val>
                                        </p:tav>
                                        <p:tav tm="100000">
                                          <p:val>
                                            <p:strVal val="#ppt_w"/>
                                          </p:val>
                                        </p:tav>
                                      </p:tavLst>
                                    </p:anim>
                                    <p:anim calcmode="lin" valueType="num">
                                      <p:cBhvr>
                                        <p:cTn id="303" dur="500" fill="hold"/>
                                        <p:tgtEl>
                                          <p:spTgt spid="31"/>
                                        </p:tgtEl>
                                        <p:attrNameLst>
                                          <p:attrName>ppt_h</p:attrName>
                                        </p:attrNameLst>
                                      </p:cBhvr>
                                      <p:tavLst>
                                        <p:tav tm="0">
                                          <p:val>
                                            <p:fltVal val="0"/>
                                          </p:val>
                                        </p:tav>
                                        <p:tav tm="100000">
                                          <p:val>
                                            <p:strVal val="#ppt_h"/>
                                          </p:val>
                                        </p:tav>
                                      </p:tavLst>
                                    </p:anim>
                                    <p:animEffect transition="in" filter="fade">
                                      <p:cBhvr>
                                        <p:cTn id="304" dur="500"/>
                                        <p:tgtEl>
                                          <p:spTgt spid="31"/>
                                        </p:tgtEl>
                                      </p:cBhvr>
                                    </p:animEffect>
                                  </p:childTnLst>
                                </p:cTn>
                              </p:par>
                              <p:par>
                                <p:cTn id="305" presetID="53" presetClass="entr" presetSubtype="16" fill="hold" nodeType="withEffect">
                                  <p:stCondLst>
                                    <p:cond delay="0"/>
                                  </p:stCondLst>
                                  <p:childTnLst>
                                    <p:set>
                                      <p:cBhvr>
                                        <p:cTn id="306" dur="1" fill="hold">
                                          <p:stCondLst>
                                            <p:cond delay="0"/>
                                          </p:stCondLst>
                                        </p:cTn>
                                        <p:tgtEl>
                                          <p:spTgt spid="1084"/>
                                        </p:tgtEl>
                                        <p:attrNameLst>
                                          <p:attrName>style.visibility</p:attrName>
                                        </p:attrNameLst>
                                      </p:cBhvr>
                                      <p:to>
                                        <p:strVal val="visible"/>
                                      </p:to>
                                    </p:set>
                                    <p:anim calcmode="lin" valueType="num">
                                      <p:cBhvr>
                                        <p:cTn id="307" dur="500" fill="hold"/>
                                        <p:tgtEl>
                                          <p:spTgt spid="1084"/>
                                        </p:tgtEl>
                                        <p:attrNameLst>
                                          <p:attrName>ppt_w</p:attrName>
                                        </p:attrNameLst>
                                      </p:cBhvr>
                                      <p:tavLst>
                                        <p:tav tm="0">
                                          <p:val>
                                            <p:fltVal val="0"/>
                                          </p:val>
                                        </p:tav>
                                        <p:tav tm="100000">
                                          <p:val>
                                            <p:strVal val="#ppt_w"/>
                                          </p:val>
                                        </p:tav>
                                      </p:tavLst>
                                    </p:anim>
                                    <p:anim calcmode="lin" valueType="num">
                                      <p:cBhvr>
                                        <p:cTn id="308" dur="500" fill="hold"/>
                                        <p:tgtEl>
                                          <p:spTgt spid="1084"/>
                                        </p:tgtEl>
                                        <p:attrNameLst>
                                          <p:attrName>ppt_h</p:attrName>
                                        </p:attrNameLst>
                                      </p:cBhvr>
                                      <p:tavLst>
                                        <p:tav tm="0">
                                          <p:val>
                                            <p:fltVal val="0"/>
                                          </p:val>
                                        </p:tav>
                                        <p:tav tm="100000">
                                          <p:val>
                                            <p:strVal val="#ppt_h"/>
                                          </p:val>
                                        </p:tav>
                                      </p:tavLst>
                                    </p:anim>
                                    <p:animEffect transition="in" filter="fade">
                                      <p:cBhvr>
                                        <p:cTn id="309" dur="500"/>
                                        <p:tgtEl>
                                          <p:spTgt spid="1084"/>
                                        </p:tgtEl>
                                      </p:cBhvr>
                                    </p:animEffect>
                                  </p:childTnLst>
                                </p:cTn>
                              </p:par>
                              <p:par>
                                <p:cTn id="310" presetID="53" presetClass="entr" presetSubtype="16" fill="hold" nodeType="withEffect">
                                  <p:stCondLst>
                                    <p:cond delay="0"/>
                                  </p:stCondLst>
                                  <p:childTnLst>
                                    <p:set>
                                      <p:cBhvr>
                                        <p:cTn id="311" dur="1" fill="hold">
                                          <p:stCondLst>
                                            <p:cond delay="0"/>
                                          </p:stCondLst>
                                        </p:cTn>
                                        <p:tgtEl>
                                          <p:spTgt spid="1085"/>
                                        </p:tgtEl>
                                        <p:attrNameLst>
                                          <p:attrName>style.visibility</p:attrName>
                                        </p:attrNameLst>
                                      </p:cBhvr>
                                      <p:to>
                                        <p:strVal val="visible"/>
                                      </p:to>
                                    </p:set>
                                    <p:anim calcmode="lin" valueType="num">
                                      <p:cBhvr>
                                        <p:cTn id="312" dur="500" fill="hold"/>
                                        <p:tgtEl>
                                          <p:spTgt spid="1085"/>
                                        </p:tgtEl>
                                        <p:attrNameLst>
                                          <p:attrName>ppt_w</p:attrName>
                                        </p:attrNameLst>
                                      </p:cBhvr>
                                      <p:tavLst>
                                        <p:tav tm="0">
                                          <p:val>
                                            <p:fltVal val="0"/>
                                          </p:val>
                                        </p:tav>
                                        <p:tav tm="100000">
                                          <p:val>
                                            <p:strVal val="#ppt_w"/>
                                          </p:val>
                                        </p:tav>
                                      </p:tavLst>
                                    </p:anim>
                                    <p:anim calcmode="lin" valueType="num">
                                      <p:cBhvr>
                                        <p:cTn id="313" dur="500" fill="hold"/>
                                        <p:tgtEl>
                                          <p:spTgt spid="1085"/>
                                        </p:tgtEl>
                                        <p:attrNameLst>
                                          <p:attrName>ppt_h</p:attrName>
                                        </p:attrNameLst>
                                      </p:cBhvr>
                                      <p:tavLst>
                                        <p:tav tm="0">
                                          <p:val>
                                            <p:fltVal val="0"/>
                                          </p:val>
                                        </p:tav>
                                        <p:tav tm="100000">
                                          <p:val>
                                            <p:strVal val="#ppt_h"/>
                                          </p:val>
                                        </p:tav>
                                      </p:tavLst>
                                    </p:anim>
                                    <p:animEffect transition="in" filter="fade">
                                      <p:cBhvr>
                                        <p:cTn id="314" dur="500"/>
                                        <p:tgtEl>
                                          <p:spTgt spid="1085"/>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32"/>
                                        </p:tgtEl>
                                        <p:attrNameLst>
                                          <p:attrName>style.visibility</p:attrName>
                                        </p:attrNameLst>
                                      </p:cBhvr>
                                      <p:to>
                                        <p:strVal val="visible"/>
                                      </p:to>
                                    </p:set>
                                    <p:anim calcmode="lin" valueType="num">
                                      <p:cBhvr>
                                        <p:cTn id="317" dur="500" fill="hold"/>
                                        <p:tgtEl>
                                          <p:spTgt spid="32"/>
                                        </p:tgtEl>
                                        <p:attrNameLst>
                                          <p:attrName>ppt_w</p:attrName>
                                        </p:attrNameLst>
                                      </p:cBhvr>
                                      <p:tavLst>
                                        <p:tav tm="0">
                                          <p:val>
                                            <p:fltVal val="0"/>
                                          </p:val>
                                        </p:tav>
                                        <p:tav tm="100000">
                                          <p:val>
                                            <p:strVal val="#ppt_w"/>
                                          </p:val>
                                        </p:tav>
                                      </p:tavLst>
                                    </p:anim>
                                    <p:anim calcmode="lin" valueType="num">
                                      <p:cBhvr>
                                        <p:cTn id="318" dur="500" fill="hold"/>
                                        <p:tgtEl>
                                          <p:spTgt spid="32"/>
                                        </p:tgtEl>
                                        <p:attrNameLst>
                                          <p:attrName>ppt_h</p:attrName>
                                        </p:attrNameLst>
                                      </p:cBhvr>
                                      <p:tavLst>
                                        <p:tav tm="0">
                                          <p:val>
                                            <p:fltVal val="0"/>
                                          </p:val>
                                        </p:tav>
                                        <p:tav tm="100000">
                                          <p:val>
                                            <p:strVal val="#ppt_h"/>
                                          </p:val>
                                        </p:tav>
                                      </p:tavLst>
                                    </p:anim>
                                    <p:animEffect transition="in" filter="fade">
                                      <p:cBhvr>
                                        <p:cTn id="319" dur="500"/>
                                        <p:tgtEl>
                                          <p:spTgt spid="32"/>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33"/>
                                        </p:tgtEl>
                                        <p:attrNameLst>
                                          <p:attrName>style.visibility</p:attrName>
                                        </p:attrNameLst>
                                      </p:cBhvr>
                                      <p:to>
                                        <p:strVal val="visible"/>
                                      </p:to>
                                    </p:set>
                                    <p:anim calcmode="lin" valueType="num">
                                      <p:cBhvr>
                                        <p:cTn id="322" dur="500" fill="hold"/>
                                        <p:tgtEl>
                                          <p:spTgt spid="33"/>
                                        </p:tgtEl>
                                        <p:attrNameLst>
                                          <p:attrName>ppt_w</p:attrName>
                                        </p:attrNameLst>
                                      </p:cBhvr>
                                      <p:tavLst>
                                        <p:tav tm="0">
                                          <p:val>
                                            <p:fltVal val="0"/>
                                          </p:val>
                                        </p:tav>
                                        <p:tav tm="100000">
                                          <p:val>
                                            <p:strVal val="#ppt_w"/>
                                          </p:val>
                                        </p:tav>
                                      </p:tavLst>
                                    </p:anim>
                                    <p:anim calcmode="lin" valueType="num">
                                      <p:cBhvr>
                                        <p:cTn id="323" dur="500" fill="hold"/>
                                        <p:tgtEl>
                                          <p:spTgt spid="33"/>
                                        </p:tgtEl>
                                        <p:attrNameLst>
                                          <p:attrName>ppt_h</p:attrName>
                                        </p:attrNameLst>
                                      </p:cBhvr>
                                      <p:tavLst>
                                        <p:tav tm="0">
                                          <p:val>
                                            <p:fltVal val="0"/>
                                          </p:val>
                                        </p:tav>
                                        <p:tav tm="100000">
                                          <p:val>
                                            <p:strVal val="#ppt_h"/>
                                          </p:val>
                                        </p:tav>
                                      </p:tavLst>
                                    </p:anim>
                                    <p:animEffect transition="in" filter="fade">
                                      <p:cBhvr>
                                        <p:cTn id="324" dur="500"/>
                                        <p:tgtEl>
                                          <p:spTgt spid="33"/>
                                        </p:tgtEl>
                                      </p:cBhvr>
                                    </p:animEffect>
                                  </p:childTnLst>
                                </p:cTn>
                              </p:par>
                              <p:par>
                                <p:cTn id="325" presetID="53" presetClass="entr" presetSubtype="16" fill="hold" nodeType="withEffect">
                                  <p:stCondLst>
                                    <p:cond delay="0"/>
                                  </p:stCondLst>
                                  <p:childTnLst>
                                    <p:set>
                                      <p:cBhvr>
                                        <p:cTn id="326" dur="1" fill="hold">
                                          <p:stCondLst>
                                            <p:cond delay="0"/>
                                          </p:stCondLst>
                                        </p:cTn>
                                        <p:tgtEl>
                                          <p:spTgt spid="1088"/>
                                        </p:tgtEl>
                                        <p:attrNameLst>
                                          <p:attrName>style.visibility</p:attrName>
                                        </p:attrNameLst>
                                      </p:cBhvr>
                                      <p:to>
                                        <p:strVal val="visible"/>
                                      </p:to>
                                    </p:set>
                                    <p:anim calcmode="lin" valueType="num">
                                      <p:cBhvr>
                                        <p:cTn id="327" dur="500" fill="hold"/>
                                        <p:tgtEl>
                                          <p:spTgt spid="1088"/>
                                        </p:tgtEl>
                                        <p:attrNameLst>
                                          <p:attrName>ppt_w</p:attrName>
                                        </p:attrNameLst>
                                      </p:cBhvr>
                                      <p:tavLst>
                                        <p:tav tm="0">
                                          <p:val>
                                            <p:fltVal val="0"/>
                                          </p:val>
                                        </p:tav>
                                        <p:tav tm="100000">
                                          <p:val>
                                            <p:strVal val="#ppt_w"/>
                                          </p:val>
                                        </p:tav>
                                      </p:tavLst>
                                    </p:anim>
                                    <p:anim calcmode="lin" valueType="num">
                                      <p:cBhvr>
                                        <p:cTn id="328" dur="500" fill="hold"/>
                                        <p:tgtEl>
                                          <p:spTgt spid="1088"/>
                                        </p:tgtEl>
                                        <p:attrNameLst>
                                          <p:attrName>ppt_h</p:attrName>
                                        </p:attrNameLst>
                                      </p:cBhvr>
                                      <p:tavLst>
                                        <p:tav tm="0">
                                          <p:val>
                                            <p:fltVal val="0"/>
                                          </p:val>
                                        </p:tav>
                                        <p:tav tm="100000">
                                          <p:val>
                                            <p:strVal val="#ppt_h"/>
                                          </p:val>
                                        </p:tav>
                                      </p:tavLst>
                                    </p:anim>
                                    <p:animEffect transition="in" filter="fade">
                                      <p:cBhvr>
                                        <p:cTn id="329" dur="500"/>
                                        <p:tgtEl>
                                          <p:spTgt spid="1088"/>
                                        </p:tgtEl>
                                      </p:cBhvr>
                                    </p:animEffect>
                                  </p:childTnLst>
                                </p:cTn>
                              </p:par>
                              <p:par>
                                <p:cTn id="330" presetID="53" presetClass="entr" presetSubtype="16" fill="hold" nodeType="withEffect">
                                  <p:stCondLst>
                                    <p:cond delay="0"/>
                                  </p:stCondLst>
                                  <p:childTnLst>
                                    <p:set>
                                      <p:cBhvr>
                                        <p:cTn id="331" dur="1" fill="hold">
                                          <p:stCondLst>
                                            <p:cond delay="0"/>
                                          </p:stCondLst>
                                        </p:cTn>
                                        <p:tgtEl>
                                          <p:spTgt spid="1089"/>
                                        </p:tgtEl>
                                        <p:attrNameLst>
                                          <p:attrName>style.visibility</p:attrName>
                                        </p:attrNameLst>
                                      </p:cBhvr>
                                      <p:to>
                                        <p:strVal val="visible"/>
                                      </p:to>
                                    </p:set>
                                    <p:anim calcmode="lin" valueType="num">
                                      <p:cBhvr>
                                        <p:cTn id="332" dur="500" fill="hold"/>
                                        <p:tgtEl>
                                          <p:spTgt spid="1089"/>
                                        </p:tgtEl>
                                        <p:attrNameLst>
                                          <p:attrName>ppt_w</p:attrName>
                                        </p:attrNameLst>
                                      </p:cBhvr>
                                      <p:tavLst>
                                        <p:tav tm="0">
                                          <p:val>
                                            <p:fltVal val="0"/>
                                          </p:val>
                                        </p:tav>
                                        <p:tav tm="100000">
                                          <p:val>
                                            <p:strVal val="#ppt_w"/>
                                          </p:val>
                                        </p:tav>
                                      </p:tavLst>
                                    </p:anim>
                                    <p:anim calcmode="lin" valueType="num">
                                      <p:cBhvr>
                                        <p:cTn id="333" dur="500" fill="hold"/>
                                        <p:tgtEl>
                                          <p:spTgt spid="1089"/>
                                        </p:tgtEl>
                                        <p:attrNameLst>
                                          <p:attrName>ppt_h</p:attrName>
                                        </p:attrNameLst>
                                      </p:cBhvr>
                                      <p:tavLst>
                                        <p:tav tm="0">
                                          <p:val>
                                            <p:fltVal val="0"/>
                                          </p:val>
                                        </p:tav>
                                        <p:tav tm="100000">
                                          <p:val>
                                            <p:strVal val="#ppt_h"/>
                                          </p:val>
                                        </p:tav>
                                      </p:tavLst>
                                    </p:anim>
                                    <p:animEffect transition="in" filter="fade">
                                      <p:cBhvr>
                                        <p:cTn id="334" dur="500"/>
                                        <p:tgtEl>
                                          <p:spTgt spid="1089"/>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34"/>
                                        </p:tgtEl>
                                        <p:attrNameLst>
                                          <p:attrName>style.visibility</p:attrName>
                                        </p:attrNameLst>
                                      </p:cBhvr>
                                      <p:to>
                                        <p:strVal val="visible"/>
                                      </p:to>
                                    </p:set>
                                    <p:anim calcmode="lin" valueType="num">
                                      <p:cBhvr>
                                        <p:cTn id="337" dur="500" fill="hold"/>
                                        <p:tgtEl>
                                          <p:spTgt spid="34"/>
                                        </p:tgtEl>
                                        <p:attrNameLst>
                                          <p:attrName>ppt_w</p:attrName>
                                        </p:attrNameLst>
                                      </p:cBhvr>
                                      <p:tavLst>
                                        <p:tav tm="0">
                                          <p:val>
                                            <p:fltVal val="0"/>
                                          </p:val>
                                        </p:tav>
                                        <p:tav tm="100000">
                                          <p:val>
                                            <p:strVal val="#ppt_w"/>
                                          </p:val>
                                        </p:tav>
                                      </p:tavLst>
                                    </p:anim>
                                    <p:anim calcmode="lin" valueType="num">
                                      <p:cBhvr>
                                        <p:cTn id="338" dur="500" fill="hold"/>
                                        <p:tgtEl>
                                          <p:spTgt spid="34"/>
                                        </p:tgtEl>
                                        <p:attrNameLst>
                                          <p:attrName>ppt_h</p:attrName>
                                        </p:attrNameLst>
                                      </p:cBhvr>
                                      <p:tavLst>
                                        <p:tav tm="0">
                                          <p:val>
                                            <p:fltVal val="0"/>
                                          </p:val>
                                        </p:tav>
                                        <p:tav tm="100000">
                                          <p:val>
                                            <p:strVal val="#ppt_h"/>
                                          </p:val>
                                        </p:tav>
                                      </p:tavLst>
                                    </p:anim>
                                    <p:animEffect transition="in" filter="fade">
                                      <p:cBhvr>
                                        <p:cTn id="339" dur="500"/>
                                        <p:tgtEl>
                                          <p:spTgt spid="34"/>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35"/>
                                        </p:tgtEl>
                                        <p:attrNameLst>
                                          <p:attrName>style.visibility</p:attrName>
                                        </p:attrNameLst>
                                      </p:cBhvr>
                                      <p:to>
                                        <p:strVal val="visible"/>
                                      </p:to>
                                    </p:set>
                                    <p:anim calcmode="lin" valueType="num">
                                      <p:cBhvr>
                                        <p:cTn id="342" dur="500" fill="hold"/>
                                        <p:tgtEl>
                                          <p:spTgt spid="35"/>
                                        </p:tgtEl>
                                        <p:attrNameLst>
                                          <p:attrName>ppt_w</p:attrName>
                                        </p:attrNameLst>
                                      </p:cBhvr>
                                      <p:tavLst>
                                        <p:tav tm="0">
                                          <p:val>
                                            <p:fltVal val="0"/>
                                          </p:val>
                                        </p:tav>
                                        <p:tav tm="100000">
                                          <p:val>
                                            <p:strVal val="#ppt_w"/>
                                          </p:val>
                                        </p:tav>
                                      </p:tavLst>
                                    </p:anim>
                                    <p:anim calcmode="lin" valueType="num">
                                      <p:cBhvr>
                                        <p:cTn id="343" dur="500" fill="hold"/>
                                        <p:tgtEl>
                                          <p:spTgt spid="35"/>
                                        </p:tgtEl>
                                        <p:attrNameLst>
                                          <p:attrName>ppt_h</p:attrName>
                                        </p:attrNameLst>
                                      </p:cBhvr>
                                      <p:tavLst>
                                        <p:tav tm="0">
                                          <p:val>
                                            <p:fltVal val="0"/>
                                          </p:val>
                                        </p:tav>
                                        <p:tav tm="100000">
                                          <p:val>
                                            <p:strVal val="#ppt_h"/>
                                          </p:val>
                                        </p:tav>
                                      </p:tavLst>
                                    </p:anim>
                                    <p:animEffect transition="in" filter="fade">
                                      <p:cBhvr>
                                        <p:cTn id="344" dur="500"/>
                                        <p:tgtEl>
                                          <p:spTgt spid="35"/>
                                        </p:tgtEl>
                                      </p:cBhvr>
                                    </p:animEffect>
                                  </p:childTnLst>
                                </p:cTn>
                              </p:par>
                              <p:par>
                                <p:cTn id="345" presetID="53" presetClass="entr" presetSubtype="16" fill="hold" nodeType="withEffect">
                                  <p:stCondLst>
                                    <p:cond delay="0"/>
                                  </p:stCondLst>
                                  <p:childTnLst>
                                    <p:set>
                                      <p:cBhvr>
                                        <p:cTn id="346" dur="1" fill="hold">
                                          <p:stCondLst>
                                            <p:cond delay="0"/>
                                          </p:stCondLst>
                                        </p:cTn>
                                        <p:tgtEl>
                                          <p:spTgt spid="1092"/>
                                        </p:tgtEl>
                                        <p:attrNameLst>
                                          <p:attrName>style.visibility</p:attrName>
                                        </p:attrNameLst>
                                      </p:cBhvr>
                                      <p:to>
                                        <p:strVal val="visible"/>
                                      </p:to>
                                    </p:set>
                                    <p:anim calcmode="lin" valueType="num">
                                      <p:cBhvr>
                                        <p:cTn id="347" dur="500" fill="hold"/>
                                        <p:tgtEl>
                                          <p:spTgt spid="1092"/>
                                        </p:tgtEl>
                                        <p:attrNameLst>
                                          <p:attrName>ppt_w</p:attrName>
                                        </p:attrNameLst>
                                      </p:cBhvr>
                                      <p:tavLst>
                                        <p:tav tm="0">
                                          <p:val>
                                            <p:fltVal val="0"/>
                                          </p:val>
                                        </p:tav>
                                        <p:tav tm="100000">
                                          <p:val>
                                            <p:strVal val="#ppt_w"/>
                                          </p:val>
                                        </p:tav>
                                      </p:tavLst>
                                    </p:anim>
                                    <p:anim calcmode="lin" valueType="num">
                                      <p:cBhvr>
                                        <p:cTn id="348" dur="500" fill="hold"/>
                                        <p:tgtEl>
                                          <p:spTgt spid="1092"/>
                                        </p:tgtEl>
                                        <p:attrNameLst>
                                          <p:attrName>ppt_h</p:attrName>
                                        </p:attrNameLst>
                                      </p:cBhvr>
                                      <p:tavLst>
                                        <p:tav tm="0">
                                          <p:val>
                                            <p:fltVal val="0"/>
                                          </p:val>
                                        </p:tav>
                                        <p:tav tm="100000">
                                          <p:val>
                                            <p:strVal val="#ppt_h"/>
                                          </p:val>
                                        </p:tav>
                                      </p:tavLst>
                                    </p:anim>
                                    <p:animEffect transition="in" filter="fade">
                                      <p:cBhvr>
                                        <p:cTn id="349" dur="500"/>
                                        <p:tgtEl>
                                          <p:spTgt spid="1092"/>
                                        </p:tgtEl>
                                      </p:cBhvr>
                                    </p:animEffect>
                                  </p:childTnLst>
                                </p:cTn>
                              </p:par>
                              <p:par>
                                <p:cTn id="350" presetID="53" presetClass="entr" presetSubtype="16" fill="hold" nodeType="withEffect">
                                  <p:stCondLst>
                                    <p:cond delay="0"/>
                                  </p:stCondLst>
                                  <p:childTnLst>
                                    <p:set>
                                      <p:cBhvr>
                                        <p:cTn id="351" dur="1" fill="hold">
                                          <p:stCondLst>
                                            <p:cond delay="0"/>
                                          </p:stCondLst>
                                        </p:cTn>
                                        <p:tgtEl>
                                          <p:spTgt spid="1093"/>
                                        </p:tgtEl>
                                        <p:attrNameLst>
                                          <p:attrName>style.visibility</p:attrName>
                                        </p:attrNameLst>
                                      </p:cBhvr>
                                      <p:to>
                                        <p:strVal val="visible"/>
                                      </p:to>
                                    </p:set>
                                    <p:anim calcmode="lin" valueType="num">
                                      <p:cBhvr>
                                        <p:cTn id="352" dur="500" fill="hold"/>
                                        <p:tgtEl>
                                          <p:spTgt spid="1093"/>
                                        </p:tgtEl>
                                        <p:attrNameLst>
                                          <p:attrName>ppt_w</p:attrName>
                                        </p:attrNameLst>
                                      </p:cBhvr>
                                      <p:tavLst>
                                        <p:tav tm="0">
                                          <p:val>
                                            <p:fltVal val="0"/>
                                          </p:val>
                                        </p:tav>
                                        <p:tav tm="100000">
                                          <p:val>
                                            <p:strVal val="#ppt_w"/>
                                          </p:val>
                                        </p:tav>
                                      </p:tavLst>
                                    </p:anim>
                                    <p:anim calcmode="lin" valueType="num">
                                      <p:cBhvr>
                                        <p:cTn id="353" dur="500" fill="hold"/>
                                        <p:tgtEl>
                                          <p:spTgt spid="1093"/>
                                        </p:tgtEl>
                                        <p:attrNameLst>
                                          <p:attrName>ppt_h</p:attrName>
                                        </p:attrNameLst>
                                      </p:cBhvr>
                                      <p:tavLst>
                                        <p:tav tm="0">
                                          <p:val>
                                            <p:fltVal val="0"/>
                                          </p:val>
                                        </p:tav>
                                        <p:tav tm="100000">
                                          <p:val>
                                            <p:strVal val="#ppt_h"/>
                                          </p:val>
                                        </p:tav>
                                      </p:tavLst>
                                    </p:anim>
                                    <p:animEffect transition="in" filter="fade">
                                      <p:cBhvr>
                                        <p:cTn id="354" dur="500"/>
                                        <p:tgtEl>
                                          <p:spTgt spid="1093"/>
                                        </p:tgtEl>
                                      </p:cBhvr>
                                    </p:animEffect>
                                  </p:childTnLst>
                                </p:cTn>
                              </p:par>
                              <p:par>
                                <p:cTn id="355" presetID="53" presetClass="entr" presetSubtype="16" fill="hold" nodeType="withEffect">
                                  <p:stCondLst>
                                    <p:cond delay="0"/>
                                  </p:stCondLst>
                                  <p:childTnLst>
                                    <p:set>
                                      <p:cBhvr>
                                        <p:cTn id="356" dur="1" fill="hold">
                                          <p:stCondLst>
                                            <p:cond delay="0"/>
                                          </p:stCondLst>
                                        </p:cTn>
                                        <p:tgtEl>
                                          <p:spTgt spid="1094"/>
                                        </p:tgtEl>
                                        <p:attrNameLst>
                                          <p:attrName>style.visibility</p:attrName>
                                        </p:attrNameLst>
                                      </p:cBhvr>
                                      <p:to>
                                        <p:strVal val="visible"/>
                                      </p:to>
                                    </p:set>
                                    <p:anim calcmode="lin" valueType="num">
                                      <p:cBhvr>
                                        <p:cTn id="357" dur="500" fill="hold"/>
                                        <p:tgtEl>
                                          <p:spTgt spid="1094"/>
                                        </p:tgtEl>
                                        <p:attrNameLst>
                                          <p:attrName>ppt_w</p:attrName>
                                        </p:attrNameLst>
                                      </p:cBhvr>
                                      <p:tavLst>
                                        <p:tav tm="0">
                                          <p:val>
                                            <p:fltVal val="0"/>
                                          </p:val>
                                        </p:tav>
                                        <p:tav tm="100000">
                                          <p:val>
                                            <p:strVal val="#ppt_w"/>
                                          </p:val>
                                        </p:tav>
                                      </p:tavLst>
                                    </p:anim>
                                    <p:anim calcmode="lin" valueType="num">
                                      <p:cBhvr>
                                        <p:cTn id="358" dur="500" fill="hold"/>
                                        <p:tgtEl>
                                          <p:spTgt spid="1094"/>
                                        </p:tgtEl>
                                        <p:attrNameLst>
                                          <p:attrName>ppt_h</p:attrName>
                                        </p:attrNameLst>
                                      </p:cBhvr>
                                      <p:tavLst>
                                        <p:tav tm="0">
                                          <p:val>
                                            <p:fltVal val="0"/>
                                          </p:val>
                                        </p:tav>
                                        <p:tav tm="100000">
                                          <p:val>
                                            <p:strVal val="#ppt_h"/>
                                          </p:val>
                                        </p:tav>
                                      </p:tavLst>
                                    </p:anim>
                                    <p:animEffect transition="in" filter="fade">
                                      <p:cBhvr>
                                        <p:cTn id="359" dur="500"/>
                                        <p:tgtEl>
                                          <p:spTgt spid="1094"/>
                                        </p:tgtEl>
                                      </p:cBhvr>
                                    </p:animEffect>
                                  </p:childTnLst>
                                </p:cTn>
                              </p:par>
                              <p:par>
                                <p:cTn id="360" presetID="53" presetClass="entr" presetSubtype="16" fill="hold" grpId="0" nodeType="withEffect">
                                  <p:stCondLst>
                                    <p:cond delay="0"/>
                                  </p:stCondLst>
                                  <p:childTnLst>
                                    <p:set>
                                      <p:cBhvr>
                                        <p:cTn id="361" dur="1" fill="hold">
                                          <p:stCondLst>
                                            <p:cond delay="0"/>
                                          </p:stCondLst>
                                        </p:cTn>
                                        <p:tgtEl>
                                          <p:spTgt spid="36"/>
                                        </p:tgtEl>
                                        <p:attrNameLst>
                                          <p:attrName>style.visibility</p:attrName>
                                        </p:attrNameLst>
                                      </p:cBhvr>
                                      <p:to>
                                        <p:strVal val="visible"/>
                                      </p:to>
                                    </p:set>
                                    <p:anim calcmode="lin" valueType="num">
                                      <p:cBhvr>
                                        <p:cTn id="362" dur="500" fill="hold"/>
                                        <p:tgtEl>
                                          <p:spTgt spid="36"/>
                                        </p:tgtEl>
                                        <p:attrNameLst>
                                          <p:attrName>ppt_w</p:attrName>
                                        </p:attrNameLst>
                                      </p:cBhvr>
                                      <p:tavLst>
                                        <p:tav tm="0">
                                          <p:val>
                                            <p:fltVal val="0"/>
                                          </p:val>
                                        </p:tav>
                                        <p:tav tm="100000">
                                          <p:val>
                                            <p:strVal val="#ppt_w"/>
                                          </p:val>
                                        </p:tav>
                                      </p:tavLst>
                                    </p:anim>
                                    <p:anim calcmode="lin" valueType="num">
                                      <p:cBhvr>
                                        <p:cTn id="363" dur="500" fill="hold"/>
                                        <p:tgtEl>
                                          <p:spTgt spid="36"/>
                                        </p:tgtEl>
                                        <p:attrNameLst>
                                          <p:attrName>ppt_h</p:attrName>
                                        </p:attrNameLst>
                                      </p:cBhvr>
                                      <p:tavLst>
                                        <p:tav tm="0">
                                          <p:val>
                                            <p:fltVal val="0"/>
                                          </p:val>
                                        </p:tav>
                                        <p:tav tm="100000">
                                          <p:val>
                                            <p:strVal val="#ppt_h"/>
                                          </p:val>
                                        </p:tav>
                                      </p:tavLst>
                                    </p:anim>
                                    <p:animEffect transition="in" filter="fade">
                                      <p:cBhvr>
                                        <p:cTn id="364" dur="500"/>
                                        <p:tgtEl>
                                          <p:spTgt spid="36"/>
                                        </p:tgtEl>
                                      </p:cBhvr>
                                    </p:animEffect>
                                  </p:childTnLst>
                                </p:cTn>
                              </p:par>
                              <p:par>
                                <p:cTn id="365" presetID="53" presetClass="entr" presetSubtype="16" fill="hold" nodeType="withEffect">
                                  <p:stCondLst>
                                    <p:cond delay="0"/>
                                  </p:stCondLst>
                                  <p:childTnLst>
                                    <p:set>
                                      <p:cBhvr>
                                        <p:cTn id="366" dur="1" fill="hold">
                                          <p:stCondLst>
                                            <p:cond delay="0"/>
                                          </p:stCondLst>
                                        </p:cTn>
                                        <p:tgtEl>
                                          <p:spTgt spid="1096"/>
                                        </p:tgtEl>
                                        <p:attrNameLst>
                                          <p:attrName>style.visibility</p:attrName>
                                        </p:attrNameLst>
                                      </p:cBhvr>
                                      <p:to>
                                        <p:strVal val="visible"/>
                                      </p:to>
                                    </p:set>
                                    <p:anim calcmode="lin" valueType="num">
                                      <p:cBhvr>
                                        <p:cTn id="367" dur="500" fill="hold"/>
                                        <p:tgtEl>
                                          <p:spTgt spid="1096"/>
                                        </p:tgtEl>
                                        <p:attrNameLst>
                                          <p:attrName>ppt_w</p:attrName>
                                        </p:attrNameLst>
                                      </p:cBhvr>
                                      <p:tavLst>
                                        <p:tav tm="0">
                                          <p:val>
                                            <p:fltVal val="0"/>
                                          </p:val>
                                        </p:tav>
                                        <p:tav tm="100000">
                                          <p:val>
                                            <p:strVal val="#ppt_w"/>
                                          </p:val>
                                        </p:tav>
                                      </p:tavLst>
                                    </p:anim>
                                    <p:anim calcmode="lin" valueType="num">
                                      <p:cBhvr>
                                        <p:cTn id="368" dur="500" fill="hold"/>
                                        <p:tgtEl>
                                          <p:spTgt spid="1096"/>
                                        </p:tgtEl>
                                        <p:attrNameLst>
                                          <p:attrName>ppt_h</p:attrName>
                                        </p:attrNameLst>
                                      </p:cBhvr>
                                      <p:tavLst>
                                        <p:tav tm="0">
                                          <p:val>
                                            <p:fltVal val="0"/>
                                          </p:val>
                                        </p:tav>
                                        <p:tav tm="100000">
                                          <p:val>
                                            <p:strVal val="#ppt_h"/>
                                          </p:val>
                                        </p:tav>
                                      </p:tavLst>
                                    </p:anim>
                                    <p:animEffect transition="in" filter="fade">
                                      <p:cBhvr>
                                        <p:cTn id="369" dur="500"/>
                                        <p:tgtEl>
                                          <p:spTgt spid="1096"/>
                                        </p:tgtEl>
                                      </p:cBhvr>
                                    </p:animEffect>
                                  </p:childTnLst>
                                </p:cTn>
                              </p:par>
                              <p:par>
                                <p:cTn id="370" presetID="53" presetClass="entr" presetSubtype="16" fill="hold" nodeType="withEffect">
                                  <p:stCondLst>
                                    <p:cond delay="0"/>
                                  </p:stCondLst>
                                  <p:childTnLst>
                                    <p:set>
                                      <p:cBhvr>
                                        <p:cTn id="371" dur="1" fill="hold">
                                          <p:stCondLst>
                                            <p:cond delay="0"/>
                                          </p:stCondLst>
                                        </p:cTn>
                                        <p:tgtEl>
                                          <p:spTgt spid="1097"/>
                                        </p:tgtEl>
                                        <p:attrNameLst>
                                          <p:attrName>style.visibility</p:attrName>
                                        </p:attrNameLst>
                                      </p:cBhvr>
                                      <p:to>
                                        <p:strVal val="visible"/>
                                      </p:to>
                                    </p:set>
                                    <p:anim calcmode="lin" valueType="num">
                                      <p:cBhvr>
                                        <p:cTn id="372" dur="500" fill="hold"/>
                                        <p:tgtEl>
                                          <p:spTgt spid="1097"/>
                                        </p:tgtEl>
                                        <p:attrNameLst>
                                          <p:attrName>ppt_w</p:attrName>
                                        </p:attrNameLst>
                                      </p:cBhvr>
                                      <p:tavLst>
                                        <p:tav tm="0">
                                          <p:val>
                                            <p:fltVal val="0"/>
                                          </p:val>
                                        </p:tav>
                                        <p:tav tm="100000">
                                          <p:val>
                                            <p:strVal val="#ppt_w"/>
                                          </p:val>
                                        </p:tav>
                                      </p:tavLst>
                                    </p:anim>
                                    <p:anim calcmode="lin" valueType="num">
                                      <p:cBhvr>
                                        <p:cTn id="373" dur="500" fill="hold"/>
                                        <p:tgtEl>
                                          <p:spTgt spid="1097"/>
                                        </p:tgtEl>
                                        <p:attrNameLst>
                                          <p:attrName>ppt_h</p:attrName>
                                        </p:attrNameLst>
                                      </p:cBhvr>
                                      <p:tavLst>
                                        <p:tav tm="0">
                                          <p:val>
                                            <p:fltVal val="0"/>
                                          </p:val>
                                        </p:tav>
                                        <p:tav tm="100000">
                                          <p:val>
                                            <p:strVal val="#ppt_h"/>
                                          </p:val>
                                        </p:tav>
                                      </p:tavLst>
                                    </p:anim>
                                    <p:animEffect transition="in" filter="fade">
                                      <p:cBhvr>
                                        <p:cTn id="374" dur="500"/>
                                        <p:tgtEl>
                                          <p:spTgt spid="1097"/>
                                        </p:tgtEl>
                                      </p:cBhvr>
                                    </p:animEffect>
                                  </p:childTnLst>
                                </p:cTn>
                              </p:par>
                              <p:par>
                                <p:cTn id="375" presetID="53" presetClass="entr" presetSubtype="16" fill="hold" grpId="0" nodeType="withEffect">
                                  <p:stCondLst>
                                    <p:cond delay="0"/>
                                  </p:stCondLst>
                                  <p:childTnLst>
                                    <p:set>
                                      <p:cBhvr>
                                        <p:cTn id="376" dur="1" fill="hold">
                                          <p:stCondLst>
                                            <p:cond delay="0"/>
                                          </p:stCondLst>
                                        </p:cTn>
                                        <p:tgtEl>
                                          <p:spTgt spid="37"/>
                                        </p:tgtEl>
                                        <p:attrNameLst>
                                          <p:attrName>style.visibility</p:attrName>
                                        </p:attrNameLst>
                                      </p:cBhvr>
                                      <p:to>
                                        <p:strVal val="visible"/>
                                      </p:to>
                                    </p:set>
                                    <p:anim calcmode="lin" valueType="num">
                                      <p:cBhvr>
                                        <p:cTn id="377" dur="500" fill="hold"/>
                                        <p:tgtEl>
                                          <p:spTgt spid="37"/>
                                        </p:tgtEl>
                                        <p:attrNameLst>
                                          <p:attrName>ppt_w</p:attrName>
                                        </p:attrNameLst>
                                      </p:cBhvr>
                                      <p:tavLst>
                                        <p:tav tm="0">
                                          <p:val>
                                            <p:fltVal val="0"/>
                                          </p:val>
                                        </p:tav>
                                        <p:tav tm="100000">
                                          <p:val>
                                            <p:strVal val="#ppt_w"/>
                                          </p:val>
                                        </p:tav>
                                      </p:tavLst>
                                    </p:anim>
                                    <p:anim calcmode="lin" valueType="num">
                                      <p:cBhvr>
                                        <p:cTn id="378" dur="500" fill="hold"/>
                                        <p:tgtEl>
                                          <p:spTgt spid="37"/>
                                        </p:tgtEl>
                                        <p:attrNameLst>
                                          <p:attrName>ppt_h</p:attrName>
                                        </p:attrNameLst>
                                      </p:cBhvr>
                                      <p:tavLst>
                                        <p:tav tm="0">
                                          <p:val>
                                            <p:fltVal val="0"/>
                                          </p:val>
                                        </p:tav>
                                        <p:tav tm="100000">
                                          <p:val>
                                            <p:strVal val="#ppt_h"/>
                                          </p:val>
                                        </p:tav>
                                      </p:tavLst>
                                    </p:anim>
                                    <p:animEffect transition="in" filter="fade">
                                      <p:cBhvr>
                                        <p:cTn id="379" dur="500"/>
                                        <p:tgtEl>
                                          <p:spTgt spid="37"/>
                                        </p:tgtEl>
                                      </p:cBhvr>
                                    </p:animEffect>
                                  </p:childTnLst>
                                </p:cTn>
                              </p:par>
                              <p:par>
                                <p:cTn id="380" presetID="53" presetClass="entr" presetSubtype="16" fill="hold" nodeType="withEffect">
                                  <p:stCondLst>
                                    <p:cond delay="0"/>
                                  </p:stCondLst>
                                  <p:childTnLst>
                                    <p:set>
                                      <p:cBhvr>
                                        <p:cTn id="381" dur="1" fill="hold">
                                          <p:stCondLst>
                                            <p:cond delay="0"/>
                                          </p:stCondLst>
                                        </p:cTn>
                                        <p:tgtEl>
                                          <p:spTgt spid="1099"/>
                                        </p:tgtEl>
                                        <p:attrNameLst>
                                          <p:attrName>style.visibility</p:attrName>
                                        </p:attrNameLst>
                                      </p:cBhvr>
                                      <p:to>
                                        <p:strVal val="visible"/>
                                      </p:to>
                                    </p:set>
                                    <p:anim calcmode="lin" valueType="num">
                                      <p:cBhvr>
                                        <p:cTn id="382" dur="500" fill="hold"/>
                                        <p:tgtEl>
                                          <p:spTgt spid="1099"/>
                                        </p:tgtEl>
                                        <p:attrNameLst>
                                          <p:attrName>ppt_w</p:attrName>
                                        </p:attrNameLst>
                                      </p:cBhvr>
                                      <p:tavLst>
                                        <p:tav tm="0">
                                          <p:val>
                                            <p:fltVal val="0"/>
                                          </p:val>
                                        </p:tav>
                                        <p:tav tm="100000">
                                          <p:val>
                                            <p:strVal val="#ppt_w"/>
                                          </p:val>
                                        </p:tav>
                                      </p:tavLst>
                                    </p:anim>
                                    <p:anim calcmode="lin" valueType="num">
                                      <p:cBhvr>
                                        <p:cTn id="383" dur="500" fill="hold"/>
                                        <p:tgtEl>
                                          <p:spTgt spid="1099"/>
                                        </p:tgtEl>
                                        <p:attrNameLst>
                                          <p:attrName>ppt_h</p:attrName>
                                        </p:attrNameLst>
                                      </p:cBhvr>
                                      <p:tavLst>
                                        <p:tav tm="0">
                                          <p:val>
                                            <p:fltVal val="0"/>
                                          </p:val>
                                        </p:tav>
                                        <p:tav tm="100000">
                                          <p:val>
                                            <p:strVal val="#ppt_h"/>
                                          </p:val>
                                        </p:tav>
                                      </p:tavLst>
                                    </p:anim>
                                    <p:animEffect transition="in" filter="fade">
                                      <p:cBhvr>
                                        <p:cTn id="384" dur="500"/>
                                        <p:tgtEl>
                                          <p:spTgt spid="1099"/>
                                        </p:tgtEl>
                                      </p:cBhvr>
                                    </p:animEffect>
                                  </p:childTnLst>
                                </p:cTn>
                              </p:par>
                              <p:par>
                                <p:cTn id="385" presetID="53" presetClass="entr" presetSubtype="16" fill="hold" nodeType="withEffect">
                                  <p:stCondLst>
                                    <p:cond delay="0"/>
                                  </p:stCondLst>
                                  <p:childTnLst>
                                    <p:set>
                                      <p:cBhvr>
                                        <p:cTn id="386" dur="1" fill="hold">
                                          <p:stCondLst>
                                            <p:cond delay="0"/>
                                          </p:stCondLst>
                                        </p:cTn>
                                        <p:tgtEl>
                                          <p:spTgt spid="1100"/>
                                        </p:tgtEl>
                                        <p:attrNameLst>
                                          <p:attrName>style.visibility</p:attrName>
                                        </p:attrNameLst>
                                      </p:cBhvr>
                                      <p:to>
                                        <p:strVal val="visible"/>
                                      </p:to>
                                    </p:set>
                                    <p:anim calcmode="lin" valueType="num">
                                      <p:cBhvr>
                                        <p:cTn id="387" dur="500" fill="hold"/>
                                        <p:tgtEl>
                                          <p:spTgt spid="1100"/>
                                        </p:tgtEl>
                                        <p:attrNameLst>
                                          <p:attrName>ppt_w</p:attrName>
                                        </p:attrNameLst>
                                      </p:cBhvr>
                                      <p:tavLst>
                                        <p:tav tm="0">
                                          <p:val>
                                            <p:fltVal val="0"/>
                                          </p:val>
                                        </p:tav>
                                        <p:tav tm="100000">
                                          <p:val>
                                            <p:strVal val="#ppt_w"/>
                                          </p:val>
                                        </p:tav>
                                      </p:tavLst>
                                    </p:anim>
                                    <p:anim calcmode="lin" valueType="num">
                                      <p:cBhvr>
                                        <p:cTn id="388" dur="500" fill="hold"/>
                                        <p:tgtEl>
                                          <p:spTgt spid="1100"/>
                                        </p:tgtEl>
                                        <p:attrNameLst>
                                          <p:attrName>ppt_h</p:attrName>
                                        </p:attrNameLst>
                                      </p:cBhvr>
                                      <p:tavLst>
                                        <p:tav tm="0">
                                          <p:val>
                                            <p:fltVal val="0"/>
                                          </p:val>
                                        </p:tav>
                                        <p:tav tm="100000">
                                          <p:val>
                                            <p:strVal val="#ppt_h"/>
                                          </p:val>
                                        </p:tav>
                                      </p:tavLst>
                                    </p:anim>
                                    <p:animEffect transition="in" filter="fade">
                                      <p:cBhvr>
                                        <p:cTn id="389" dur="500"/>
                                        <p:tgtEl>
                                          <p:spTgt spid="1100"/>
                                        </p:tgtEl>
                                      </p:cBhvr>
                                    </p:animEffect>
                                  </p:childTnLst>
                                </p:cTn>
                              </p:par>
                              <p:par>
                                <p:cTn id="390" presetID="53" presetClass="entr" presetSubtype="16" fill="hold" nodeType="withEffect">
                                  <p:stCondLst>
                                    <p:cond delay="0"/>
                                  </p:stCondLst>
                                  <p:childTnLst>
                                    <p:set>
                                      <p:cBhvr>
                                        <p:cTn id="391" dur="1" fill="hold">
                                          <p:stCondLst>
                                            <p:cond delay="0"/>
                                          </p:stCondLst>
                                        </p:cTn>
                                        <p:tgtEl>
                                          <p:spTgt spid="1101"/>
                                        </p:tgtEl>
                                        <p:attrNameLst>
                                          <p:attrName>style.visibility</p:attrName>
                                        </p:attrNameLst>
                                      </p:cBhvr>
                                      <p:to>
                                        <p:strVal val="visible"/>
                                      </p:to>
                                    </p:set>
                                    <p:anim calcmode="lin" valueType="num">
                                      <p:cBhvr>
                                        <p:cTn id="392" dur="500" fill="hold"/>
                                        <p:tgtEl>
                                          <p:spTgt spid="1101"/>
                                        </p:tgtEl>
                                        <p:attrNameLst>
                                          <p:attrName>ppt_w</p:attrName>
                                        </p:attrNameLst>
                                      </p:cBhvr>
                                      <p:tavLst>
                                        <p:tav tm="0">
                                          <p:val>
                                            <p:fltVal val="0"/>
                                          </p:val>
                                        </p:tav>
                                        <p:tav tm="100000">
                                          <p:val>
                                            <p:strVal val="#ppt_w"/>
                                          </p:val>
                                        </p:tav>
                                      </p:tavLst>
                                    </p:anim>
                                    <p:anim calcmode="lin" valueType="num">
                                      <p:cBhvr>
                                        <p:cTn id="393" dur="500" fill="hold"/>
                                        <p:tgtEl>
                                          <p:spTgt spid="1101"/>
                                        </p:tgtEl>
                                        <p:attrNameLst>
                                          <p:attrName>ppt_h</p:attrName>
                                        </p:attrNameLst>
                                      </p:cBhvr>
                                      <p:tavLst>
                                        <p:tav tm="0">
                                          <p:val>
                                            <p:fltVal val="0"/>
                                          </p:val>
                                        </p:tav>
                                        <p:tav tm="100000">
                                          <p:val>
                                            <p:strVal val="#ppt_h"/>
                                          </p:val>
                                        </p:tav>
                                      </p:tavLst>
                                    </p:anim>
                                    <p:animEffect transition="in" filter="fade">
                                      <p:cBhvr>
                                        <p:cTn id="394" dur="500"/>
                                        <p:tgtEl>
                                          <p:spTgt spid="1101"/>
                                        </p:tgtEl>
                                      </p:cBhvr>
                                    </p:animEffect>
                                  </p:childTnLst>
                                </p:cTn>
                              </p:par>
                              <p:par>
                                <p:cTn id="395" presetID="53" presetClass="entr" presetSubtype="16" fill="hold" nodeType="withEffect">
                                  <p:stCondLst>
                                    <p:cond delay="0"/>
                                  </p:stCondLst>
                                  <p:childTnLst>
                                    <p:set>
                                      <p:cBhvr>
                                        <p:cTn id="396" dur="1" fill="hold">
                                          <p:stCondLst>
                                            <p:cond delay="0"/>
                                          </p:stCondLst>
                                        </p:cTn>
                                        <p:tgtEl>
                                          <p:spTgt spid="1102"/>
                                        </p:tgtEl>
                                        <p:attrNameLst>
                                          <p:attrName>style.visibility</p:attrName>
                                        </p:attrNameLst>
                                      </p:cBhvr>
                                      <p:to>
                                        <p:strVal val="visible"/>
                                      </p:to>
                                    </p:set>
                                    <p:anim calcmode="lin" valueType="num">
                                      <p:cBhvr>
                                        <p:cTn id="397" dur="500" fill="hold"/>
                                        <p:tgtEl>
                                          <p:spTgt spid="1102"/>
                                        </p:tgtEl>
                                        <p:attrNameLst>
                                          <p:attrName>ppt_w</p:attrName>
                                        </p:attrNameLst>
                                      </p:cBhvr>
                                      <p:tavLst>
                                        <p:tav tm="0">
                                          <p:val>
                                            <p:fltVal val="0"/>
                                          </p:val>
                                        </p:tav>
                                        <p:tav tm="100000">
                                          <p:val>
                                            <p:strVal val="#ppt_w"/>
                                          </p:val>
                                        </p:tav>
                                      </p:tavLst>
                                    </p:anim>
                                    <p:anim calcmode="lin" valueType="num">
                                      <p:cBhvr>
                                        <p:cTn id="398" dur="500" fill="hold"/>
                                        <p:tgtEl>
                                          <p:spTgt spid="1102"/>
                                        </p:tgtEl>
                                        <p:attrNameLst>
                                          <p:attrName>ppt_h</p:attrName>
                                        </p:attrNameLst>
                                      </p:cBhvr>
                                      <p:tavLst>
                                        <p:tav tm="0">
                                          <p:val>
                                            <p:fltVal val="0"/>
                                          </p:val>
                                        </p:tav>
                                        <p:tav tm="100000">
                                          <p:val>
                                            <p:strVal val="#ppt_h"/>
                                          </p:val>
                                        </p:tav>
                                      </p:tavLst>
                                    </p:anim>
                                    <p:animEffect transition="in" filter="fade">
                                      <p:cBhvr>
                                        <p:cTn id="399" dur="500"/>
                                        <p:tgtEl>
                                          <p:spTgt spid="1102"/>
                                        </p:tgtEl>
                                      </p:cBhvr>
                                    </p:animEffect>
                                  </p:childTnLst>
                                </p:cTn>
                              </p:par>
                              <p:par>
                                <p:cTn id="400" presetID="53" presetClass="entr" presetSubtype="16" fill="hold" grpId="0" nodeType="withEffect">
                                  <p:stCondLst>
                                    <p:cond delay="0"/>
                                  </p:stCondLst>
                                  <p:childTnLst>
                                    <p:set>
                                      <p:cBhvr>
                                        <p:cTn id="401" dur="1" fill="hold">
                                          <p:stCondLst>
                                            <p:cond delay="0"/>
                                          </p:stCondLst>
                                        </p:cTn>
                                        <p:tgtEl>
                                          <p:spTgt spid="39"/>
                                        </p:tgtEl>
                                        <p:attrNameLst>
                                          <p:attrName>style.visibility</p:attrName>
                                        </p:attrNameLst>
                                      </p:cBhvr>
                                      <p:to>
                                        <p:strVal val="visible"/>
                                      </p:to>
                                    </p:set>
                                    <p:anim calcmode="lin" valueType="num">
                                      <p:cBhvr>
                                        <p:cTn id="402" dur="500" fill="hold"/>
                                        <p:tgtEl>
                                          <p:spTgt spid="39"/>
                                        </p:tgtEl>
                                        <p:attrNameLst>
                                          <p:attrName>ppt_w</p:attrName>
                                        </p:attrNameLst>
                                      </p:cBhvr>
                                      <p:tavLst>
                                        <p:tav tm="0">
                                          <p:val>
                                            <p:fltVal val="0"/>
                                          </p:val>
                                        </p:tav>
                                        <p:tav tm="100000">
                                          <p:val>
                                            <p:strVal val="#ppt_w"/>
                                          </p:val>
                                        </p:tav>
                                      </p:tavLst>
                                    </p:anim>
                                    <p:anim calcmode="lin" valueType="num">
                                      <p:cBhvr>
                                        <p:cTn id="403" dur="500" fill="hold"/>
                                        <p:tgtEl>
                                          <p:spTgt spid="39"/>
                                        </p:tgtEl>
                                        <p:attrNameLst>
                                          <p:attrName>ppt_h</p:attrName>
                                        </p:attrNameLst>
                                      </p:cBhvr>
                                      <p:tavLst>
                                        <p:tav tm="0">
                                          <p:val>
                                            <p:fltVal val="0"/>
                                          </p:val>
                                        </p:tav>
                                        <p:tav tm="100000">
                                          <p:val>
                                            <p:strVal val="#ppt_h"/>
                                          </p:val>
                                        </p:tav>
                                      </p:tavLst>
                                    </p:anim>
                                    <p:animEffect transition="in" filter="fade">
                                      <p:cBhvr>
                                        <p:cTn id="404" dur="500"/>
                                        <p:tgtEl>
                                          <p:spTgt spid="39"/>
                                        </p:tgtEl>
                                      </p:cBhvr>
                                    </p:animEffect>
                                  </p:childTnLst>
                                </p:cTn>
                              </p:par>
                              <p:par>
                                <p:cTn id="405" presetID="53" presetClass="entr" presetSubtype="16" fill="hold" nodeType="withEffect">
                                  <p:stCondLst>
                                    <p:cond delay="0"/>
                                  </p:stCondLst>
                                  <p:childTnLst>
                                    <p:set>
                                      <p:cBhvr>
                                        <p:cTn id="406" dur="1" fill="hold">
                                          <p:stCondLst>
                                            <p:cond delay="0"/>
                                          </p:stCondLst>
                                        </p:cTn>
                                        <p:tgtEl>
                                          <p:spTgt spid="1104"/>
                                        </p:tgtEl>
                                        <p:attrNameLst>
                                          <p:attrName>style.visibility</p:attrName>
                                        </p:attrNameLst>
                                      </p:cBhvr>
                                      <p:to>
                                        <p:strVal val="visible"/>
                                      </p:to>
                                    </p:set>
                                    <p:anim calcmode="lin" valueType="num">
                                      <p:cBhvr>
                                        <p:cTn id="407" dur="500" fill="hold"/>
                                        <p:tgtEl>
                                          <p:spTgt spid="1104"/>
                                        </p:tgtEl>
                                        <p:attrNameLst>
                                          <p:attrName>ppt_w</p:attrName>
                                        </p:attrNameLst>
                                      </p:cBhvr>
                                      <p:tavLst>
                                        <p:tav tm="0">
                                          <p:val>
                                            <p:fltVal val="0"/>
                                          </p:val>
                                        </p:tav>
                                        <p:tav tm="100000">
                                          <p:val>
                                            <p:strVal val="#ppt_w"/>
                                          </p:val>
                                        </p:tav>
                                      </p:tavLst>
                                    </p:anim>
                                    <p:anim calcmode="lin" valueType="num">
                                      <p:cBhvr>
                                        <p:cTn id="408" dur="500" fill="hold"/>
                                        <p:tgtEl>
                                          <p:spTgt spid="1104"/>
                                        </p:tgtEl>
                                        <p:attrNameLst>
                                          <p:attrName>ppt_h</p:attrName>
                                        </p:attrNameLst>
                                      </p:cBhvr>
                                      <p:tavLst>
                                        <p:tav tm="0">
                                          <p:val>
                                            <p:fltVal val="0"/>
                                          </p:val>
                                        </p:tav>
                                        <p:tav tm="100000">
                                          <p:val>
                                            <p:strVal val="#ppt_h"/>
                                          </p:val>
                                        </p:tav>
                                      </p:tavLst>
                                    </p:anim>
                                    <p:animEffect transition="in" filter="fade">
                                      <p:cBhvr>
                                        <p:cTn id="409" dur="500"/>
                                        <p:tgtEl>
                                          <p:spTgt spid="1104"/>
                                        </p:tgtEl>
                                      </p:cBhvr>
                                    </p:animEffect>
                                  </p:childTnLst>
                                </p:cTn>
                              </p:par>
                              <p:par>
                                <p:cTn id="410" presetID="53" presetClass="entr" presetSubtype="16" fill="hold" nodeType="withEffect">
                                  <p:stCondLst>
                                    <p:cond delay="0"/>
                                  </p:stCondLst>
                                  <p:childTnLst>
                                    <p:set>
                                      <p:cBhvr>
                                        <p:cTn id="411" dur="1" fill="hold">
                                          <p:stCondLst>
                                            <p:cond delay="0"/>
                                          </p:stCondLst>
                                        </p:cTn>
                                        <p:tgtEl>
                                          <p:spTgt spid="1105"/>
                                        </p:tgtEl>
                                        <p:attrNameLst>
                                          <p:attrName>style.visibility</p:attrName>
                                        </p:attrNameLst>
                                      </p:cBhvr>
                                      <p:to>
                                        <p:strVal val="visible"/>
                                      </p:to>
                                    </p:set>
                                    <p:anim calcmode="lin" valueType="num">
                                      <p:cBhvr>
                                        <p:cTn id="412" dur="500" fill="hold"/>
                                        <p:tgtEl>
                                          <p:spTgt spid="1105"/>
                                        </p:tgtEl>
                                        <p:attrNameLst>
                                          <p:attrName>ppt_w</p:attrName>
                                        </p:attrNameLst>
                                      </p:cBhvr>
                                      <p:tavLst>
                                        <p:tav tm="0">
                                          <p:val>
                                            <p:fltVal val="0"/>
                                          </p:val>
                                        </p:tav>
                                        <p:tav tm="100000">
                                          <p:val>
                                            <p:strVal val="#ppt_w"/>
                                          </p:val>
                                        </p:tav>
                                      </p:tavLst>
                                    </p:anim>
                                    <p:anim calcmode="lin" valueType="num">
                                      <p:cBhvr>
                                        <p:cTn id="413" dur="500" fill="hold"/>
                                        <p:tgtEl>
                                          <p:spTgt spid="1105"/>
                                        </p:tgtEl>
                                        <p:attrNameLst>
                                          <p:attrName>ppt_h</p:attrName>
                                        </p:attrNameLst>
                                      </p:cBhvr>
                                      <p:tavLst>
                                        <p:tav tm="0">
                                          <p:val>
                                            <p:fltVal val="0"/>
                                          </p:val>
                                        </p:tav>
                                        <p:tav tm="100000">
                                          <p:val>
                                            <p:strVal val="#ppt_h"/>
                                          </p:val>
                                        </p:tav>
                                      </p:tavLst>
                                    </p:anim>
                                    <p:animEffect transition="in" filter="fade">
                                      <p:cBhvr>
                                        <p:cTn id="414" dur="500"/>
                                        <p:tgtEl>
                                          <p:spTgt spid="1105"/>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40"/>
                                        </p:tgtEl>
                                        <p:attrNameLst>
                                          <p:attrName>style.visibility</p:attrName>
                                        </p:attrNameLst>
                                      </p:cBhvr>
                                      <p:to>
                                        <p:strVal val="visible"/>
                                      </p:to>
                                    </p:set>
                                    <p:anim calcmode="lin" valueType="num">
                                      <p:cBhvr>
                                        <p:cTn id="417" dur="500" fill="hold"/>
                                        <p:tgtEl>
                                          <p:spTgt spid="40"/>
                                        </p:tgtEl>
                                        <p:attrNameLst>
                                          <p:attrName>ppt_w</p:attrName>
                                        </p:attrNameLst>
                                      </p:cBhvr>
                                      <p:tavLst>
                                        <p:tav tm="0">
                                          <p:val>
                                            <p:fltVal val="0"/>
                                          </p:val>
                                        </p:tav>
                                        <p:tav tm="100000">
                                          <p:val>
                                            <p:strVal val="#ppt_w"/>
                                          </p:val>
                                        </p:tav>
                                      </p:tavLst>
                                    </p:anim>
                                    <p:anim calcmode="lin" valueType="num">
                                      <p:cBhvr>
                                        <p:cTn id="418" dur="500" fill="hold"/>
                                        <p:tgtEl>
                                          <p:spTgt spid="40"/>
                                        </p:tgtEl>
                                        <p:attrNameLst>
                                          <p:attrName>ppt_h</p:attrName>
                                        </p:attrNameLst>
                                      </p:cBhvr>
                                      <p:tavLst>
                                        <p:tav tm="0">
                                          <p:val>
                                            <p:fltVal val="0"/>
                                          </p:val>
                                        </p:tav>
                                        <p:tav tm="100000">
                                          <p:val>
                                            <p:strVal val="#ppt_h"/>
                                          </p:val>
                                        </p:tav>
                                      </p:tavLst>
                                    </p:anim>
                                    <p:animEffect transition="in" filter="fade">
                                      <p:cBhvr>
                                        <p:cTn id="419" dur="500"/>
                                        <p:tgtEl>
                                          <p:spTgt spid="40"/>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41"/>
                                        </p:tgtEl>
                                        <p:attrNameLst>
                                          <p:attrName>style.visibility</p:attrName>
                                        </p:attrNameLst>
                                      </p:cBhvr>
                                      <p:to>
                                        <p:strVal val="visible"/>
                                      </p:to>
                                    </p:set>
                                    <p:anim calcmode="lin" valueType="num">
                                      <p:cBhvr>
                                        <p:cTn id="422" dur="500" fill="hold"/>
                                        <p:tgtEl>
                                          <p:spTgt spid="41"/>
                                        </p:tgtEl>
                                        <p:attrNameLst>
                                          <p:attrName>ppt_w</p:attrName>
                                        </p:attrNameLst>
                                      </p:cBhvr>
                                      <p:tavLst>
                                        <p:tav tm="0">
                                          <p:val>
                                            <p:fltVal val="0"/>
                                          </p:val>
                                        </p:tav>
                                        <p:tav tm="100000">
                                          <p:val>
                                            <p:strVal val="#ppt_w"/>
                                          </p:val>
                                        </p:tav>
                                      </p:tavLst>
                                    </p:anim>
                                    <p:anim calcmode="lin" valueType="num">
                                      <p:cBhvr>
                                        <p:cTn id="423" dur="500" fill="hold"/>
                                        <p:tgtEl>
                                          <p:spTgt spid="41"/>
                                        </p:tgtEl>
                                        <p:attrNameLst>
                                          <p:attrName>ppt_h</p:attrName>
                                        </p:attrNameLst>
                                      </p:cBhvr>
                                      <p:tavLst>
                                        <p:tav tm="0">
                                          <p:val>
                                            <p:fltVal val="0"/>
                                          </p:val>
                                        </p:tav>
                                        <p:tav tm="100000">
                                          <p:val>
                                            <p:strVal val="#ppt_h"/>
                                          </p:val>
                                        </p:tav>
                                      </p:tavLst>
                                    </p:anim>
                                    <p:animEffect transition="in" filter="fade">
                                      <p:cBhvr>
                                        <p:cTn id="424" dur="500"/>
                                        <p:tgtEl>
                                          <p:spTgt spid="41"/>
                                        </p:tgtEl>
                                      </p:cBhvr>
                                    </p:animEffect>
                                  </p:childTnLst>
                                </p:cTn>
                              </p:par>
                              <p:par>
                                <p:cTn id="425" presetID="53" presetClass="entr" presetSubtype="16" fill="hold" nodeType="withEffect">
                                  <p:stCondLst>
                                    <p:cond delay="0"/>
                                  </p:stCondLst>
                                  <p:childTnLst>
                                    <p:set>
                                      <p:cBhvr>
                                        <p:cTn id="426" dur="1" fill="hold">
                                          <p:stCondLst>
                                            <p:cond delay="0"/>
                                          </p:stCondLst>
                                        </p:cTn>
                                        <p:tgtEl>
                                          <p:spTgt spid="42"/>
                                        </p:tgtEl>
                                        <p:attrNameLst>
                                          <p:attrName>style.visibility</p:attrName>
                                        </p:attrNameLst>
                                      </p:cBhvr>
                                      <p:to>
                                        <p:strVal val="visible"/>
                                      </p:to>
                                    </p:set>
                                    <p:anim calcmode="lin" valueType="num">
                                      <p:cBhvr>
                                        <p:cTn id="427" dur="500" fill="hold"/>
                                        <p:tgtEl>
                                          <p:spTgt spid="42"/>
                                        </p:tgtEl>
                                        <p:attrNameLst>
                                          <p:attrName>ppt_w</p:attrName>
                                        </p:attrNameLst>
                                      </p:cBhvr>
                                      <p:tavLst>
                                        <p:tav tm="0">
                                          <p:val>
                                            <p:fltVal val="0"/>
                                          </p:val>
                                        </p:tav>
                                        <p:tav tm="100000">
                                          <p:val>
                                            <p:strVal val="#ppt_w"/>
                                          </p:val>
                                        </p:tav>
                                      </p:tavLst>
                                    </p:anim>
                                    <p:anim calcmode="lin" valueType="num">
                                      <p:cBhvr>
                                        <p:cTn id="428" dur="500" fill="hold"/>
                                        <p:tgtEl>
                                          <p:spTgt spid="42"/>
                                        </p:tgtEl>
                                        <p:attrNameLst>
                                          <p:attrName>ppt_h</p:attrName>
                                        </p:attrNameLst>
                                      </p:cBhvr>
                                      <p:tavLst>
                                        <p:tav tm="0">
                                          <p:val>
                                            <p:fltVal val="0"/>
                                          </p:val>
                                        </p:tav>
                                        <p:tav tm="100000">
                                          <p:val>
                                            <p:strVal val="#ppt_h"/>
                                          </p:val>
                                        </p:tav>
                                      </p:tavLst>
                                    </p:anim>
                                    <p:animEffect transition="in" filter="fade">
                                      <p:cBhvr>
                                        <p:cTn id="429" dur="500"/>
                                        <p:tgtEl>
                                          <p:spTgt spid="42"/>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52"/>
                                        </p:tgtEl>
                                        <p:attrNameLst>
                                          <p:attrName>style.visibility</p:attrName>
                                        </p:attrNameLst>
                                      </p:cBhvr>
                                      <p:to>
                                        <p:strVal val="visible"/>
                                      </p:to>
                                    </p:set>
                                    <p:anim calcmode="lin" valueType="num">
                                      <p:cBhvr>
                                        <p:cTn id="432" dur="500" fill="hold"/>
                                        <p:tgtEl>
                                          <p:spTgt spid="52"/>
                                        </p:tgtEl>
                                        <p:attrNameLst>
                                          <p:attrName>ppt_w</p:attrName>
                                        </p:attrNameLst>
                                      </p:cBhvr>
                                      <p:tavLst>
                                        <p:tav tm="0">
                                          <p:val>
                                            <p:fltVal val="0"/>
                                          </p:val>
                                        </p:tav>
                                        <p:tav tm="100000">
                                          <p:val>
                                            <p:strVal val="#ppt_w"/>
                                          </p:val>
                                        </p:tav>
                                      </p:tavLst>
                                    </p:anim>
                                    <p:anim calcmode="lin" valueType="num">
                                      <p:cBhvr>
                                        <p:cTn id="433" dur="500" fill="hold"/>
                                        <p:tgtEl>
                                          <p:spTgt spid="52"/>
                                        </p:tgtEl>
                                        <p:attrNameLst>
                                          <p:attrName>ppt_h</p:attrName>
                                        </p:attrNameLst>
                                      </p:cBhvr>
                                      <p:tavLst>
                                        <p:tav tm="0">
                                          <p:val>
                                            <p:fltVal val="0"/>
                                          </p:val>
                                        </p:tav>
                                        <p:tav tm="100000">
                                          <p:val>
                                            <p:strVal val="#ppt_h"/>
                                          </p:val>
                                        </p:tav>
                                      </p:tavLst>
                                    </p:anim>
                                    <p:animEffect transition="in" filter="fade">
                                      <p:cBhvr>
                                        <p:cTn id="434" dur="500"/>
                                        <p:tgtEl>
                                          <p:spTgt spid="52"/>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53"/>
                                        </p:tgtEl>
                                        <p:attrNameLst>
                                          <p:attrName>style.visibility</p:attrName>
                                        </p:attrNameLst>
                                      </p:cBhvr>
                                      <p:to>
                                        <p:strVal val="visible"/>
                                      </p:to>
                                    </p:set>
                                    <p:anim calcmode="lin" valueType="num">
                                      <p:cBhvr>
                                        <p:cTn id="437" dur="500" fill="hold"/>
                                        <p:tgtEl>
                                          <p:spTgt spid="53"/>
                                        </p:tgtEl>
                                        <p:attrNameLst>
                                          <p:attrName>ppt_w</p:attrName>
                                        </p:attrNameLst>
                                      </p:cBhvr>
                                      <p:tavLst>
                                        <p:tav tm="0">
                                          <p:val>
                                            <p:fltVal val="0"/>
                                          </p:val>
                                        </p:tav>
                                        <p:tav tm="100000">
                                          <p:val>
                                            <p:strVal val="#ppt_w"/>
                                          </p:val>
                                        </p:tav>
                                      </p:tavLst>
                                    </p:anim>
                                    <p:anim calcmode="lin" valueType="num">
                                      <p:cBhvr>
                                        <p:cTn id="438" dur="500" fill="hold"/>
                                        <p:tgtEl>
                                          <p:spTgt spid="53"/>
                                        </p:tgtEl>
                                        <p:attrNameLst>
                                          <p:attrName>ppt_h</p:attrName>
                                        </p:attrNameLst>
                                      </p:cBhvr>
                                      <p:tavLst>
                                        <p:tav tm="0">
                                          <p:val>
                                            <p:fltVal val="0"/>
                                          </p:val>
                                        </p:tav>
                                        <p:tav tm="100000">
                                          <p:val>
                                            <p:strVal val="#ppt_h"/>
                                          </p:val>
                                        </p:tav>
                                      </p:tavLst>
                                    </p:anim>
                                    <p:animEffect transition="in" filter="fade">
                                      <p:cBhvr>
                                        <p:cTn id="439" dur="500"/>
                                        <p:tgtEl>
                                          <p:spTgt spid="53"/>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54"/>
                                        </p:tgtEl>
                                        <p:attrNameLst>
                                          <p:attrName>style.visibility</p:attrName>
                                        </p:attrNameLst>
                                      </p:cBhvr>
                                      <p:to>
                                        <p:strVal val="visible"/>
                                      </p:to>
                                    </p:set>
                                    <p:anim calcmode="lin" valueType="num">
                                      <p:cBhvr>
                                        <p:cTn id="442" dur="500" fill="hold"/>
                                        <p:tgtEl>
                                          <p:spTgt spid="54"/>
                                        </p:tgtEl>
                                        <p:attrNameLst>
                                          <p:attrName>ppt_w</p:attrName>
                                        </p:attrNameLst>
                                      </p:cBhvr>
                                      <p:tavLst>
                                        <p:tav tm="0">
                                          <p:val>
                                            <p:fltVal val="0"/>
                                          </p:val>
                                        </p:tav>
                                        <p:tav tm="100000">
                                          <p:val>
                                            <p:strVal val="#ppt_w"/>
                                          </p:val>
                                        </p:tav>
                                      </p:tavLst>
                                    </p:anim>
                                    <p:anim calcmode="lin" valueType="num">
                                      <p:cBhvr>
                                        <p:cTn id="443" dur="500" fill="hold"/>
                                        <p:tgtEl>
                                          <p:spTgt spid="54"/>
                                        </p:tgtEl>
                                        <p:attrNameLst>
                                          <p:attrName>ppt_h</p:attrName>
                                        </p:attrNameLst>
                                      </p:cBhvr>
                                      <p:tavLst>
                                        <p:tav tm="0">
                                          <p:val>
                                            <p:fltVal val="0"/>
                                          </p:val>
                                        </p:tav>
                                        <p:tav tm="100000">
                                          <p:val>
                                            <p:strVal val="#ppt_h"/>
                                          </p:val>
                                        </p:tav>
                                      </p:tavLst>
                                    </p:anim>
                                    <p:animEffect transition="in" filter="fade">
                                      <p:cBhvr>
                                        <p:cTn id="444" dur="500"/>
                                        <p:tgtEl>
                                          <p:spTgt spid="54"/>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55"/>
                                        </p:tgtEl>
                                        <p:attrNameLst>
                                          <p:attrName>style.visibility</p:attrName>
                                        </p:attrNameLst>
                                      </p:cBhvr>
                                      <p:to>
                                        <p:strVal val="visible"/>
                                      </p:to>
                                    </p:set>
                                    <p:anim calcmode="lin" valueType="num">
                                      <p:cBhvr>
                                        <p:cTn id="447" dur="500" fill="hold"/>
                                        <p:tgtEl>
                                          <p:spTgt spid="55"/>
                                        </p:tgtEl>
                                        <p:attrNameLst>
                                          <p:attrName>ppt_w</p:attrName>
                                        </p:attrNameLst>
                                      </p:cBhvr>
                                      <p:tavLst>
                                        <p:tav tm="0">
                                          <p:val>
                                            <p:fltVal val="0"/>
                                          </p:val>
                                        </p:tav>
                                        <p:tav tm="100000">
                                          <p:val>
                                            <p:strVal val="#ppt_w"/>
                                          </p:val>
                                        </p:tav>
                                      </p:tavLst>
                                    </p:anim>
                                    <p:anim calcmode="lin" valueType="num">
                                      <p:cBhvr>
                                        <p:cTn id="448" dur="500" fill="hold"/>
                                        <p:tgtEl>
                                          <p:spTgt spid="55"/>
                                        </p:tgtEl>
                                        <p:attrNameLst>
                                          <p:attrName>ppt_h</p:attrName>
                                        </p:attrNameLst>
                                      </p:cBhvr>
                                      <p:tavLst>
                                        <p:tav tm="0">
                                          <p:val>
                                            <p:fltVal val="0"/>
                                          </p:val>
                                        </p:tav>
                                        <p:tav tm="100000">
                                          <p:val>
                                            <p:strVal val="#ppt_h"/>
                                          </p:val>
                                        </p:tav>
                                      </p:tavLst>
                                    </p:anim>
                                    <p:animEffect transition="in" filter="fade">
                                      <p:cBhvr>
                                        <p:cTn id="449" dur="500"/>
                                        <p:tgtEl>
                                          <p:spTgt spid="55"/>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56"/>
                                        </p:tgtEl>
                                        <p:attrNameLst>
                                          <p:attrName>style.visibility</p:attrName>
                                        </p:attrNameLst>
                                      </p:cBhvr>
                                      <p:to>
                                        <p:strVal val="visible"/>
                                      </p:to>
                                    </p:set>
                                    <p:anim calcmode="lin" valueType="num">
                                      <p:cBhvr>
                                        <p:cTn id="452" dur="500" fill="hold"/>
                                        <p:tgtEl>
                                          <p:spTgt spid="56"/>
                                        </p:tgtEl>
                                        <p:attrNameLst>
                                          <p:attrName>ppt_w</p:attrName>
                                        </p:attrNameLst>
                                      </p:cBhvr>
                                      <p:tavLst>
                                        <p:tav tm="0">
                                          <p:val>
                                            <p:fltVal val="0"/>
                                          </p:val>
                                        </p:tav>
                                        <p:tav tm="100000">
                                          <p:val>
                                            <p:strVal val="#ppt_w"/>
                                          </p:val>
                                        </p:tav>
                                      </p:tavLst>
                                    </p:anim>
                                    <p:anim calcmode="lin" valueType="num">
                                      <p:cBhvr>
                                        <p:cTn id="453" dur="500" fill="hold"/>
                                        <p:tgtEl>
                                          <p:spTgt spid="56"/>
                                        </p:tgtEl>
                                        <p:attrNameLst>
                                          <p:attrName>ppt_h</p:attrName>
                                        </p:attrNameLst>
                                      </p:cBhvr>
                                      <p:tavLst>
                                        <p:tav tm="0">
                                          <p:val>
                                            <p:fltVal val="0"/>
                                          </p:val>
                                        </p:tav>
                                        <p:tav tm="100000">
                                          <p:val>
                                            <p:strVal val="#ppt_h"/>
                                          </p:val>
                                        </p:tav>
                                      </p:tavLst>
                                    </p:anim>
                                    <p:animEffect transition="in" filter="fade">
                                      <p:cBhvr>
                                        <p:cTn id="454" dur="500"/>
                                        <p:tgtEl>
                                          <p:spTgt spid="56"/>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57"/>
                                        </p:tgtEl>
                                        <p:attrNameLst>
                                          <p:attrName>style.visibility</p:attrName>
                                        </p:attrNameLst>
                                      </p:cBhvr>
                                      <p:to>
                                        <p:strVal val="visible"/>
                                      </p:to>
                                    </p:set>
                                    <p:anim calcmode="lin" valueType="num">
                                      <p:cBhvr>
                                        <p:cTn id="457" dur="500" fill="hold"/>
                                        <p:tgtEl>
                                          <p:spTgt spid="57"/>
                                        </p:tgtEl>
                                        <p:attrNameLst>
                                          <p:attrName>ppt_w</p:attrName>
                                        </p:attrNameLst>
                                      </p:cBhvr>
                                      <p:tavLst>
                                        <p:tav tm="0">
                                          <p:val>
                                            <p:fltVal val="0"/>
                                          </p:val>
                                        </p:tav>
                                        <p:tav tm="100000">
                                          <p:val>
                                            <p:strVal val="#ppt_w"/>
                                          </p:val>
                                        </p:tav>
                                      </p:tavLst>
                                    </p:anim>
                                    <p:anim calcmode="lin" valueType="num">
                                      <p:cBhvr>
                                        <p:cTn id="458" dur="500" fill="hold"/>
                                        <p:tgtEl>
                                          <p:spTgt spid="57"/>
                                        </p:tgtEl>
                                        <p:attrNameLst>
                                          <p:attrName>ppt_h</p:attrName>
                                        </p:attrNameLst>
                                      </p:cBhvr>
                                      <p:tavLst>
                                        <p:tav tm="0">
                                          <p:val>
                                            <p:fltVal val="0"/>
                                          </p:val>
                                        </p:tav>
                                        <p:tav tm="100000">
                                          <p:val>
                                            <p:strVal val="#ppt_h"/>
                                          </p:val>
                                        </p:tav>
                                      </p:tavLst>
                                    </p:anim>
                                    <p:animEffect transition="in" filter="fade">
                                      <p:cBhvr>
                                        <p:cTn id="459" dur="500"/>
                                        <p:tgtEl>
                                          <p:spTgt spid="57"/>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58"/>
                                        </p:tgtEl>
                                        <p:attrNameLst>
                                          <p:attrName>style.visibility</p:attrName>
                                        </p:attrNameLst>
                                      </p:cBhvr>
                                      <p:to>
                                        <p:strVal val="visible"/>
                                      </p:to>
                                    </p:set>
                                    <p:anim calcmode="lin" valueType="num">
                                      <p:cBhvr>
                                        <p:cTn id="462" dur="500" fill="hold"/>
                                        <p:tgtEl>
                                          <p:spTgt spid="58"/>
                                        </p:tgtEl>
                                        <p:attrNameLst>
                                          <p:attrName>ppt_w</p:attrName>
                                        </p:attrNameLst>
                                      </p:cBhvr>
                                      <p:tavLst>
                                        <p:tav tm="0">
                                          <p:val>
                                            <p:fltVal val="0"/>
                                          </p:val>
                                        </p:tav>
                                        <p:tav tm="100000">
                                          <p:val>
                                            <p:strVal val="#ppt_w"/>
                                          </p:val>
                                        </p:tav>
                                      </p:tavLst>
                                    </p:anim>
                                    <p:anim calcmode="lin" valueType="num">
                                      <p:cBhvr>
                                        <p:cTn id="463" dur="500" fill="hold"/>
                                        <p:tgtEl>
                                          <p:spTgt spid="58"/>
                                        </p:tgtEl>
                                        <p:attrNameLst>
                                          <p:attrName>ppt_h</p:attrName>
                                        </p:attrNameLst>
                                      </p:cBhvr>
                                      <p:tavLst>
                                        <p:tav tm="0">
                                          <p:val>
                                            <p:fltVal val="0"/>
                                          </p:val>
                                        </p:tav>
                                        <p:tav tm="100000">
                                          <p:val>
                                            <p:strVal val="#ppt_h"/>
                                          </p:val>
                                        </p:tav>
                                      </p:tavLst>
                                    </p:anim>
                                    <p:animEffect transition="in" filter="fade">
                                      <p:cBhvr>
                                        <p:cTn id="464" dur="500"/>
                                        <p:tgtEl>
                                          <p:spTgt spid="58"/>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59"/>
                                        </p:tgtEl>
                                        <p:attrNameLst>
                                          <p:attrName>style.visibility</p:attrName>
                                        </p:attrNameLst>
                                      </p:cBhvr>
                                      <p:to>
                                        <p:strVal val="visible"/>
                                      </p:to>
                                    </p:set>
                                    <p:anim calcmode="lin" valueType="num">
                                      <p:cBhvr>
                                        <p:cTn id="467" dur="500" fill="hold"/>
                                        <p:tgtEl>
                                          <p:spTgt spid="59"/>
                                        </p:tgtEl>
                                        <p:attrNameLst>
                                          <p:attrName>ppt_w</p:attrName>
                                        </p:attrNameLst>
                                      </p:cBhvr>
                                      <p:tavLst>
                                        <p:tav tm="0">
                                          <p:val>
                                            <p:fltVal val="0"/>
                                          </p:val>
                                        </p:tav>
                                        <p:tav tm="100000">
                                          <p:val>
                                            <p:strVal val="#ppt_w"/>
                                          </p:val>
                                        </p:tav>
                                      </p:tavLst>
                                    </p:anim>
                                    <p:anim calcmode="lin" valueType="num">
                                      <p:cBhvr>
                                        <p:cTn id="468" dur="500" fill="hold"/>
                                        <p:tgtEl>
                                          <p:spTgt spid="59"/>
                                        </p:tgtEl>
                                        <p:attrNameLst>
                                          <p:attrName>ppt_h</p:attrName>
                                        </p:attrNameLst>
                                      </p:cBhvr>
                                      <p:tavLst>
                                        <p:tav tm="0">
                                          <p:val>
                                            <p:fltVal val="0"/>
                                          </p:val>
                                        </p:tav>
                                        <p:tav tm="100000">
                                          <p:val>
                                            <p:strVal val="#ppt_h"/>
                                          </p:val>
                                        </p:tav>
                                      </p:tavLst>
                                    </p:anim>
                                    <p:animEffect transition="in" filter="fade">
                                      <p:cBhvr>
                                        <p:cTn id="469" dur="500"/>
                                        <p:tgtEl>
                                          <p:spTgt spid="59"/>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60"/>
                                        </p:tgtEl>
                                        <p:attrNameLst>
                                          <p:attrName>style.visibility</p:attrName>
                                        </p:attrNameLst>
                                      </p:cBhvr>
                                      <p:to>
                                        <p:strVal val="visible"/>
                                      </p:to>
                                    </p:set>
                                    <p:anim calcmode="lin" valueType="num">
                                      <p:cBhvr>
                                        <p:cTn id="472" dur="500" fill="hold"/>
                                        <p:tgtEl>
                                          <p:spTgt spid="60"/>
                                        </p:tgtEl>
                                        <p:attrNameLst>
                                          <p:attrName>ppt_w</p:attrName>
                                        </p:attrNameLst>
                                      </p:cBhvr>
                                      <p:tavLst>
                                        <p:tav tm="0">
                                          <p:val>
                                            <p:fltVal val="0"/>
                                          </p:val>
                                        </p:tav>
                                        <p:tav tm="100000">
                                          <p:val>
                                            <p:strVal val="#ppt_w"/>
                                          </p:val>
                                        </p:tav>
                                      </p:tavLst>
                                    </p:anim>
                                    <p:anim calcmode="lin" valueType="num">
                                      <p:cBhvr>
                                        <p:cTn id="473" dur="500" fill="hold"/>
                                        <p:tgtEl>
                                          <p:spTgt spid="60"/>
                                        </p:tgtEl>
                                        <p:attrNameLst>
                                          <p:attrName>ppt_h</p:attrName>
                                        </p:attrNameLst>
                                      </p:cBhvr>
                                      <p:tavLst>
                                        <p:tav tm="0">
                                          <p:val>
                                            <p:fltVal val="0"/>
                                          </p:val>
                                        </p:tav>
                                        <p:tav tm="100000">
                                          <p:val>
                                            <p:strVal val="#ppt_h"/>
                                          </p:val>
                                        </p:tav>
                                      </p:tavLst>
                                    </p:anim>
                                    <p:animEffect transition="in" filter="fade">
                                      <p:cBhvr>
                                        <p:cTn id="474" dur="500"/>
                                        <p:tgtEl>
                                          <p:spTgt spid="60"/>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61"/>
                                        </p:tgtEl>
                                        <p:attrNameLst>
                                          <p:attrName>style.visibility</p:attrName>
                                        </p:attrNameLst>
                                      </p:cBhvr>
                                      <p:to>
                                        <p:strVal val="visible"/>
                                      </p:to>
                                    </p:set>
                                    <p:anim calcmode="lin" valueType="num">
                                      <p:cBhvr>
                                        <p:cTn id="477" dur="500" fill="hold"/>
                                        <p:tgtEl>
                                          <p:spTgt spid="61"/>
                                        </p:tgtEl>
                                        <p:attrNameLst>
                                          <p:attrName>ppt_w</p:attrName>
                                        </p:attrNameLst>
                                      </p:cBhvr>
                                      <p:tavLst>
                                        <p:tav tm="0">
                                          <p:val>
                                            <p:fltVal val="0"/>
                                          </p:val>
                                        </p:tav>
                                        <p:tav tm="100000">
                                          <p:val>
                                            <p:strVal val="#ppt_w"/>
                                          </p:val>
                                        </p:tav>
                                      </p:tavLst>
                                    </p:anim>
                                    <p:anim calcmode="lin" valueType="num">
                                      <p:cBhvr>
                                        <p:cTn id="478" dur="500" fill="hold"/>
                                        <p:tgtEl>
                                          <p:spTgt spid="61"/>
                                        </p:tgtEl>
                                        <p:attrNameLst>
                                          <p:attrName>ppt_h</p:attrName>
                                        </p:attrNameLst>
                                      </p:cBhvr>
                                      <p:tavLst>
                                        <p:tav tm="0">
                                          <p:val>
                                            <p:fltVal val="0"/>
                                          </p:val>
                                        </p:tav>
                                        <p:tav tm="100000">
                                          <p:val>
                                            <p:strVal val="#ppt_h"/>
                                          </p:val>
                                        </p:tav>
                                      </p:tavLst>
                                    </p:anim>
                                    <p:animEffect transition="in" filter="fade">
                                      <p:cBhvr>
                                        <p:cTn id="479" dur="500"/>
                                        <p:tgtEl>
                                          <p:spTgt spid="61"/>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62"/>
                                        </p:tgtEl>
                                        <p:attrNameLst>
                                          <p:attrName>style.visibility</p:attrName>
                                        </p:attrNameLst>
                                      </p:cBhvr>
                                      <p:to>
                                        <p:strVal val="visible"/>
                                      </p:to>
                                    </p:set>
                                    <p:anim calcmode="lin" valueType="num">
                                      <p:cBhvr>
                                        <p:cTn id="482" dur="500" fill="hold"/>
                                        <p:tgtEl>
                                          <p:spTgt spid="62"/>
                                        </p:tgtEl>
                                        <p:attrNameLst>
                                          <p:attrName>ppt_w</p:attrName>
                                        </p:attrNameLst>
                                      </p:cBhvr>
                                      <p:tavLst>
                                        <p:tav tm="0">
                                          <p:val>
                                            <p:fltVal val="0"/>
                                          </p:val>
                                        </p:tav>
                                        <p:tav tm="100000">
                                          <p:val>
                                            <p:strVal val="#ppt_w"/>
                                          </p:val>
                                        </p:tav>
                                      </p:tavLst>
                                    </p:anim>
                                    <p:anim calcmode="lin" valueType="num">
                                      <p:cBhvr>
                                        <p:cTn id="483" dur="500" fill="hold"/>
                                        <p:tgtEl>
                                          <p:spTgt spid="62"/>
                                        </p:tgtEl>
                                        <p:attrNameLst>
                                          <p:attrName>ppt_h</p:attrName>
                                        </p:attrNameLst>
                                      </p:cBhvr>
                                      <p:tavLst>
                                        <p:tav tm="0">
                                          <p:val>
                                            <p:fltVal val="0"/>
                                          </p:val>
                                        </p:tav>
                                        <p:tav tm="100000">
                                          <p:val>
                                            <p:strVal val="#ppt_h"/>
                                          </p:val>
                                        </p:tav>
                                      </p:tavLst>
                                    </p:anim>
                                    <p:animEffect transition="in" filter="fade">
                                      <p:cBhvr>
                                        <p:cTn id="484" dur="500"/>
                                        <p:tgtEl>
                                          <p:spTgt spid="62"/>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63"/>
                                        </p:tgtEl>
                                        <p:attrNameLst>
                                          <p:attrName>style.visibility</p:attrName>
                                        </p:attrNameLst>
                                      </p:cBhvr>
                                      <p:to>
                                        <p:strVal val="visible"/>
                                      </p:to>
                                    </p:set>
                                    <p:anim calcmode="lin" valueType="num">
                                      <p:cBhvr>
                                        <p:cTn id="487" dur="500" fill="hold"/>
                                        <p:tgtEl>
                                          <p:spTgt spid="63"/>
                                        </p:tgtEl>
                                        <p:attrNameLst>
                                          <p:attrName>ppt_w</p:attrName>
                                        </p:attrNameLst>
                                      </p:cBhvr>
                                      <p:tavLst>
                                        <p:tav tm="0">
                                          <p:val>
                                            <p:fltVal val="0"/>
                                          </p:val>
                                        </p:tav>
                                        <p:tav tm="100000">
                                          <p:val>
                                            <p:strVal val="#ppt_w"/>
                                          </p:val>
                                        </p:tav>
                                      </p:tavLst>
                                    </p:anim>
                                    <p:anim calcmode="lin" valueType="num">
                                      <p:cBhvr>
                                        <p:cTn id="488" dur="500" fill="hold"/>
                                        <p:tgtEl>
                                          <p:spTgt spid="63"/>
                                        </p:tgtEl>
                                        <p:attrNameLst>
                                          <p:attrName>ppt_h</p:attrName>
                                        </p:attrNameLst>
                                      </p:cBhvr>
                                      <p:tavLst>
                                        <p:tav tm="0">
                                          <p:val>
                                            <p:fltVal val="0"/>
                                          </p:val>
                                        </p:tav>
                                        <p:tav tm="100000">
                                          <p:val>
                                            <p:strVal val="#ppt_h"/>
                                          </p:val>
                                        </p:tav>
                                      </p:tavLst>
                                    </p:anim>
                                    <p:animEffect transition="in" filter="fade">
                                      <p:cBhvr>
                                        <p:cTn id="489" dur="500"/>
                                        <p:tgtEl>
                                          <p:spTgt spid="63"/>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1024"/>
                                        </p:tgtEl>
                                        <p:attrNameLst>
                                          <p:attrName>style.visibility</p:attrName>
                                        </p:attrNameLst>
                                      </p:cBhvr>
                                      <p:to>
                                        <p:strVal val="visible"/>
                                      </p:to>
                                    </p:set>
                                    <p:anim calcmode="lin" valueType="num">
                                      <p:cBhvr>
                                        <p:cTn id="492" dur="500" fill="hold"/>
                                        <p:tgtEl>
                                          <p:spTgt spid="1024"/>
                                        </p:tgtEl>
                                        <p:attrNameLst>
                                          <p:attrName>ppt_w</p:attrName>
                                        </p:attrNameLst>
                                      </p:cBhvr>
                                      <p:tavLst>
                                        <p:tav tm="0">
                                          <p:val>
                                            <p:fltVal val="0"/>
                                          </p:val>
                                        </p:tav>
                                        <p:tav tm="100000">
                                          <p:val>
                                            <p:strVal val="#ppt_w"/>
                                          </p:val>
                                        </p:tav>
                                      </p:tavLst>
                                    </p:anim>
                                    <p:anim calcmode="lin" valueType="num">
                                      <p:cBhvr>
                                        <p:cTn id="493" dur="500" fill="hold"/>
                                        <p:tgtEl>
                                          <p:spTgt spid="1024"/>
                                        </p:tgtEl>
                                        <p:attrNameLst>
                                          <p:attrName>ppt_h</p:attrName>
                                        </p:attrNameLst>
                                      </p:cBhvr>
                                      <p:tavLst>
                                        <p:tav tm="0">
                                          <p:val>
                                            <p:fltVal val="0"/>
                                          </p:val>
                                        </p:tav>
                                        <p:tav tm="100000">
                                          <p:val>
                                            <p:strVal val="#ppt_h"/>
                                          </p:val>
                                        </p:tav>
                                      </p:tavLst>
                                    </p:anim>
                                    <p:animEffect transition="in" filter="fade">
                                      <p:cBhvr>
                                        <p:cTn id="494" dur="500"/>
                                        <p:tgtEl>
                                          <p:spTgt spid="1024"/>
                                        </p:tgtEl>
                                      </p:cBhvr>
                                    </p:animEffect>
                                  </p:childTnLst>
                                </p:cTn>
                              </p:par>
                              <p:par>
                                <p:cTn id="495" presetID="53" presetClass="entr" presetSubtype="16" fill="hold" grpId="0" nodeType="withEffect" nodePh="1">
                                  <p:stCondLst>
                                    <p:cond delay="0"/>
                                  </p:stCondLst>
                                  <p:endCondLst>
                                    <p:cond evt="begin" delay="0">
                                      <p:tn val="495"/>
                                    </p:cond>
                                  </p:endCondLst>
                                  <p:childTnLst>
                                    <p:set>
                                      <p:cBhvr>
                                        <p:cTn id="496" dur="1" fill="hold">
                                          <p:stCondLst>
                                            <p:cond delay="0"/>
                                          </p:stCondLst>
                                        </p:cTn>
                                        <p:tgtEl>
                                          <p:spTgt spid="1025"/>
                                        </p:tgtEl>
                                        <p:attrNameLst>
                                          <p:attrName>style.visibility</p:attrName>
                                        </p:attrNameLst>
                                      </p:cBhvr>
                                      <p:to>
                                        <p:strVal val="visible"/>
                                      </p:to>
                                    </p:set>
                                    <p:anim calcmode="lin" valueType="num">
                                      <p:cBhvr>
                                        <p:cTn id="497" dur="500" fill="hold"/>
                                        <p:tgtEl>
                                          <p:spTgt spid="1025"/>
                                        </p:tgtEl>
                                        <p:attrNameLst>
                                          <p:attrName>ppt_w</p:attrName>
                                        </p:attrNameLst>
                                      </p:cBhvr>
                                      <p:tavLst>
                                        <p:tav tm="0">
                                          <p:val>
                                            <p:fltVal val="0"/>
                                          </p:val>
                                        </p:tav>
                                        <p:tav tm="100000">
                                          <p:val>
                                            <p:strVal val="#ppt_w"/>
                                          </p:val>
                                        </p:tav>
                                      </p:tavLst>
                                    </p:anim>
                                    <p:anim calcmode="lin" valueType="num">
                                      <p:cBhvr>
                                        <p:cTn id="498" dur="500" fill="hold"/>
                                        <p:tgtEl>
                                          <p:spTgt spid="1025"/>
                                        </p:tgtEl>
                                        <p:attrNameLst>
                                          <p:attrName>ppt_h</p:attrName>
                                        </p:attrNameLst>
                                      </p:cBhvr>
                                      <p:tavLst>
                                        <p:tav tm="0">
                                          <p:val>
                                            <p:fltVal val="0"/>
                                          </p:val>
                                        </p:tav>
                                        <p:tav tm="100000">
                                          <p:val>
                                            <p:strVal val="#ppt_h"/>
                                          </p:val>
                                        </p:tav>
                                      </p:tavLst>
                                    </p:anim>
                                    <p:animEffect transition="in" filter="fade">
                                      <p:cBhvr>
                                        <p:cTn id="499" dur="500"/>
                                        <p:tgtEl>
                                          <p:spTgt spid="1025"/>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1027"/>
                                        </p:tgtEl>
                                        <p:attrNameLst>
                                          <p:attrName>style.visibility</p:attrName>
                                        </p:attrNameLst>
                                      </p:cBhvr>
                                      <p:to>
                                        <p:strVal val="visible"/>
                                      </p:to>
                                    </p:set>
                                    <p:anim calcmode="lin" valueType="num">
                                      <p:cBhvr>
                                        <p:cTn id="502" dur="500" fill="hold"/>
                                        <p:tgtEl>
                                          <p:spTgt spid="1027"/>
                                        </p:tgtEl>
                                        <p:attrNameLst>
                                          <p:attrName>ppt_w</p:attrName>
                                        </p:attrNameLst>
                                      </p:cBhvr>
                                      <p:tavLst>
                                        <p:tav tm="0">
                                          <p:val>
                                            <p:fltVal val="0"/>
                                          </p:val>
                                        </p:tav>
                                        <p:tav tm="100000">
                                          <p:val>
                                            <p:strVal val="#ppt_w"/>
                                          </p:val>
                                        </p:tav>
                                      </p:tavLst>
                                    </p:anim>
                                    <p:anim calcmode="lin" valueType="num">
                                      <p:cBhvr>
                                        <p:cTn id="503" dur="500" fill="hold"/>
                                        <p:tgtEl>
                                          <p:spTgt spid="1027"/>
                                        </p:tgtEl>
                                        <p:attrNameLst>
                                          <p:attrName>ppt_h</p:attrName>
                                        </p:attrNameLst>
                                      </p:cBhvr>
                                      <p:tavLst>
                                        <p:tav tm="0">
                                          <p:val>
                                            <p:fltVal val="0"/>
                                          </p:val>
                                        </p:tav>
                                        <p:tav tm="100000">
                                          <p:val>
                                            <p:strVal val="#ppt_h"/>
                                          </p:val>
                                        </p:tav>
                                      </p:tavLst>
                                    </p:anim>
                                    <p:animEffect transition="in" filter="fade">
                                      <p:cBhvr>
                                        <p:cTn id="504" dur="500"/>
                                        <p:tgtEl>
                                          <p:spTgt spid="1027"/>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1030"/>
                                        </p:tgtEl>
                                        <p:attrNameLst>
                                          <p:attrName>style.visibility</p:attrName>
                                        </p:attrNameLst>
                                      </p:cBhvr>
                                      <p:to>
                                        <p:strVal val="visible"/>
                                      </p:to>
                                    </p:set>
                                    <p:anim calcmode="lin" valueType="num">
                                      <p:cBhvr>
                                        <p:cTn id="507" dur="500" fill="hold"/>
                                        <p:tgtEl>
                                          <p:spTgt spid="1030"/>
                                        </p:tgtEl>
                                        <p:attrNameLst>
                                          <p:attrName>ppt_w</p:attrName>
                                        </p:attrNameLst>
                                      </p:cBhvr>
                                      <p:tavLst>
                                        <p:tav tm="0">
                                          <p:val>
                                            <p:fltVal val="0"/>
                                          </p:val>
                                        </p:tav>
                                        <p:tav tm="100000">
                                          <p:val>
                                            <p:strVal val="#ppt_w"/>
                                          </p:val>
                                        </p:tav>
                                      </p:tavLst>
                                    </p:anim>
                                    <p:anim calcmode="lin" valueType="num">
                                      <p:cBhvr>
                                        <p:cTn id="508" dur="500" fill="hold"/>
                                        <p:tgtEl>
                                          <p:spTgt spid="1030"/>
                                        </p:tgtEl>
                                        <p:attrNameLst>
                                          <p:attrName>ppt_h</p:attrName>
                                        </p:attrNameLst>
                                      </p:cBhvr>
                                      <p:tavLst>
                                        <p:tav tm="0">
                                          <p:val>
                                            <p:fltVal val="0"/>
                                          </p:val>
                                        </p:tav>
                                        <p:tav tm="100000">
                                          <p:val>
                                            <p:strVal val="#ppt_h"/>
                                          </p:val>
                                        </p:tav>
                                      </p:tavLst>
                                    </p:anim>
                                    <p:animEffect transition="in" filter="fade">
                                      <p:cBhvr>
                                        <p:cTn id="509" dur="500"/>
                                        <p:tgtEl>
                                          <p:spTgt spid="1030"/>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1032"/>
                                        </p:tgtEl>
                                        <p:attrNameLst>
                                          <p:attrName>style.visibility</p:attrName>
                                        </p:attrNameLst>
                                      </p:cBhvr>
                                      <p:to>
                                        <p:strVal val="visible"/>
                                      </p:to>
                                    </p:set>
                                    <p:anim calcmode="lin" valueType="num">
                                      <p:cBhvr>
                                        <p:cTn id="512" dur="500" fill="hold"/>
                                        <p:tgtEl>
                                          <p:spTgt spid="1032"/>
                                        </p:tgtEl>
                                        <p:attrNameLst>
                                          <p:attrName>ppt_w</p:attrName>
                                        </p:attrNameLst>
                                      </p:cBhvr>
                                      <p:tavLst>
                                        <p:tav tm="0">
                                          <p:val>
                                            <p:fltVal val="0"/>
                                          </p:val>
                                        </p:tav>
                                        <p:tav tm="100000">
                                          <p:val>
                                            <p:strVal val="#ppt_w"/>
                                          </p:val>
                                        </p:tav>
                                      </p:tavLst>
                                    </p:anim>
                                    <p:anim calcmode="lin" valueType="num">
                                      <p:cBhvr>
                                        <p:cTn id="513" dur="500" fill="hold"/>
                                        <p:tgtEl>
                                          <p:spTgt spid="1032"/>
                                        </p:tgtEl>
                                        <p:attrNameLst>
                                          <p:attrName>ppt_h</p:attrName>
                                        </p:attrNameLst>
                                      </p:cBhvr>
                                      <p:tavLst>
                                        <p:tav tm="0">
                                          <p:val>
                                            <p:fltVal val="0"/>
                                          </p:val>
                                        </p:tav>
                                        <p:tav tm="100000">
                                          <p:val>
                                            <p:strVal val="#ppt_h"/>
                                          </p:val>
                                        </p:tav>
                                      </p:tavLst>
                                    </p:anim>
                                    <p:animEffect transition="in" filter="fade">
                                      <p:cBhvr>
                                        <p:cTn id="514" dur="500"/>
                                        <p:tgtEl>
                                          <p:spTgt spid="1032"/>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1033"/>
                                        </p:tgtEl>
                                        <p:attrNameLst>
                                          <p:attrName>style.visibility</p:attrName>
                                        </p:attrNameLst>
                                      </p:cBhvr>
                                      <p:to>
                                        <p:strVal val="visible"/>
                                      </p:to>
                                    </p:set>
                                    <p:anim calcmode="lin" valueType="num">
                                      <p:cBhvr>
                                        <p:cTn id="517" dur="500" fill="hold"/>
                                        <p:tgtEl>
                                          <p:spTgt spid="1033"/>
                                        </p:tgtEl>
                                        <p:attrNameLst>
                                          <p:attrName>ppt_w</p:attrName>
                                        </p:attrNameLst>
                                      </p:cBhvr>
                                      <p:tavLst>
                                        <p:tav tm="0">
                                          <p:val>
                                            <p:fltVal val="0"/>
                                          </p:val>
                                        </p:tav>
                                        <p:tav tm="100000">
                                          <p:val>
                                            <p:strVal val="#ppt_w"/>
                                          </p:val>
                                        </p:tav>
                                      </p:tavLst>
                                    </p:anim>
                                    <p:anim calcmode="lin" valueType="num">
                                      <p:cBhvr>
                                        <p:cTn id="518" dur="500" fill="hold"/>
                                        <p:tgtEl>
                                          <p:spTgt spid="1033"/>
                                        </p:tgtEl>
                                        <p:attrNameLst>
                                          <p:attrName>ppt_h</p:attrName>
                                        </p:attrNameLst>
                                      </p:cBhvr>
                                      <p:tavLst>
                                        <p:tav tm="0">
                                          <p:val>
                                            <p:fltVal val="0"/>
                                          </p:val>
                                        </p:tav>
                                        <p:tav tm="100000">
                                          <p:val>
                                            <p:strVal val="#ppt_h"/>
                                          </p:val>
                                        </p:tav>
                                      </p:tavLst>
                                    </p:anim>
                                    <p:animEffect transition="in" filter="fade">
                                      <p:cBhvr>
                                        <p:cTn id="519" dur="500"/>
                                        <p:tgtEl>
                                          <p:spTgt spid="1033"/>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1034"/>
                                        </p:tgtEl>
                                        <p:attrNameLst>
                                          <p:attrName>style.visibility</p:attrName>
                                        </p:attrNameLst>
                                      </p:cBhvr>
                                      <p:to>
                                        <p:strVal val="visible"/>
                                      </p:to>
                                    </p:set>
                                    <p:anim calcmode="lin" valueType="num">
                                      <p:cBhvr>
                                        <p:cTn id="522" dur="500" fill="hold"/>
                                        <p:tgtEl>
                                          <p:spTgt spid="1034"/>
                                        </p:tgtEl>
                                        <p:attrNameLst>
                                          <p:attrName>ppt_w</p:attrName>
                                        </p:attrNameLst>
                                      </p:cBhvr>
                                      <p:tavLst>
                                        <p:tav tm="0">
                                          <p:val>
                                            <p:fltVal val="0"/>
                                          </p:val>
                                        </p:tav>
                                        <p:tav tm="100000">
                                          <p:val>
                                            <p:strVal val="#ppt_w"/>
                                          </p:val>
                                        </p:tav>
                                      </p:tavLst>
                                    </p:anim>
                                    <p:anim calcmode="lin" valueType="num">
                                      <p:cBhvr>
                                        <p:cTn id="523" dur="500" fill="hold"/>
                                        <p:tgtEl>
                                          <p:spTgt spid="1034"/>
                                        </p:tgtEl>
                                        <p:attrNameLst>
                                          <p:attrName>ppt_h</p:attrName>
                                        </p:attrNameLst>
                                      </p:cBhvr>
                                      <p:tavLst>
                                        <p:tav tm="0">
                                          <p:val>
                                            <p:fltVal val="0"/>
                                          </p:val>
                                        </p:tav>
                                        <p:tav tm="100000">
                                          <p:val>
                                            <p:strVal val="#ppt_h"/>
                                          </p:val>
                                        </p:tav>
                                      </p:tavLst>
                                    </p:anim>
                                    <p:animEffect transition="in" filter="fade">
                                      <p:cBhvr>
                                        <p:cTn id="524" dur="500"/>
                                        <p:tgtEl>
                                          <p:spTgt spid="1034"/>
                                        </p:tgtEl>
                                      </p:cBhvr>
                                    </p:animEffect>
                                  </p:childTnLst>
                                </p:cTn>
                              </p:par>
                              <p:par>
                                <p:cTn id="525" presetID="53" presetClass="entr" presetSubtype="16" fill="hold" grpId="0" nodeType="withEffect">
                                  <p:stCondLst>
                                    <p:cond delay="0"/>
                                  </p:stCondLst>
                                  <p:childTnLst>
                                    <p:set>
                                      <p:cBhvr>
                                        <p:cTn id="526" dur="1" fill="hold">
                                          <p:stCondLst>
                                            <p:cond delay="0"/>
                                          </p:stCondLst>
                                        </p:cTn>
                                        <p:tgtEl>
                                          <p:spTgt spid="1037"/>
                                        </p:tgtEl>
                                        <p:attrNameLst>
                                          <p:attrName>style.visibility</p:attrName>
                                        </p:attrNameLst>
                                      </p:cBhvr>
                                      <p:to>
                                        <p:strVal val="visible"/>
                                      </p:to>
                                    </p:set>
                                    <p:anim calcmode="lin" valueType="num">
                                      <p:cBhvr>
                                        <p:cTn id="527" dur="500" fill="hold"/>
                                        <p:tgtEl>
                                          <p:spTgt spid="1037"/>
                                        </p:tgtEl>
                                        <p:attrNameLst>
                                          <p:attrName>ppt_w</p:attrName>
                                        </p:attrNameLst>
                                      </p:cBhvr>
                                      <p:tavLst>
                                        <p:tav tm="0">
                                          <p:val>
                                            <p:fltVal val="0"/>
                                          </p:val>
                                        </p:tav>
                                        <p:tav tm="100000">
                                          <p:val>
                                            <p:strVal val="#ppt_w"/>
                                          </p:val>
                                        </p:tav>
                                      </p:tavLst>
                                    </p:anim>
                                    <p:anim calcmode="lin" valueType="num">
                                      <p:cBhvr>
                                        <p:cTn id="528" dur="500" fill="hold"/>
                                        <p:tgtEl>
                                          <p:spTgt spid="1037"/>
                                        </p:tgtEl>
                                        <p:attrNameLst>
                                          <p:attrName>ppt_h</p:attrName>
                                        </p:attrNameLst>
                                      </p:cBhvr>
                                      <p:tavLst>
                                        <p:tav tm="0">
                                          <p:val>
                                            <p:fltVal val="0"/>
                                          </p:val>
                                        </p:tav>
                                        <p:tav tm="100000">
                                          <p:val>
                                            <p:strVal val="#ppt_h"/>
                                          </p:val>
                                        </p:tav>
                                      </p:tavLst>
                                    </p:anim>
                                    <p:animEffect transition="in" filter="fade">
                                      <p:cBhvr>
                                        <p:cTn id="529" dur="500"/>
                                        <p:tgtEl>
                                          <p:spTgt spid="1037"/>
                                        </p:tgtEl>
                                      </p:cBhvr>
                                    </p:animEffect>
                                  </p:childTnLst>
                                </p:cTn>
                              </p:par>
                              <p:par>
                                <p:cTn id="530" presetID="53" presetClass="entr" presetSubtype="16" fill="hold" grpId="0" nodeType="withEffect">
                                  <p:stCondLst>
                                    <p:cond delay="0"/>
                                  </p:stCondLst>
                                  <p:childTnLst>
                                    <p:set>
                                      <p:cBhvr>
                                        <p:cTn id="531" dur="1" fill="hold">
                                          <p:stCondLst>
                                            <p:cond delay="0"/>
                                          </p:stCondLst>
                                        </p:cTn>
                                        <p:tgtEl>
                                          <p:spTgt spid="1048"/>
                                        </p:tgtEl>
                                        <p:attrNameLst>
                                          <p:attrName>style.visibility</p:attrName>
                                        </p:attrNameLst>
                                      </p:cBhvr>
                                      <p:to>
                                        <p:strVal val="visible"/>
                                      </p:to>
                                    </p:set>
                                    <p:anim calcmode="lin" valueType="num">
                                      <p:cBhvr>
                                        <p:cTn id="532" dur="500" fill="hold"/>
                                        <p:tgtEl>
                                          <p:spTgt spid="1048"/>
                                        </p:tgtEl>
                                        <p:attrNameLst>
                                          <p:attrName>ppt_w</p:attrName>
                                        </p:attrNameLst>
                                      </p:cBhvr>
                                      <p:tavLst>
                                        <p:tav tm="0">
                                          <p:val>
                                            <p:fltVal val="0"/>
                                          </p:val>
                                        </p:tav>
                                        <p:tav tm="100000">
                                          <p:val>
                                            <p:strVal val="#ppt_w"/>
                                          </p:val>
                                        </p:tav>
                                      </p:tavLst>
                                    </p:anim>
                                    <p:anim calcmode="lin" valueType="num">
                                      <p:cBhvr>
                                        <p:cTn id="533" dur="500" fill="hold"/>
                                        <p:tgtEl>
                                          <p:spTgt spid="1048"/>
                                        </p:tgtEl>
                                        <p:attrNameLst>
                                          <p:attrName>ppt_h</p:attrName>
                                        </p:attrNameLst>
                                      </p:cBhvr>
                                      <p:tavLst>
                                        <p:tav tm="0">
                                          <p:val>
                                            <p:fltVal val="0"/>
                                          </p:val>
                                        </p:tav>
                                        <p:tav tm="100000">
                                          <p:val>
                                            <p:strVal val="#ppt_h"/>
                                          </p:val>
                                        </p:tav>
                                      </p:tavLst>
                                    </p:anim>
                                    <p:animEffect transition="in" filter="fade">
                                      <p:cBhvr>
                                        <p:cTn id="534" dur="500"/>
                                        <p:tgtEl>
                                          <p:spTgt spid="1048"/>
                                        </p:tgtEl>
                                      </p:cBhvr>
                                    </p:animEffect>
                                  </p:childTnLst>
                                </p:cTn>
                              </p:par>
                              <p:par>
                                <p:cTn id="535" presetID="53" presetClass="entr" presetSubtype="16" fill="hold" grpId="0" nodeType="withEffect">
                                  <p:stCondLst>
                                    <p:cond delay="0"/>
                                  </p:stCondLst>
                                  <p:childTnLst>
                                    <p:set>
                                      <p:cBhvr>
                                        <p:cTn id="536" dur="1" fill="hold">
                                          <p:stCondLst>
                                            <p:cond delay="0"/>
                                          </p:stCondLst>
                                        </p:cTn>
                                        <p:tgtEl>
                                          <p:spTgt spid="1049"/>
                                        </p:tgtEl>
                                        <p:attrNameLst>
                                          <p:attrName>style.visibility</p:attrName>
                                        </p:attrNameLst>
                                      </p:cBhvr>
                                      <p:to>
                                        <p:strVal val="visible"/>
                                      </p:to>
                                    </p:set>
                                    <p:anim calcmode="lin" valueType="num">
                                      <p:cBhvr>
                                        <p:cTn id="537" dur="500" fill="hold"/>
                                        <p:tgtEl>
                                          <p:spTgt spid="1049"/>
                                        </p:tgtEl>
                                        <p:attrNameLst>
                                          <p:attrName>ppt_w</p:attrName>
                                        </p:attrNameLst>
                                      </p:cBhvr>
                                      <p:tavLst>
                                        <p:tav tm="0">
                                          <p:val>
                                            <p:fltVal val="0"/>
                                          </p:val>
                                        </p:tav>
                                        <p:tav tm="100000">
                                          <p:val>
                                            <p:strVal val="#ppt_w"/>
                                          </p:val>
                                        </p:tav>
                                      </p:tavLst>
                                    </p:anim>
                                    <p:anim calcmode="lin" valueType="num">
                                      <p:cBhvr>
                                        <p:cTn id="538" dur="500" fill="hold"/>
                                        <p:tgtEl>
                                          <p:spTgt spid="1049"/>
                                        </p:tgtEl>
                                        <p:attrNameLst>
                                          <p:attrName>ppt_h</p:attrName>
                                        </p:attrNameLst>
                                      </p:cBhvr>
                                      <p:tavLst>
                                        <p:tav tm="0">
                                          <p:val>
                                            <p:fltVal val="0"/>
                                          </p:val>
                                        </p:tav>
                                        <p:tav tm="100000">
                                          <p:val>
                                            <p:strVal val="#ppt_h"/>
                                          </p:val>
                                        </p:tav>
                                      </p:tavLst>
                                    </p:anim>
                                    <p:animEffect transition="in" filter="fade">
                                      <p:cBhvr>
                                        <p:cTn id="539" dur="500"/>
                                        <p:tgtEl>
                                          <p:spTgt spid="1049"/>
                                        </p:tgtEl>
                                      </p:cBhvr>
                                    </p:animEffect>
                                  </p:childTnLst>
                                </p:cTn>
                              </p:par>
                              <p:par>
                                <p:cTn id="540" presetID="53" presetClass="entr" presetSubtype="16" fill="hold" grpId="0" nodeType="withEffect">
                                  <p:stCondLst>
                                    <p:cond delay="0"/>
                                  </p:stCondLst>
                                  <p:childTnLst>
                                    <p:set>
                                      <p:cBhvr>
                                        <p:cTn id="541" dur="1" fill="hold">
                                          <p:stCondLst>
                                            <p:cond delay="0"/>
                                          </p:stCondLst>
                                        </p:cTn>
                                        <p:tgtEl>
                                          <p:spTgt spid="1052"/>
                                        </p:tgtEl>
                                        <p:attrNameLst>
                                          <p:attrName>style.visibility</p:attrName>
                                        </p:attrNameLst>
                                      </p:cBhvr>
                                      <p:to>
                                        <p:strVal val="visible"/>
                                      </p:to>
                                    </p:set>
                                    <p:anim calcmode="lin" valueType="num">
                                      <p:cBhvr>
                                        <p:cTn id="542" dur="500" fill="hold"/>
                                        <p:tgtEl>
                                          <p:spTgt spid="1052"/>
                                        </p:tgtEl>
                                        <p:attrNameLst>
                                          <p:attrName>ppt_w</p:attrName>
                                        </p:attrNameLst>
                                      </p:cBhvr>
                                      <p:tavLst>
                                        <p:tav tm="0">
                                          <p:val>
                                            <p:fltVal val="0"/>
                                          </p:val>
                                        </p:tav>
                                        <p:tav tm="100000">
                                          <p:val>
                                            <p:strVal val="#ppt_w"/>
                                          </p:val>
                                        </p:tav>
                                      </p:tavLst>
                                    </p:anim>
                                    <p:anim calcmode="lin" valueType="num">
                                      <p:cBhvr>
                                        <p:cTn id="543" dur="500" fill="hold"/>
                                        <p:tgtEl>
                                          <p:spTgt spid="1052"/>
                                        </p:tgtEl>
                                        <p:attrNameLst>
                                          <p:attrName>ppt_h</p:attrName>
                                        </p:attrNameLst>
                                      </p:cBhvr>
                                      <p:tavLst>
                                        <p:tav tm="0">
                                          <p:val>
                                            <p:fltVal val="0"/>
                                          </p:val>
                                        </p:tav>
                                        <p:tav tm="100000">
                                          <p:val>
                                            <p:strVal val="#ppt_h"/>
                                          </p:val>
                                        </p:tav>
                                      </p:tavLst>
                                    </p:anim>
                                    <p:animEffect transition="in" filter="fade">
                                      <p:cBhvr>
                                        <p:cTn id="544" dur="500"/>
                                        <p:tgtEl>
                                          <p:spTgt spid="1052"/>
                                        </p:tgtEl>
                                      </p:cBhvr>
                                    </p:animEffect>
                                  </p:childTnLst>
                                </p:cTn>
                              </p:par>
                              <p:par>
                                <p:cTn id="545" presetID="53" presetClass="entr" presetSubtype="16" fill="hold" grpId="0" nodeType="withEffect">
                                  <p:stCondLst>
                                    <p:cond delay="0"/>
                                  </p:stCondLst>
                                  <p:childTnLst>
                                    <p:set>
                                      <p:cBhvr>
                                        <p:cTn id="546" dur="1" fill="hold">
                                          <p:stCondLst>
                                            <p:cond delay="0"/>
                                          </p:stCondLst>
                                        </p:cTn>
                                        <p:tgtEl>
                                          <p:spTgt spid="1053"/>
                                        </p:tgtEl>
                                        <p:attrNameLst>
                                          <p:attrName>style.visibility</p:attrName>
                                        </p:attrNameLst>
                                      </p:cBhvr>
                                      <p:to>
                                        <p:strVal val="visible"/>
                                      </p:to>
                                    </p:set>
                                    <p:anim calcmode="lin" valueType="num">
                                      <p:cBhvr>
                                        <p:cTn id="547" dur="500" fill="hold"/>
                                        <p:tgtEl>
                                          <p:spTgt spid="1053"/>
                                        </p:tgtEl>
                                        <p:attrNameLst>
                                          <p:attrName>ppt_w</p:attrName>
                                        </p:attrNameLst>
                                      </p:cBhvr>
                                      <p:tavLst>
                                        <p:tav tm="0">
                                          <p:val>
                                            <p:fltVal val="0"/>
                                          </p:val>
                                        </p:tav>
                                        <p:tav tm="100000">
                                          <p:val>
                                            <p:strVal val="#ppt_w"/>
                                          </p:val>
                                        </p:tav>
                                      </p:tavLst>
                                    </p:anim>
                                    <p:anim calcmode="lin" valueType="num">
                                      <p:cBhvr>
                                        <p:cTn id="548" dur="500" fill="hold"/>
                                        <p:tgtEl>
                                          <p:spTgt spid="1053"/>
                                        </p:tgtEl>
                                        <p:attrNameLst>
                                          <p:attrName>ppt_h</p:attrName>
                                        </p:attrNameLst>
                                      </p:cBhvr>
                                      <p:tavLst>
                                        <p:tav tm="0">
                                          <p:val>
                                            <p:fltVal val="0"/>
                                          </p:val>
                                        </p:tav>
                                        <p:tav tm="100000">
                                          <p:val>
                                            <p:strVal val="#ppt_h"/>
                                          </p:val>
                                        </p:tav>
                                      </p:tavLst>
                                    </p:anim>
                                    <p:animEffect transition="in" filter="fade">
                                      <p:cBhvr>
                                        <p:cTn id="549" dur="500"/>
                                        <p:tgtEl>
                                          <p:spTgt spid="1053"/>
                                        </p:tgtEl>
                                      </p:cBhvr>
                                    </p:animEffect>
                                  </p:childTnLst>
                                </p:cTn>
                              </p:par>
                              <p:par>
                                <p:cTn id="550" presetID="53" presetClass="entr" presetSubtype="16" fill="hold" grpId="0" nodeType="withEffect">
                                  <p:stCondLst>
                                    <p:cond delay="0"/>
                                  </p:stCondLst>
                                  <p:childTnLst>
                                    <p:set>
                                      <p:cBhvr>
                                        <p:cTn id="551" dur="1" fill="hold">
                                          <p:stCondLst>
                                            <p:cond delay="0"/>
                                          </p:stCondLst>
                                        </p:cTn>
                                        <p:tgtEl>
                                          <p:spTgt spid="1056"/>
                                        </p:tgtEl>
                                        <p:attrNameLst>
                                          <p:attrName>style.visibility</p:attrName>
                                        </p:attrNameLst>
                                      </p:cBhvr>
                                      <p:to>
                                        <p:strVal val="visible"/>
                                      </p:to>
                                    </p:set>
                                    <p:anim calcmode="lin" valueType="num">
                                      <p:cBhvr>
                                        <p:cTn id="552" dur="500" fill="hold"/>
                                        <p:tgtEl>
                                          <p:spTgt spid="1056"/>
                                        </p:tgtEl>
                                        <p:attrNameLst>
                                          <p:attrName>ppt_w</p:attrName>
                                        </p:attrNameLst>
                                      </p:cBhvr>
                                      <p:tavLst>
                                        <p:tav tm="0">
                                          <p:val>
                                            <p:fltVal val="0"/>
                                          </p:val>
                                        </p:tav>
                                        <p:tav tm="100000">
                                          <p:val>
                                            <p:strVal val="#ppt_w"/>
                                          </p:val>
                                        </p:tav>
                                      </p:tavLst>
                                    </p:anim>
                                    <p:anim calcmode="lin" valueType="num">
                                      <p:cBhvr>
                                        <p:cTn id="553" dur="500" fill="hold"/>
                                        <p:tgtEl>
                                          <p:spTgt spid="1056"/>
                                        </p:tgtEl>
                                        <p:attrNameLst>
                                          <p:attrName>ppt_h</p:attrName>
                                        </p:attrNameLst>
                                      </p:cBhvr>
                                      <p:tavLst>
                                        <p:tav tm="0">
                                          <p:val>
                                            <p:fltVal val="0"/>
                                          </p:val>
                                        </p:tav>
                                        <p:tav tm="100000">
                                          <p:val>
                                            <p:strVal val="#ppt_h"/>
                                          </p:val>
                                        </p:tav>
                                      </p:tavLst>
                                    </p:anim>
                                    <p:animEffect transition="in" filter="fade">
                                      <p:cBhvr>
                                        <p:cTn id="554" dur="500"/>
                                        <p:tgtEl>
                                          <p:spTgt spid="1056"/>
                                        </p:tgtEl>
                                      </p:cBhvr>
                                    </p:animEffect>
                                  </p:childTnLst>
                                </p:cTn>
                              </p:par>
                              <p:par>
                                <p:cTn id="555" presetID="53" presetClass="entr" presetSubtype="16" fill="hold" grpId="0" nodeType="withEffect">
                                  <p:stCondLst>
                                    <p:cond delay="0"/>
                                  </p:stCondLst>
                                  <p:childTnLst>
                                    <p:set>
                                      <p:cBhvr>
                                        <p:cTn id="556" dur="1" fill="hold">
                                          <p:stCondLst>
                                            <p:cond delay="0"/>
                                          </p:stCondLst>
                                        </p:cTn>
                                        <p:tgtEl>
                                          <p:spTgt spid="1057"/>
                                        </p:tgtEl>
                                        <p:attrNameLst>
                                          <p:attrName>style.visibility</p:attrName>
                                        </p:attrNameLst>
                                      </p:cBhvr>
                                      <p:to>
                                        <p:strVal val="visible"/>
                                      </p:to>
                                    </p:set>
                                    <p:anim calcmode="lin" valueType="num">
                                      <p:cBhvr>
                                        <p:cTn id="557" dur="500" fill="hold"/>
                                        <p:tgtEl>
                                          <p:spTgt spid="1057"/>
                                        </p:tgtEl>
                                        <p:attrNameLst>
                                          <p:attrName>ppt_w</p:attrName>
                                        </p:attrNameLst>
                                      </p:cBhvr>
                                      <p:tavLst>
                                        <p:tav tm="0">
                                          <p:val>
                                            <p:fltVal val="0"/>
                                          </p:val>
                                        </p:tav>
                                        <p:tav tm="100000">
                                          <p:val>
                                            <p:strVal val="#ppt_w"/>
                                          </p:val>
                                        </p:tav>
                                      </p:tavLst>
                                    </p:anim>
                                    <p:anim calcmode="lin" valueType="num">
                                      <p:cBhvr>
                                        <p:cTn id="558" dur="500" fill="hold"/>
                                        <p:tgtEl>
                                          <p:spTgt spid="1057"/>
                                        </p:tgtEl>
                                        <p:attrNameLst>
                                          <p:attrName>ppt_h</p:attrName>
                                        </p:attrNameLst>
                                      </p:cBhvr>
                                      <p:tavLst>
                                        <p:tav tm="0">
                                          <p:val>
                                            <p:fltVal val="0"/>
                                          </p:val>
                                        </p:tav>
                                        <p:tav tm="100000">
                                          <p:val>
                                            <p:strVal val="#ppt_h"/>
                                          </p:val>
                                        </p:tav>
                                      </p:tavLst>
                                    </p:anim>
                                    <p:animEffect transition="in" filter="fade">
                                      <p:cBhvr>
                                        <p:cTn id="559" dur="500"/>
                                        <p:tgtEl>
                                          <p:spTgt spid="1057"/>
                                        </p:tgtEl>
                                      </p:cBhvr>
                                    </p:animEffect>
                                  </p:childTnLst>
                                </p:cTn>
                              </p:par>
                              <p:par>
                                <p:cTn id="560" presetID="53" presetClass="entr" presetSubtype="16" fill="hold" grpId="0" nodeType="withEffect">
                                  <p:stCondLst>
                                    <p:cond delay="0"/>
                                  </p:stCondLst>
                                  <p:childTnLst>
                                    <p:set>
                                      <p:cBhvr>
                                        <p:cTn id="561" dur="1" fill="hold">
                                          <p:stCondLst>
                                            <p:cond delay="0"/>
                                          </p:stCondLst>
                                        </p:cTn>
                                        <p:tgtEl>
                                          <p:spTgt spid="1058"/>
                                        </p:tgtEl>
                                        <p:attrNameLst>
                                          <p:attrName>style.visibility</p:attrName>
                                        </p:attrNameLst>
                                      </p:cBhvr>
                                      <p:to>
                                        <p:strVal val="visible"/>
                                      </p:to>
                                    </p:set>
                                    <p:anim calcmode="lin" valueType="num">
                                      <p:cBhvr>
                                        <p:cTn id="562" dur="500" fill="hold"/>
                                        <p:tgtEl>
                                          <p:spTgt spid="1058"/>
                                        </p:tgtEl>
                                        <p:attrNameLst>
                                          <p:attrName>ppt_w</p:attrName>
                                        </p:attrNameLst>
                                      </p:cBhvr>
                                      <p:tavLst>
                                        <p:tav tm="0">
                                          <p:val>
                                            <p:fltVal val="0"/>
                                          </p:val>
                                        </p:tav>
                                        <p:tav tm="100000">
                                          <p:val>
                                            <p:strVal val="#ppt_w"/>
                                          </p:val>
                                        </p:tav>
                                      </p:tavLst>
                                    </p:anim>
                                    <p:anim calcmode="lin" valueType="num">
                                      <p:cBhvr>
                                        <p:cTn id="563" dur="500" fill="hold"/>
                                        <p:tgtEl>
                                          <p:spTgt spid="1058"/>
                                        </p:tgtEl>
                                        <p:attrNameLst>
                                          <p:attrName>ppt_h</p:attrName>
                                        </p:attrNameLst>
                                      </p:cBhvr>
                                      <p:tavLst>
                                        <p:tav tm="0">
                                          <p:val>
                                            <p:fltVal val="0"/>
                                          </p:val>
                                        </p:tav>
                                        <p:tav tm="100000">
                                          <p:val>
                                            <p:strVal val="#ppt_h"/>
                                          </p:val>
                                        </p:tav>
                                      </p:tavLst>
                                    </p:anim>
                                    <p:animEffect transition="in" filter="fade">
                                      <p:cBhvr>
                                        <p:cTn id="564" dur="500"/>
                                        <p:tgtEl>
                                          <p:spTgt spid="1058"/>
                                        </p:tgtEl>
                                      </p:cBhvr>
                                    </p:animEffect>
                                  </p:childTnLst>
                                </p:cTn>
                              </p:par>
                              <p:par>
                                <p:cTn id="565" presetID="53" presetClass="entr" presetSubtype="16" fill="hold" grpId="0" nodeType="withEffect">
                                  <p:stCondLst>
                                    <p:cond delay="0"/>
                                  </p:stCondLst>
                                  <p:childTnLst>
                                    <p:set>
                                      <p:cBhvr>
                                        <p:cTn id="566" dur="1" fill="hold">
                                          <p:stCondLst>
                                            <p:cond delay="0"/>
                                          </p:stCondLst>
                                        </p:cTn>
                                        <p:tgtEl>
                                          <p:spTgt spid="1059"/>
                                        </p:tgtEl>
                                        <p:attrNameLst>
                                          <p:attrName>style.visibility</p:attrName>
                                        </p:attrNameLst>
                                      </p:cBhvr>
                                      <p:to>
                                        <p:strVal val="visible"/>
                                      </p:to>
                                    </p:set>
                                    <p:anim calcmode="lin" valueType="num">
                                      <p:cBhvr>
                                        <p:cTn id="567" dur="500" fill="hold"/>
                                        <p:tgtEl>
                                          <p:spTgt spid="1059"/>
                                        </p:tgtEl>
                                        <p:attrNameLst>
                                          <p:attrName>ppt_w</p:attrName>
                                        </p:attrNameLst>
                                      </p:cBhvr>
                                      <p:tavLst>
                                        <p:tav tm="0">
                                          <p:val>
                                            <p:fltVal val="0"/>
                                          </p:val>
                                        </p:tav>
                                        <p:tav tm="100000">
                                          <p:val>
                                            <p:strVal val="#ppt_w"/>
                                          </p:val>
                                        </p:tav>
                                      </p:tavLst>
                                    </p:anim>
                                    <p:anim calcmode="lin" valueType="num">
                                      <p:cBhvr>
                                        <p:cTn id="568" dur="500" fill="hold"/>
                                        <p:tgtEl>
                                          <p:spTgt spid="1059"/>
                                        </p:tgtEl>
                                        <p:attrNameLst>
                                          <p:attrName>ppt_h</p:attrName>
                                        </p:attrNameLst>
                                      </p:cBhvr>
                                      <p:tavLst>
                                        <p:tav tm="0">
                                          <p:val>
                                            <p:fltVal val="0"/>
                                          </p:val>
                                        </p:tav>
                                        <p:tav tm="100000">
                                          <p:val>
                                            <p:strVal val="#ppt_h"/>
                                          </p:val>
                                        </p:tav>
                                      </p:tavLst>
                                    </p:anim>
                                    <p:animEffect transition="in" filter="fade">
                                      <p:cBhvr>
                                        <p:cTn id="569" dur="500"/>
                                        <p:tgtEl>
                                          <p:spTgt spid="1059"/>
                                        </p:tgtEl>
                                      </p:cBhvr>
                                    </p:animEffect>
                                  </p:childTnLst>
                                </p:cTn>
                              </p:par>
                              <p:par>
                                <p:cTn id="570" presetID="53" presetClass="entr" presetSubtype="16" fill="hold" grpId="0" nodeType="withEffect">
                                  <p:stCondLst>
                                    <p:cond delay="0"/>
                                  </p:stCondLst>
                                  <p:childTnLst>
                                    <p:set>
                                      <p:cBhvr>
                                        <p:cTn id="571" dur="1" fill="hold">
                                          <p:stCondLst>
                                            <p:cond delay="0"/>
                                          </p:stCondLst>
                                        </p:cTn>
                                        <p:tgtEl>
                                          <p:spTgt spid="1060"/>
                                        </p:tgtEl>
                                        <p:attrNameLst>
                                          <p:attrName>style.visibility</p:attrName>
                                        </p:attrNameLst>
                                      </p:cBhvr>
                                      <p:to>
                                        <p:strVal val="visible"/>
                                      </p:to>
                                    </p:set>
                                    <p:anim calcmode="lin" valueType="num">
                                      <p:cBhvr>
                                        <p:cTn id="572" dur="500" fill="hold"/>
                                        <p:tgtEl>
                                          <p:spTgt spid="1060"/>
                                        </p:tgtEl>
                                        <p:attrNameLst>
                                          <p:attrName>ppt_w</p:attrName>
                                        </p:attrNameLst>
                                      </p:cBhvr>
                                      <p:tavLst>
                                        <p:tav tm="0">
                                          <p:val>
                                            <p:fltVal val="0"/>
                                          </p:val>
                                        </p:tav>
                                        <p:tav tm="100000">
                                          <p:val>
                                            <p:strVal val="#ppt_w"/>
                                          </p:val>
                                        </p:tav>
                                      </p:tavLst>
                                    </p:anim>
                                    <p:anim calcmode="lin" valueType="num">
                                      <p:cBhvr>
                                        <p:cTn id="573" dur="500" fill="hold"/>
                                        <p:tgtEl>
                                          <p:spTgt spid="1060"/>
                                        </p:tgtEl>
                                        <p:attrNameLst>
                                          <p:attrName>ppt_h</p:attrName>
                                        </p:attrNameLst>
                                      </p:cBhvr>
                                      <p:tavLst>
                                        <p:tav tm="0">
                                          <p:val>
                                            <p:fltVal val="0"/>
                                          </p:val>
                                        </p:tav>
                                        <p:tav tm="100000">
                                          <p:val>
                                            <p:strVal val="#ppt_h"/>
                                          </p:val>
                                        </p:tav>
                                      </p:tavLst>
                                    </p:anim>
                                    <p:animEffect transition="in" filter="fade">
                                      <p:cBhvr>
                                        <p:cTn id="574" dur="500"/>
                                        <p:tgtEl>
                                          <p:spTgt spid="1060"/>
                                        </p:tgtEl>
                                      </p:cBhvr>
                                    </p:animEffect>
                                  </p:childTnLst>
                                </p:cTn>
                              </p:par>
                              <p:par>
                                <p:cTn id="575" presetID="53" presetClass="entr" presetSubtype="16" fill="hold" grpId="0" nodeType="withEffect">
                                  <p:stCondLst>
                                    <p:cond delay="0"/>
                                  </p:stCondLst>
                                  <p:childTnLst>
                                    <p:set>
                                      <p:cBhvr>
                                        <p:cTn id="576" dur="1" fill="hold">
                                          <p:stCondLst>
                                            <p:cond delay="0"/>
                                          </p:stCondLst>
                                        </p:cTn>
                                        <p:tgtEl>
                                          <p:spTgt spid="1061"/>
                                        </p:tgtEl>
                                        <p:attrNameLst>
                                          <p:attrName>style.visibility</p:attrName>
                                        </p:attrNameLst>
                                      </p:cBhvr>
                                      <p:to>
                                        <p:strVal val="visible"/>
                                      </p:to>
                                    </p:set>
                                    <p:anim calcmode="lin" valueType="num">
                                      <p:cBhvr>
                                        <p:cTn id="577" dur="500" fill="hold"/>
                                        <p:tgtEl>
                                          <p:spTgt spid="1061"/>
                                        </p:tgtEl>
                                        <p:attrNameLst>
                                          <p:attrName>ppt_w</p:attrName>
                                        </p:attrNameLst>
                                      </p:cBhvr>
                                      <p:tavLst>
                                        <p:tav tm="0">
                                          <p:val>
                                            <p:fltVal val="0"/>
                                          </p:val>
                                        </p:tav>
                                        <p:tav tm="100000">
                                          <p:val>
                                            <p:strVal val="#ppt_w"/>
                                          </p:val>
                                        </p:tav>
                                      </p:tavLst>
                                    </p:anim>
                                    <p:anim calcmode="lin" valueType="num">
                                      <p:cBhvr>
                                        <p:cTn id="578" dur="500" fill="hold"/>
                                        <p:tgtEl>
                                          <p:spTgt spid="1061"/>
                                        </p:tgtEl>
                                        <p:attrNameLst>
                                          <p:attrName>ppt_h</p:attrName>
                                        </p:attrNameLst>
                                      </p:cBhvr>
                                      <p:tavLst>
                                        <p:tav tm="0">
                                          <p:val>
                                            <p:fltVal val="0"/>
                                          </p:val>
                                        </p:tav>
                                        <p:tav tm="100000">
                                          <p:val>
                                            <p:strVal val="#ppt_h"/>
                                          </p:val>
                                        </p:tav>
                                      </p:tavLst>
                                    </p:anim>
                                    <p:animEffect transition="in" filter="fade">
                                      <p:cBhvr>
                                        <p:cTn id="579" dur="500"/>
                                        <p:tgtEl>
                                          <p:spTgt spid="1061"/>
                                        </p:tgtEl>
                                      </p:cBhvr>
                                    </p:animEffect>
                                  </p:childTnLst>
                                </p:cTn>
                              </p:par>
                              <p:par>
                                <p:cTn id="580" presetID="53" presetClass="entr" presetSubtype="16" fill="hold" grpId="0" nodeType="withEffect">
                                  <p:stCondLst>
                                    <p:cond delay="0"/>
                                  </p:stCondLst>
                                  <p:childTnLst>
                                    <p:set>
                                      <p:cBhvr>
                                        <p:cTn id="581" dur="1" fill="hold">
                                          <p:stCondLst>
                                            <p:cond delay="0"/>
                                          </p:stCondLst>
                                        </p:cTn>
                                        <p:tgtEl>
                                          <p:spTgt spid="1064"/>
                                        </p:tgtEl>
                                        <p:attrNameLst>
                                          <p:attrName>style.visibility</p:attrName>
                                        </p:attrNameLst>
                                      </p:cBhvr>
                                      <p:to>
                                        <p:strVal val="visible"/>
                                      </p:to>
                                    </p:set>
                                    <p:anim calcmode="lin" valueType="num">
                                      <p:cBhvr>
                                        <p:cTn id="582" dur="500" fill="hold"/>
                                        <p:tgtEl>
                                          <p:spTgt spid="1064"/>
                                        </p:tgtEl>
                                        <p:attrNameLst>
                                          <p:attrName>ppt_w</p:attrName>
                                        </p:attrNameLst>
                                      </p:cBhvr>
                                      <p:tavLst>
                                        <p:tav tm="0">
                                          <p:val>
                                            <p:fltVal val="0"/>
                                          </p:val>
                                        </p:tav>
                                        <p:tav tm="100000">
                                          <p:val>
                                            <p:strVal val="#ppt_w"/>
                                          </p:val>
                                        </p:tav>
                                      </p:tavLst>
                                    </p:anim>
                                    <p:anim calcmode="lin" valueType="num">
                                      <p:cBhvr>
                                        <p:cTn id="583" dur="500" fill="hold"/>
                                        <p:tgtEl>
                                          <p:spTgt spid="1064"/>
                                        </p:tgtEl>
                                        <p:attrNameLst>
                                          <p:attrName>ppt_h</p:attrName>
                                        </p:attrNameLst>
                                      </p:cBhvr>
                                      <p:tavLst>
                                        <p:tav tm="0">
                                          <p:val>
                                            <p:fltVal val="0"/>
                                          </p:val>
                                        </p:tav>
                                        <p:tav tm="100000">
                                          <p:val>
                                            <p:strVal val="#ppt_h"/>
                                          </p:val>
                                        </p:tav>
                                      </p:tavLst>
                                    </p:anim>
                                    <p:animEffect transition="in" filter="fade">
                                      <p:cBhvr>
                                        <p:cTn id="584" dur="5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animBg="1"/>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animBg="1"/>
      <p:bldP spid="34" grpId="0"/>
      <p:bldP spid="35" grpId="0"/>
      <p:bldP spid="36" grpId="0"/>
      <p:bldP spid="37" grpId="0"/>
      <p:bldP spid="39" grpId="0"/>
      <p:bldP spid="40" grpId="0"/>
      <p:bldP spid="41" grpId="0"/>
      <p:bldP spid="52" grpId="0" animBg="1"/>
      <p:bldP spid="53" grpId="0" animBg="1"/>
      <p:bldP spid="54" grpId="0" animBg="1"/>
      <p:bldP spid="55" grpId="0" animBg="1"/>
      <p:bldP spid="56" grpId="0" animBg="1"/>
      <p:bldP spid="57" grpId="0" animBg="1"/>
      <p:bldP spid="58" grpId="0" animBg="1"/>
      <p:bldP spid="59" grpId="0"/>
      <p:bldP spid="60" grpId="0"/>
      <p:bldP spid="61" grpId="0"/>
      <p:bldP spid="62" grpId="0" animBg="1"/>
      <p:bldP spid="63" grpId="0" animBg="1"/>
      <p:bldP spid="1024" grpId="0"/>
      <p:bldP spid="1025" grpId="0"/>
      <p:bldP spid="1027" grpId="0"/>
      <p:bldP spid="1030" grpId="0" animBg="1"/>
      <p:bldP spid="1032" grpId="0"/>
      <p:bldP spid="1033" grpId="0"/>
      <p:bldP spid="1034" grpId="0"/>
      <p:bldP spid="1037" grpId="0"/>
      <p:bldP spid="1048" grpId="0" animBg="1"/>
      <p:bldP spid="1049" grpId="0"/>
      <p:bldP spid="1052" grpId="0"/>
      <p:bldP spid="1053" grpId="0"/>
      <p:bldP spid="1056" grpId="0"/>
      <p:bldP spid="1057" grpId="0"/>
      <p:bldP spid="1058" grpId="0" animBg="1"/>
      <p:bldP spid="1059" grpId="0"/>
      <p:bldP spid="1060" grpId="0" animBg="1"/>
      <p:bldP spid="1061" grpId="0" animBg="1"/>
      <p:bldP spid="10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4957E3-20E2-459C-923E-81DE092A6131}"/>
              </a:ext>
            </a:extLst>
          </p:cNvPr>
          <p:cNvSpPr>
            <a:spLocks noGrp="1"/>
          </p:cNvSpPr>
          <p:nvPr>
            <p:ph type="sldNum" sz="quarter" idx="12"/>
          </p:nvPr>
        </p:nvSpPr>
        <p:spPr/>
        <p:txBody>
          <a:bodyPr/>
          <a:lstStyle/>
          <a:p>
            <a:fld id="{1E1B8BD3-EEEF-4896-BEE3-06C250004F3C}" type="slidenum">
              <a:rPr lang="en-US" smtClean="0"/>
              <a:pPr/>
              <a:t>25</a:t>
            </a:fld>
            <a:endParaRPr lang="en-US" dirty="0"/>
          </a:p>
        </p:txBody>
      </p:sp>
      <p:pic>
        <p:nvPicPr>
          <p:cNvPr id="2050" name="Picture 2">
            <a:extLst>
              <a:ext uri="{FF2B5EF4-FFF2-40B4-BE49-F238E27FC236}">
                <a16:creationId xmlns:a16="http://schemas.microsoft.com/office/drawing/2014/main" id="{7B9A9E49-1E67-479F-82D5-D481B0A94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939" y="5707856"/>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3">
            <a:extLst>
              <a:ext uri="{FF2B5EF4-FFF2-40B4-BE49-F238E27FC236}">
                <a16:creationId xmlns:a16="http://schemas.microsoft.com/office/drawing/2014/main" id="{4D69D00D-5CE2-4064-9F5E-ECB0D814C752}"/>
              </a:ext>
            </a:extLst>
          </p:cNvPr>
          <p:cNvSpPr txBox="1">
            <a:spLocks noChangeArrowheads="1"/>
          </p:cNvSpPr>
          <p:nvPr/>
        </p:nvSpPr>
        <p:spPr bwMode="auto">
          <a:xfrm>
            <a:off x="4604552" y="1707356"/>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2" name="AutoShape 4">
            <a:extLst>
              <a:ext uri="{FF2B5EF4-FFF2-40B4-BE49-F238E27FC236}">
                <a16:creationId xmlns:a16="http://schemas.microsoft.com/office/drawing/2014/main" id="{7F7B9CBA-007C-43F1-AA18-73DC08BF613A}"/>
              </a:ext>
            </a:extLst>
          </p:cNvPr>
          <p:cNvCxnSpPr>
            <a:cxnSpLocks noChangeShapeType="1"/>
          </p:cNvCxnSpPr>
          <p:nvPr/>
        </p:nvCxnSpPr>
        <p:spPr bwMode="auto">
          <a:xfrm>
            <a:off x="5945989" y="3210719"/>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3" name="AutoShape 5">
            <a:extLst>
              <a:ext uri="{FF2B5EF4-FFF2-40B4-BE49-F238E27FC236}">
                <a16:creationId xmlns:a16="http://schemas.microsoft.com/office/drawing/2014/main" id="{7827C989-59AC-434F-B068-A876A79AFDBD}"/>
              </a:ext>
            </a:extLst>
          </p:cNvPr>
          <p:cNvCxnSpPr>
            <a:cxnSpLocks noChangeShapeType="1"/>
          </p:cNvCxnSpPr>
          <p:nvPr/>
        </p:nvCxnSpPr>
        <p:spPr bwMode="auto">
          <a:xfrm>
            <a:off x="6022189" y="278209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6">
            <a:extLst>
              <a:ext uri="{FF2B5EF4-FFF2-40B4-BE49-F238E27FC236}">
                <a16:creationId xmlns:a16="http://schemas.microsoft.com/office/drawing/2014/main" id="{3E3CCBAE-32C0-4749-9787-753D76546498}"/>
              </a:ext>
            </a:extLst>
          </p:cNvPr>
          <p:cNvSpPr txBox="1">
            <a:spLocks noChangeArrowheads="1"/>
          </p:cNvSpPr>
          <p:nvPr/>
        </p:nvSpPr>
        <p:spPr bwMode="auto">
          <a:xfrm>
            <a:off x="4656939" y="1774031"/>
            <a:ext cx="10683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5" name="AutoShape 7">
            <a:extLst>
              <a:ext uri="{FF2B5EF4-FFF2-40B4-BE49-F238E27FC236}">
                <a16:creationId xmlns:a16="http://schemas.microsoft.com/office/drawing/2014/main" id="{D0AA2E88-1DDE-409A-92E0-968AC81D840A}"/>
              </a:ext>
            </a:extLst>
          </p:cNvPr>
          <p:cNvCxnSpPr>
            <a:cxnSpLocks noChangeShapeType="1"/>
          </p:cNvCxnSpPr>
          <p:nvPr/>
        </p:nvCxnSpPr>
        <p:spPr bwMode="auto">
          <a:xfrm>
            <a:off x="5861852" y="276304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8">
            <a:extLst>
              <a:ext uri="{FF2B5EF4-FFF2-40B4-BE49-F238E27FC236}">
                <a16:creationId xmlns:a16="http://schemas.microsoft.com/office/drawing/2014/main" id="{96668BF5-B9E0-4480-BE39-421C8EA244B2}"/>
              </a:ext>
            </a:extLst>
          </p:cNvPr>
          <p:cNvSpPr txBox="1">
            <a:spLocks noChangeArrowheads="1"/>
          </p:cNvSpPr>
          <p:nvPr/>
        </p:nvSpPr>
        <p:spPr bwMode="auto">
          <a:xfrm>
            <a:off x="5725327" y="2286794"/>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6B201043-3DA2-485E-A657-DBC8AD5FBF3F}"/>
              </a:ext>
            </a:extLst>
          </p:cNvPr>
          <p:cNvSpPr txBox="1">
            <a:spLocks noChangeArrowheads="1"/>
          </p:cNvSpPr>
          <p:nvPr/>
        </p:nvSpPr>
        <p:spPr bwMode="auto">
          <a:xfrm>
            <a:off x="5739614" y="1716881"/>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CE9FA619-90A7-4CC0-B87B-F0ACA1853CC2}"/>
              </a:ext>
            </a:extLst>
          </p:cNvPr>
          <p:cNvSpPr txBox="1">
            <a:spLocks noChangeArrowheads="1"/>
          </p:cNvSpPr>
          <p:nvPr/>
        </p:nvSpPr>
        <p:spPr bwMode="auto">
          <a:xfrm>
            <a:off x="5344327" y="3258344"/>
            <a:ext cx="11509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9" name="AutoShape 11">
            <a:extLst>
              <a:ext uri="{FF2B5EF4-FFF2-40B4-BE49-F238E27FC236}">
                <a16:creationId xmlns:a16="http://schemas.microsoft.com/office/drawing/2014/main" id="{87C2A46C-C573-40D6-822E-8832FF1939A8}"/>
              </a:ext>
            </a:extLst>
          </p:cNvPr>
          <p:cNvCxnSpPr>
            <a:cxnSpLocks noChangeShapeType="1"/>
          </p:cNvCxnSpPr>
          <p:nvPr/>
        </p:nvCxnSpPr>
        <p:spPr bwMode="auto">
          <a:xfrm>
            <a:off x="7157252" y="279479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0" name="AutoShape 12">
            <a:extLst>
              <a:ext uri="{FF2B5EF4-FFF2-40B4-BE49-F238E27FC236}">
                <a16:creationId xmlns:a16="http://schemas.microsoft.com/office/drawing/2014/main" id="{2F7D4B78-2676-45BE-BAF5-DFFFE511AF55}"/>
              </a:ext>
            </a:extLst>
          </p:cNvPr>
          <p:cNvCxnSpPr>
            <a:cxnSpLocks noChangeShapeType="1"/>
          </p:cNvCxnSpPr>
          <p:nvPr/>
        </p:nvCxnSpPr>
        <p:spPr bwMode="auto">
          <a:xfrm>
            <a:off x="6998502" y="27773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3">
            <a:extLst>
              <a:ext uri="{FF2B5EF4-FFF2-40B4-BE49-F238E27FC236}">
                <a16:creationId xmlns:a16="http://schemas.microsoft.com/office/drawing/2014/main" id="{AE940500-5D83-4BB4-B48B-6858D20DAEDE}"/>
              </a:ext>
            </a:extLst>
          </p:cNvPr>
          <p:cNvSpPr txBox="1">
            <a:spLocks noChangeArrowheads="1"/>
          </p:cNvSpPr>
          <p:nvPr/>
        </p:nvSpPr>
        <p:spPr bwMode="auto">
          <a:xfrm>
            <a:off x="6860389" y="2299494"/>
            <a:ext cx="6334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2" name="AutoShape 14">
            <a:extLst>
              <a:ext uri="{FF2B5EF4-FFF2-40B4-BE49-F238E27FC236}">
                <a16:creationId xmlns:a16="http://schemas.microsoft.com/office/drawing/2014/main" id="{8432C27B-0A0C-4AD9-BFFF-0A97E36C8CEA}"/>
              </a:ext>
            </a:extLst>
          </p:cNvPr>
          <p:cNvCxnSpPr>
            <a:cxnSpLocks noChangeShapeType="1"/>
          </p:cNvCxnSpPr>
          <p:nvPr/>
        </p:nvCxnSpPr>
        <p:spPr bwMode="auto">
          <a:xfrm flipH="1">
            <a:off x="7262027" y="284718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3" name="AutoShape 15">
            <a:extLst>
              <a:ext uri="{FF2B5EF4-FFF2-40B4-BE49-F238E27FC236}">
                <a16:creationId xmlns:a16="http://schemas.microsoft.com/office/drawing/2014/main" id="{71F635F6-F915-4DDA-9542-53CABCF42F36}"/>
              </a:ext>
            </a:extLst>
          </p:cNvPr>
          <p:cNvCxnSpPr>
            <a:cxnSpLocks noChangeShapeType="1"/>
          </p:cNvCxnSpPr>
          <p:nvPr/>
        </p:nvCxnSpPr>
        <p:spPr bwMode="auto">
          <a:xfrm flipH="1">
            <a:off x="7212814" y="281066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4" name="AutoShape 16">
            <a:extLst>
              <a:ext uri="{FF2B5EF4-FFF2-40B4-BE49-F238E27FC236}">
                <a16:creationId xmlns:a16="http://schemas.microsoft.com/office/drawing/2014/main" id="{4D57BE46-04A1-4281-8272-A5C294847216}"/>
              </a:ext>
            </a:extLst>
          </p:cNvPr>
          <p:cNvCxnSpPr>
            <a:cxnSpLocks noChangeShapeType="1"/>
          </p:cNvCxnSpPr>
          <p:nvPr/>
        </p:nvCxnSpPr>
        <p:spPr bwMode="auto">
          <a:xfrm flipH="1">
            <a:off x="7496977" y="292973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5" name="AutoShape 17">
            <a:extLst>
              <a:ext uri="{FF2B5EF4-FFF2-40B4-BE49-F238E27FC236}">
                <a16:creationId xmlns:a16="http://schemas.microsoft.com/office/drawing/2014/main" id="{B112B4F9-570B-4A22-A5B2-6FE4DDCD728F}"/>
              </a:ext>
            </a:extLst>
          </p:cNvPr>
          <p:cNvCxnSpPr>
            <a:cxnSpLocks noChangeShapeType="1"/>
          </p:cNvCxnSpPr>
          <p:nvPr/>
        </p:nvCxnSpPr>
        <p:spPr bwMode="auto">
          <a:xfrm flipH="1">
            <a:off x="7233452" y="307578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6" name="AutoShape 18">
            <a:extLst>
              <a:ext uri="{FF2B5EF4-FFF2-40B4-BE49-F238E27FC236}">
                <a16:creationId xmlns:a16="http://schemas.microsoft.com/office/drawing/2014/main" id="{E9929113-6298-4B4C-B348-5DC1635F9A01}"/>
              </a:ext>
            </a:extLst>
          </p:cNvPr>
          <p:cNvCxnSpPr>
            <a:cxnSpLocks noChangeShapeType="1"/>
          </p:cNvCxnSpPr>
          <p:nvPr/>
        </p:nvCxnSpPr>
        <p:spPr bwMode="auto">
          <a:xfrm flipH="1">
            <a:off x="7223927" y="296148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7" name="AutoShape 19">
            <a:extLst>
              <a:ext uri="{FF2B5EF4-FFF2-40B4-BE49-F238E27FC236}">
                <a16:creationId xmlns:a16="http://schemas.microsoft.com/office/drawing/2014/main" id="{72A8F020-3FBC-4321-9204-42BE5963ECA5}"/>
              </a:ext>
            </a:extLst>
          </p:cNvPr>
          <p:cNvCxnSpPr>
            <a:cxnSpLocks noChangeShapeType="1"/>
          </p:cNvCxnSpPr>
          <p:nvPr/>
        </p:nvCxnSpPr>
        <p:spPr bwMode="auto">
          <a:xfrm flipH="1">
            <a:off x="7496977" y="273923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8" name="AutoShape 20">
            <a:extLst>
              <a:ext uri="{FF2B5EF4-FFF2-40B4-BE49-F238E27FC236}">
                <a16:creationId xmlns:a16="http://schemas.microsoft.com/office/drawing/2014/main" id="{CE31FADE-4F1B-4074-831B-8019928ACE4D}"/>
              </a:ext>
            </a:extLst>
          </p:cNvPr>
          <p:cNvCxnSpPr>
            <a:cxnSpLocks noChangeShapeType="1"/>
          </p:cNvCxnSpPr>
          <p:nvPr/>
        </p:nvCxnSpPr>
        <p:spPr bwMode="auto">
          <a:xfrm flipH="1">
            <a:off x="7436652" y="302815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9" name="AutoShape 21">
            <a:extLst>
              <a:ext uri="{FF2B5EF4-FFF2-40B4-BE49-F238E27FC236}">
                <a16:creationId xmlns:a16="http://schemas.microsoft.com/office/drawing/2014/main" id="{2C2EBDD1-B098-419E-AD5C-5AF802AECC07}"/>
              </a:ext>
            </a:extLst>
          </p:cNvPr>
          <p:cNvCxnSpPr>
            <a:cxnSpLocks noChangeShapeType="1"/>
          </p:cNvCxnSpPr>
          <p:nvPr/>
        </p:nvCxnSpPr>
        <p:spPr bwMode="auto">
          <a:xfrm flipH="1">
            <a:off x="7408077" y="295354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0" name="AutoShape 22">
            <a:extLst>
              <a:ext uri="{FF2B5EF4-FFF2-40B4-BE49-F238E27FC236}">
                <a16:creationId xmlns:a16="http://schemas.microsoft.com/office/drawing/2014/main" id="{5D80908D-443A-4E9F-86AA-EA4770AC2A30}"/>
              </a:ext>
            </a:extLst>
          </p:cNvPr>
          <p:cNvCxnSpPr>
            <a:cxnSpLocks noChangeShapeType="1"/>
          </p:cNvCxnSpPr>
          <p:nvPr/>
        </p:nvCxnSpPr>
        <p:spPr bwMode="auto">
          <a:xfrm flipH="1">
            <a:off x="7379502" y="283765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1" name="AutoShape 23">
            <a:extLst>
              <a:ext uri="{FF2B5EF4-FFF2-40B4-BE49-F238E27FC236}">
                <a16:creationId xmlns:a16="http://schemas.microsoft.com/office/drawing/2014/main" id="{1B727C5B-E6BC-4E95-8B5D-91179A5C2D50}"/>
              </a:ext>
            </a:extLst>
          </p:cNvPr>
          <p:cNvCxnSpPr>
            <a:cxnSpLocks noChangeShapeType="1"/>
          </p:cNvCxnSpPr>
          <p:nvPr/>
        </p:nvCxnSpPr>
        <p:spPr bwMode="auto">
          <a:xfrm flipH="1">
            <a:off x="7331877" y="302815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24">
            <a:extLst>
              <a:ext uri="{FF2B5EF4-FFF2-40B4-BE49-F238E27FC236}">
                <a16:creationId xmlns:a16="http://schemas.microsoft.com/office/drawing/2014/main" id="{40666BB4-90AC-4606-9B04-1AAB08EFFF7E}"/>
              </a:ext>
            </a:extLst>
          </p:cNvPr>
          <p:cNvSpPr txBox="1">
            <a:spLocks noChangeArrowheads="1"/>
          </p:cNvSpPr>
          <p:nvPr/>
        </p:nvSpPr>
        <p:spPr bwMode="auto">
          <a:xfrm>
            <a:off x="5988852" y="2961481"/>
            <a:ext cx="300037"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25">
            <a:extLst>
              <a:ext uri="{FF2B5EF4-FFF2-40B4-BE49-F238E27FC236}">
                <a16:creationId xmlns:a16="http://schemas.microsoft.com/office/drawing/2014/main" id="{AB13BFD2-FE7F-47DF-8DE4-3F9683E28D09}"/>
              </a:ext>
            </a:extLst>
          </p:cNvPr>
          <p:cNvSpPr txBox="1">
            <a:spLocks noChangeArrowheads="1"/>
          </p:cNvSpPr>
          <p:nvPr/>
        </p:nvSpPr>
        <p:spPr bwMode="auto">
          <a:xfrm>
            <a:off x="7131852" y="3180556"/>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4" name="AutoShape 26">
            <a:extLst>
              <a:ext uri="{FF2B5EF4-FFF2-40B4-BE49-F238E27FC236}">
                <a16:creationId xmlns:a16="http://schemas.microsoft.com/office/drawing/2014/main" id="{81610D73-A6DE-4A1A-BD0C-1B0C9A956B8D}"/>
              </a:ext>
            </a:extLst>
          </p:cNvPr>
          <p:cNvCxnSpPr>
            <a:cxnSpLocks noChangeShapeType="1"/>
          </p:cNvCxnSpPr>
          <p:nvPr/>
        </p:nvCxnSpPr>
        <p:spPr bwMode="auto">
          <a:xfrm>
            <a:off x="8320889" y="278209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5" name="AutoShape 27">
            <a:extLst>
              <a:ext uri="{FF2B5EF4-FFF2-40B4-BE49-F238E27FC236}">
                <a16:creationId xmlns:a16="http://schemas.microsoft.com/office/drawing/2014/main" id="{6606C6DD-1461-4EBC-BD9E-948148463FCA}"/>
              </a:ext>
            </a:extLst>
          </p:cNvPr>
          <p:cNvCxnSpPr>
            <a:cxnSpLocks noChangeShapeType="1"/>
          </p:cNvCxnSpPr>
          <p:nvPr/>
        </p:nvCxnSpPr>
        <p:spPr bwMode="auto">
          <a:xfrm>
            <a:off x="8162139" y="276304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8">
            <a:extLst>
              <a:ext uri="{FF2B5EF4-FFF2-40B4-BE49-F238E27FC236}">
                <a16:creationId xmlns:a16="http://schemas.microsoft.com/office/drawing/2014/main" id="{28FE49AC-3F47-4632-920D-18E2C9DA492F}"/>
              </a:ext>
            </a:extLst>
          </p:cNvPr>
          <p:cNvSpPr txBox="1">
            <a:spLocks noChangeArrowheads="1"/>
          </p:cNvSpPr>
          <p:nvPr/>
        </p:nvSpPr>
        <p:spPr bwMode="auto">
          <a:xfrm>
            <a:off x="8024027" y="2094706"/>
            <a:ext cx="633412"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9">
            <a:extLst>
              <a:ext uri="{FF2B5EF4-FFF2-40B4-BE49-F238E27FC236}">
                <a16:creationId xmlns:a16="http://schemas.microsoft.com/office/drawing/2014/main" id="{00701DB0-BBC4-4C8C-A717-B49D4E6EAB7A}"/>
              </a:ext>
            </a:extLst>
          </p:cNvPr>
          <p:cNvSpPr txBox="1">
            <a:spLocks noChangeArrowheads="1"/>
          </p:cNvSpPr>
          <p:nvPr/>
        </p:nvSpPr>
        <p:spPr bwMode="auto">
          <a:xfrm>
            <a:off x="8251039" y="3247231"/>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8" name="AutoShape 30">
            <a:extLst>
              <a:ext uri="{FF2B5EF4-FFF2-40B4-BE49-F238E27FC236}">
                <a16:creationId xmlns:a16="http://schemas.microsoft.com/office/drawing/2014/main" id="{D09B3BAA-75C2-4416-974E-EDE3AAA8E8E0}"/>
              </a:ext>
            </a:extLst>
          </p:cNvPr>
          <p:cNvCxnSpPr>
            <a:cxnSpLocks noChangeShapeType="1"/>
          </p:cNvCxnSpPr>
          <p:nvPr/>
        </p:nvCxnSpPr>
        <p:spPr bwMode="auto">
          <a:xfrm>
            <a:off x="10448139" y="280114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9" name="AutoShape 31">
            <a:extLst>
              <a:ext uri="{FF2B5EF4-FFF2-40B4-BE49-F238E27FC236}">
                <a16:creationId xmlns:a16="http://schemas.microsoft.com/office/drawing/2014/main" id="{BA2FBF1E-BEAB-4B4C-B96A-AD03055028E5}"/>
              </a:ext>
            </a:extLst>
          </p:cNvPr>
          <p:cNvCxnSpPr>
            <a:cxnSpLocks noChangeShapeType="1"/>
          </p:cNvCxnSpPr>
          <p:nvPr/>
        </p:nvCxnSpPr>
        <p:spPr bwMode="auto">
          <a:xfrm>
            <a:off x="10289389" y="278209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32">
            <a:extLst>
              <a:ext uri="{FF2B5EF4-FFF2-40B4-BE49-F238E27FC236}">
                <a16:creationId xmlns:a16="http://schemas.microsoft.com/office/drawing/2014/main" id="{91EF7B35-9AB3-48A8-8057-58C24EAAB8FD}"/>
              </a:ext>
            </a:extLst>
          </p:cNvPr>
          <p:cNvSpPr txBox="1">
            <a:spLocks noChangeArrowheads="1"/>
          </p:cNvSpPr>
          <p:nvPr/>
        </p:nvSpPr>
        <p:spPr bwMode="auto">
          <a:xfrm>
            <a:off x="10151277" y="2151856"/>
            <a:ext cx="633412"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33">
            <a:extLst>
              <a:ext uri="{FF2B5EF4-FFF2-40B4-BE49-F238E27FC236}">
                <a16:creationId xmlns:a16="http://schemas.microsoft.com/office/drawing/2014/main" id="{797C8327-DFF1-4BFE-8049-7A68746269D6}"/>
              </a:ext>
            </a:extLst>
          </p:cNvPr>
          <p:cNvSpPr txBox="1">
            <a:spLocks noChangeArrowheads="1"/>
          </p:cNvSpPr>
          <p:nvPr/>
        </p:nvSpPr>
        <p:spPr bwMode="auto">
          <a:xfrm>
            <a:off x="8397089" y="2809081"/>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34">
            <a:extLst>
              <a:ext uri="{FF2B5EF4-FFF2-40B4-BE49-F238E27FC236}">
                <a16:creationId xmlns:a16="http://schemas.microsoft.com/office/drawing/2014/main" id="{434C1C7F-94AB-44EF-A348-68E47C2BDA62}"/>
              </a:ext>
            </a:extLst>
          </p:cNvPr>
          <p:cNvSpPr txBox="1">
            <a:spLocks noChangeArrowheads="1"/>
          </p:cNvSpPr>
          <p:nvPr/>
        </p:nvSpPr>
        <p:spPr bwMode="auto">
          <a:xfrm>
            <a:off x="8025614" y="1751806"/>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5">
            <a:extLst>
              <a:ext uri="{FF2B5EF4-FFF2-40B4-BE49-F238E27FC236}">
                <a16:creationId xmlns:a16="http://schemas.microsoft.com/office/drawing/2014/main" id="{6A00A58C-21A8-4FC0-96DD-78B64154E2C7}"/>
              </a:ext>
            </a:extLst>
          </p:cNvPr>
          <p:cNvSpPr txBox="1">
            <a:spLocks noChangeArrowheads="1"/>
          </p:cNvSpPr>
          <p:nvPr/>
        </p:nvSpPr>
        <p:spPr bwMode="auto">
          <a:xfrm>
            <a:off x="9401977" y="2494756"/>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36">
            <a:extLst>
              <a:ext uri="{FF2B5EF4-FFF2-40B4-BE49-F238E27FC236}">
                <a16:creationId xmlns:a16="http://schemas.microsoft.com/office/drawing/2014/main" id="{43EB3D7E-2516-4A92-A4AB-C17E3A29A72D}"/>
              </a:ext>
            </a:extLst>
          </p:cNvPr>
          <p:cNvSpPr>
            <a:spLocks noChangeShapeType="1"/>
          </p:cNvSpPr>
          <p:nvPr/>
        </p:nvSpPr>
        <p:spPr bwMode="auto">
          <a:xfrm flipV="1">
            <a:off x="8633627" y="2672556"/>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37">
            <a:extLst>
              <a:ext uri="{FF2B5EF4-FFF2-40B4-BE49-F238E27FC236}">
                <a16:creationId xmlns:a16="http://schemas.microsoft.com/office/drawing/2014/main" id="{0E326BD6-AC99-4F96-88B7-5CD304B42D95}"/>
              </a:ext>
            </a:extLst>
          </p:cNvPr>
          <p:cNvSpPr>
            <a:spLocks noChangeShapeType="1"/>
          </p:cNvSpPr>
          <p:nvPr/>
        </p:nvSpPr>
        <p:spPr bwMode="auto">
          <a:xfrm flipV="1">
            <a:off x="8878102" y="2932906"/>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86" name="AutoShape 38">
            <a:extLst>
              <a:ext uri="{FF2B5EF4-FFF2-40B4-BE49-F238E27FC236}">
                <a16:creationId xmlns:a16="http://schemas.microsoft.com/office/drawing/2014/main" id="{6870E7BB-47B5-41C8-8DFD-B4C70B7C6BFC}"/>
              </a:ext>
            </a:extLst>
          </p:cNvPr>
          <p:cNvCxnSpPr>
            <a:cxnSpLocks noChangeShapeType="1"/>
          </p:cNvCxnSpPr>
          <p:nvPr/>
        </p:nvCxnSpPr>
        <p:spPr bwMode="auto">
          <a:xfrm>
            <a:off x="8416139" y="3275806"/>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7" name="AutoShape 39">
            <a:extLst>
              <a:ext uri="{FF2B5EF4-FFF2-40B4-BE49-F238E27FC236}">
                <a16:creationId xmlns:a16="http://schemas.microsoft.com/office/drawing/2014/main" id="{B960625F-7260-4971-AF3B-D175F7318E0F}"/>
              </a:ext>
            </a:extLst>
          </p:cNvPr>
          <p:cNvCxnSpPr>
            <a:cxnSpLocks noChangeShapeType="1"/>
          </p:cNvCxnSpPr>
          <p:nvPr/>
        </p:nvCxnSpPr>
        <p:spPr bwMode="auto">
          <a:xfrm flipV="1">
            <a:off x="8425664" y="3294856"/>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40">
            <a:extLst>
              <a:ext uri="{FF2B5EF4-FFF2-40B4-BE49-F238E27FC236}">
                <a16:creationId xmlns:a16="http://schemas.microsoft.com/office/drawing/2014/main" id="{83BCC086-9EA5-42E0-9F54-18BA2A50D70D}"/>
              </a:ext>
            </a:extLst>
          </p:cNvPr>
          <p:cNvSpPr txBox="1">
            <a:spLocks noChangeArrowheads="1"/>
          </p:cNvSpPr>
          <p:nvPr/>
        </p:nvSpPr>
        <p:spPr bwMode="auto">
          <a:xfrm>
            <a:off x="10025864" y="330438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9" name="AutoShape 41">
            <a:extLst>
              <a:ext uri="{FF2B5EF4-FFF2-40B4-BE49-F238E27FC236}">
                <a16:creationId xmlns:a16="http://schemas.microsoft.com/office/drawing/2014/main" id="{F6636FD9-3856-472B-9188-A5C36169131F}"/>
              </a:ext>
            </a:extLst>
          </p:cNvPr>
          <p:cNvCxnSpPr>
            <a:cxnSpLocks noChangeShapeType="1"/>
          </p:cNvCxnSpPr>
          <p:nvPr/>
        </p:nvCxnSpPr>
        <p:spPr bwMode="auto">
          <a:xfrm>
            <a:off x="10444964" y="3237706"/>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2">
            <a:extLst>
              <a:ext uri="{FF2B5EF4-FFF2-40B4-BE49-F238E27FC236}">
                <a16:creationId xmlns:a16="http://schemas.microsoft.com/office/drawing/2014/main" id="{C43BE6AA-2683-4E93-BB1E-944316F447D5}"/>
              </a:ext>
            </a:extLst>
          </p:cNvPr>
          <p:cNvSpPr txBox="1">
            <a:spLocks noChangeArrowheads="1"/>
          </p:cNvSpPr>
          <p:nvPr/>
        </p:nvSpPr>
        <p:spPr bwMode="auto">
          <a:xfrm>
            <a:off x="10530689" y="329485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3">
            <a:extLst>
              <a:ext uri="{FF2B5EF4-FFF2-40B4-BE49-F238E27FC236}">
                <a16:creationId xmlns:a16="http://schemas.microsoft.com/office/drawing/2014/main" id="{EE19CE07-5FA9-4654-A8AE-F1EEA83A847E}"/>
              </a:ext>
            </a:extLst>
          </p:cNvPr>
          <p:cNvSpPr txBox="1">
            <a:spLocks noChangeArrowheads="1"/>
          </p:cNvSpPr>
          <p:nvPr/>
        </p:nvSpPr>
        <p:spPr bwMode="auto">
          <a:xfrm>
            <a:off x="6974689" y="3466306"/>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4">
            <a:extLst>
              <a:ext uri="{FF2B5EF4-FFF2-40B4-BE49-F238E27FC236}">
                <a16:creationId xmlns:a16="http://schemas.microsoft.com/office/drawing/2014/main" id="{85E1D819-01F4-44AE-8790-D8F596E2D06E}"/>
              </a:ext>
            </a:extLst>
          </p:cNvPr>
          <p:cNvSpPr txBox="1">
            <a:spLocks noChangeArrowheads="1"/>
          </p:cNvSpPr>
          <p:nvPr/>
        </p:nvSpPr>
        <p:spPr bwMode="auto">
          <a:xfrm>
            <a:off x="10784689" y="1902619"/>
            <a:ext cx="6985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5">
            <a:extLst>
              <a:ext uri="{FF2B5EF4-FFF2-40B4-BE49-F238E27FC236}">
                <a16:creationId xmlns:a16="http://schemas.microsoft.com/office/drawing/2014/main" id="{434C63C8-4469-4A73-A3E4-6C6E10256634}"/>
              </a:ext>
            </a:extLst>
          </p:cNvPr>
          <p:cNvSpPr txBox="1">
            <a:spLocks noChangeArrowheads="1"/>
          </p:cNvSpPr>
          <p:nvPr/>
        </p:nvSpPr>
        <p:spPr bwMode="auto">
          <a:xfrm>
            <a:off x="11041864" y="2850356"/>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4" name="AutoShape 46">
            <a:extLst>
              <a:ext uri="{FF2B5EF4-FFF2-40B4-BE49-F238E27FC236}">
                <a16:creationId xmlns:a16="http://schemas.microsoft.com/office/drawing/2014/main" id="{0F849BC9-452C-4743-AC4B-FF57547A865C}"/>
              </a:ext>
            </a:extLst>
          </p:cNvPr>
          <p:cNvCxnSpPr>
            <a:cxnSpLocks noChangeShapeType="1"/>
          </p:cNvCxnSpPr>
          <p:nvPr/>
        </p:nvCxnSpPr>
        <p:spPr bwMode="auto">
          <a:xfrm>
            <a:off x="7444589" y="3399631"/>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47">
            <a:extLst>
              <a:ext uri="{FF2B5EF4-FFF2-40B4-BE49-F238E27FC236}">
                <a16:creationId xmlns:a16="http://schemas.microsoft.com/office/drawing/2014/main" id="{FB1AA2E0-8653-412A-B038-2EC34BD90DFB}"/>
              </a:ext>
            </a:extLst>
          </p:cNvPr>
          <p:cNvSpPr txBox="1">
            <a:spLocks noChangeArrowheads="1"/>
          </p:cNvSpPr>
          <p:nvPr/>
        </p:nvSpPr>
        <p:spPr bwMode="auto">
          <a:xfrm>
            <a:off x="4601377" y="4094956"/>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6" name="AutoShape 48">
            <a:extLst>
              <a:ext uri="{FF2B5EF4-FFF2-40B4-BE49-F238E27FC236}">
                <a16:creationId xmlns:a16="http://schemas.microsoft.com/office/drawing/2014/main" id="{90D82C6C-5710-4ECD-A152-10391D887D58}"/>
              </a:ext>
            </a:extLst>
          </p:cNvPr>
          <p:cNvCxnSpPr>
            <a:cxnSpLocks noChangeShapeType="1"/>
          </p:cNvCxnSpPr>
          <p:nvPr/>
        </p:nvCxnSpPr>
        <p:spPr bwMode="auto">
          <a:xfrm>
            <a:off x="6019014" y="494109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49">
            <a:extLst>
              <a:ext uri="{FF2B5EF4-FFF2-40B4-BE49-F238E27FC236}">
                <a16:creationId xmlns:a16="http://schemas.microsoft.com/office/drawing/2014/main" id="{55D48529-4849-45A1-8B99-F4B9CF79CBF4}"/>
              </a:ext>
            </a:extLst>
          </p:cNvPr>
          <p:cNvSpPr txBox="1">
            <a:spLocks noChangeArrowheads="1"/>
          </p:cNvSpPr>
          <p:nvPr/>
        </p:nvSpPr>
        <p:spPr bwMode="auto">
          <a:xfrm>
            <a:off x="4606139" y="4125119"/>
            <a:ext cx="106838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8" name="AutoShape 50">
            <a:extLst>
              <a:ext uri="{FF2B5EF4-FFF2-40B4-BE49-F238E27FC236}">
                <a16:creationId xmlns:a16="http://schemas.microsoft.com/office/drawing/2014/main" id="{2919B243-21BC-4E36-A064-8E57D2946DDC}"/>
              </a:ext>
            </a:extLst>
          </p:cNvPr>
          <p:cNvCxnSpPr>
            <a:cxnSpLocks noChangeShapeType="1"/>
          </p:cNvCxnSpPr>
          <p:nvPr/>
        </p:nvCxnSpPr>
        <p:spPr bwMode="auto">
          <a:xfrm>
            <a:off x="5858677" y="49236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1">
            <a:extLst>
              <a:ext uri="{FF2B5EF4-FFF2-40B4-BE49-F238E27FC236}">
                <a16:creationId xmlns:a16="http://schemas.microsoft.com/office/drawing/2014/main" id="{9AD0BA0F-5689-47E4-9ECA-4488CA561532}"/>
              </a:ext>
            </a:extLst>
          </p:cNvPr>
          <p:cNvSpPr txBox="1">
            <a:spLocks noChangeArrowheads="1"/>
          </p:cNvSpPr>
          <p:nvPr/>
        </p:nvSpPr>
        <p:spPr bwMode="auto">
          <a:xfrm>
            <a:off x="5722152" y="4445794"/>
            <a:ext cx="6318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52">
            <a:extLst>
              <a:ext uri="{FF2B5EF4-FFF2-40B4-BE49-F238E27FC236}">
                <a16:creationId xmlns:a16="http://schemas.microsoft.com/office/drawing/2014/main" id="{CA2F8EFD-0DB6-47CE-82B3-62D8FBF30460}"/>
              </a:ext>
            </a:extLst>
          </p:cNvPr>
          <p:cNvSpPr txBox="1">
            <a:spLocks noChangeArrowheads="1"/>
          </p:cNvSpPr>
          <p:nvPr/>
        </p:nvSpPr>
        <p:spPr bwMode="auto">
          <a:xfrm>
            <a:off x="5636427" y="5417344"/>
            <a:ext cx="855662"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1" name="AutoShape 53">
            <a:extLst>
              <a:ext uri="{FF2B5EF4-FFF2-40B4-BE49-F238E27FC236}">
                <a16:creationId xmlns:a16="http://schemas.microsoft.com/office/drawing/2014/main" id="{BCD3CA9C-3213-45AF-B4B0-709047C609D5}"/>
              </a:ext>
            </a:extLst>
          </p:cNvPr>
          <p:cNvCxnSpPr>
            <a:cxnSpLocks noChangeShapeType="1"/>
          </p:cNvCxnSpPr>
          <p:nvPr/>
        </p:nvCxnSpPr>
        <p:spPr bwMode="auto">
          <a:xfrm>
            <a:off x="8358989" y="494585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2" name="AutoShape 54">
            <a:extLst>
              <a:ext uri="{FF2B5EF4-FFF2-40B4-BE49-F238E27FC236}">
                <a16:creationId xmlns:a16="http://schemas.microsoft.com/office/drawing/2014/main" id="{4E407593-7F10-4B4D-811C-F8F24942734F}"/>
              </a:ext>
            </a:extLst>
          </p:cNvPr>
          <p:cNvCxnSpPr>
            <a:cxnSpLocks noChangeShapeType="1"/>
          </p:cNvCxnSpPr>
          <p:nvPr/>
        </p:nvCxnSpPr>
        <p:spPr bwMode="auto">
          <a:xfrm>
            <a:off x="8198652" y="492839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5">
            <a:extLst>
              <a:ext uri="{FF2B5EF4-FFF2-40B4-BE49-F238E27FC236}">
                <a16:creationId xmlns:a16="http://schemas.microsoft.com/office/drawing/2014/main" id="{6AA1478A-976B-48F7-BDD6-7DB7D16DF8E7}"/>
              </a:ext>
            </a:extLst>
          </p:cNvPr>
          <p:cNvSpPr txBox="1">
            <a:spLocks noChangeArrowheads="1"/>
          </p:cNvSpPr>
          <p:nvPr/>
        </p:nvSpPr>
        <p:spPr bwMode="auto">
          <a:xfrm>
            <a:off x="7930364" y="4163219"/>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6">
            <a:extLst>
              <a:ext uri="{FF2B5EF4-FFF2-40B4-BE49-F238E27FC236}">
                <a16:creationId xmlns:a16="http://schemas.microsoft.com/office/drawing/2014/main" id="{94777222-BCB7-4ADD-8E2F-85716C44C801}"/>
              </a:ext>
            </a:extLst>
          </p:cNvPr>
          <p:cNvSpPr txBox="1">
            <a:spLocks noChangeArrowheads="1"/>
          </p:cNvSpPr>
          <p:nvPr/>
        </p:nvSpPr>
        <p:spPr bwMode="auto">
          <a:xfrm>
            <a:off x="7338227" y="5417344"/>
            <a:ext cx="477837"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5" name="AutoShape 57">
            <a:extLst>
              <a:ext uri="{FF2B5EF4-FFF2-40B4-BE49-F238E27FC236}">
                <a16:creationId xmlns:a16="http://schemas.microsoft.com/office/drawing/2014/main" id="{418BF535-8F6C-41CC-BFE5-DEA13B4B60AB}"/>
              </a:ext>
            </a:extLst>
          </p:cNvPr>
          <p:cNvCxnSpPr>
            <a:cxnSpLocks noChangeShapeType="1"/>
          </p:cNvCxnSpPr>
          <p:nvPr/>
        </p:nvCxnSpPr>
        <p:spPr bwMode="auto">
          <a:xfrm>
            <a:off x="7598577" y="49680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6" name="AutoShape 58">
            <a:extLst>
              <a:ext uri="{FF2B5EF4-FFF2-40B4-BE49-F238E27FC236}">
                <a16:creationId xmlns:a16="http://schemas.microsoft.com/office/drawing/2014/main" id="{1041DB02-74C1-4203-913D-F66806E7DC3D}"/>
              </a:ext>
            </a:extLst>
          </p:cNvPr>
          <p:cNvCxnSpPr>
            <a:cxnSpLocks noChangeShapeType="1"/>
          </p:cNvCxnSpPr>
          <p:nvPr/>
        </p:nvCxnSpPr>
        <p:spPr bwMode="auto">
          <a:xfrm>
            <a:off x="7438239" y="49490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59">
            <a:extLst>
              <a:ext uri="{FF2B5EF4-FFF2-40B4-BE49-F238E27FC236}">
                <a16:creationId xmlns:a16="http://schemas.microsoft.com/office/drawing/2014/main" id="{282AAD43-AA0A-437C-89BD-0ABBE61168BF}"/>
              </a:ext>
            </a:extLst>
          </p:cNvPr>
          <p:cNvSpPr txBox="1">
            <a:spLocks noChangeArrowheads="1"/>
          </p:cNvSpPr>
          <p:nvPr/>
        </p:nvSpPr>
        <p:spPr bwMode="auto">
          <a:xfrm>
            <a:off x="7408077" y="4339431"/>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8" name="AutoShape 60">
            <a:extLst>
              <a:ext uri="{FF2B5EF4-FFF2-40B4-BE49-F238E27FC236}">
                <a16:creationId xmlns:a16="http://schemas.microsoft.com/office/drawing/2014/main" id="{A945711E-81B4-4BE8-9971-F0D2D7D03D7F}"/>
              </a:ext>
            </a:extLst>
          </p:cNvPr>
          <p:cNvCxnSpPr>
            <a:cxnSpLocks noChangeShapeType="1"/>
          </p:cNvCxnSpPr>
          <p:nvPr/>
        </p:nvCxnSpPr>
        <p:spPr bwMode="auto">
          <a:xfrm>
            <a:off x="6634964" y="5169694"/>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9" name="AutoShape 61">
            <a:extLst>
              <a:ext uri="{FF2B5EF4-FFF2-40B4-BE49-F238E27FC236}">
                <a16:creationId xmlns:a16="http://schemas.microsoft.com/office/drawing/2014/main" id="{4D3C30F5-DBE9-46E3-A02A-56736DB5F7FB}"/>
              </a:ext>
            </a:extLst>
          </p:cNvPr>
          <p:cNvCxnSpPr>
            <a:cxnSpLocks noChangeShapeType="1"/>
          </p:cNvCxnSpPr>
          <p:nvPr/>
        </p:nvCxnSpPr>
        <p:spPr bwMode="auto">
          <a:xfrm>
            <a:off x="6476214" y="51522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2">
            <a:extLst>
              <a:ext uri="{FF2B5EF4-FFF2-40B4-BE49-F238E27FC236}">
                <a16:creationId xmlns:a16="http://schemas.microsoft.com/office/drawing/2014/main" id="{25730193-347D-49FE-94A3-B08EF5B573A2}"/>
              </a:ext>
            </a:extLst>
          </p:cNvPr>
          <p:cNvSpPr txBox="1">
            <a:spLocks noChangeArrowheads="1"/>
          </p:cNvSpPr>
          <p:nvPr/>
        </p:nvSpPr>
        <p:spPr bwMode="auto">
          <a:xfrm>
            <a:off x="6436527" y="4682331"/>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Freeform 63">
            <a:extLst>
              <a:ext uri="{FF2B5EF4-FFF2-40B4-BE49-F238E27FC236}">
                <a16:creationId xmlns:a16="http://schemas.microsoft.com/office/drawing/2014/main" id="{D03D80D5-118D-4865-AE17-5DD786DBCC53}"/>
              </a:ext>
            </a:extLst>
          </p:cNvPr>
          <p:cNvSpPr>
            <a:spLocks/>
          </p:cNvSpPr>
          <p:nvPr/>
        </p:nvSpPr>
        <p:spPr bwMode="auto">
          <a:xfrm>
            <a:off x="5136364" y="5926931"/>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12" name="AutoShape 64">
            <a:extLst>
              <a:ext uri="{FF2B5EF4-FFF2-40B4-BE49-F238E27FC236}">
                <a16:creationId xmlns:a16="http://schemas.microsoft.com/office/drawing/2014/main" id="{2110862B-7CCD-4894-84CA-30C6507066DC}"/>
              </a:ext>
            </a:extLst>
          </p:cNvPr>
          <p:cNvCxnSpPr>
            <a:cxnSpLocks noChangeShapeType="1"/>
          </p:cNvCxnSpPr>
          <p:nvPr/>
        </p:nvCxnSpPr>
        <p:spPr bwMode="auto">
          <a:xfrm>
            <a:off x="6682589" y="6279356"/>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3" name="AutoShape 65">
            <a:extLst>
              <a:ext uri="{FF2B5EF4-FFF2-40B4-BE49-F238E27FC236}">
                <a16:creationId xmlns:a16="http://schemas.microsoft.com/office/drawing/2014/main" id="{AADA318A-6570-4779-8EA8-FEC25D06D36C}"/>
              </a:ext>
            </a:extLst>
          </p:cNvPr>
          <p:cNvCxnSpPr>
            <a:cxnSpLocks noChangeShapeType="1"/>
          </p:cNvCxnSpPr>
          <p:nvPr/>
        </p:nvCxnSpPr>
        <p:spPr bwMode="auto">
          <a:xfrm>
            <a:off x="5076039" y="519985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66">
            <a:extLst>
              <a:ext uri="{FF2B5EF4-FFF2-40B4-BE49-F238E27FC236}">
                <a16:creationId xmlns:a16="http://schemas.microsoft.com/office/drawing/2014/main" id="{D2BDCF8D-3209-4A3F-AAB9-44551EB3C928}"/>
              </a:ext>
            </a:extLst>
          </p:cNvPr>
          <p:cNvSpPr txBox="1">
            <a:spLocks noChangeArrowheads="1"/>
          </p:cNvSpPr>
          <p:nvPr/>
        </p:nvSpPr>
        <p:spPr bwMode="auto">
          <a:xfrm>
            <a:off x="4837914" y="4931569"/>
            <a:ext cx="822325"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67">
            <a:extLst>
              <a:ext uri="{FF2B5EF4-FFF2-40B4-BE49-F238E27FC236}">
                <a16:creationId xmlns:a16="http://schemas.microsoft.com/office/drawing/2014/main" id="{8B87E9AF-F9B9-44B7-932E-0094ECA2F7D2}"/>
              </a:ext>
            </a:extLst>
          </p:cNvPr>
          <p:cNvSpPr txBox="1">
            <a:spLocks noChangeArrowheads="1"/>
          </p:cNvSpPr>
          <p:nvPr/>
        </p:nvSpPr>
        <p:spPr bwMode="auto">
          <a:xfrm>
            <a:off x="4837914" y="5407819"/>
            <a:ext cx="676275" cy="96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16" name="AutoShape 68">
            <a:extLst>
              <a:ext uri="{FF2B5EF4-FFF2-40B4-BE49-F238E27FC236}">
                <a16:creationId xmlns:a16="http://schemas.microsoft.com/office/drawing/2014/main" id="{6A03D654-E831-46D8-9611-B997DA2F60C0}"/>
              </a:ext>
            </a:extLst>
          </p:cNvPr>
          <p:cNvCxnSpPr>
            <a:cxnSpLocks noChangeShapeType="1"/>
          </p:cNvCxnSpPr>
          <p:nvPr/>
        </p:nvCxnSpPr>
        <p:spPr bwMode="auto">
          <a:xfrm>
            <a:off x="5249077" y="5209381"/>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7" name="AutoShape 69">
            <a:extLst>
              <a:ext uri="{FF2B5EF4-FFF2-40B4-BE49-F238E27FC236}">
                <a16:creationId xmlns:a16="http://schemas.microsoft.com/office/drawing/2014/main" id="{8055F984-89EB-43E5-AACC-0DE932603090}"/>
              </a:ext>
            </a:extLst>
          </p:cNvPr>
          <p:cNvCxnSpPr>
            <a:cxnSpLocks noChangeShapeType="1"/>
          </p:cNvCxnSpPr>
          <p:nvPr/>
        </p:nvCxnSpPr>
        <p:spPr bwMode="auto">
          <a:xfrm>
            <a:off x="6338102" y="524589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8" name="AutoShape 70">
            <a:extLst>
              <a:ext uri="{FF2B5EF4-FFF2-40B4-BE49-F238E27FC236}">
                <a16:creationId xmlns:a16="http://schemas.microsoft.com/office/drawing/2014/main" id="{63B12407-2A92-499D-91B6-D244C70B27F5}"/>
              </a:ext>
            </a:extLst>
          </p:cNvPr>
          <p:cNvCxnSpPr>
            <a:cxnSpLocks noChangeShapeType="1"/>
          </p:cNvCxnSpPr>
          <p:nvPr/>
        </p:nvCxnSpPr>
        <p:spPr bwMode="auto">
          <a:xfrm>
            <a:off x="6231739" y="522684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71">
            <a:extLst>
              <a:ext uri="{FF2B5EF4-FFF2-40B4-BE49-F238E27FC236}">
                <a16:creationId xmlns:a16="http://schemas.microsoft.com/office/drawing/2014/main" id="{146874DC-3086-44CD-A023-D900AD607006}"/>
              </a:ext>
            </a:extLst>
          </p:cNvPr>
          <p:cNvSpPr txBox="1">
            <a:spLocks noChangeArrowheads="1"/>
          </p:cNvSpPr>
          <p:nvPr/>
        </p:nvSpPr>
        <p:spPr bwMode="auto">
          <a:xfrm>
            <a:off x="6223802" y="4996656"/>
            <a:ext cx="212725"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0" name="AutoShape 72">
            <a:extLst>
              <a:ext uri="{FF2B5EF4-FFF2-40B4-BE49-F238E27FC236}">
                <a16:creationId xmlns:a16="http://schemas.microsoft.com/office/drawing/2014/main" id="{95488D73-483A-421E-A498-41098915622B}"/>
              </a:ext>
            </a:extLst>
          </p:cNvPr>
          <p:cNvCxnSpPr>
            <a:cxnSpLocks noChangeShapeType="1"/>
          </p:cNvCxnSpPr>
          <p:nvPr/>
        </p:nvCxnSpPr>
        <p:spPr bwMode="auto">
          <a:xfrm>
            <a:off x="7046127" y="521731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1" name="AutoShape 73">
            <a:extLst>
              <a:ext uri="{FF2B5EF4-FFF2-40B4-BE49-F238E27FC236}">
                <a16:creationId xmlns:a16="http://schemas.microsoft.com/office/drawing/2014/main" id="{FD1B9396-B579-4A8A-8CDC-EABBDCD7A77F}"/>
              </a:ext>
            </a:extLst>
          </p:cNvPr>
          <p:cNvCxnSpPr>
            <a:cxnSpLocks noChangeShapeType="1"/>
          </p:cNvCxnSpPr>
          <p:nvPr/>
        </p:nvCxnSpPr>
        <p:spPr bwMode="auto">
          <a:xfrm>
            <a:off x="6938177" y="519985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74">
            <a:extLst>
              <a:ext uri="{FF2B5EF4-FFF2-40B4-BE49-F238E27FC236}">
                <a16:creationId xmlns:a16="http://schemas.microsoft.com/office/drawing/2014/main" id="{E014F075-4BD9-45FB-9FF8-7483F12D6276}"/>
              </a:ext>
            </a:extLst>
          </p:cNvPr>
          <p:cNvSpPr txBox="1">
            <a:spLocks noChangeArrowheads="1"/>
          </p:cNvSpPr>
          <p:nvPr/>
        </p:nvSpPr>
        <p:spPr bwMode="auto">
          <a:xfrm>
            <a:off x="6922302" y="499665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3" name="AutoShape 75">
            <a:extLst>
              <a:ext uri="{FF2B5EF4-FFF2-40B4-BE49-F238E27FC236}">
                <a16:creationId xmlns:a16="http://schemas.microsoft.com/office/drawing/2014/main" id="{24B028C5-96B9-44A4-A3E8-2DDBAA580396}"/>
              </a:ext>
            </a:extLst>
          </p:cNvPr>
          <p:cNvCxnSpPr>
            <a:cxnSpLocks noChangeShapeType="1"/>
            <a:stCxn id="24" idx="0"/>
          </p:cNvCxnSpPr>
          <p:nvPr/>
        </p:nvCxnSpPr>
        <p:spPr bwMode="auto">
          <a:xfrm rot="5400000" flipV="1">
            <a:off x="8025614" y="4094956"/>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4" name="AutoShape 76">
            <a:extLst>
              <a:ext uri="{FF2B5EF4-FFF2-40B4-BE49-F238E27FC236}">
                <a16:creationId xmlns:a16="http://schemas.microsoft.com/office/drawing/2014/main" id="{C9EB9EA2-AD4C-498B-831F-323A00D8A5F0}"/>
              </a:ext>
            </a:extLst>
          </p:cNvPr>
          <p:cNvCxnSpPr>
            <a:cxnSpLocks noChangeShapeType="1"/>
          </p:cNvCxnSpPr>
          <p:nvPr/>
        </p:nvCxnSpPr>
        <p:spPr bwMode="auto">
          <a:xfrm flipV="1">
            <a:off x="6649252" y="4152106"/>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5" name="AutoShape 77">
            <a:extLst>
              <a:ext uri="{FF2B5EF4-FFF2-40B4-BE49-F238E27FC236}">
                <a16:creationId xmlns:a16="http://schemas.microsoft.com/office/drawing/2014/main" id="{F5F119F3-20F9-475D-A82B-DE013D908A85}"/>
              </a:ext>
            </a:extLst>
          </p:cNvPr>
          <p:cNvCxnSpPr>
            <a:cxnSpLocks noChangeShapeType="1"/>
          </p:cNvCxnSpPr>
          <p:nvPr/>
        </p:nvCxnSpPr>
        <p:spPr bwMode="auto">
          <a:xfrm>
            <a:off x="7630327" y="4133056"/>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6" name="AutoShape 78">
            <a:extLst>
              <a:ext uri="{FF2B5EF4-FFF2-40B4-BE49-F238E27FC236}">
                <a16:creationId xmlns:a16="http://schemas.microsoft.com/office/drawing/2014/main" id="{7B8C5140-F7D1-495A-965D-2FD6C9F12807}"/>
              </a:ext>
            </a:extLst>
          </p:cNvPr>
          <p:cNvCxnSpPr>
            <a:cxnSpLocks noChangeShapeType="1"/>
          </p:cNvCxnSpPr>
          <p:nvPr/>
        </p:nvCxnSpPr>
        <p:spPr bwMode="auto">
          <a:xfrm>
            <a:off x="6668302" y="4161631"/>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79">
            <a:extLst>
              <a:ext uri="{FF2B5EF4-FFF2-40B4-BE49-F238E27FC236}">
                <a16:creationId xmlns:a16="http://schemas.microsoft.com/office/drawing/2014/main" id="{ADAD125B-917D-4DF5-A546-F3E1A07663FE}"/>
              </a:ext>
            </a:extLst>
          </p:cNvPr>
          <p:cNvSpPr txBox="1">
            <a:spLocks noChangeArrowheads="1"/>
          </p:cNvSpPr>
          <p:nvPr/>
        </p:nvSpPr>
        <p:spPr bwMode="auto">
          <a:xfrm>
            <a:off x="6846102" y="4158456"/>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8" name="AutoShape 80">
            <a:extLst>
              <a:ext uri="{FF2B5EF4-FFF2-40B4-BE49-F238E27FC236}">
                <a16:creationId xmlns:a16="http://schemas.microsoft.com/office/drawing/2014/main" id="{61329512-0F9C-4652-B8A5-11D8B5844CA6}"/>
              </a:ext>
            </a:extLst>
          </p:cNvPr>
          <p:cNvCxnSpPr>
            <a:cxnSpLocks noChangeShapeType="1"/>
          </p:cNvCxnSpPr>
          <p:nvPr/>
        </p:nvCxnSpPr>
        <p:spPr bwMode="auto">
          <a:xfrm>
            <a:off x="7773202" y="521890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9" name="AutoShape 81">
            <a:extLst>
              <a:ext uri="{FF2B5EF4-FFF2-40B4-BE49-F238E27FC236}">
                <a16:creationId xmlns:a16="http://schemas.microsoft.com/office/drawing/2014/main" id="{BBD91055-EF05-419B-B53C-7E2F71B56A81}"/>
              </a:ext>
            </a:extLst>
          </p:cNvPr>
          <p:cNvCxnSpPr>
            <a:cxnSpLocks noChangeShapeType="1"/>
          </p:cNvCxnSpPr>
          <p:nvPr/>
        </p:nvCxnSpPr>
        <p:spPr bwMode="auto">
          <a:xfrm>
            <a:off x="7665252" y="519985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82">
            <a:extLst>
              <a:ext uri="{FF2B5EF4-FFF2-40B4-BE49-F238E27FC236}">
                <a16:creationId xmlns:a16="http://schemas.microsoft.com/office/drawing/2014/main" id="{FADB8220-D388-4145-8E85-88F21D78F1DB}"/>
              </a:ext>
            </a:extLst>
          </p:cNvPr>
          <p:cNvSpPr txBox="1">
            <a:spLocks noChangeArrowheads="1"/>
          </p:cNvSpPr>
          <p:nvPr/>
        </p:nvSpPr>
        <p:spPr bwMode="auto">
          <a:xfrm>
            <a:off x="7649377" y="4998244"/>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83">
            <a:extLst>
              <a:ext uri="{FF2B5EF4-FFF2-40B4-BE49-F238E27FC236}">
                <a16:creationId xmlns:a16="http://schemas.microsoft.com/office/drawing/2014/main" id="{C621DDEF-AFCC-47CB-B728-993D0614FAF9}"/>
              </a:ext>
            </a:extLst>
          </p:cNvPr>
          <p:cNvSpPr txBox="1">
            <a:spLocks noChangeArrowheads="1"/>
          </p:cNvSpPr>
          <p:nvPr/>
        </p:nvSpPr>
        <p:spPr bwMode="auto">
          <a:xfrm>
            <a:off x="7898614" y="4901406"/>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0" name="Group 84">
            <a:extLst>
              <a:ext uri="{FF2B5EF4-FFF2-40B4-BE49-F238E27FC236}">
                <a16:creationId xmlns:a16="http://schemas.microsoft.com/office/drawing/2014/main" id="{F3BE8D83-F71E-4530-88B0-2E5D41B2917C}"/>
              </a:ext>
            </a:extLst>
          </p:cNvPr>
          <p:cNvGrpSpPr>
            <a:grpSpLocks/>
          </p:cNvGrpSpPr>
          <p:nvPr/>
        </p:nvGrpSpPr>
        <p:grpSpPr bwMode="auto">
          <a:xfrm rot="16200000">
            <a:off x="8397089" y="4964906"/>
            <a:ext cx="342900" cy="342900"/>
            <a:chOff x="110642400" y="108985050"/>
            <a:chExt cx="285750" cy="514350"/>
          </a:xfrm>
        </p:grpSpPr>
        <p:sp>
          <p:nvSpPr>
            <p:cNvPr id="41" name="AutoShape 85">
              <a:extLst>
                <a:ext uri="{FF2B5EF4-FFF2-40B4-BE49-F238E27FC236}">
                  <a16:creationId xmlns:a16="http://schemas.microsoft.com/office/drawing/2014/main" id="{10DCCEA3-2528-43B6-83CA-1F7B258D2A51}"/>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AutoShape 86">
              <a:extLst>
                <a:ext uri="{FF2B5EF4-FFF2-40B4-BE49-F238E27FC236}">
                  <a16:creationId xmlns:a16="http://schemas.microsoft.com/office/drawing/2014/main" id="{13E15B8A-7B82-498A-A908-2EB37D08F76B}"/>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AutoShape 87">
              <a:extLst>
                <a:ext uri="{FF2B5EF4-FFF2-40B4-BE49-F238E27FC236}">
                  <a16:creationId xmlns:a16="http://schemas.microsoft.com/office/drawing/2014/main" id="{128DB129-33C6-4F07-A32A-D179C74F6083}"/>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AutoShape 88">
              <a:extLst>
                <a:ext uri="{FF2B5EF4-FFF2-40B4-BE49-F238E27FC236}">
                  <a16:creationId xmlns:a16="http://schemas.microsoft.com/office/drawing/2014/main" id="{C8155659-40CB-4BAF-8926-9649B416A451}"/>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AutoShape 89">
              <a:extLst>
                <a:ext uri="{FF2B5EF4-FFF2-40B4-BE49-F238E27FC236}">
                  <a16:creationId xmlns:a16="http://schemas.microsoft.com/office/drawing/2014/main" id="{30B684B7-4DE4-433A-831D-FB10B0E8B7D5}"/>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AutoShape 90">
              <a:extLst>
                <a:ext uri="{FF2B5EF4-FFF2-40B4-BE49-F238E27FC236}">
                  <a16:creationId xmlns:a16="http://schemas.microsoft.com/office/drawing/2014/main" id="{2C3D22F7-151D-4DCF-912E-EDE9D36FDB4B}"/>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AutoShape 91">
              <a:extLst>
                <a:ext uri="{FF2B5EF4-FFF2-40B4-BE49-F238E27FC236}">
                  <a16:creationId xmlns:a16="http://schemas.microsoft.com/office/drawing/2014/main" id="{D58BB8BB-BFC7-4B6A-9AF4-E6F92BF90357}"/>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AutoShape 92">
              <a:extLst>
                <a:ext uri="{FF2B5EF4-FFF2-40B4-BE49-F238E27FC236}">
                  <a16:creationId xmlns:a16="http://schemas.microsoft.com/office/drawing/2014/main" id="{56EB9970-E18A-4151-B91E-7B8B95E89A71}"/>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AutoShape 93">
              <a:extLst>
                <a:ext uri="{FF2B5EF4-FFF2-40B4-BE49-F238E27FC236}">
                  <a16:creationId xmlns:a16="http://schemas.microsoft.com/office/drawing/2014/main" id="{C35E79E6-2301-4E2D-A014-284E3CAE8B61}"/>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0" name="Line 94">
            <a:extLst>
              <a:ext uri="{FF2B5EF4-FFF2-40B4-BE49-F238E27FC236}">
                <a16:creationId xmlns:a16="http://schemas.microsoft.com/office/drawing/2014/main" id="{F8316AF9-92CE-4ADC-9C81-ADE84D73357E}"/>
              </a:ext>
            </a:extLst>
          </p:cNvPr>
          <p:cNvSpPr>
            <a:spLocks noChangeShapeType="1"/>
          </p:cNvSpPr>
          <p:nvPr/>
        </p:nvSpPr>
        <p:spPr bwMode="auto">
          <a:xfrm>
            <a:off x="4625189" y="536495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95">
            <a:extLst>
              <a:ext uri="{FF2B5EF4-FFF2-40B4-BE49-F238E27FC236}">
                <a16:creationId xmlns:a16="http://schemas.microsoft.com/office/drawing/2014/main" id="{CA2FCD8C-E8BB-4E9A-B46F-68781E4643EF}"/>
              </a:ext>
            </a:extLst>
          </p:cNvPr>
          <p:cNvSpPr>
            <a:spLocks noChangeShapeType="1"/>
          </p:cNvSpPr>
          <p:nvPr/>
        </p:nvSpPr>
        <p:spPr bwMode="auto">
          <a:xfrm>
            <a:off x="9997289" y="496490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96">
            <a:extLst>
              <a:ext uri="{FF2B5EF4-FFF2-40B4-BE49-F238E27FC236}">
                <a16:creationId xmlns:a16="http://schemas.microsoft.com/office/drawing/2014/main" id="{22E0C083-66DC-4678-9EF9-ADCFC6E060B0}"/>
              </a:ext>
            </a:extLst>
          </p:cNvPr>
          <p:cNvSpPr>
            <a:spLocks noChangeShapeType="1"/>
          </p:cNvSpPr>
          <p:nvPr/>
        </p:nvSpPr>
        <p:spPr bwMode="auto">
          <a:xfrm>
            <a:off x="9825839" y="496490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97">
            <a:extLst>
              <a:ext uri="{FF2B5EF4-FFF2-40B4-BE49-F238E27FC236}">
                <a16:creationId xmlns:a16="http://schemas.microsoft.com/office/drawing/2014/main" id="{1642DE0F-52C8-4394-9D8E-96C783C9BC76}"/>
              </a:ext>
            </a:extLst>
          </p:cNvPr>
          <p:cNvSpPr>
            <a:spLocks noChangeShapeType="1"/>
          </p:cNvSpPr>
          <p:nvPr/>
        </p:nvSpPr>
        <p:spPr bwMode="auto">
          <a:xfrm>
            <a:off x="9082889" y="507920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98">
            <a:extLst>
              <a:ext uri="{FF2B5EF4-FFF2-40B4-BE49-F238E27FC236}">
                <a16:creationId xmlns:a16="http://schemas.microsoft.com/office/drawing/2014/main" id="{BA3838B9-5E0F-4C8E-800D-E40E49B176CD}"/>
              </a:ext>
            </a:extLst>
          </p:cNvPr>
          <p:cNvSpPr>
            <a:spLocks noChangeShapeType="1"/>
          </p:cNvSpPr>
          <p:nvPr/>
        </p:nvSpPr>
        <p:spPr bwMode="auto">
          <a:xfrm>
            <a:off x="8911439" y="507920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99">
            <a:extLst>
              <a:ext uri="{FF2B5EF4-FFF2-40B4-BE49-F238E27FC236}">
                <a16:creationId xmlns:a16="http://schemas.microsoft.com/office/drawing/2014/main" id="{0AC34EBF-6EE6-46B1-9F24-A995E820E28A}"/>
              </a:ext>
            </a:extLst>
          </p:cNvPr>
          <p:cNvSpPr>
            <a:spLocks noChangeShapeType="1"/>
          </p:cNvSpPr>
          <p:nvPr/>
        </p:nvSpPr>
        <p:spPr bwMode="auto">
          <a:xfrm>
            <a:off x="11197439" y="496490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100">
            <a:extLst>
              <a:ext uri="{FF2B5EF4-FFF2-40B4-BE49-F238E27FC236}">
                <a16:creationId xmlns:a16="http://schemas.microsoft.com/office/drawing/2014/main" id="{20E355C5-07D9-4629-9362-88DCE7F6F566}"/>
              </a:ext>
            </a:extLst>
          </p:cNvPr>
          <p:cNvSpPr>
            <a:spLocks noChangeShapeType="1"/>
          </p:cNvSpPr>
          <p:nvPr/>
        </p:nvSpPr>
        <p:spPr bwMode="auto">
          <a:xfrm>
            <a:off x="11025989" y="496490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1">
            <a:extLst>
              <a:ext uri="{FF2B5EF4-FFF2-40B4-BE49-F238E27FC236}">
                <a16:creationId xmlns:a16="http://schemas.microsoft.com/office/drawing/2014/main" id="{E47C509B-B51E-481E-AAC2-631B9C873046}"/>
              </a:ext>
            </a:extLst>
          </p:cNvPr>
          <p:cNvSpPr txBox="1">
            <a:spLocks noChangeArrowheads="1"/>
          </p:cNvSpPr>
          <p:nvPr/>
        </p:nvSpPr>
        <p:spPr bwMode="auto">
          <a:xfrm>
            <a:off x="9711539" y="4393406"/>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102">
            <a:extLst>
              <a:ext uri="{FF2B5EF4-FFF2-40B4-BE49-F238E27FC236}">
                <a16:creationId xmlns:a16="http://schemas.microsoft.com/office/drawing/2014/main" id="{5322BBEE-1FE5-4DDF-BE44-06BC3E6CDE9A}"/>
              </a:ext>
            </a:extLst>
          </p:cNvPr>
          <p:cNvSpPr txBox="1">
            <a:spLocks noChangeArrowheads="1"/>
          </p:cNvSpPr>
          <p:nvPr/>
        </p:nvSpPr>
        <p:spPr bwMode="auto">
          <a:xfrm>
            <a:off x="9654389" y="542210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03">
            <a:extLst>
              <a:ext uri="{FF2B5EF4-FFF2-40B4-BE49-F238E27FC236}">
                <a16:creationId xmlns:a16="http://schemas.microsoft.com/office/drawing/2014/main" id="{06B9F6A7-36A2-4B2A-A4D2-45F506D189FE}"/>
              </a:ext>
            </a:extLst>
          </p:cNvPr>
          <p:cNvSpPr txBox="1">
            <a:spLocks noChangeArrowheads="1"/>
          </p:cNvSpPr>
          <p:nvPr/>
        </p:nvSpPr>
        <p:spPr bwMode="auto">
          <a:xfrm>
            <a:off x="10911689" y="4393406"/>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04">
            <a:extLst>
              <a:ext uri="{FF2B5EF4-FFF2-40B4-BE49-F238E27FC236}">
                <a16:creationId xmlns:a16="http://schemas.microsoft.com/office/drawing/2014/main" id="{8BD89FEB-8DBC-4785-9563-8982905B856C}"/>
              </a:ext>
            </a:extLst>
          </p:cNvPr>
          <p:cNvSpPr txBox="1">
            <a:spLocks noChangeArrowheads="1"/>
          </p:cNvSpPr>
          <p:nvPr/>
        </p:nvSpPr>
        <p:spPr bwMode="auto">
          <a:xfrm>
            <a:off x="11254589" y="507920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105">
            <a:extLst>
              <a:ext uri="{FF2B5EF4-FFF2-40B4-BE49-F238E27FC236}">
                <a16:creationId xmlns:a16="http://schemas.microsoft.com/office/drawing/2014/main" id="{F451EDB1-9998-4A63-AE58-197B7CE0FCB6}"/>
              </a:ext>
            </a:extLst>
          </p:cNvPr>
          <p:cNvSpPr txBox="1">
            <a:spLocks noChangeArrowheads="1"/>
          </p:cNvSpPr>
          <p:nvPr/>
        </p:nvSpPr>
        <p:spPr bwMode="auto">
          <a:xfrm>
            <a:off x="10511639" y="285035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106">
            <a:extLst>
              <a:ext uri="{FF2B5EF4-FFF2-40B4-BE49-F238E27FC236}">
                <a16:creationId xmlns:a16="http://schemas.microsoft.com/office/drawing/2014/main" id="{7B759F06-E4CA-4D1F-BF7D-54CBF73614A8}"/>
              </a:ext>
            </a:extLst>
          </p:cNvPr>
          <p:cNvSpPr txBox="1">
            <a:spLocks noChangeArrowheads="1"/>
          </p:cNvSpPr>
          <p:nvPr/>
        </p:nvSpPr>
        <p:spPr bwMode="auto">
          <a:xfrm>
            <a:off x="9825838" y="5707856"/>
            <a:ext cx="1738309"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107">
            <a:extLst>
              <a:ext uri="{FF2B5EF4-FFF2-40B4-BE49-F238E27FC236}">
                <a16:creationId xmlns:a16="http://schemas.microsoft.com/office/drawing/2014/main" id="{817B3A34-3694-45A6-8332-2774E0439D47}"/>
              </a:ext>
            </a:extLst>
          </p:cNvPr>
          <p:cNvSpPr txBox="1">
            <a:spLocks noChangeArrowheads="1"/>
          </p:cNvSpPr>
          <p:nvPr/>
        </p:nvSpPr>
        <p:spPr bwMode="auto">
          <a:xfrm>
            <a:off x="11654639" y="6393656"/>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8" name="Text Box 108">
            <a:extLst>
              <a:ext uri="{FF2B5EF4-FFF2-40B4-BE49-F238E27FC236}">
                <a16:creationId xmlns:a16="http://schemas.microsoft.com/office/drawing/2014/main" id="{B8D72447-C492-4DD4-96CD-AAFF8B1A035A}"/>
              </a:ext>
            </a:extLst>
          </p:cNvPr>
          <p:cNvSpPr txBox="1">
            <a:spLocks noChangeArrowheads="1"/>
          </p:cNvSpPr>
          <p:nvPr/>
        </p:nvSpPr>
        <p:spPr bwMode="auto">
          <a:xfrm>
            <a:off x="7596989" y="5650706"/>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Luke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9" name="Freeform 109">
            <a:extLst>
              <a:ext uri="{FF2B5EF4-FFF2-40B4-BE49-F238E27FC236}">
                <a16:creationId xmlns:a16="http://schemas.microsoft.com/office/drawing/2014/main" id="{D1DE5568-F38E-486A-AA03-B1C2B940C96A}"/>
              </a:ext>
            </a:extLst>
          </p:cNvPr>
          <p:cNvSpPr>
            <a:spLocks/>
          </p:cNvSpPr>
          <p:nvPr/>
        </p:nvSpPr>
        <p:spPr bwMode="auto">
          <a:xfrm>
            <a:off x="6692114" y="6365081"/>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1" name="Text Box 110">
            <a:extLst>
              <a:ext uri="{FF2B5EF4-FFF2-40B4-BE49-F238E27FC236}">
                <a16:creationId xmlns:a16="http://schemas.microsoft.com/office/drawing/2014/main" id="{D95E5767-468C-46C1-9FF4-24B61F5067F5}"/>
              </a:ext>
            </a:extLst>
          </p:cNvPr>
          <p:cNvSpPr txBox="1">
            <a:spLocks noChangeArrowheads="1"/>
          </p:cNvSpPr>
          <p:nvPr/>
        </p:nvSpPr>
        <p:spPr bwMode="auto">
          <a:xfrm>
            <a:off x="8168489" y="6279356"/>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4" name="Text Box 111">
            <a:extLst>
              <a:ext uri="{FF2B5EF4-FFF2-40B4-BE49-F238E27FC236}">
                <a16:creationId xmlns:a16="http://schemas.microsoft.com/office/drawing/2014/main" id="{BE62271A-073E-4D1A-83DD-944E46180FD1}"/>
              </a:ext>
            </a:extLst>
          </p:cNvPr>
          <p:cNvSpPr txBox="1">
            <a:spLocks noChangeArrowheads="1"/>
          </p:cNvSpPr>
          <p:nvPr/>
        </p:nvSpPr>
        <p:spPr bwMode="auto">
          <a:xfrm>
            <a:off x="8911439" y="4622006"/>
            <a:ext cx="4000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6" name="Text Box 112">
            <a:extLst>
              <a:ext uri="{FF2B5EF4-FFF2-40B4-BE49-F238E27FC236}">
                <a16:creationId xmlns:a16="http://schemas.microsoft.com/office/drawing/2014/main" id="{E05A4E26-2D21-4B0C-BB9B-4292DB40D1F0}"/>
              </a:ext>
            </a:extLst>
          </p:cNvPr>
          <p:cNvSpPr txBox="1">
            <a:spLocks noChangeArrowheads="1"/>
          </p:cNvSpPr>
          <p:nvPr/>
        </p:nvSpPr>
        <p:spPr bwMode="auto">
          <a:xfrm>
            <a:off x="7768439" y="5422106"/>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7" name="Text Box 113">
            <a:extLst>
              <a:ext uri="{FF2B5EF4-FFF2-40B4-BE49-F238E27FC236}">
                <a16:creationId xmlns:a16="http://schemas.microsoft.com/office/drawing/2014/main" id="{9CA37D76-32BD-4FDB-BE26-3A160E337E73}"/>
              </a:ext>
            </a:extLst>
          </p:cNvPr>
          <p:cNvSpPr txBox="1">
            <a:spLocks noChangeArrowheads="1"/>
          </p:cNvSpPr>
          <p:nvPr/>
        </p:nvSpPr>
        <p:spPr bwMode="auto">
          <a:xfrm>
            <a:off x="8568539" y="5422106"/>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8" name="Line 114">
            <a:extLst>
              <a:ext uri="{FF2B5EF4-FFF2-40B4-BE49-F238E27FC236}">
                <a16:creationId xmlns:a16="http://schemas.microsoft.com/office/drawing/2014/main" id="{F4EBAA2D-720F-4CE6-919E-EAE3D4B4CD14}"/>
              </a:ext>
            </a:extLst>
          </p:cNvPr>
          <p:cNvSpPr>
            <a:spLocks noChangeShapeType="1"/>
          </p:cNvSpPr>
          <p:nvPr/>
        </p:nvSpPr>
        <p:spPr bwMode="auto">
          <a:xfrm>
            <a:off x="9082889" y="5593556"/>
            <a:ext cx="0" cy="7429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1" name="Text Box 115">
            <a:extLst>
              <a:ext uri="{FF2B5EF4-FFF2-40B4-BE49-F238E27FC236}">
                <a16:creationId xmlns:a16="http://schemas.microsoft.com/office/drawing/2014/main" id="{9B5BDB63-45A1-4BC2-9F52-0B9439611F3E}"/>
              </a:ext>
            </a:extLst>
          </p:cNvPr>
          <p:cNvSpPr txBox="1">
            <a:spLocks noChangeArrowheads="1"/>
          </p:cNvSpPr>
          <p:nvPr/>
        </p:nvSpPr>
        <p:spPr bwMode="auto">
          <a:xfrm>
            <a:off x="9140039" y="5707856"/>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Melita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2" name="Text Box 116">
            <a:extLst>
              <a:ext uri="{FF2B5EF4-FFF2-40B4-BE49-F238E27FC236}">
                <a16:creationId xmlns:a16="http://schemas.microsoft.com/office/drawing/2014/main" id="{9CDC550A-3E40-40A2-B7CE-910E8A7F5928}"/>
              </a:ext>
            </a:extLst>
          </p:cNvPr>
          <p:cNvSpPr txBox="1">
            <a:spLocks noChangeArrowheads="1"/>
          </p:cNvSpPr>
          <p:nvPr/>
        </p:nvSpPr>
        <p:spPr bwMode="auto">
          <a:xfrm>
            <a:off x="9254339" y="5422106"/>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3" name="Text Box 117">
            <a:extLst>
              <a:ext uri="{FF2B5EF4-FFF2-40B4-BE49-F238E27FC236}">
                <a16:creationId xmlns:a16="http://schemas.microsoft.com/office/drawing/2014/main" id="{03AF5A12-464E-45B7-AC7F-034AF1929B30}"/>
              </a:ext>
            </a:extLst>
          </p:cNvPr>
          <p:cNvSpPr txBox="1">
            <a:spLocks noChangeArrowheads="1"/>
          </p:cNvSpPr>
          <p:nvPr/>
        </p:nvSpPr>
        <p:spPr bwMode="auto">
          <a:xfrm>
            <a:off x="9940139" y="3593306"/>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6" name="Text Box 118">
            <a:extLst>
              <a:ext uri="{FF2B5EF4-FFF2-40B4-BE49-F238E27FC236}">
                <a16:creationId xmlns:a16="http://schemas.microsoft.com/office/drawing/2014/main" id="{41DB6E57-66AB-4486-8C3E-26B5EF60F873}"/>
              </a:ext>
            </a:extLst>
          </p:cNvPr>
          <p:cNvSpPr txBox="1">
            <a:spLocks noChangeArrowheads="1"/>
          </p:cNvSpPr>
          <p:nvPr/>
        </p:nvSpPr>
        <p:spPr bwMode="auto">
          <a:xfrm>
            <a:off x="10511639" y="3593306"/>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7" name="Text Box 119">
            <a:extLst>
              <a:ext uri="{FF2B5EF4-FFF2-40B4-BE49-F238E27FC236}">
                <a16:creationId xmlns:a16="http://schemas.microsoft.com/office/drawing/2014/main" id="{ABE76BE4-2E9C-4B1F-B902-D24765AA7480}"/>
              </a:ext>
            </a:extLst>
          </p:cNvPr>
          <p:cNvSpPr txBox="1">
            <a:spLocks noChangeArrowheads="1"/>
          </p:cNvSpPr>
          <p:nvPr/>
        </p:nvSpPr>
        <p:spPr bwMode="auto">
          <a:xfrm>
            <a:off x="6796889" y="5479256"/>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Salmone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0" name="Line 120">
            <a:extLst>
              <a:ext uri="{FF2B5EF4-FFF2-40B4-BE49-F238E27FC236}">
                <a16:creationId xmlns:a16="http://schemas.microsoft.com/office/drawing/2014/main" id="{A21E9711-10A2-40FB-8E80-EF88F8D1F063}"/>
              </a:ext>
            </a:extLst>
          </p:cNvPr>
          <p:cNvSpPr>
            <a:spLocks noChangeShapeType="1"/>
          </p:cNvSpPr>
          <p:nvPr/>
        </p:nvSpPr>
        <p:spPr bwMode="auto">
          <a:xfrm>
            <a:off x="7025489" y="5422106"/>
            <a:ext cx="5715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1" name="Text Box 121">
            <a:extLst>
              <a:ext uri="{FF2B5EF4-FFF2-40B4-BE49-F238E27FC236}">
                <a16:creationId xmlns:a16="http://schemas.microsoft.com/office/drawing/2014/main" id="{69CD41AB-5486-4EDA-A2C5-E4050845D26E}"/>
              </a:ext>
            </a:extLst>
          </p:cNvPr>
          <p:cNvSpPr txBox="1">
            <a:spLocks noChangeArrowheads="1"/>
          </p:cNvSpPr>
          <p:nvPr/>
        </p:nvSpPr>
        <p:spPr bwMode="auto">
          <a:xfrm>
            <a:off x="10225889" y="3936206"/>
            <a:ext cx="1085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2" name="Line 122">
            <a:extLst>
              <a:ext uri="{FF2B5EF4-FFF2-40B4-BE49-F238E27FC236}">
                <a16:creationId xmlns:a16="http://schemas.microsoft.com/office/drawing/2014/main" id="{B0AB0EDD-A2D4-45F3-9525-FC94FDCEDEEA}"/>
              </a:ext>
            </a:extLst>
          </p:cNvPr>
          <p:cNvSpPr>
            <a:spLocks noChangeShapeType="1"/>
          </p:cNvSpPr>
          <p:nvPr/>
        </p:nvSpPr>
        <p:spPr bwMode="auto">
          <a:xfrm>
            <a:off x="10111589" y="5022056"/>
            <a:ext cx="10287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3" name="Line 123">
            <a:extLst>
              <a:ext uri="{FF2B5EF4-FFF2-40B4-BE49-F238E27FC236}">
                <a16:creationId xmlns:a16="http://schemas.microsoft.com/office/drawing/2014/main" id="{70321524-EB5D-4B56-BBCC-957C92A410D4}"/>
              </a:ext>
            </a:extLst>
          </p:cNvPr>
          <p:cNvSpPr>
            <a:spLocks noChangeShapeType="1"/>
          </p:cNvSpPr>
          <p:nvPr/>
        </p:nvSpPr>
        <p:spPr bwMode="auto">
          <a:xfrm flipV="1">
            <a:off x="10054439" y="5022056"/>
            <a:ext cx="10287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4" name="TextBox 2083">
            <a:extLst>
              <a:ext uri="{FF2B5EF4-FFF2-40B4-BE49-F238E27FC236}">
                <a16:creationId xmlns:a16="http://schemas.microsoft.com/office/drawing/2014/main" id="{4FDBEE19-D6E1-44B9-996B-B8A387129CCE}"/>
              </a:ext>
            </a:extLst>
          </p:cNvPr>
          <p:cNvSpPr txBox="1"/>
          <p:nvPr/>
        </p:nvSpPr>
        <p:spPr>
          <a:xfrm>
            <a:off x="453107" y="322361"/>
            <a:ext cx="11224469" cy="1384995"/>
          </a:xfrm>
          <a:prstGeom prst="rect">
            <a:avLst/>
          </a:prstGeom>
          <a:noFill/>
        </p:spPr>
        <p:txBody>
          <a:bodyPr wrap="square" rtlCol="0">
            <a:spAutoFit/>
          </a:bodyPr>
          <a:lstStyle/>
          <a:p>
            <a:r>
              <a:rPr lang="en-US" sz="1400" dirty="0">
                <a:latin typeface="Arial Narrow" panose="020B0606020202030204" pitchFamily="34" charset="0"/>
              </a:rPr>
              <a:t>Our top line is the story of a bad ship, as one perspective, it abode in death.  But this ship of Alexandria is a good ship, all the way from 1798 to Sunday Law.  No matter the condition, it’s still defending and protecting the people and fulfilling it’s job function.  And the reason it’s still fulfilling it’s job function and hasn’t yet sunk is because on board is Paul, it’s undergirded with line upon line upon line  of  rope holding it together and its going to bring them to the exact destination they need to go, which is to the 3</a:t>
            </a:r>
            <a:r>
              <a:rPr lang="en-US" sz="1400" baseline="30000" dirty="0">
                <a:latin typeface="Arial Narrow" panose="020B0606020202030204" pitchFamily="34" charset="0"/>
              </a:rPr>
              <a:t>rd</a:t>
            </a:r>
            <a:r>
              <a:rPr lang="en-US" sz="1400" dirty="0">
                <a:latin typeface="Arial Narrow" panose="020B0606020202030204" pitchFamily="34" charset="0"/>
              </a:rPr>
              <a:t>group of people. But it’s Paul that has kept that ship afloat, because while he's on board giving the gospel, which is what he is on this journey to do that ship no matter its condition is fulfilling its purpose. Even though the situation looks dire, it’s fulfilling its purpose according to plan. And its going to scrape through all the way to shipwreck at which points it’s no longer needed, the institutions are swept away.</a:t>
            </a:r>
          </a:p>
        </p:txBody>
      </p:sp>
      <p:pic>
        <p:nvPicPr>
          <p:cNvPr id="126" name="Picture 2" descr="009-paul-shipwrecked[1]">
            <a:extLst>
              <a:ext uri="{FF2B5EF4-FFF2-40B4-BE49-F238E27FC236}">
                <a16:creationId xmlns:a16="http://schemas.microsoft.com/office/drawing/2014/main" id="{90209115-A11C-46E2-A6C4-76FEAF692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222"/>
          <a:stretch/>
        </p:blipFill>
        <p:spPr bwMode="auto">
          <a:xfrm>
            <a:off x="480211" y="2720074"/>
            <a:ext cx="3759403" cy="2587731"/>
          </a:xfrm>
          <a:custGeom>
            <a:avLst/>
            <a:gdLst>
              <a:gd name="connsiteX0" fmla="*/ 1593452 w 9948672"/>
              <a:gd name="connsiteY0" fmla="*/ 0 h 6858000"/>
              <a:gd name="connsiteX1" fmla="*/ 8355220 w 9948672"/>
              <a:gd name="connsiteY1" fmla="*/ 0 h 6858000"/>
              <a:gd name="connsiteX2" fmla="*/ 8491722 w 9948672"/>
              <a:gd name="connsiteY2" fmla="*/ 130333 h 6858000"/>
              <a:gd name="connsiteX3" fmla="*/ 9948672 w 9948672"/>
              <a:gd name="connsiteY3" fmla="*/ 3652838 h 6858000"/>
              <a:gd name="connsiteX4" fmla="*/ 8812775 w 9948672"/>
              <a:gd name="connsiteY4" fmla="*/ 6821583 h 6858000"/>
              <a:gd name="connsiteX5" fmla="*/ 8781276 w 9948672"/>
              <a:gd name="connsiteY5" fmla="*/ 6858000 h 6858000"/>
              <a:gd name="connsiteX6" fmla="*/ 1167397 w 9948672"/>
              <a:gd name="connsiteY6" fmla="*/ 6858000 h 6858000"/>
              <a:gd name="connsiteX7" fmla="*/ 1135897 w 9948672"/>
              <a:gd name="connsiteY7" fmla="*/ 6821583 h 6858000"/>
              <a:gd name="connsiteX8" fmla="*/ 0 w 9948672"/>
              <a:gd name="connsiteY8" fmla="*/ 3652838 h 6858000"/>
              <a:gd name="connsiteX9" fmla="*/ 1456950 w 9948672"/>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3003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500" fill="hold"/>
                                        <p:tgtEl>
                                          <p:spTgt spid="2052"/>
                                        </p:tgtEl>
                                        <p:attrNameLst>
                                          <p:attrName>ppt_w</p:attrName>
                                        </p:attrNameLst>
                                      </p:cBhvr>
                                      <p:tavLst>
                                        <p:tav tm="0">
                                          <p:val>
                                            <p:fltVal val="0"/>
                                          </p:val>
                                        </p:tav>
                                        <p:tav tm="100000">
                                          <p:val>
                                            <p:strVal val="#ppt_w"/>
                                          </p:val>
                                        </p:tav>
                                      </p:tavLst>
                                    </p:anim>
                                    <p:anim calcmode="lin" valueType="num">
                                      <p:cBhvr>
                                        <p:cTn id="23" dur="500" fill="hold"/>
                                        <p:tgtEl>
                                          <p:spTgt spid="2052"/>
                                        </p:tgtEl>
                                        <p:attrNameLst>
                                          <p:attrName>ppt_h</p:attrName>
                                        </p:attrNameLst>
                                      </p:cBhvr>
                                      <p:tavLst>
                                        <p:tav tm="0">
                                          <p:val>
                                            <p:fltVal val="0"/>
                                          </p:val>
                                        </p:tav>
                                        <p:tav tm="100000">
                                          <p:val>
                                            <p:strVal val="#ppt_h"/>
                                          </p:val>
                                        </p:tav>
                                      </p:tavLst>
                                    </p:anim>
                                    <p:animEffect transition="in" filter="fade">
                                      <p:cBhvr>
                                        <p:cTn id="24" dur="500"/>
                                        <p:tgtEl>
                                          <p:spTgt spid="2052"/>
                                        </p:tgtEl>
                                      </p:cBhvr>
                                    </p:animEffect>
                                  </p:childTnLst>
                                </p:cTn>
                              </p:par>
                              <p:par>
                                <p:cTn id="25" presetID="53" presetClass="entr" presetSubtype="16"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p:cTn id="27" dur="500" fill="hold"/>
                                        <p:tgtEl>
                                          <p:spTgt spid="2053"/>
                                        </p:tgtEl>
                                        <p:attrNameLst>
                                          <p:attrName>ppt_w</p:attrName>
                                        </p:attrNameLst>
                                      </p:cBhvr>
                                      <p:tavLst>
                                        <p:tav tm="0">
                                          <p:val>
                                            <p:fltVal val="0"/>
                                          </p:val>
                                        </p:tav>
                                        <p:tav tm="100000">
                                          <p:val>
                                            <p:strVal val="#ppt_w"/>
                                          </p:val>
                                        </p:tav>
                                      </p:tavLst>
                                    </p:anim>
                                    <p:anim calcmode="lin" valueType="num">
                                      <p:cBhvr>
                                        <p:cTn id="28" dur="500" fill="hold"/>
                                        <p:tgtEl>
                                          <p:spTgt spid="2053"/>
                                        </p:tgtEl>
                                        <p:attrNameLst>
                                          <p:attrName>ppt_h</p:attrName>
                                        </p:attrNameLst>
                                      </p:cBhvr>
                                      <p:tavLst>
                                        <p:tav tm="0">
                                          <p:val>
                                            <p:fltVal val="0"/>
                                          </p:val>
                                        </p:tav>
                                        <p:tav tm="100000">
                                          <p:val>
                                            <p:strVal val="#ppt_h"/>
                                          </p:val>
                                        </p:tav>
                                      </p:tavLst>
                                    </p:anim>
                                    <p:animEffect transition="in" filter="fade">
                                      <p:cBhvr>
                                        <p:cTn id="29" dur="500"/>
                                        <p:tgtEl>
                                          <p:spTgt spid="205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2055"/>
                                        </p:tgtEl>
                                        <p:attrNameLst>
                                          <p:attrName>style.visibility</p:attrName>
                                        </p:attrNameLst>
                                      </p:cBhvr>
                                      <p:to>
                                        <p:strVal val="visible"/>
                                      </p:to>
                                    </p:set>
                                    <p:anim calcmode="lin" valueType="num">
                                      <p:cBhvr>
                                        <p:cTn id="37" dur="500" fill="hold"/>
                                        <p:tgtEl>
                                          <p:spTgt spid="2055"/>
                                        </p:tgtEl>
                                        <p:attrNameLst>
                                          <p:attrName>ppt_w</p:attrName>
                                        </p:attrNameLst>
                                      </p:cBhvr>
                                      <p:tavLst>
                                        <p:tav tm="0">
                                          <p:val>
                                            <p:fltVal val="0"/>
                                          </p:val>
                                        </p:tav>
                                        <p:tav tm="100000">
                                          <p:val>
                                            <p:strVal val="#ppt_w"/>
                                          </p:val>
                                        </p:tav>
                                      </p:tavLst>
                                    </p:anim>
                                    <p:anim calcmode="lin" valueType="num">
                                      <p:cBhvr>
                                        <p:cTn id="38" dur="500" fill="hold"/>
                                        <p:tgtEl>
                                          <p:spTgt spid="2055"/>
                                        </p:tgtEl>
                                        <p:attrNameLst>
                                          <p:attrName>ppt_h</p:attrName>
                                        </p:attrNameLst>
                                      </p:cBhvr>
                                      <p:tavLst>
                                        <p:tav tm="0">
                                          <p:val>
                                            <p:fltVal val="0"/>
                                          </p:val>
                                        </p:tav>
                                        <p:tav tm="100000">
                                          <p:val>
                                            <p:strVal val="#ppt_h"/>
                                          </p:val>
                                        </p:tav>
                                      </p:tavLst>
                                    </p:anim>
                                    <p:animEffect transition="in" filter="fade">
                                      <p:cBhvr>
                                        <p:cTn id="39" dur="500"/>
                                        <p:tgtEl>
                                          <p:spTgt spid="205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par>
                                <p:cTn id="55" presetID="53" presetClass="entr" presetSubtype="16" fill="hold" nodeType="withEffect">
                                  <p:stCondLst>
                                    <p:cond delay="0"/>
                                  </p:stCondLst>
                                  <p:childTnLst>
                                    <p:set>
                                      <p:cBhvr>
                                        <p:cTn id="56" dur="1" fill="hold">
                                          <p:stCondLst>
                                            <p:cond delay="0"/>
                                          </p:stCondLst>
                                        </p:cTn>
                                        <p:tgtEl>
                                          <p:spTgt spid="2059"/>
                                        </p:tgtEl>
                                        <p:attrNameLst>
                                          <p:attrName>style.visibility</p:attrName>
                                        </p:attrNameLst>
                                      </p:cBhvr>
                                      <p:to>
                                        <p:strVal val="visible"/>
                                      </p:to>
                                    </p:set>
                                    <p:anim calcmode="lin" valueType="num">
                                      <p:cBhvr>
                                        <p:cTn id="57" dur="500" fill="hold"/>
                                        <p:tgtEl>
                                          <p:spTgt spid="2059"/>
                                        </p:tgtEl>
                                        <p:attrNameLst>
                                          <p:attrName>ppt_w</p:attrName>
                                        </p:attrNameLst>
                                      </p:cBhvr>
                                      <p:tavLst>
                                        <p:tav tm="0">
                                          <p:val>
                                            <p:fltVal val="0"/>
                                          </p:val>
                                        </p:tav>
                                        <p:tav tm="100000">
                                          <p:val>
                                            <p:strVal val="#ppt_w"/>
                                          </p:val>
                                        </p:tav>
                                      </p:tavLst>
                                    </p:anim>
                                    <p:anim calcmode="lin" valueType="num">
                                      <p:cBhvr>
                                        <p:cTn id="58" dur="500" fill="hold"/>
                                        <p:tgtEl>
                                          <p:spTgt spid="2059"/>
                                        </p:tgtEl>
                                        <p:attrNameLst>
                                          <p:attrName>ppt_h</p:attrName>
                                        </p:attrNameLst>
                                      </p:cBhvr>
                                      <p:tavLst>
                                        <p:tav tm="0">
                                          <p:val>
                                            <p:fltVal val="0"/>
                                          </p:val>
                                        </p:tav>
                                        <p:tav tm="100000">
                                          <p:val>
                                            <p:strVal val="#ppt_h"/>
                                          </p:val>
                                        </p:tav>
                                      </p:tavLst>
                                    </p:anim>
                                    <p:animEffect transition="in" filter="fade">
                                      <p:cBhvr>
                                        <p:cTn id="59" dur="500"/>
                                        <p:tgtEl>
                                          <p:spTgt spid="2059"/>
                                        </p:tgtEl>
                                      </p:cBhvr>
                                    </p:animEffect>
                                  </p:childTnLst>
                                </p:cTn>
                              </p:par>
                              <p:par>
                                <p:cTn id="60" presetID="53" presetClass="entr" presetSubtype="16" fill="hold" nodeType="withEffect">
                                  <p:stCondLst>
                                    <p:cond delay="0"/>
                                  </p:stCondLst>
                                  <p:childTnLst>
                                    <p:set>
                                      <p:cBhvr>
                                        <p:cTn id="61" dur="1" fill="hold">
                                          <p:stCondLst>
                                            <p:cond delay="0"/>
                                          </p:stCondLst>
                                        </p:cTn>
                                        <p:tgtEl>
                                          <p:spTgt spid="2060"/>
                                        </p:tgtEl>
                                        <p:attrNameLst>
                                          <p:attrName>style.visibility</p:attrName>
                                        </p:attrNameLst>
                                      </p:cBhvr>
                                      <p:to>
                                        <p:strVal val="visible"/>
                                      </p:to>
                                    </p:set>
                                    <p:anim calcmode="lin" valueType="num">
                                      <p:cBhvr>
                                        <p:cTn id="62" dur="500" fill="hold"/>
                                        <p:tgtEl>
                                          <p:spTgt spid="2060"/>
                                        </p:tgtEl>
                                        <p:attrNameLst>
                                          <p:attrName>ppt_w</p:attrName>
                                        </p:attrNameLst>
                                      </p:cBhvr>
                                      <p:tavLst>
                                        <p:tav tm="0">
                                          <p:val>
                                            <p:fltVal val="0"/>
                                          </p:val>
                                        </p:tav>
                                        <p:tav tm="100000">
                                          <p:val>
                                            <p:strVal val="#ppt_w"/>
                                          </p:val>
                                        </p:tav>
                                      </p:tavLst>
                                    </p:anim>
                                    <p:anim calcmode="lin" valueType="num">
                                      <p:cBhvr>
                                        <p:cTn id="63" dur="500" fill="hold"/>
                                        <p:tgtEl>
                                          <p:spTgt spid="2060"/>
                                        </p:tgtEl>
                                        <p:attrNameLst>
                                          <p:attrName>ppt_h</p:attrName>
                                        </p:attrNameLst>
                                      </p:cBhvr>
                                      <p:tavLst>
                                        <p:tav tm="0">
                                          <p:val>
                                            <p:fltVal val="0"/>
                                          </p:val>
                                        </p:tav>
                                        <p:tav tm="100000">
                                          <p:val>
                                            <p:strVal val="#ppt_h"/>
                                          </p:val>
                                        </p:tav>
                                      </p:tavLst>
                                    </p:anim>
                                    <p:animEffect transition="in" filter="fade">
                                      <p:cBhvr>
                                        <p:cTn id="64" dur="500"/>
                                        <p:tgtEl>
                                          <p:spTgt spid="206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par>
                                <p:cTn id="70" presetID="53" presetClass="entr" presetSubtype="16" fill="hold" nodeType="withEffect">
                                  <p:stCondLst>
                                    <p:cond delay="0"/>
                                  </p:stCondLst>
                                  <p:childTnLst>
                                    <p:set>
                                      <p:cBhvr>
                                        <p:cTn id="71" dur="1" fill="hold">
                                          <p:stCondLst>
                                            <p:cond delay="0"/>
                                          </p:stCondLst>
                                        </p:cTn>
                                        <p:tgtEl>
                                          <p:spTgt spid="2062"/>
                                        </p:tgtEl>
                                        <p:attrNameLst>
                                          <p:attrName>style.visibility</p:attrName>
                                        </p:attrNameLst>
                                      </p:cBhvr>
                                      <p:to>
                                        <p:strVal val="visible"/>
                                      </p:to>
                                    </p:set>
                                    <p:anim calcmode="lin" valueType="num">
                                      <p:cBhvr>
                                        <p:cTn id="72" dur="500" fill="hold"/>
                                        <p:tgtEl>
                                          <p:spTgt spid="2062"/>
                                        </p:tgtEl>
                                        <p:attrNameLst>
                                          <p:attrName>ppt_w</p:attrName>
                                        </p:attrNameLst>
                                      </p:cBhvr>
                                      <p:tavLst>
                                        <p:tav tm="0">
                                          <p:val>
                                            <p:fltVal val="0"/>
                                          </p:val>
                                        </p:tav>
                                        <p:tav tm="100000">
                                          <p:val>
                                            <p:strVal val="#ppt_w"/>
                                          </p:val>
                                        </p:tav>
                                      </p:tavLst>
                                    </p:anim>
                                    <p:anim calcmode="lin" valueType="num">
                                      <p:cBhvr>
                                        <p:cTn id="73" dur="500" fill="hold"/>
                                        <p:tgtEl>
                                          <p:spTgt spid="2062"/>
                                        </p:tgtEl>
                                        <p:attrNameLst>
                                          <p:attrName>ppt_h</p:attrName>
                                        </p:attrNameLst>
                                      </p:cBhvr>
                                      <p:tavLst>
                                        <p:tav tm="0">
                                          <p:val>
                                            <p:fltVal val="0"/>
                                          </p:val>
                                        </p:tav>
                                        <p:tav tm="100000">
                                          <p:val>
                                            <p:strVal val="#ppt_h"/>
                                          </p:val>
                                        </p:tav>
                                      </p:tavLst>
                                    </p:anim>
                                    <p:animEffect transition="in" filter="fade">
                                      <p:cBhvr>
                                        <p:cTn id="74" dur="500"/>
                                        <p:tgtEl>
                                          <p:spTgt spid="2062"/>
                                        </p:tgtEl>
                                      </p:cBhvr>
                                    </p:animEffect>
                                  </p:childTnLst>
                                </p:cTn>
                              </p:par>
                              <p:par>
                                <p:cTn id="75" presetID="53" presetClass="entr" presetSubtype="16" fill="hold" nodeType="withEffect">
                                  <p:stCondLst>
                                    <p:cond delay="0"/>
                                  </p:stCondLst>
                                  <p:childTnLst>
                                    <p:set>
                                      <p:cBhvr>
                                        <p:cTn id="76" dur="1" fill="hold">
                                          <p:stCondLst>
                                            <p:cond delay="0"/>
                                          </p:stCondLst>
                                        </p:cTn>
                                        <p:tgtEl>
                                          <p:spTgt spid="2063"/>
                                        </p:tgtEl>
                                        <p:attrNameLst>
                                          <p:attrName>style.visibility</p:attrName>
                                        </p:attrNameLst>
                                      </p:cBhvr>
                                      <p:to>
                                        <p:strVal val="visible"/>
                                      </p:to>
                                    </p:set>
                                    <p:anim calcmode="lin" valueType="num">
                                      <p:cBhvr>
                                        <p:cTn id="77" dur="500" fill="hold"/>
                                        <p:tgtEl>
                                          <p:spTgt spid="2063"/>
                                        </p:tgtEl>
                                        <p:attrNameLst>
                                          <p:attrName>ppt_w</p:attrName>
                                        </p:attrNameLst>
                                      </p:cBhvr>
                                      <p:tavLst>
                                        <p:tav tm="0">
                                          <p:val>
                                            <p:fltVal val="0"/>
                                          </p:val>
                                        </p:tav>
                                        <p:tav tm="100000">
                                          <p:val>
                                            <p:strVal val="#ppt_w"/>
                                          </p:val>
                                        </p:tav>
                                      </p:tavLst>
                                    </p:anim>
                                    <p:anim calcmode="lin" valueType="num">
                                      <p:cBhvr>
                                        <p:cTn id="78" dur="500" fill="hold"/>
                                        <p:tgtEl>
                                          <p:spTgt spid="2063"/>
                                        </p:tgtEl>
                                        <p:attrNameLst>
                                          <p:attrName>ppt_h</p:attrName>
                                        </p:attrNameLst>
                                      </p:cBhvr>
                                      <p:tavLst>
                                        <p:tav tm="0">
                                          <p:val>
                                            <p:fltVal val="0"/>
                                          </p:val>
                                        </p:tav>
                                        <p:tav tm="100000">
                                          <p:val>
                                            <p:strVal val="#ppt_h"/>
                                          </p:val>
                                        </p:tav>
                                      </p:tavLst>
                                    </p:anim>
                                    <p:animEffect transition="in" filter="fade">
                                      <p:cBhvr>
                                        <p:cTn id="79" dur="500"/>
                                        <p:tgtEl>
                                          <p:spTgt spid="2063"/>
                                        </p:tgtEl>
                                      </p:cBhvr>
                                    </p:animEffect>
                                  </p:childTnLst>
                                </p:cTn>
                              </p:par>
                              <p:par>
                                <p:cTn id="80" presetID="53" presetClass="entr" presetSubtype="16" fill="hold" nodeType="withEffect">
                                  <p:stCondLst>
                                    <p:cond delay="0"/>
                                  </p:stCondLst>
                                  <p:childTnLst>
                                    <p:set>
                                      <p:cBhvr>
                                        <p:cTn id="81" dur="1" fill="hold">
                                          <p:stCondLst>
                                            <p:cond delay="0"/>
                                          </p:stCondLst>
                                        </p:cTn>
                                        <p:tgtEl>
                                          <p:spTgt spid="2064"/>
                                        </p:tgtEl>
                                        <p:attrNameLst>
                                          <p:attrName>style.visibility</p:attrName>
                                        </p:attrNameLst>
                                      </p:cBhvr>
                                      <p:to>
                                        <p:strVal val="visible"/>
                                      </p:to>
                                    </p:set>
                                    <p:anim calcmode="lin" valueType="num">
                                      <p:cBhvr>
                                        <p:cTn id="82" dur="500" fill="hold"/>
                                        <p:tgtEl>
                                          <p:spTgt spid="2064"/>
                                        </p:tgtEl>
                                        <p:attrNameLst>
                                          <p:attrName>ppt_w</p:attrName>
                                        </p:attrNameLst>
                                      </p:cBhvr>
                                      <p:tavLst>
                                        <p:tav tm="0">
                                          <p:val>
                                            <p:fltVal val="0"/>
                                          </p:val>
                                        </p:tav>
                                        <p:tav tm="100000">
                                          <p:val>
                                            <p:strVal val="#ppt_w"/>
                                          </p:val>
                                        </p:tav>
                                      </p:tavLst>
                                    </p:anim>
                                    <p:anim calcmode="lin" valueType="num">
                                      <p:cBhvr>
                                        <p:cTn id="83" dur="500" fill="hold"/>
                                        <p:tgtEl>
                                          <p:spTgt spid="2064"/>
                                        </p:tgtEl>
                                        <p:attrNameLst>
                                          <p:attrName>ppt_h</p:attrName>
                                        </p:attrNameLst>
                                      </p:cBhvr>
                                      <p:tavLst>
                                        <p:tav tm="0">
                                          <p:val>
                                            <p:fltVal val="0"/>
                                          </p:val>
                                        </p:tav>
                                        <p:tav tm="100000">
                                          <p:val>
                                            <p:strVal val="#ppt_h"/>
                                          </p:val>
                                        </p:tav>
                                      </p:tavLst>
                                    </p:anim>
                                    <p:animEffect transition="in" filter="fade">
                                      <p:cBhvr>
                                        <p:cTn id="84" dur="500"/>
                                        <p:tgtEl>
                                          <p:spTgt spid="2064"/>
                                        </p:tgtEl>
                                      </p:cBhvr>
                                    </p:animEffect>
                                  </p:childTnLst>
                                </p:cTn>
                              </p:par>
                              <p:par>
                                <p:cTn id="85" presetID="53" presetClass="entr" presetSubtype="16" fill="hold" nodeType="withEffect">
                                  <p:stCondLst>
                                    <p:cond delay="0"/>
                                  </p:stCondLst>
                                  <p:childTnLst>
                                    <p:set>
                                      <p:cBhvr>
                                        <p:cTn id="86" dur="1" fill="hold">
                                          <p:stCondLst>
                                            <p:cond delay="0"/>
                                          </p:stCondLst>
                                        </p:cTn>
                                        <p:tgtEl>
                                          <p:spTgt spid="2065"/>
                                        </p:tgtEl>
                                        <p:attrNameLst>
                                          <p:attrName>style.visibility</p:attrName>
                                        </p:attrNameLst>
                                      </p:cBhvr>
                                      <p:to>
                                        <p:strVal val="visible"/>
                                      </p:to>
                                    </p:set>
                                    <p:anim calcmode="lin" valueType="num">
                                      <p:cBhvr>
                                        <p:cTn id="87" dur="500" fill="hold"/>
                                        <p:tgtEl>
                                          <p:spTgt spid="2065"/>
                                        </p:tgtEl>
                                        <p:attrNameLst>
                                          <p:attrName>ppt_w</p:attrName>
                                        </p:attrNameLst>
                                      </p:cBhvr>
                                      <p:tavLst>
                                        <p:tav tm="0">
                                          <p:val>
                                            <p:fltVal val="0"/>
                                          </p:val>
                                        </p:tav>
                                        <p:tav tm="100000">
                                          <p:val>
                                            <p:strVal val="#ppt_w"/>
                                          </p:val>
                                        </p:tav>
                                      </p:tavLst>
                                    </p:anim>
                                    <p:anim calcmode="lin" valueType="num">
                                      <p:cBhvr>
                                        <p:cTn id="88" dur="500" fill="hold"/>
                                        <p:tgtEl>
                                          <p:spTgt spid="2065"/>
                                        </p:tgtEl>
                                        <p:attrNameLst>
                                          <p:attrName>ppt_h</p:attrName>
                                        </p:attrNameLst>
                                      </p:cBhvr>
                                      <p:tavLst>
                                        <p:tav tm="0">
                                          <p:val>
                                            <p:fltVal val="0"/>
                                          </p:val>
                                        </p:tav>
                                        <p:tav tm="100000">
                                          <p:val>
                                            <p:strVal val="#ppt_h"/>
                                          </p:val>
                                        </p:tav>
                                      </p:tavLst>
                                    </p:anim>
                                    <p:animEffect transition="in" filter="fade">
                                      <p:cBhvr>
                                        <p:cTn id="89" dur="500"/>
                                        <p:tgtEl>
                                          <p:spTgt spid="2065"/>
                                        </p:tgtEl>
                                      </p:cBhvr>
                                    </p:animEffect>
                                  </p:childTnLst>
                                </p:cTn>
                              </p:par>
                              <p:par>
                                <p:cTn id="90" presetID="53" presetClass="entr" presetSubtype="16" fill="hold" nodeType="withEffect">
                                  <p:stCondLst>
                                    <p:cond delay="0"/>
                                  </p:stCondLst>
                                  <p:childTnLst>
                                    <p:set>
                                      <p:cBhvr>
                                        <p:cTn id="91" dur="1" fill="hold">
                                          <p:stCondLst>
                                            <p:cond delay="0"/>
                                          </p:stCondLst>
                                        </p:cTn>
                                        <p:tgtEl>
                                          <p:spTgt spid="2066"/>
                                        </p:tgtEl>
                                        <p:attrNameLst>
                                          <p:attrName>style.visibility</p:attrName>
                                        </p:attrNameLst>
                                      </p:cBhvr>
                                      <p:to>
                                        <p:strVal val="visible"/>
                                      </p:to>
                                    </p:set>
                                    <p:anim calcmode="lin" valueType="num">
                                      <p:cBhvr>
                                        <p:cTn id="92" dur="500" fill="hold"/>
                                        <p:tgtEl>
                                          <p:spTgt spid="2066"/>
                                        </p:tgtEl>
                                        <p:attrNameLst>
                                          <p:attrName>ppt_w</p:attrName>
                                        </p:attrNameLst>
                                      </p:cBhvr>
                                      <p:tavLst>
                                        <p:tav tm="0">
                                          <p:val>
                                            <p:fltVal val="0"/>
                                          </p:val>
                                        </p:tav>
                                        <p:tav tm="100000">
                                          <p:val>
                                            <p:strVal val="#ppt_w"/>
                                          </p:val>
                                        </p:tav>
                                      </p:tavLst>
                                    </p:anim>
                                    <p:anim calcmode="lin" valueType="num">
                                      <p:cBhvr>
                                        <p:cTn id="93" dur="500" fill="hold"/>
                                        <p:tgtEl>
                                          <p:spTgt spid="2066"/>
                                        </p:tgtEl>
                                        <p:attrNameLst>
                                          <p:attrName>ppt_h</p:attrName>
                                        </p:attrNameLst>
                                      </p:cBhvr>
                                      <p:tavLst>
                                        <p:tav tm="0">
                                          <p:val>
                                            <p:fltVal val="0"/>
                                          </p:val>
                                        </p:tav>
                                        <p:tav tm="100000">
                                          <p:val>
                                            <p:strVal val="#ppt_h"/>
                                          </p:val>
                                        </p:tav>
                                      </p:tavLst>
                                    </p:anim>
                                    <p:animEffect transition="in" filter="fade">
                                      <p:cBhvr>
                                        <p:cTn id="94" dur="500"/>
                                        <p:tgtEl>
                                          <p:spTgt spid="2066"/>
                                        </p:tgtEl>
                                      </p:cBhvr>
                                    </p:animEffect>
                                  </p:childTnLst>
                                </p:cTn>
                              </p:par>
                              <p:par>
                                <p:cTn id="95" presetID="53" presetClass="entr" presetSubtype="16" fill="hold" nodeType="withEffect">
                                  <p:stCondLst>
                                    <p:cond delay="0"/>
                                  </p:stCondLst>
                                  <p:childTnLst>
                                    <p:set>
                                      <p:cBhvr>
                                        <p:cTn id="96" dur="1" fill="hold">
                                          <p:stCondLst>
                                            <p:cond delay="0"/>
                                          </p:stCondLst>
                                        </p:cTn>
                                        <p:tgtEl>
                                          <p:spTgt spid="2067"/>
                                        </p:tgtEl>
                                        <p:attrNameLst>
                                          <p:attrName>style.visibility</p:attrName>
                                        </p:attrNameLst>
                                      </p:cBhvr>
                                      <p:to>
                                        <p:strVal val="visible"/>
                                      </p:to>
                                    </p:set>
                                    <p:anim calcmode="lin" valueType="num">
                                      <p:cBhvr>
                                        <p:cTn id="97" dur="500" fill="hold"/>
                                        <p:tgtEl>
                                          <p:spTgt spid="2067"/>
                                        </p:tgtEl>
                                        <p:attrNameLst>
                                          <p:attrName>ppt_w</p:attrName>
                                        </p:attrNameLst>
                                      </p:cBhvr>
                                      <p:tavLst>
                                        <p:tav tm="0">
                                          <p:val>
                                            <p:fltVal val="0"/>
                                          </p:val>
                                        </p:tav>
                                        <p:tav tm="100000">
                                          <p:val>
                                            <p:strVal val="#ppt_w"/>
                                          </p:val>
                                        </p:tav>
                                      </p:tavLst>
                                    </p:anim>
                                    <p:anim calcmode="lin" valueType="num">
                                      <p:cBhvr>
                                        <p:cTn id="98" dur="500" fill="hold"/>
                                        <p:tgtEl>
                                          <p:spTgt spid="2067"/>
                                        </p:tgtEl>
                                        <p:attrNameLst>
                                          <p:attrName>ppt_h</p:attrName>
                                        </p:attrNameLst>
                                      </p:cBhvr>
                                      <p:tavLst>
                                        <p:tav tm="0">
                                          <p:val>
                                            <p:fltVal val="0"/>
                                          </p:val>
                                        </p:tav>
                                        <p:tav tm="100000">
                                          <p:val>
                                            <p:strVal val="#ppt_h"/>
                                          </p:val>
                                        </p:tav>
                                      </p:tavLst>
                                    </p:anim>
                                    <p:animEffect transition="in" filter="fade">
                                      <p:cBhvr>
                                        <p:cTn id="99" dur="500"/>
                                        <p:tgtEl>
                                          <p:spTgt spid="2067"/>
                                        </p:tgtEl>
                                      </p:cBhvr>
                                    </p:animEffect>
                                  </p:childTnLst>
                                </p:cTn>
                              </p:par>
                              <p:par>
                                <p:cTn id="100" presetID="53" presetClass="entr" presetSubtype="16" fill="hold" nodeType="withEffect">
                                  <p:stCondLst>
                                    <p:cond delay="0"/>
                                  </p:stCondLst>
                                  <p:childTnLst>
                                    <p:set>
                                      <p:cBhvr>
                                        <p:cTn id="101" dur="1" fill="hold">
                                          <p:stCondLst>
                                            <p:cond delay="0"/>
                                          </p:stCondLst>
                                        </p:cTn>
                                        <p:tgtEl>
                                          <p:spTgt spid="2068"/>
                                        </p:tgtEl>
                                        <p:attrNameLst>
                                          <p:attrName>style.visibility</p:attrName>
                                        </p:attrNameLst>
                                      </p:cBhvr>
                                      <p:to>
                                        <p:strVal val="visible"/>
                                      </p:to>
                                    </p:set>
                                    <p:anim calcmode="lin" valueType="num">
                                      <p:cBhvr>
                                        <p:cTn id="102" dur="500" fill="hold"/>
                                        <p:tgtEl>
                                          <p:spTgt spid="2068"/>
                                        </p:tgtEl>
                                        <p:attrNameLst>
                                          <p:attrName>ppt_w</p:attrName>
                                        </p:attrNameLst>
                                      </p:cBhvr>
                                      <p:tavLst>
                                        <p:tav tm="0">
                                          <p:val>
                                            <p:fltVal val="0"/>
                                          </p:val>
                                        </p:tav>
                                        <p:tav tm="100000">
                                          <p:val>
                                            <p:strVal val="#ppt_w"/>
                                          </p:val>
                                        </p:tav>
                                      </p:tavLst>
                                    </p:anim>
                                    <p:anim calcmode="lin" valueType="num">
                                      <p:cBhvr>
                                        <p:cTn id="103" dur="500" fill="hold"/>
                                        <p:tgtEl>
                                          <p:spTgt spid="2068"/>
                                        </p:tgtEl>
                                        <p:attrNameLst>
                                          <p:attrName>ppt_h</p:attrName>
                                        </p:attrNameLst>
                                      </p:cBhvr>
                                      <p:tavLst>
                                        <p:tav tm="0">
                                          <p:val>
                                            <p:fltVal val="0"/>
                                          </p:val>
                                        </p:tav>
                                        <p:tav tm="100000">
                                          <p:val>
                                            <p:strVal val="#ppt_h"/>
                                          </p:val>
                                        </p:tav>
                                      </p:tavLst>
                                    </p:anim>
                                    <p:animEffect transition="in" filter="fade">
                                      <p:cBhvr>
                                        <p:cTn id="104" dur="500"/>
                                        <p:tgtEl>
                                          <p:spTgt spid="2068"/>
                                        </p:tgtEl>
                                      </p:cBhvr>
                                    </p:animEffect>
                                  </p:childTnLst>
                                </p:cTn>
                              </p:par>
                              <p:par>
                                <p:cTn id="105" presetID="53" presetClass="entr" presetSubtype="16" fill="hold" nodeType="withEffect">
                                  <p:stCondLst>
                                    <p:cond delay="0"/>
                                  </p:stCondLst>
                                  <p:childTnLst>
                                    <p:set>
                                      <p:cBhvr>
                                        <p:cTn id="106" dur="1" fill="hold">
                                          <p:stCondLst>
                                            <p:cond delay="0"/>
                                          </p:stCondLst>
                                        </p:cTn>
                                        <p:tgtEl>
                                          <p:spTgt spid="2069"/>
                                        </p:tgtEl>
                                        <p:attrNameLst>
                                          <p:attrName>style.visibility</p:attrName>
                                        </p:attrNameLst>
                                      </p:cBhvr>
                                      <p:to>
                                        <p:strVal val="visible"/>
                                      </p:to>
                                    </p:set>
                                    <p:anim calcmode="lin" valueType="num">
                                      <p:cBhvr>
                                        <p:cTn id="107" dur="500" fill="hold"/>
                                        <p:tgtEl>
                                          <p:spTgt spid="2069"/>
                                        </p:tgtEl>
                                        <p:attrNameLst>
                                          <p:attrName>ppt_w</p:attrName>
                                        </p:attrNameLst>
                                      </p:cBhvr>
                                      <p:tavLst>
                                        <p:tav tm="0">
                                          <p:val>
                                            <p:fltVal val="0"/>
                                          </p:val>
                                        </p:tav>
                                        <p:tav tm="100000">
                                          <p:val>
                                            <p:strVal val="#ppt_w"/>
                                          </p:val>
                                        </p:tav>
                                      </p:tavLst>
                                    </p:anim>
                                    <p:anim calcmode="lin" valueType="num">
                                      <p:cBhvr>
                                        <p:cTn id="108" dur="500" fill="hold"/>
                                        <p:tgtEl>
                                          <p:spTgt spid="2069"/>
                                        </p:tgtEl>
                                        <p:attrNameLst>
                                          <p:attrName>ppt_h</p:attrName>
                                        </p:attrNameLst>
                                      </p:cBhvr>
                                      <p:tavLst>
                                        <p:tav tm="0">
                                          <p:val>
                                            <p:fltVal val="0"/>
                                          </p:val>
                                        </p:tav>
                                        <p:tav tm="100000">
                                          <p:val>
                                            <p:strVal val="#ppt_h"/>
                                          </p:val>
                                        </p:tav>
                                      </p:tavLst>
                                    </p:anim>
                                    <p:animEffect transition="in" filter="fade">
                                      <p:cBhvr>
                                        <p:cTn id="109" dur="500"/>
                                        <p:tgtEl>
                                          <p:spTgt spid="2069"/>
                                        </p:tgtEl>
                                      </p:cBhvr>
                                    </p:animEffect>
                                  </p:childTnLst>
                                </p:cTn>
                              </p:par>
                              <p:par>
                                <p:cTn id="110" presetID="53" presetClass="entr" presetSubtype="16" fill="hold" nodeType="withEffect">
                                  <p:stCondLst>
                                    <p:cond delay="0"/>
                                  </p:stCondLst>
                                  <p:childTnLst>
                                    <p:set>
                                      <p:cBhvr>
                                        <p:cTn id="111" dur="1" fill="hold">
                                          <p:stCondLst>
                                            <p:cond delay="0"/>
                                          </p:stCondLst>
                                        </p:cTn>
                                        <p:tgtEl>
                                          <p:spTgt spid="2070"/>
                                        </p:tgtEl>
                                        <p:attrNameLst>
                                          <p:attrName>style.visibility</p:attrName>
                                        </p:attrNameLst>
                                      </p:cBhvr>
                                      <p:to>
                                        <p:strVal val="visible"/>
                                      </p:to>
                                    </p:set>
                                    <p:anim calcmode="lin" valueType="num">
                                      <p:cBhvr>
                                        <p:cTn id="112" dur="500" fill="hold"/>
                                        <p:tgtEl>
                                          <p:spTgt spid="2070"/>
                                        </p:tgtEl>
                                        <p:attrNameLst>
                                          <p:attrName>ppt_w</p:attrName>
                                        </p:attrNameLst>
                                      </p:cBhvr>
                                      <p:tavLst>
                                        <p:tav tm="0">
                                          <p:val>
                                            <p:fltVal val="0"/>
                                          </p:val>
                                        </p:tav>
                                        <p:tav tm="100000">
                                          <p:val>
                                            <p:strVal val="#ppt_w"/>
                                          </p:val>
                                        </p:tav>
                                      </p:tavLst>
                                    </p:anim>
                                    <p:anim calcmode="lin" valueType="num">
                                      <p:cBhvr>
                                        <p:cTn id="113" dur="500" fill="hold"/>
                                        <p:tgtEl>
                                          <p:spTgt spid="2070"/>
                                        </p:tgtEl>
                                        <p:attrNameLst>
                                          <p:attrName>ppt_h</p:attrName>
                                        </p:attrNameLst>
                                      </p:cBhvr>
                                      <p:tavLst>
                                        <p:tav tm="0">
                                          <p:val>
                                            <p:fltVal val="0"/>
                                          </p:val>
                                        </p:tav>
                                        <p:tav tm="100000">
                                          <p:val>
                                            <p:strVal val="#ppt_h"/>
                                          </p:val>
                                        </p:tav>
                                      </p:tavLst>
                                    </p:anim>
                                    <p:animEffect transition="in" filter="fade">
                                      <p:cBhvr>
                                        <p:cTn id="114" dur="500"/>
                                        <p:tgtEl>
                                          <p:spTgt spid="2070"/>
                                        </p:tgtEl>
                                      </p:cBhvr>
                                    </p:animEffect>
                                  </p:childTnLst>
                                </p:cTn>
                              </p:par>
                              <p:par>
                                <p:cTn id="115" presetID="53" presetClass="entr" presetSubtype="16" fill="hold" nodeType="withEffect">
                                  <p:stCondLst>
                                    <p:cond delay="0"/>
                                  </p:stCondLst>
                                  <p:childTnLst>
                                    <p:set>
                                      <p:cBhvr>
                                        <p:cTn id="116" dur="1" fill="hold">
                                          <p:stCondLst>
                                            <p:cond delay="0"/>
                                          </p:stCondLst>
                                        </p:cTn>
                                        <p:tgtEl>
                                          <p:spTgt spid="2071"/>
                                        </p:tgtEl>
                                        <p:attrNameLst>
                                          <p:attrName>style.visibility</p:attrName>
                                        </p:attrNameLst>
                                      </p:cBhvr>
                                      <p:to>
                                        <p:strVal val="visible"/>
                                      </p:to>
                                    </p:set>
                                    <p:anim calcmode="lin" valueType="num">
                                      <p:cBhvr>
                                        <p:cTn id="117" dur="500" fill="hold"/>
                                        <p:tgtEl>
                                          <p:spTgt spid="2071"/>
                                        </p:tgtEl>
                                        <p:attrNameLst>
                                          <p:attrName>ppt_w</p:attrName>
                                        </p:attrNameLst>
                                      </p:cBhvr>
                                      <p:tavLst>
                                        <p:tav tm="0">
                                          <p:val>
                                            <p:fltVal val="0"/>
                                          </p:val>
                                        </p:tav>
                                        <p:tav tm="100000">
                                          <p:val>
                                            <p:strVal val="#ppt_w"/>
                                          </p:val>
                                        </p:tav>
                                      </p:tavLst>
                                    </p:anim>
                                    <p:anim calcmode="lin" valueType="num">
                                      <p:cBhvr>
                                        <p:cTn id="118" dur="500" fill="hold"/>
                                        <p:tgtEl>
                                          <p:spTgt spid="2071"/>
                                        </p:tgtEl>
                                        <p:attrNameLst>
                                          <p:attrName>ppt_h</p:attrName>
                                        </p:attrNameLst>
                                      </p:cBhvr>
                                      <p:tavLst>
                                        <p:tav tm="0">
                                          <p:val>
                                            <p:fltVal val="0"/>
                                          </p:val>
                                        </p:tav>
                                        <p:tav tm="100000">
                                          <p:val>
                                            <p:strVal val="#ppt_h"/>
                                          </p:val>
                                        </p:tav>
                                      </p:tavLst>
                                    </p:anim>
                                    <p:animEffect transition="in" filter="fade">
                                      <p:cBhvr>
                                        <p:cTn id="119" dur="500"/>
                                        <p:tgtEl>
                                          <p:spTgt spid="2071"/>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500" fill="hold"/>
                                        <p:tgtEl>
                                          <p:spTgt spid="9"/>
                                        </p:tgtEl>
                                        <p:attrNameLst>
                                          <p:attrName>ppt_w</p:attrName>
                                        </p:attrNameLst>
                                      </p:cBhvr>
                                      <p:tavLst>
                                        <p:tav tm="0">
                                          <p:val>
                                            <p:fltVal val="0"/>
                                          </p:val>
                                        </p:tav>
                                        <p:tav tm="100000">
                                          <p:val>
                                            <p:strVal val="#ppt_w"/>
                                          </p:val>
                                        </p:tav>
                                      </p:tavLst>
                                    </p:anim>
                                    <p:anim calcmode="lin" valueType="num">
                                      <p:cBhvr>
                                        <p:cTn id="123" dur="500" fill="hold"/>
                                        <p:tgtEl>
                                          <p:spTgt spid="9"/>
                                        </p:tgtEl>
                                        <p:attrNameLst>
                                          <p:attrName>ppt_h</p:attrName>
                                        </p:attrNameLst>
                                      </p:cBhvr>
                                      <p:tavLst>
                                        <p:tav tm="0">
                                          <p:val>
                                            <p:fltVal val="0"/>
                                          </p:val>
                                        </p:tav>
                                        <p:tav tm="100000">
                                          <p:val>
                                            <p:strVal val="#ppt_h"/>
                                          </p:val>
                                        </p:tav>
                                      </p:tavLst>
                                    </p:anim>
                                    <p:animEffect transition="in" filter="fade">
                                      <p:cBhvr>
                                        <p:cTn id="124" dur="500"/>
                                        <p:tgtEl>
                                          <p:spTgt spid="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p:cTn id="127" dur="500" fill="hold"/>
                                        <p:tgtEl>
                                          <p:spTgt spid="10"/>
                                        </p:tgtEl>
                                        <p:attrNameLst>
                                          <p:attrName>ppt_w</p:attrName>
                                        </p:attrNameLst>
                                      </p:cBhvr>
                                      <p:tavLst>
                                        <p:tav tm="0">
                                          <p:val>
                                            <p:fltVal val="0"/>
                                          </p:val>
                                        </p:tav>
                                        <p:tav tm="100000">
                                          <p:val>
                                            <p:strVal val="#ppt_w"/>
                                          </p:val>
                                        </p:tav>
                                      </p:tavLst>
                                    </p:anim>
                                    <p:anim calcmode="lin" valueType="num">
                                      <p:cBhvr>
                                        <p:cTn id="128" dur="500" fill="hold"/>
                                        <p:tgtEl>
                                          <p:spTgt spid="10"/>
                                        </p:tgtEl>
                                        <p:attrNameLst>
                                          <p:attrName>ppt_h</p:attrName>
                                        </p:attrNameLst>
                                      </p:cBhvr>
                                      <p:tavLst>
                                        <p:tav tm="0">
                                          <p:val>
                                            <p:fltVal val="0"/>
                                          </p:val>
                                        </p:tav>
                                        <p:tav tm="100000">
                                          <p:val>
                                            <p:strVal val="#ppt_h"/>
                                          </p:val>
                                        </p:tav>
                                      </p:tavLst>
                                    </p:anim>
                                    <p:animEffect transition="in" filter="fade">
                                      <p:cBhvr>
                                        <p:cTn id="129" dur="500"/>
                                        <p:tgtEl>
                                          <p:spTgt spid="10"/>
                                        </p:tgtEl>
                                      </p:cBhvr>
                                    </p:animEffect>
                                  </p:childTnLst>
                                </p:cTn>
                              </p:par>
                              <p:par>
                                <p:cTn id="130" presetID="53" presetClass="entr" presetSubtype="16" fill="hold" nodeType="withEffect">
                                  <p:stCondLst>
                                    <p:cond delay="0"/>
                                  </p:stCondLst>
                                  <p:childTnLst>
                                    <p:set>
                                      <p:cBhvr>
                                        <p:cTn id="131" dur="1" fill="hold">
                                          <p:stCondLst>
                                            <p:cond delay="0"/>
                                          </p:stCondLst>
                                        </p:cTn>
                                        <p:tgtEl>
                                          <p:spTgt spid="2074"/>
                                        </p:tgtEl>
                                        <p:attrNameLst>
                                          <p:attrName>style.visibility</p:attrName>
                                        </p:attrNameLst>
                                      </p:cBhvr>
                                      <p:to>
                                        <p:strVal val="visible"/>
                                      </p:to>
                                    </p:set>
                                    <p:anim calcmode="lin" valueType="num">
                                      <p:cBhvr>
                                        <p:cTn id="132" dur="500" fill="hold"/>
                                        <p:tgtEl>
                                          <p:spTgt spid="2074"/>
                                        </p:tgtEl>
                                        <p:attrNameLst>
                                          <p:attrName>ppt_w</p:attrName>
                                        </p:attrNameLst>
                                      </p:cBhvr>
                                      <p:tavLst>
                                        <p:tav tm="0">
                                          <p:val>
                                            <p:fltVal val="0"/>
                                          </p:val>
                                        </p:tav>
                                        <p:tav tm="100000">
                                          <p:val>
                                            <p:strVal val="#ppt_w"/>
                                          </p:val>
                                        </p:tav>
                                      </p:tavLst>
                                    </p:anim>
                                    <p:anim calcmode="lin" valueType="num">
                                      <p:cBhvr>
                                        <p:cTn id="133" dur="500" fill="hold"/>
                                        <p:tgtEl>
                                          <p:spTgt spid="2074"/>
                                        </p:tgtEl>
                                        <p:attrNameLst>
                                          <p:attrName>ppt_h</p:attrName>
                                        </p:attrNameLst>
                                      </p:cBhvr>
                                      <p:tavLst>
                                        <p:tav tm="0">
                                          <p:val>
                                            <p:fltVal val="0"/>
                                          </p:val>
                                        </p:tav>
                                        <p:tav tm="100000">
                                          <p:val>
                                            <p:strVal val="#ppt_h"/>
                                          </p:val>
                                        </p:tav>
                                      </p:tavLst>
                                    </p:anim>
                                    <p:animEffect transition="in" filter="fade">
                                      <p:cBhvr>
                                        <p:cTn id="134" dur="500"/>
                                        <p:tgtEl>
                                          <p:spTgt spid="2074"/>
                                        </p:tgtEl>
                                      </p:cBhvr>
                                    </p:animEffect>
                                  </p:childTnLst>
                                </p:cTn>
                              </p:par>
                              <p:par>
                                <p:cTn id="135" presetID="53" presetClass="entr" presetSubtype="16" fill="hold" nodeType="withEffect">
                                  <p:stCondLst>
                                    <p:cond delay="0"/>
                                  </p:stCondLst>
                                  <p:childTnLst>
                                    <p:set>
                                      <p:cBhvr>
                                        <p:cTn id="136" dur="1" fill="hold">
                                          <p:stCondLst>
                                            <p:cond delay="0"/>
                                          </p:stCondLst>
                                        </p:cTn>
                                        <p:tgtEl>
                                          <p:spTgt spid="2075"/>
                                        </p:tgtEl>
                                        <p:attrNameLst>
                                          <p:attrName>style.visibility</p:attrName>
                                        </p:attrNameLst>
                                      </p:cBhvr>
                                      <p:to>
                                        <p:strVal val="visible"/>
                                      </p:to>
                                    </p:set>
                                    <p:anim calcmode="lin" valueType="num">
                                      <p:cBhvr>
                                        <p:cTn id="137" dur="500" fill="hold"/>
                                        <p:tgtEl>
                                          <p:spTgt spid="2075"/>
                                        </p:tgtEl>
                                        <p:attrNameLst>
                                          <p:attrName>ppt_w</p:attrName>
                                        </p:attrNameLst>
                                      </p:cBhvr>
                                      <p:tavLst>
                                        <p:tav tm="0">
                                          <p:val>
                                            <p:fltVal val="0"/>
                                          </p:val>
                                        </p:tav>
                                        <p:tav tm="100000">
                                          <p:val>
                                            <p:strVal val="#ppt_w"/>
                                          </p:val>
                                        </p:tav>
                                      </p:tavLst>
                                    </p:anim>
                                    <p:anim calcmode="lin" valueType="num">
                                      <p:cBhvr>
                                        <p:cTn id="138" dur="500" fill="hold"/>
                                        <p:tgtEl>
                                          <p:spTgt spid="2075"/>
                                        </p:tgtEl>
                                        <p:attrNameLst>
                                          <p:attrName>ppt_h</p:attrName>
                                        </p:attrNameLst>
                                      </p:cBhvr>
                                      <p:tavLst>
                                        <p:tav tm="0">
                                          <p:val>
                                            <p:fltVal val="0"/>
                                          </p:val>
                                        </p:tav>
                                        <p:tav tm="100000">
                                          <p:val>
                                            <p:strVal val="#ppt_h"/>
                                          </p:val>
                                        </p:tav>
                                      </p:tavLst>
                                    </p:anim>
                                    <p:animEffect transition="in" filter="fade">
                                      <p:cBhvr>
                                        <p:cTn id="139" dur="500"/>
                                        <p:tgtEl>
                                          <p:spTgt spid="207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1"/>
                                        </p:tgtEl>
                                        <p:attrNameLst>
                                          <p:attrName>style.visibility</p:attrName>
                                        </p:attrNameLst>
                                      </p:cBhvr>
                                      <p:to>
                                        <p:strVal val="visible"/>
                                      </p:to>
                                    </p:set>
                                    <p:anim calcmode="lin" valueType="num">
                                      <p:cBhvr>
                                        <p:cTn id="142" dur="500" fill="hold"/>
                                        <p:tgtEl>
                                          <p:spTgt spid="11"/>
                                        </p:tgtEl>
                                        <p:attrNameLst>
                                          <p:attrName>ppt_w</p:attrName>
                                        </p:attrNameLst>
                                      </p:cBhvr>
                                      <p:tavLst>
                                        <p:tav tm="0">
                                          <p:val>
                                            <p:fltVal val="0"/>
                                          </p:val>
                                        </p:tav>
                                        <p:tav tm="100000">
                                          <p:val>
                                            <p:strVal val="#ppt_w"/>
                                          </p:val>
                                        </p:tav>
                                      </p:tavLst>
                                    </p:anim>
                                    <p:anim calcmode="lin" valueType="num">
                                      <p:cBhvr>
                                        <p:cTn id="143" dur="500" fill="hold"/>
                                        <p:tgtEl>
                                          <p:spTgt spid="11"/>
                                        </p:tgtEl>
                                        <p:attrNameLst>
                                          <p:attrName>ppt_h</p:attrName>
                                        </p:attrNameLst>
                                      </p:cBhvr>
                                      <p:tavLst>
                                        <p:tav tm="0">
                                          <p:val>
                                            <p:fltVal val="0"/>
                                          </p:val>
                                        </p:tav>
                                        <p:tav tm="100000">
                                          <p:val>
                                            <p:strVal val="#ppt_h"/>
                                          </p:val>
                                        </p:tav>
                                      </p:tavLst>
                                    </p:anim>
                                    <p:animEffect transition="in" filter="fade">
                                      <p:cBhvr>
                                        <p:cTn id="144" dur="500"/>
                                        <p:tgtEl>
                                          <p:spTgt spid="1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2"/>
                                        </p:tgtEl>
                                        <p:attrNameLst>
                                          <p:attrName>style.visibility</p:attrName>
                                        </p:attrNameLst>
                                      </p:cBhvr>
                                      <p:to>
                                        <p:strVal val="visible"/>
                                      </p:to>
                                    </p:set>
                                    <p:anim calcmode="lin" valueType="num">
                                      <p:cBhvr>
                                        <p:cTn id="147" dur="500" fill="hold"/>
                                        <p:tgtEl>
                                          <p:spTgt spid="12"/>
                                        </p:tgtEl>
                                        <p:attrNameLst>
                                          <p:attrName>ppt_w</p:attrName>
                                        </p:attrNameLst>
                                      </p:cBhvr>
                                      <p:tavLst>
                                        <p:tav tm="0">
                                          <p:val>
                                            <p:fltVal val="0"/>
                                          </p:val>
                                        </p:tav>
                                        <p:tav tm="100000">
                                          <p:val>
                                            <p:strVal val="#ppt_w"/>
                                          </p:val>
                                        </p:tav>
                                      </p:tavLst>
                                    </p:anim>
                                    <p:anim calcmode="lin" valueType="num">
                                      <p:cBhvr>
                                        <p:cTn id="148" dur="500" fill="hold"/>
                                        <p:tgtEl>
                                          <p:spTgt spid="12"/>
                                        </p:tgtEl>
                                        <p:attrNameLst>
                                          <p:attrName>ppt_h</p:attrName>
                                        </p:attrNameLst>
                                      </p:cBhvr>
                                      <p:tavLst>
                                        <p:tav tm="0">
                                          <p:val>
                                            <p:fltVal val="0"/>
                                          </p:val>
                                        </p:tav>
                                        <p:tav tm="100000">
                                          <p:val>
                                            <p:strVal val="#ppt_h"/>
                                          </p:val>
                                        </p:tav>
                                      </p:tavLst>
                                    </p:anim>
                                    <p:animEffect transition="in" filter="fade">
                                      <p:cBhvr>
                                        <p:cTn id="149" dur="500"/>
                                        <p:tgtEl>
                                          <p:spTgt spid="12"/>
                                        </p:tgtEl>
                                      </p:cBhvr>
                                    </p:animEffect>
                                  </p:childTnLst>
                                </p:cTn>
                              </p:par>
                              <p:par>
                                <p:cTn id="150" presetID="53" presetClass="entr" presetSubtype="16" fill="hold" nodeType="withEffect">
                                  <p:stCondLst>
                                    <p:cond delay="0"/>
                                  </p:stCondLst>
                                  <p:childTnLst>
                                    <p:set>
                                      <p:cBhvr>
                                        <p:cTn id="151" dur="1" fill="hold">
                                          <p:stCondLst>
                                            <p:cond delay="0"/>
                                          </p:stCondLst>
                                        </p:cTn>
                                        <p:tgtEl>
                                          <p:spTgt spid="2078"/>
                                        </p:tgtEl>
                                        <p:attrNameLst>
                                          <p:attrName>style.visibility</p:attrName>
                                        </p:attrNameLst>
                                      </p:cBhvr>
                                      <p:to>
                                        <p:strVal val="visible"/>
                                      </p:to>
                                    </p:set>
                                    <p:anim calcmode="lin" valueType="num">
                                      <p:cBhvr>
                                        <p:cTn id="152" dur="500" fill="hold"/>
                                        <p:tgtEl>
                                          <p:spTgt spid="2078"/>
                                        </p:tgtEl>
                                        <p:attrNameLst>
                                          <p:attrName>ppt_w</p:attrName>
                                        </p:attrNameLst>
                                      </p:cBhvr>
                                      <p:tavLst>
                                        <p:tav tm="0">
                                          <p:val>
                                            <p:fltVal val="0"/>
                                          </p:val>
                                        </p:tav>
                                        <p:tav tm="100000">
                                          <p:val>
                                            <p:strVal val="#ppt_w"/>
                                          </p:val>
                                        </p:tav>
                                      </p:tavLst>
                                    </p:anim>
                                    <p:anim calcmode="lin" valueType="num">
                                      <p:cBhvr>
                                        <p:cTn id="153" dur="500" fill="hold"/>
                                        <p:tgtEl>
                                          <p:spTgt spid="2078"/>
                                        </p:tgtEl>
                                        <p:attrNameLst>
                                          <p:attrName>ppt_h</p:attrName>
                                        </p:attrNameLst>
                                      </p:cBhvr>
                                      <p:tavLst>
                                        <p:tav tm="0">
                                          <p:val>
                                            <p:fltVal val="0"/>
                                          </p:val>
                                        </p:tav>
                                        <p:tav tm="100000">
                                          <p:val>
                                            <p:strVal val="#ppt_h"/>
                                          </p:val>
                                        </p:tav>
                                      </p:tavLst>
                                    </p:anim>
                                    <p:animEffect transition="in" filter="fade">
                                      <p:cBhvr>
                                        <p:cTn id="154" dur="500"/>
                                        <p:tgtEl>
                                          <p:spTgt spid="2078"/>
                                        </p:tgtEl>
                                      </p:cBhvr>
                                    </p:animEffect>
                                  </p:childTnLst>
                                </p:cTn>
                              </p:par>
                              <p:par>
                                <p:cTn id="155" presetID="53" presetClass="entr" presetSubtype="16" fill="hold" nodeType="withEffect">
                                  <p:stCondLst>
                                    <p:cond delay="0"/>
                                  </p:stCondLst>
                                  <p:childTnLst>
                                    <p:set>
                                      <p:cBhvr>
                                        <p:cTn id="156" dur="1" fill="hold">
                                          <p:stCondLst>
                                            <p:cond delay="0"/>
                                          </p:stCondLst>
                                        </p:cTn>
                                        <p:tgtEl>
                                          <p:spTgt spid="2079"/>
                                        </p:tgtEl>
                                        <p:attrNameLst>
                                          <p:attrName>style.visibility</p:attrName>
                                        </p:attrNameLst>
                                      </p:cBhvr>
                                      <p:to>
                                        <p:strVal val="visible"/>
                                      </p:to>
                                    </p:set>
                                    <p:anim calcmode="lin" valueType="num">
                                      <p:cBhvr>
                                        <p:cTn id="157" dur="500" fill="hold"/>
                                        <p:tgtEl>
                                          <p:spTgt spid="2079"/>
                                        </p:tgtEl>
                                        <p:attrNameLst>
                                          <p:attrName>ppt_w</p:attrName>
                                        </p:attrNameLst>
                                      </p:cBhvr>
                                      <p:tavLst>
                                        <p:tav tm="0">
                                          <p:val>
                                            <p:fltVal val="0"/>
                                          </p:val>
                                        </p:tav>
                                        <p:tav tm="100000">
                                          <p:val>
                                            <p:strVal val="#ppt_w"/>
                                          </p:val>
                                        </p:tav>
                                      </p:tavLst>
                                    </p:anim>
                                    <p:anim calcmode="lin" valueType="num">
                                      <p:cBhvr>
                                        <p:cTn id="158" dur="500" fill="hold"/>
                                        <p:tgtEl>
                                          <p:spTgt spid="2079"/>
                                        </p:tgtEl>
                                        <p:attrNameLst>
                                          <p:attrName>ppt_h</p:attrName>
                                        </p:attrNameLst>
                                      </p:cBhvr>
                                      <p:tavLst>
                                        <p:tav tm="0">
                                          <p:val>
                                            <p:fltVal val="0"/>
                                          </p:val>
                                        </p:tav>
                                        <p:tav tm="100000">
                                          <p:val>
                                            <p:strVal val="#ppt_h"/>
                                          </p:val>
                                        </p:tav>
                                      </p:tavLst>
                                    </p:anim>
                                    <p:animEffect transition="in" filter="fade">
                                      <p:cBhvr>
                                        <p:cTn id="159" dur="500"/>
                                        <p:tgtEl>
                                          <p:spTgt spid="2079"/>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3"/>
                                        </p:tgtEl>
                                        <p:attrNameLst>
                                          <p:attrName>style.visibility</p:attrName>
                                        </p:attrNameLst>
                                      </p:cBhvr>
                                      <p:to>
                                        <p:strVal val="visible"/>
                                      </p:to>
                                    </p:set>
                                    <p:anim calcmode="lin" valueType="num">
                                      <p:cBhvr>
                                        <p:cTn id="162" dur="500" fill="hold"/>
                                        <p:tgtEl>
                                          <p:spTgt spid="13"/>
                                        </p:tgtEl>
                                        <p:attrNameLst>
                                          <p:attrName>ppt_w</p:attrName>
                                        </p:attrNameLst>
                                      </p:cBhvr>
                                      <p:tavLst>
                                        <p:tav tm="0">
                                          <p:val>
                                            <p:fltVal val="0"/>
                                          </p:val>
                                        </p:tav>
                                        <p:tav tm="100000">
                                          <p:val>
                                            <p:strVal val="#ppt_w"/>
                                          </p:val>
                                        </p:tav>
                                      </p:tavLst>
                                    </p:anim>
                                    <p:anim calcmode="lin" valueType="num">
                                      <p:cBhvr>
                                        <p:cTn id="163" dur="500" fill="hold"/>
                                        <p:tgtEl>
                                          <p:spTgt spid="13"/>
                                        </p:tgtEl>
                                        <p:attrNameLst>
                                          <p:attrName>ppt_h</p:attrName>
                                        </p:attrNameLst>
                                      </p:cBhvr>
                                      <p:tavLst>
                                        <p:tav tm="0">
                                          <p:val>
                                            <p:fltVal val="0"/>
                                          </p:val>
                                        </p:tav>
                                        <p:tav tm="100000">
                                          <p:val>
                                            <p:strVal val="#ppt_h"/>
                                          </p:val>
                                        </p:tav>
                                      </p:tavLst>
                                    </p:anim>
                                    <p:animEffect transition="in" filter="fade">
                                      <p:cBhvr>
                                        <p:cTn id="164" dur="500"/>
                                        <p:tgtEl>
                                          <p:spTgt spid="13"/>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4"/>
                                        </p:tgtEl>
                                        <p:attrNameLst>
                                          <p:attrName>style.visibility</p:attrName>
                                        </p:attrNameLst>
                                      </p:cBhvr>
                                      <p:to>
                                        <p:strVal val="visible"/>
                                      </p:to>
                                    </p:set>
                                    <p:anim calcmode="lin" valueType="num">
                                      <p:cBhvr>
                                        <p:cTn id="167" dur="500" fill="hold"/>
                                        <p:tgtEl>
                                          <p:spTgt spid="14"/>
                                        </p:tgtEl>
                                        <p:attrNameLst>
                                          <p:attrName>ppt_w</p:attrName>
                                        </p:attrNameLst>
                                      </p:cBhvr>
                                      <p:tavLst>
                                        <p:tav tm="0">
                                          <p:val>
                                            <p:fltVal val="0"/>
                                          </p:val>
                                        </p:tav>
                                        <p:tav tm="100000">
                                          <p:val>
                                            <p:strVal val="#ppt_w"/>
                                          </p:val>
                                        </p:tav>
                                      </p:tavLst>
                                    </p:anim>
                                    <p:anim calcmode="lin" valueType="num">
                                      <p:cBhvr>
                                        <p:cTn id="168" dur="500" fill="hold"/>
                                        <p:tgtEl>
                                          <p:spTgt spid="14"/>
                                        </p:tgtEl>
                                        <p:attrNameLst>
                                          <p:attrName>ppt_h</p:attrName>
                                        </p:attrNameLst>
                                      </p:cBhvr>
                                      <p:tavLst>
                                        <p:tav tm="0">
                                          <p:val>
                                            <p:fltVal val="0"/>
                                          </p:val>
                                        </p:tav>
                                        <p:tav tm="100000">
                                          <p:val>
                                            <p:strVal val="#ppt_h"/>
                                          </p:val>
                                        </p:tav>
                                      </p:tavLst>
                                    </p:anim>
                                    <p:animEffect transition="in" filter="fade">
                                      <p:cBhvr>
                                        <p:cTn id="169" dur="500"/>
                                        <p:tgtEl>
                                          <p:spTgt spid="1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6"/>
                                        </p:tgtEl>
                                        <p:attrNameLst>
                                          <p:attrName>style.visibility</p:attrName>
                                        </p:attrNameLst>
                                      </p:cBhvr>
                                      <p:to>
                                        <p:strVal val="visible"/>
                                      </p:to>
                                    </p:set>
                                    <p:anim calcmode="lin" valueType="num">
                                      <p:cBhvr>
                                        <p:cTn id="177" dur="500" fill="hold"/>
                                        <p:tgtEl>
                                          <p:spTgt spid="16"/>
                                        </p:tgtEl>
                                        <p:attrNameLst>
                                          <p:attrName>ppt_w</p:attrName>
                                        </p:attrNameLst>
                                      </p:cBhvr>
                                      <p:tavLst>
                                        <p:tav tm="0">
                                          <p:val>
                                            <p:fltVal val="0"/>
                                          </p:val>
                                        </p:tav>
                                        <p:tav tm="100000">
                                          <p:val>
                                            <p:strVal val="#ppt_w"/>
                                          </p:val>
                                        </p:tav>
                                      </p:tavLst>
                                    </p:anim>
                                    <p:anim calcmode="lin" valueType="num">
                                      <p:cBhvr>
                                        <p:cTn id="178" dur="500" fill="hold"/>
                                        <p:tgtEl>
                                          <p:spTgt spid="16"/>
                                        </p:tgtEl>
                                        <p:attrNameLst>
                                          <p:attrName>ppt_h</p:attrName>
                                        </p:attrNameLst>
                                      </p:cBhvr>
                                      <p:tavLst>
                                        <p:tav tm="0">
                                          <p:val>
                                            <p:fltVal val="0"/>
                                          </p:val>
                                        </p:tav>
                                        <p:tav tm="100000">
                                          <p:val>
                                            <p:strVal val="#ppt_h"/>
                                          </p:val>
                                        </p:tav>
                                      </p:tavLst>
                                    </p:anim>
                                    <p:animEffect transition="in" filter="fade">
                                      <p:cBhvr>
                                        <p:cTn id="179" dur="500"/>
                                        <p:tgtEl>
                                          <p:spTgt spid="16"/>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7"/>
                                        </p:tgtEl>
                                        <p:attrNameLst>
                                          <p:attrName>style.visibility</p:attrName>
                                        </p:attrNameLst>
                                      </p:cBhvr>
                                      <p:to>
                                        <p:strVal val="visible"/>
                                      </p:to>
                                    </p:set>
                                    <p:anim calcmode="lin" valueType="num">
                                      <p:cBhvr>
                                        <p:cTn id="182" dur="500" fill="hold"/>
                                        <p:tgtEl>
                                          <p:spTgt spid="17"/>
                                        </p:tgtEl>
                                        <p:attrNameLst>
                                          <p:attrName>ppt_w</p:attrName>
                                        </p:attrNameLst>
                                      </p:cBhvr>
                                      <p:tavLst>
                                        <p:tav tm="0">
                                          <p:val>
                                            <p:fltVal val="0"/>
                                          </p:val>
                                        </p:tav>
                                        <p:tav tm="100000">
                                          <p:val>
                                            <p:strVal val="#ppt_w"/>
                                          </p:val>
                                        </p:tav>
                                      </p:tavLst>
                                    </p:anim>
                                    <p:anim calcmode="lin" valueType="num">
                                      <p:cBhvr>
                                        <p:cTn id="183" dur="500" fill="hold"/>
                                        <p:tgtEl>
                                          <p:spTgt spid="17"/>
                                        </p:tgtEl>
                                        <p:attrNameLst>
                                          <p:attrName>ppt_h</p:attrName>
                                        </p:attrNameLst>
                                      </p:cBhvr>
                                      <p:tavLst>
                                        <p:tav tm="0">
                                          <p:val>
                                            <p:fltVal val="0"/>
                                          </p:val>
                                        </p:tav>
                                        <p:tav tm="100000">
                                          <p:val>
                                            <p:strVal val="#ppt_h"/>
                                          </p:val>
                                        </p:tav>
                                      </p:tavLst>
                                    </p:anim>
                                    <p:animEffect transition="in" filter="fade">
                                      <p:cBhvr>
                                        <p:cTn id="184" dur="500"/>
                                        <p:tgtEl>
                                          <p:spTgt spid="1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18"/>
                                        </p:tgtEl>
                                        <p:attrNameLst>
                                          <p:attrName>style.visibility</p:attrName>
                                        </p:attrNameLst>
                                      </p:cBhvr>
                                      <p:to>
                                        <p:strVal val="visible"/>
                                      </p:to>
                                    </p:set>
                                    <p:anim calcmode="lin" valueType="num">
                                      <p:cBhvr>
                                        <p:cTn id="187" dur="500" fill="hold"/>
                                        <p:tgtEl>
                                          <p:spTgt spid="18"/>
                                        </p:tgtEl>
                                        <p:attrNameLst>
                                          <p:attrName>ppt_w</p:attrName>
                                        </p:attrNameLst>
                                      </p:cBhvr>
                                      <p:tavLst>
                                        <p:tav tm="0">
                                          <p:val>
                                            <p:fltVal val="0"/>
                                          </p:val>
                                        </p:tav>
                                        <p:tav tm="100000">
                                          <p:val>
                                            <p:strVal val="#ppt_w"/>
                                          </p:val>
                                        </p:tav>
                                      </p:tavLst>
                                    </p:anim>
                                    <p:anim calcmode="lin" valueType="num">
                                      <p:cBhvr>
                                        <p:cTn id="188" dur="500" fill="hold"/>
                                        <p:tgtEl>
                                          <p:spTgt spid="18"/>
                                        </p:tgtEl>
                                        <p:attrNameLst>
                                          <p:attrName>ppt_h</p:attrName>
                                        </p:attrNameLst>
                                      </p:cBhvr>
                                      <p:tavLst>
                                        <p:tav tm="0">
                                          <p:val>
                                            <p:fltVal val="0"/>
                                          </p:val>
                                        </p:tav>
                                        <p:tav tm="100000">
                                          <p:val>
                                            <p:strVal val="#ppt_h"/>
                                          </p:val>
                                        </p:tav>
                                      </p:tavLst>
                                    </p:anim>
                                    <p:animEffect transition="in" filter="fade">
                                      <p:cBhvr>
                                        <p:cTn id="189" dur="500"/>
                                        <p:tgtEl>
                                          <p:spTgt spid="18"/>
                                        </p:tgtEl>
                                      </p:cBhvr>
                                    </p:animEffect>
                                  </p:childTnLst>
                                </p:cTn>
                              </p:par>
                              <p:par>
                                <p:cTn id="190" presetID="53" presetClass="entr" presetSubtype="16" fill="hold" nodeType="withEffect">
                                  <p:stCondLst>
                                    <p:cond delay="0"/>
                                  </p:stCondLst>
                                  <p:childTnLst>
                                    <p:set>
                                      <p:cBhvr>
                                        <p:cTn id="191" dur="1" fill="hold">
                                          <p:stCondLst>
                                            <p:cond delay="0"/>
                                          </p:stCondLst>
                                        </p:cTn>
                                        <p:tgtEl>
                                          <p:spTgt spid="2086"/>
                                        </p:tgtEl>
                                        <p:attrNameLst>
                                          <p:attrName>style.visibility</p:attrName>
                                        </p:attrNameLst>
                                      </p:cBhvr>
                                      <p:to>
                                        <p:strVal val="visible"/>
                                      </p:to>
                                    </p:set>
                                    <p:anim calcmode="lin" valueType="num">
                                      <p:cBhvr>
                                        <p:cTn id="192" dur="500" fill="hold"/>
                                        <p:tgtEl>
                                          <p:spTgt spid="2086"/>
                                        </p:tgtEl>
                                        <p:attrNameLst>
                                          <p:attrName>ppt_w</p:attrName>
                                        </p:attrNameLst>
                                      </p:cBhvr>
                                      <p:tavLst>
                                        <p:tav tm="0">
                                          <p:val>
                                            <p:fltVal val="0"/>
                                          </p:val>
                                        </p:tav>
                                        <p:tav tm="100000">
                                          <p:val>
                                            <p:strVal val="#ppt_w"/>
                                          </p:val>
                                        </p:tav>
                                      </p:tavLst>
                                    </p:anim>
                                    <p:anim calcmode="lin" valueType="num">
                                      <p:cBhvr>
                                        <p:cTn id="193" dur="500" fill="hold"/>
                                        <p:tgtEl>
                                          <p:spTgt spid="2086"/>
                                        </p:tgtEl>
                                        <p:attrNameLst>
                                          <p:attrName>ppt_h</p:attrName>
                                        </p:attrNameLst>
                                      </p:cBhvr>
                                      <p:tavLst>
                                        <p:tav tm="0">
                                          <p:val>
                                            <p:fltVal val="0"/>
                                          </p:val>
                                        </p:tav>
                                        <p:tav tm="100000">
                                          <p:val>
                                            <p:strVal val="#ppt_h"/>
                                          </p:val>
                                        </p:tav>
                                      </p:tavLst>
                                    </p:anim>
                                    <p:animEffect transition="in" filter="fade">
                                      <p:cBhvr>
                                        <p:cTn id="194" dur="500"/>
                                        <p:tgtEl>
                                          <p:spTgt spid="2086"/>
                                        </p:tgtEl>
                                      </p:cBhvr>
                                    </p:animEffect>
                                  </p:childTnLst>
                                </p:cTn>
                              </p:par>
                              <p:par>
                                <p:cTn id="195" presetID="53" presetClass="entr" presetSubtype="16" fill="hold" nodeType="withEffect">
                                  <p:stCondLst>
                                    <p:cond delay="0"/>
                                  </p:stCondLst>
                                  <p:childTnLst>
                                    <p:set>
                                      <p:cBhvr>
                                        <p:cTn id="196" dur="1" fill="hold">
                                          <p:stCondLst>
                                            <p:cond delay="0"/>
                                          </p:stCondLst>
                                        </p:cTn>
                                        <p:tgtEl>
                                          <p:spTgt spid="2087"/>
                                        </p:tgtEl>
                                        <p:attrNameLst>
                                          <p:attrName>style.visibility</p:attrName>
                                        </p:attrNameLst>
                                      </p:cBhvr>
                                      <p:to>
                                        <p:strVal val="visible"/>
                                      </p:to>
                                    </p:set>
                                    <p:anim calcmode="lin" valueType="num">
                                      <p:cBhvr>
                                        <p:cTn id="197" dur="500" fill="hold"/>
                                        <p:tgtEl>
                                          <p:spTgt spid="2087"/>
                                        </p:tgtEl>
                                        <p:attrNameLst>
                                          <p:attrName>ppt_w</p:attrName>
                                        </p:attrNameLst>
                                      </p:cBhvr>
                                      <p:tavLst>
                                        <p:tav tm="0">
                                          <p:val>
                                            <p:fltVal val="0"/>
                                          </p:val>
                                        </p:tav>
                                        <p:tav tm="100000">
                                          <p:val>
                                            <p:strVal val="#ppt_w"/>
                                          </p:val>
                                        </p:tav>
                                      </p:tavLst>
                                    </p:anim>
                                    <p:anim calcmode="lin" valueType="num">
                                      <p:cBhvr>
                                        <p:cTn id="198" dur="500" fill="hold"/>
                                        <p:tgtEl>
                                          <p:spTgt spid="2087"/>
                                        </p:tgtEl>
                                        <p:attrNameLst>
                                          <p:attrName>ppt_h</p:attrName>
                                        </p:attrNameLst>
                                      </p:cBhvr>
                                      <p:tavLst>
                                        <p:tav tm="0">
                                          <p:val>
                                            <p:fltVal val="0"/>
                                          </p:val>
                                        </p:tav>
                                        <p:tav tm="100000">
                                          <p:val>
                                            <p:strVal val="#ppt_h"/>
                                          </p:val>
                                        </p:tav>
                                      </p:tavLst>
                                    </p:anim>
                                    <p:animEffect transition="in" filter="fade">
                                      <p:cBhvr>
                                        <p:cTn id="199" dur="500"/>
                                        <p:tgtEl>
                                          <p:spTgt spid="2087"/>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19"/>
                                        </p:tgtEl>
                                        <p:attrNameLst>
                                          <p:attrName>style.visibility</p:attrName>
                                        </p:attrNameLst>
                                      </p:cBhvr>
                                      <p:to>
                                        <p:strVal val="visible"/>
                                      </p:to>
                                    </p:set>
                                    <p:anim calcmode="lin" valueType="num">
                                      <p:cBhvr>
                                        <p:cTn id="202" dur="500" fill="hold"/>
                                        <p:tgtEl>
                                          <p:spTgt spid="19"/>
                                        </p:tgtEl>
                                        <p:attrNameLst>
                                          <p:attrName>ppt_w</p:attrName>
                                        </p:attrNameLst>
                                      </p:cBhvr>
                                      <p:tavLst>
                                        <p:tav tm="0">
                                          <p:val>
                                            <p:fltVal val="0"/>
                                          </p:val>
                                        </p:tav>
                                        <p:tav tm="100000">
                                          <p:val>
                                            <p:strVal val="#ppt_w"/>
                                          </p:val>
                                        </p:tav>
                                      </p:tavLst>
                                    </p:anim>
                                    <p:anim calcmode="lin" valueType="num">
                                      <p:cBhvr>
                                        <p:cTn id="203" dur="500" fill="hold"/>
                                        <p:tgtEl>
                                          <p:spTgt spid="19"/>
                                        </p:tgtEl>
                                        <p:attrNameLst>
                                          <p:attrName>ppt_h</p:attrName>
                                        </p:attrNameLst>
                                      </p:cBhvr>
                                      <p:tavLst>
                                        <p:tav tm="0">
                                          <p:val>
                                            <p:fltVal val="0"/>
                                          </p:val>
                                        </p:tav>
                                        <p:tav tm="100000">
                                          <p:val>
                                            <p:strVal val="#ppt_h"/>
                                          </p:val>
                                        </p:tav>
                                      </p:tavLst>
                                    </p:anim>
                                    <p:animEffect transition="in" filter="fade">
                                      <p:cBhvr>
                                        <p:cTn id="204" dur="500"/>
                                        <p:tgtEl>
                                          <p:spTgt spid="19"/>
                                        </p:tgtEl>
                                      </p:cBhvr>
                                    </p:animEffect>
                                  </p:childTnLst>
                                </p:cTn>
                              </p:par>
                              <p:par>
                                <p:cTn id="205" presetID="53" presetClass="entr" presetSubtype="16" fill="hold" nodeType="withEffect">
                                  <p:stCondLst>
                                    <p:cond delay="0"/>
                                  </p:stCondLst>
                                  <p:childTnLst>
                                    <p:set>
                                      <p:cBhvr>
                                        <p:cTn id="206" dur="1" fill="hold">
                                          <p:stCondLst>
                                            <p:cond delay="0"/>
                                          </p:stCondLst>
                                        </p:cTn>
                                        <p:tgtEl>
                                          <p:spTgt spid="2089"/>
                                        </p:tgtEl>
                                        <p:attrNameLst>
                                          <p:attrName>style.visibility</p:attrName>
                                        </p:attrNameLst>
                                      </p:cBhvr>
                                      <p:to>
                                        <p:strVal val="visible"/>
                                      </p:to>
                                    </p:set>
                                    <p:anim calcmode="lin" valueType="num">
                                      <p:cBhvr>
                                        <p:cTn id="207" dur="500" fill="hold"/>
                                        <p:tgtEl>
                                          <p:spTgt spid="2089"/>
                                        </p:tgtEl>
                                        <p:attrNameLst>
                                          <p:attrName>ppt_w</p:attrName>
                                        </p:attrNameLst>
                                      </p:cBhvr>
                                      <p:tavLst>
                                        <p:tav tm="0">
                                          <p:val>
                                            <p:fltVal val="0"/>
                                          </p:val>
                                        </p:tav>
                                        <p:tav tm="100000">
                                          <p:val>
                                            <p:strVal val="#ppt_w"/>
                                          </p:val>
                                        </p:tav>
                                      </p:tavLst>
                                    </p:anim>
                                    <p:anim calcmode="lin" valueType="num">
                                      <p:cBhvr>
                                        <p:cTn id="208" dur="500" fill="hold"/>
                                        <p:tgtEl>
                                          <p:spTgt spid="2089"/>
                                        </p:tgtEl>
                                        <p:attrNameLst>
                                          <p:attrName>ppt_h</p:attrName>
                                        </p:attrNameLst>
                                      </p:cBhvr>
                                      <p:tavLst>
                                        <p:tav tm="0">
                                          <p:val>
                                            <p:fltVal val="0"/>
                                          </p:val>
                                        </p:tav>
                                        <p:tav tm="100000">
                                          <p:val>
                                            <p:strVal val="#ppt_h"/>
                                          </p:val>
                                        </p:tav>
                                      </p:tavLst>
                                    </p:anim>
                                    <p:animEffect transition="in" filter="fade">
                                      <p:cBhvr>
                                        <p:cTn id="209" dur="500"/>
                                        <p:tgtEl>
                                          <p:spTgt spid="2089"/>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20"/>
                                        </p:tgtEl>
                                        <p:attrNameLst>
                                          <p:attrName>style.visibility</p:attrName>
                                        </p:attrNameLst>
                                      </p:cBhvr>
                                      <p:to>
                                        <p:strVal val="visible"/>
                                      </p:to>
                                    </p:set>
                                    <p:anim calcmode="lin" valueType="num">
                                      <p:cBhvr>
                                        <p:cTn id="212" dur="500" fill="hold"/>
                                        <p:tgtEl>
                                          <p:spTgt spid="20"/>
                                        </p:tgtEl>
                                        <p:attrNameLst>
                                          <p:attrName>ppt_w</p:attrName>
                                        </p:attrNameLst>
                                      </p:cBhvr>
                                      <p:tavLst>
                                        <p:tav tm="0">
                                          <p:val>
                                            <p:fltVal val="0"/>
                                          </p:val>
                                        </p:tav>
                                        <p:tav tm="100000">
                                          <p:val>
                                            <p:strVal val="#ppt_w"/>
                                          </p:val>
                                        </p:tav>
                                      </p:tavLst>
                                    </p:anim>
                                    <p:anim calcmode="lin" valueType="num">
                                      <p:cBhvr>
                                        <p:cTn id="213" dur="500" fill="hold"/>
                                        <p:tgtEl>
                                          <p:spTgt spid="20"/>
                                        </p:tgtEl>
                                        <p:attrNameLst>
                                          <p:attrName>ppt_h</p:attrName>
                                        </p:attrNameLst>
                                      </p:cBhvr>
                                      <p:tavLst>
                                        <p:tav tm="0">
                                          <p:val>
                                            <p:fltVal val="0"/>
                                          </p:val>
                                        </p:tav>
                                        <p:tav tm="100000">
                                          <p:val>
                                            <p:strVal val="#ppt_h"/>
                                          </p:val>
                                        </p:tav>
                                      </p:tavLst>
                                    </p:anim>
                                    <p:animEffect transition="in" filter="fade">
                                      <p:cBhvr>
                                        <p:cTn id="214" dur="500"/>
                                        <p:tgtEl>
                                          <p:spTgt spid="2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21"/>
                                        </p:tgtEl>
                                        <p:attrNameLst>
                                          <p:attrName>style.visibility</p:attrName>
                                        </p:attrNameLst>
                                      </p:cBhvr>
                                      <p:to>
                                        <p:strVal val="visible"/>
                                      </p:to>
                                    </p:set>
                                    <p:anim calcmode="lin" valueType="num">
                                      <p:cBhvr>
                                        <p:cTn id="217" dur="500" fill="hold"/>
                                        <p:tgtEl>
                                          <p:spTgt spid="21"/>
                                        </p:tgtEl>
                                        <p:attrNameLst>
                                          <p:attrName>ppt_w</p:attrName>
                                        </p:attrNameLst>
                                      </p:cBhvr>
                                      <p:tavLst>
                                        <p:tav tm="0">
                                          <p:val>
                                            <p:fltVal val="0"/>
                                          </p:val>
                                        </p:tav>
                                        <p:tav tm="100000">
                                          <p:val>
                                            <p:strVal val="#ppt_w"/>
                                          </p:val>
                                        </p:tav>
                                      </p:tavLst>
                                    </p:anim>
                                    <p:anim calcmode="lin" valueType="num">
                                      <p:cBhvr>
                                        <p:cTn id="218" dur="500" fill="hold"/>
                                        <p:tgtEl>
                                          <p:spTgt spid="21"/>
                                        </p:tgtEl>
                                        <p:attrNameLst>
                                          <p:attrName>ppt_h</p:attrName>
                                        </p:attrNameLst>
                                      </p:cBhvr>
                                      <p:tavLst>
                                        <p:tav tm="0">
                                          <p:val>
                                            <p:fltVal val="0"/>
                                          </p:val>
                                        </p:tav>
                                        <p:tav tm="100000">
                                          <p:val>
                                            <p:strVal val="#ppt_h"/>
                                          </p:val>
                                        </p:tav>
                                      </p:tavLst>
                                    </p:anim>
                                    <p:animEffect transition="in" filter="fade">
                                      <p:cBhvr>
                                        <p:cTn id="219" dur="500"/>
                                        <p:tgtEl>
                                          <p:spTgt spid="21"/>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22"/>
                                        </p:tgtEl>
                                        <p:attrNameLst>
                                          <p:attrName>style.visibility</p:attrName>
                                        </p:attrNameLst>
                                      </p:cBhvr>
                                      <p:to>
                                        <p:strVal val="visible"/>
                                      </p:to>
                                    </p:set>
                                    <p:anim calcmode="lin" valueType="num">
                                      <p:cBhvr>
                                        <p:cTn id="222" dur="500" fill="hold"/>
                                        <p:tgtEl>
                                          <p:spTgt spid="22"/>
                                        </p:tgtEl>
                                        <p:attrNameLst>
                                          <p:attrName>ppt_w</p:attrName>
                                        </p:attrNameLst>
                                      </p:cBhvr>
                                      <p:tavLst>
                                        <p:tav tm="0">
                                          <p:val>
                                            <p:fltVal val="0"/>
                                          </p:val>
                                        </p:tav>
                                        <p:tav tm="100000">
                                          <p:val>
                                            <p:strVal val="#ppt_w"/>
                                          </p:val>
                                        </p:tav>
                                      </p:tavLst>
                                    </p:anim>
                                    <p:anim calcmode="lin" valueType="num">
                                      <p:cBhvr>
                                        <p:cTn id="223" dur="500" fill="hold"/>
                                        <p:tgtEl>
                                          <p:spTgt spid="22"/>
                                        </p:tgtEl>
                                        <p:attrNameLst>
                                          <p:attrName>ppt_h</p:attrName>
                                        </p:attrNameLst>
                                      </p:cBhvr>
                                      <p:tavLst>
                                        <p:tav tm="0">
                                          <p:val>
                                            <p:fltVal val="0"/>
                                          </p:val>
                                        </p:tav>
                                        <p:tav tm="100000">
                                          <p:val>
                                            <p:strVal val="#ppt_h"/>
                                          </p:val>
                                        </p:tav>
                                      </p:tavLst>
                                    </p:anim>
                                    <p:animEffect transition="in" filter="fade">
                                      <p:cBhvr>
                                        <p:cTn id="224" dur="500"/>
                                        <p:tgtEl>
                                          <p:spTgt spid="22"/>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23"/>
                                        </p:tgtEl>
                                        <p:attrNameLst>
                                          <p:attrName>style.visibility</p:attrName>
                                        </p:attrNameLst>
                                      </p:cBhvr>
                                      <p:to>
                                        <p:strVal val="visible"/>
                                      </p:to>
                                    </p:set>
                                    <p:anim calcmode="lin" valueType="num">
                                      <p:cBhvr>
                                        <p:cTn id="227" dur="500" fill="hold"/>
                                        <p:tgtEl>
                                          <p:spTgt spid="23"/>
                                        </p:tgtEl>
                                        <p:attrNameLst>
                                          <p:attrName>ppt_w</p:attrName>
                                        </p:attrNameLst>
                                      </p:cBhvr>
                                      <p:tavLst>
                                        <p:tav tm="0">
                                          <p:val>
                                            <p:fltVal val="0"/>
                                          </p:val>
                                        </p:tav>
                                        <p:tav tm="100000">
                                          <p:val>
                                            <p:strVal val="#ppt_w"/>
                                          </p:val>
                                        </p:tav>
                                      </p:tavLst>
                                    </p:anim>
                                    <p:anim calcmode="lin" valueType="num">
                                      <p:cBhvr>
                                        <p:cTn id="228" dur="500" fill="hold"/>
                                        <p:tgtEl>
                                          <p:spTgt spid="23"/>
                                        </p:tgtEl>
                                        <p:attrNameLst>
                                          <p:attrName>ppt_h</p:attrName>
                                        </p:attrNameLst>
                                      </p:cBhvr>
                                      <p:tavLst>
                                        <p:tav tm="0">
                                          <p:val>
                                            <p:fltVal val="0"/>
                                          </p:val>
                                        </p:tav>
                                        <p:tav tm="100000">
                                          <p:val>
                                            <p:strVal val="#ppt_h"/>
                                          </p:val>
                                        </p:tav>
                                      </p:tavLst>
                                    </p:anim>
                                    <p:animEffect transition="in" filter="fade">
                                      <p:cBhvr>
                                        <p:cTn id="229" dur="500"/>
                                        <p:tgtEl>
                                          <p:spTgt spid="23"/>
                                        </p:tgtEl>
                                      </p:cBhvr>
                                    </p:animEffect>
                                  </p:childTnLst>
                                </p:cTn>
                              </p:par>
                              <p:par>
                                <p:cTn id="230" presetID="53" presetClass="entr" presetSubtype="16" fill="hold" nodeType="withEffect">
                                  <p:stCondLst>
                                    <p:cond delay="0"/>
                                  </p:stCondLst>
                                  <p:childTnLst>
                                    <p:set>
                                      <p:cBhvr>
                                        <p:cTn id="231" dur="1" fill="hold">
                                          <p:stCondLst>
                                            <p:cond delay="0"/>
                                          </p:stCondLst>
                                        </p:cTn>
                                        <p:tgtEl>
                                          <p:spTgt spid="2094"/>
                                        </p:tgtEl>
                                        <p:attrNameLst>
                                          <p:attrName>style.visibility</p:attrName>
                                        </p:attrNameLst>
                                      </p:cBhvr>
                                      <p:to>
                                        <p:strVal val="visible"/>
                                      </p:to>
                                    </p:set>
                                    <p:anim calcmode="lin" valueType="num">
                                      <p:cBhvr>
                                        <p:cTn id="232" dur="500" fill="hold"/>
                                        <p:tgtEl>
                                          <p:spTgt spid="2094"/>
                                        </p:tgtEl>
                                        <p:attrNameLst>
                                          <p:attrName>ppt_w</p:attrName>
                                        </p:attrNameLst>
                                      </p:cBhvr>
                                      <p:tavLst>
                                        <p:tav tm="0">
                                          <p:val>
                                            <p:fltVal val="0"/>
                                          </p:val>
                                        </p:tav>
                                        <p:tav tm="100000">
                                          <p:val>
                                            <p:strVal val="#ppt_w"/>
                                          </p:val>
                                        </p:tav>
                                      </p:tavLst>
                                    </p:anim>
                                    <p:anim calcmode="lin" valueType="num">
                                      <p:cBhvr>
                                        <p:cTn id="233" dur="500" fill="hold"/>
                                        <p:tgtEl>
                                          <p:spTgt spid="2094"/>
                                        </p:tgtEl>
                                        <p:attrNameLst>
                                          <p:attrName>ppt_h</p:attrName>
                                        </p:attrNameLst>
                                      </p:cBhvr>
                                      <p:tavLst>
                                        <p:tav tm="0">
                                          <p:val>
                                            <p:fltVal val="0"/>
                                          </p:val>
                                        </p:tav>
                                        <p:tav tm="100000">
                                          <p:val>
                                            <p:strVal val="#ppt_h"/>
                                          </p:val>
                                        </p:tav>
                                      </p:tavLst>
                                    </p:anim>
                                    <p:animEffect transition="in" filter="fade">
                                      <p:cBhvr>
                                        <p:cTn id="234" dur="500"/>
                                        <p:tgtEl>
                                          <p:spTgt spid="2094"/>
                                        </p:tgtEl>
                                      </p:cBhvr>
                                    </p:animEffect>
                                  </p:childTnLst>
                                </p:cTn>
                              </p:par>
                              <p:par>
                                <p:cTn id="235" presetID="53" presetClass="entr" presetSubtype="16" fill="hold" grpId="0" nodeType="withEffect" nodePh="1">
                                  <p:stCondLst>
                                    <p:cond delay="0"/>
                                  </p:stCondLst>
                                  <p:endCondLst>
                                    <p:cond evt="begin" delay="0">
                                      <p:tn val="235"/>
                                    </p:cond>
                                  </p:endCondLst>
                                  <p:childTnLst>
                                    <p:set>
                                      <p:cBhvr>
                                        <p:cTn id="236" dur="1" fill="hold">
                                          <p:stCondLst>
                                            <p:cond delay="0"/>
                                          </p:stCondLst>
                                        </p:cTn>
                                        <p:tgtEl>
                                          <p:spTgt spid="24"/>
                                        </p:tgtEl>
                                        <p:attrNameLst>
                                          <p:attrName>style.visibility</p:attrName>
                                        </p:attrNameLst>
                                      </p:cBhvr>
                                      <p:to>
                                        <p:strVal val="visible"/>
                                      </p:to>
                                    </p:set>
                                    <p:anim calcmode="lin" valueType="num">
                                      <p:cBhvr>
                                        <p:cTn id="237" dur="500" fill="hold"/>
                                        <p:tgtEl>
                                          <p:spTgt spid="24"/>
                                        </p:tgtEl>
                                        <p:attrNameLst>
                                          <p:attrName>ppt_w</p:attrName>
                                        </p:attrNameLst>
                                      </p:cBhvr>
                                      <p:tavLst>
                                        <p:tav tm="0">
                                          <p:val>
                                            <p:fltVal val="0"/>
                                          </p:val>
                                        </p:tav>
                                        <p:tav tm="100000">
                                          <p:val>
                                            <p:strVal val="#ppt_w"/>
                                          </p:val>
                                        </p:tav>
                                      </p:tavLst>
                                    </p:anim>
                                    <p:anim calcmode="lin" valueType="num">
                                      <p:cBhvr>
                                        <p:cTn id="238" dur="500" fill="hold"/>
                                        <p:tgtEl>
                                          <p:spTgt spid="24"/>
                                        </p:tgtEl>
                                        <p:attrNameLst>
                                          <p:attrName>ppt_h</p:attrName>
                                        </p:attrNameLst>
                                      </p:cBhvr>
                                      <p:tavLst>
                                        <p:tav tm="0">
                                          <p:val>
                                            <p:fltVal val="0"/>
                                          </p:val>
                                        </p:tav>
                                        <p:tav tm="100000">
                                          <p:val>
                                            <p:strVal val="#ppt_h"/>
                                          </p:val>
                                        </p:tav>
                                      </p:tavLst>
                                    </p:anim>
                                    <p:animEffect transition="in" filter="fade">
                                      <p:cBhvr>
                                        <p:cTn id="239" dur="500"/>
                                        <p:tgtEl>
                                          <p:spTgt spid="24"/>
                                        </p:tgtEl>
                                      </p:cBhvr>
                                    </p:animEffect>
                                  </p:childTnLst>
                                </p:cTn>
                              </p:par>
                              <p:par>
                                <p:cTn id="240" presetID="53" presetClass="entr" presetSubtype="16" fill="hold" nodeType="withEffect">
                                  <p:stCondLst>
                                    <p:cond delay="0"/>
                                  </p:stCondLst>
                                  <p:childTnLst>
                                    <p:set>
                                      <p:cBhvr>
                                        <p:cTn id="241" dur="1" fill="hold">
                                          <p:stCondLst>
                                            <p:cond delay="0"/>
                                          </p:stCondLst>
                                        </p:cTn>
                                        <p:tgtEl>
                                          <p:spTgt spid="2096"/>
                                        </p:tgtEl>
                                        <p:attrNameLst>
                                          <p:attrName>style.visibility</p:attrName>
                                        </p:attrNameLst>
                                      </p:cBhvr>
                                      <p:to>
                                        <p:strVal val="visible"/>
                                      </p:to>
                                    </p:set>
                                    <p:anim calcmode="lin" valueType="num">
                                      <p:cBhvr>
                                        <p:cTn id="242" dur="500" fill="hold"/>
                                        <p:tgtEl>
                                          <p:spTgt spid="2096"/>
                                        </p:tgtEl>
                                        <p:attrNameLst>
                                          <p:attrName>ppt_w</p:attrName>
                                        </p:attrNameLst>
                                      </p:cBhvr>
                                      <p:tavLst>
                                        <p:tav tm="0">
                                          <p:val>
                                            <p:fltVal val="0"/>
                                          </p:val>
                                        </p:tav>
                                        <p:tav tm="100000">
                                          <p:val>
                                            <p:strVal val="#ppt_w"/>
                                          </p:val>
                                        </p:tav>
                                      </p:tavLst>
                                    </p:anim>
                                    <p:anim calcmode="lin" valueType="num">
                                      <p:cBhvr>
                                        <p:cTn id="243" dur="500" fill="hold"/>
                                        <p:tgtEl>
                                          <p:spTgt spid="2096"/>
                                        </p:tgtEl>
                                        <p:attrNameLst>
                                          <p:attrName>ppt_h</p:attrName>
                                        </p:attrNameLst>
                                      </p:cBhvr>
                                      <p:tavLst>
                                        <p:tav tm="0">
                                          <p:val>
                                            <p:fltVal val="0"/>
                                          </p:val>
                                        </p:tav>
                                        <p:tav tm="100000">
                                          <p:val>
                                            <p:strVal val="#ppt_h"/>
                                          </p:val>
                                        </p:tav>
                                      </p:tavLst>
                                    </p:anim>
                                    <p:animEffect transition="in" filter="fade">
                                      <p:cBhvr>
                                        <p:cTn id="244" dur="500"/>
                                        <p:tgtEl>
                                          <p:spTgt spid="2096"/>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25"/>
                                        </p:tgtEl>
                                        <p:attrNameLst>
                                          <p:attrName>style.visibility</p:attrName>
                                        </p:attrNameLst>
                                      </p:cBhvr>
                                      <p:to>
                                        <p:strVal val="visible"/>
                                      </p:to>
                                    </p:set>
                                    <p:anim calcmode="lin" valueType="num">
                                      <p:cBhvr>
                                        <p:cTn id="247" dur="500" fill="hold"/>
                                        <p:tgtEl>
                                          <p:spTgt spid="25"/>
                                        </p:tgtEl>
                                        <p:attrNameLst>
                                          <p:attrName>ppt_w</p:attrName>
                                        </p:attrNameLst>
                                      </p:cBhvr>
                                      <p:tavLst>
                                        <p:tav tm="0">
                                          <p:val>
                                            <p:fltVal val="0"/>
                                          </p:val>
                                        </p:tav>
                                        <p:tav tm="100000">
                                          <p:val>
                                            <p:strVal val="#ppt_w"/>
                                          </p:val>
                                        </p:tav>
                                      </p:tavLst>
                                    </p:anim>
                                    <p:anim calcmode="lin" valueType="num">
                                      <p:cBhvr>
                                        <p:cTn id="248" dur="500" fill="hold"/>
                                        <p:tgtEl>
                                          <p:spTgt spid="25"/>
                                        </p:tgtEl>
                                        <p:attrNameLst>
                                          <p:attrName>ppt_h</p:attrName>
                                        </p:attrNameLst>
                                      </p:cBhvr>
                                      <p:tavLst>
                                        <p:tav tm="0">
                                          <p:val>
                                            <p:fltVal val="0"/>
                                          </p:val>
                                        </p:tav>
                                        <p:tav tm="100000">
                                          <p:val>
                                            <p:strVal val="#ppt_h"/>
                                          </p:val>
                                        </p:tav>
                                      </p:tavLst>
                                    </p:anim>
                                    <p:animEffect transition="in" filter="fade">
                                      <p:cBhvr>
                                        <p:cTn id="249" dur="500"/>
                                        <p:tgtEl>
                                          <p:spTgt spid="25"/>
                                        </p:tgtEl>
                                      </p:cBhvr>
                                    </p:animEffect>
                                  </p:childTnLst>
                                </p:cTn>
                              </p:par>
                              <p:par>
                                <p:cTn id="250" presetID="53" presetClass="entr" presetSubtype="16" fill="hold" nodeType="withEffect">
                                  <p:stCondLst>
                                    <p:cond delay="0"/>
                                  </p:stCondLst>
                                  <p:childTnLst>
                                    <p:set>
                                      <p:cBhvr>
                                        <p:cTn id="251" dur="1" fill="hold">
                                          <p:stCondLst>
                                            <p:cond delay="0"/>
                                          </p:stCondLst>
                                        </p:cTn>
                                        <p:tgtEl>
                                          <p:spTgt spid="2098"/>
                                        </p:tgtEl>
                                        <p:attrNameLst>
                                          <p:attrName>style.visibility</p:attrName>
                                        </p:attrNameLst>
                                      </p:cBhvr>
                                      <p:to>
                                        <p:strVal val="visible"/>
                                      </p:to>
                                    </p:set>
                                    <p:anim calcmode="lin" valueType="num">
                                      <p:cBhvr>
                                        <p:cTn id="252" dur="500" fill="hold"/>
                                        <p:tgtEl>
                                          <p:spTgt spid="2098"/>
                                        </p:tgtEl>
                                        <p:attrNameLst>
                                          <p:attrName>ppt_w</p:attrName>
                                        </p:attrNameLst>
                                      </p:cBhvr>
                                      <p:tavLst>
                                        <p:tav tm="0">
                                          <p:val>
                                            <p:fltVal val="0"/>
                                          </p:val>
                                        </p:tav>
                                        <p:tav tm="100000">
                                          <p:val>
                                            <p:strVal val="#ppt_w"/>
                                          </p:val>
                                        </p:tav>
                                      </p:tavLst>
                                    </p:anim>
                                    <p:anim calcmode="lin" valueType="num">
                                      <p:cBhvr>
                                        <p:cTn id="253" dur="500" fill="hold"/>
                                        <p:tgtEl>
                                          <p:spTgt spid="2098"/>
                                        </p:tgtEl>
                                        <p:attrNameLst>
                                          <p:attrName>ppt_h</p:attrName>
                                        </p:attrNameLst>
                                      </p:cBhvr>
                                      <p:tavLst>
                                        <p:tav tm="0">
                                          <p:val>
                                            <p:fltVal val="0"/>
                                          </p:val>
                                        </p:tav>
                                        <p:tav tm="100000">
                                          <p:val>
                                            <p:strVal val="#ppt_h"/>
                                          </p:val>
                                        </p:tav>
                                      </p:tavLst>
                                    </p:anim>
                                    <p:animEffect transition="in" filter="fade">
                                      <p:cBhvr>
                                        <p:cTn id="254" dur="500"/>
                                        <p:tgtEl>
                                          <p:spTgt spid="2098"/>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26"/>
                                        </p:tgtEl>
                                        <p:attrNameLst>
                                          <p:attrName>style.visibility</p:attrName>
                                        </p:attrNameLst>
                                      </p:cBhvr>
                                      <p:to>
                                        <p:strVal val="visible"/>
                                      </p:to>
                                    </p:set>
                                    <p:anim calcmode="lin" valueType="num">
                                      <p:cBhvr>
                                        <p:cTn id="257" dur="500" fill="hold"/>
                                        <p:tgtEl>
                                          <p:spTgt spid="26"/>
                                        </p:tgtEl>
                                        <p:attrNameLst>
                                          <p:attrName>ppt_w</p:attrName>
                                        </p:attrNameLst>
                                      </p:cBhvr>
                                      <p:tavLst>
                                        <p:tav tm="0">
                                          <p:val>
                                            <p:fltVal val="0"/>
                                          </p:val>
                                        </p:tav>
                                        <p:tav tm="100000">
                                          <p:val>
                                            <p:strVal val="#ppt_w"/>
                                          </p:val>
                                        </p:tav>
                                      </p:tavLst>
                                    </p:anim>
                                    <p:anim calcmode="lin" valueType="num">
                                      <p:cBhvr>
                                        <p:cTn id="258" dur="500" fill="hold"/>
                                        <p:tgtEl>
                                          <p:spTgt spid="26"/>
                                        </p:tgtEl>
                                        <p:attrNameLst>
                                          <p:attrName>ppt_h</p:attrName>
                                        </p:attrNameLst>
                                      </p:cBhvr>
                                      <p:tavLst>
                                        <p:tav tm="0">
                                          <p:val>
                                            <p:fltVal val="0"/>
                                          </p:val>
                                        </p:tav>
                                        <p:tav tm="100000">
                                          <p:val>
                                            <p:strVal val="#ppt_h"/>
                                          </p:val>
                                        </p:tav>
                                      </p:tavLst>
                                    </p:anim>
                                    <p:animEffect transition="in" filter="fade">
                                      <p:cBhvr>
                                        <p:cTn id="259" dur="500"/>
                                        <p:tgtEl>
                                          <p:spTgt spid="26"/>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27"/>
                                        </p:tgtEl>
                                        <p:attrNameLst>
                                          <p:attrName>style.visibility</p:attrName>
                                        </p:attrNameLst>
                                      </p:cBhvr>
                                      <p:to>
                                        <p:strVal val="visible"/>
                                      </p:to>
                                    </p:set>
                                    <p:anim calcmode="lin" valueType="num">
                                      <p:cBhvr>
                                        <p:cTn id="262" dur="500" fill="hold"/>
                                        <p:tgtEl>
                                          <p:spTgt spid="27"/>
                                        </p:tgtEl>
                                        <p:attrNameLst>
                                          <p:attrName>ppt_w</p:attrName>
                                        </p:attrNameLst>
                                      </p:cBhvr>
                                      <p:tavLst>
                                        <p:tav tm="0">
                                          <p:val>
                                            <p:fltVal val="0"/>
                                          </p:val>
                                        </p:tav>
                                        <p:tav tm="100000">
                                          <p:val>
                                            <p:strVal val="#ppt_w"/>
                                          </p:val>
                                        </p:tav>
                                      </p:tavLst>
                                    </p:anim>
                                    <p:anim calcmode="lin" valueType="num">
                                      <p:cBhvr>
                                        <p:cTn id="263" dur="500" fill="hold"/>
                                        <p:tgtEl>
                                          <p:spTgt spid="27"/>
                                        </p:tgtEl>
                                        <p:attrNameLst>
                                          <p:attrName>ppt_h</p:attrName>
                                        </p:attrNameLst>
                                      </p:cBhvr>
                                      <p:tavLst>
                                        <p:tav tm="0">
                                          <p:val>
                                            <p:fltVal val="0"/>
                                          </p:val>
                                        </p:tav>
                                        <p:tav tm="100000">
                                          <p:val>
                                            <p:strVal val="#ppt_h"/>
                                          </p:val>
                                        </p:tav>
                                      </p:tavLst>
                                    </p:anim>
                                    <p:animEffect transition="in" filter="fade">
                                      <p:cBhvr>
                                        <p:cTn id="264" dur="500"/>
                                        <p:tgtEl>
                                          <p:spTgt spid="27"/>
                                        </p:tgtEl>
                                      </p:cBhvr>
                                    </p:animEffect>
                                  </p:childTnLst>
                                </p:cTn>
                              </p:par>
                              <p:par>
                                <p:cTn id="265" presetID="53" presetClass="entr" presetSubtype="16" fill="hold" nodeType="withEffect">
                                  <p:stCondLst>
                                    <p:cond delay="0"/>
                                  </p:stCondLst>
                                  <p:childTnLst>
                                    <p:set>
                                      <p:cBhvr>
                                        <p:cTn id="266" dur="1" fill="hold">
                                          <p:stCondLst>
                                            <p:cond delay="0"/>
                                          </p:stCondLst>
                                        </p:cTn>
                                        <p:tgtEl>
                                          <p:spTgt spid="2101"/>
                                        </p:tgtEl>
                                        <p:attrNameLst>
                                          <p:attrName>style.visibility</p:attrName>
                                        </p:attrNameLst>
                                      </p:cBhvr>
                                      <p:to>
                                        <p:strVal val="visible"/>
                                      </p:to>
                                    </p:set>
                                    <p:anim calcmode="lin" valueType="num">
                                      <p:cBhvr>
                                        <p:cTn id="267" dur="500" fill="hold"/>
                                        <p:tgtEl>
                                          <p:spTgt spid="2101"/>
                                        </p:tgtEl>
                                        <p:attrNameLst>
                                          <p:attrName>ppt_w</p:attrName>
                                        </p:attrNameLst>
                                      </p:cBhvr>
                                      <p:tavLst>
                                        <p:tav tm="0">
                                          <p:val>
                                            <p:fltVal val="0"/>
                                          </p:val>
                                        </p:tav>
                                        <p:tav tm="100000">
                                          <p:val>
                                            <p:strVal val="#ppt_w"/>
                                          </p:val>
                                        </p:tav>
                                      </p:tavLst>
                                    </p:anim>
                                    <p:anim calcmode="lin" valueType="num">
                                      <p:cBhvr>
                                        <p:cTn id="268" dur="500" fill="hold"/>
                                        <p:tgtEl>
                                          <p:spTgt spid="2101"/>
                                        </p:tgtEl>
                                        <p:attrNameLst>
                                          <p:attrName>ppt_h</p:attrName>
                                        </p:attrNameLst>
                                      </p:cBhvr>
                                      <p:tavLst>
                                        <p:tav tm="0">
                                          <p:val>
                                            <p:fltVal val="0"/>
                                          </p:val>
                                        </p:tav>
                                        <p:tav tm="100000">
                                          <p:val>
                                            <p:strVal val="#ppt_h"/>
                                          </p:val>
                                        </p:tav>
                                      </p:tavLst>
                                    </p:anim>
                                    <p:animEffect transition="in" filter="fade">
                                      <p:cBhvr>
                                        <p:cTn id="269" dur="500"/>
                                        <p:tgtEl>
                                          <p:spTgt spid="2101"/>
                                        </p:tgtEl>
                                      </p:cBhvr>
                                    </p:animEffect>
                                  </p:childTnLst>
                                </p:cTn>
                              </p:par>
                              <p:par>
                                <p:cTn id="270" presetID="53" presetClass="entr" presetSubtype="16" fill="hold" nodeType="withEffect">
                                  <p:stCondLst>
                                    <p:cond delay="0"/>
                                  </p:stCondLst>
                                  <p:childTnLst>
                                    <p:set>
                                      <p:cBhvr>
                                        <p:cTn id="271" dur="1" fill="hold">
                                          <p:stCondLst>
                                            <p:cond delay="0"/>
                                          </p:stCondLst>
                                        </p:cTn>
                                        <p:tgtEl>
                                          <p:spTgt spid="2102"/>
                                        </p:tgtEl>
                                        <p:attrNameLst>
                                          <p:attrName>style.visibility</p:attrName>
                                        </p:attrNameLst>
                                      </p:cBhvr>
                                      <p:to>
                                        <p:strVal val="visible"/>
                                      </p:to>
                                    </p:set>
                                    <p:anim calcmode="lin" valueType="num">
                                      <p:cBhvr>
                                        <p:cTn id="272" dur="500" fill="hold"/>
                                        <p:tgtEl>
                                          <p:spTgt spid="2102"/>
                                        </p:tgtEl>
                                        <p:attrNameLst>
                                          <p:attrName>ppt_w</p:attrName>
                                        </p:attrNameLst>
                                      </p:cBhvr>
                                      <p:tavLst>
                                        <p:tav tm="0">
                                          <p:val>
                                            <p:fltVal val="0"/>
                                          </p:val>
                                        </p:tav>
                                        <p:tav tm="100000">
                                          <p:val>
                                            <p:strVal val="#ppt_w"/>
                                          </p:val>
                                        </p:tav>
                                      </p:tavLst>
                                    </p:anim>
                                    <p:anim calcmode="lin" valueType="num">
                                      <p:cBhvr>
                                        <p:cTn id="273" dur="500" fill="hold"/>
                                        <p:tgtEl>
                                          <p:spTgt spid="2102"/>
                                        </p:tgtEl>
                                        <p:attrNameLst>
                                          <p:attrName>ppt_h</p:attrName>
                                        </p:attrNameLst>
                                      </p:cBhvr>
                                      <p:tavLst>
                                        <p:tav tm="0">
                                          <p:val>
                                            <p:fltVal val="0"/>
                                          </p:val>
                                        </p:tav>
                                        <p:tav tm="100000">
                                          <p:val>
                                            <p:strVal val="#ppt_h"/>
                                          </p:val>
                                        </p:tav>
                                      </p:tavLst>
                                    </p:anim>
                                    <p:animEffect transition="in" filter="fade">
                                      <p:cBhvr>
                                        <p:cTn id="274" dur="500"/>
                                        <p:tgtEl>
                                          <p:spTgt spid="2102"/>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28"/>
                                        </p:tgtEl>
                                        <p:attrNameLst>
                                          <p:attrName>style.visibility</p:attrName>
                                        </p:attrNameLst>
                                      </p:cBhvr>
                                      <p:to>
                                        <p:strVal val="visible"/>
                                      </p:to>
                                    </p:set>
                                    <p:anim calcmode="lin" valueType="num">
                                      <p:cBhvr>
                                        <p:cTn id="277" dur="500" fill="hold"/>
                                        <p:tgtEl>
                                          <p:spTgt spid="28"/>
                                        </p:tgtEl>
                                        <p:attrNameLst>
                                          <p:attrName>ppt_w</p:attrName>
                                        </p:attrNameLst>
                                      </p:cBhvr>
                                      <p:tavLst>
                                        <p:tav tm="0">
                                          <p:val>
                                            <p:fltVal val="0"/>
                                          </p:val>
                                        </p:tav>
                                        <p:tav tm="100000">
                                          <p:val>
                                            <p:strVal val="#ppt_w"/>
                                          </p:val>
                                        </p:tav>
                                      </p:tavLst>
                                    </p:anim>
                                    <p:anim calcmode="lin" valueType="num">
                                      <p:cBhvr>
                                        <p:cTn id="278" dur="500" fill="hold"/>
                                        <p:tgtEl>
                                          <p:spTgt spid="28"/>
                                        </p:tgtEl>
                                        <p:attrNameLst>
                                          <p:attrName>ppt_h</p:attrName>
                                        </p:attrNameLst>
                                      </p:cBhvr>
                                      <p:tavLst>
                                        <p:tav tm="0">
                                          <p:val>
                                            <p:fltVal val="0"/>
                                          </p:val>
                                        </p:tav>
                                        <p:tav tm="100000">
                                          <p:val>
                                            <p:strVal val="#ppt_h"/>
                                          </p:val>
                                        </p:tav>
                                      </p:tavLst>
                                    </p:anim>
                                    <p:animEffect transition="in" filter="fade">
                                      <p:cBhvr>
                                        <p:cTn id="279" dur="500"/>
                                        <p:tgtEl>
                                          <p:spTgt spid="28"/>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29"/>
                                        </p:tgtEl>
                                        <p:attrNameLst>
                                          <p:attrName>style.visibility</p:attrName>
                                        </p:attrNameLst>
                                      </p:cBhvr>
                                      <p:to>
                                        <p:strVal val="visible"/>
                                      </p:to>
                                    </p:set>
                                    <p:anim calcmode="lin" valueType="num">
                                      <p:cBhvr>
                                        <p:cTn id="282" dur="500" fill="hold"/>
                                        <p:tgtEl>
                                          <p:spTgt spid="29"/>
                                        </p:tgtEl>
                                        <p:attrNameLst>
                                          <p:attrName>ppt_w</p:attrName>
                                        </p:attrNameLst>
                                      </p:cBhvr>
                                      <p:tavLst>
                                        <p:tav tm="0">
                                          <p:val>
                                            <p:fltVal val="0"/>
                                          </p:val>
                                        </p:tav>
                                        <p:tav tm="100000">
                                          <p:val>
                                            <p:strVal val="#ppt_w"/>
                                          </p:val>
                                        </p:tav>
                                      </p:tavLst>
                                    </p:anim>
                                    <p:anim calcmode="lin" valueType="num">
                                      <p:cBhvr>
                                        <p:cTn id="283" dur="500" fill="hold"/>
                                        <p:tgtEl>
                                          <p:spTgt spid="29"/>
                                        </p:tgtEl>
                                        <p:attrNameLst>
                                          <p:attrName>ppt_h</p:attrName>
                                        </p:attrNameLst>
                                      </p:cBhvr>
                                      <p:tavLst>
                                        <p:tav tm="0">
                                          <p:val>
                                            <p:fltVal val="0"/>
                                          </p:val>
                                        </p:tav>
                                        <p:tav tm="100000">
                                          <p:val>
                                            <p:strVal val="#ppt_h"/>
                                          </p:val>
                                        </p:tav>
                                      </p:tavLst>
                                    </p:anim>
                                    <p:animEffect transition="in" filter="fade">
                                      <p:cBhvr>
                                        <p:cTn id="284" dur="500"/>
                                        <p:tgtEl>
                                          <p:spTgt spid="29"/>
                                        </p:tgtEl>
                                      </p:cBhvr>
                                    </p:animEffect>
                                  </p:childTnLst>
                                </p:cTn>
                              </p:par>
                              <p:par>
                                <p:cTn id="285" presetID="53" presetClass="entr" presetSubtype="16" fill="hold" nodeType="withEffect">
                                  <p:stCondLst>
                                    <p:cond delay="0"/>
                                  </p:stCondLst>
                                  <p:childTnLst>
                                    <p:set>
                                      <p:cBhvr>
                                        <p:cTn id="286" dur="1" fill="hold">
                                          <p:stCondLst>
                                            <p:cond delay="0"/>
                                          </p:stCondLst>
                                        </p:cTn>
                                        <p:tgtEl>
                                          <p:spTgt spid="2105"/>
                                        </p:tgtEl>
                                        <p:attrNameLst>
                                          <p:attrName>style.visibility</p:attrName>
                                        </p:attrNameLst>
                                      </p:cBhvr>
                                      <p:to>
                                        <p:strVal val="visible"/>
                                      </p:to>
                                    </p:set>
                                    <p:anim calcmode="lin" valueType="num">
                                      <p:cBhvr>
                                        <p:cTn id="287" dur="500" fill="hold"/>
                                        <p:tgtEl>
                                          <p:spTgt spid="2105"/>
                                        </p:tgtEl>
                                        <p:attrNameLst>
                                          <p:attrName>ppt_w</p:attrName>
                                        </p:attrNameLst>
                                      </p:cBhvr>
                                      <p:tavLst>
                                        <p:tav tm="0">
                                          <p:val>
                                            <p:fltVal val="0"/>
                                          </p:val>
                                        </p:tav>
                                        <p:tav tm="100000">
                                          <p:val>
                                            <p:strVal val="#ppt_w"/>
                                          </p:val>
                                        </p:tav>
                                      </p:tavLst>
                                    </p:anim>
                                    <p:anim calcmode="lin" valueType="num">
                                      <p:cBhvr>
                                        <p:cTn id="288" dur="500" fill="hold"/>
                                        <p:tgtEl>
                                          <p:spTgt spid="2105"/>
                                        </p:tgtEl>
                                        <p:attrNameLst>
                                          <p:attrName>ppt_h</p:attrName>
                                        </p:attrNameLst>
                                      </p:cBhvr>
                                      <p:tavLst>
                                        <p:tav tm="0">
                                          <p:val>
                                            <p:fltVal val="0"/>
                                          </p:val>
                                        </p:tav>
                                        <p:tav tm="100000">
                                          <p:val>
                                            <p:strVal val="#ppt_h"/>
                                          </p:val>
                                        </p:tav>
                                      </p:tavLst>
                                    </p:anim>
                                    <p:animEffect transition="in" filter="fade">
                                      <p:cBhvr>
                                        <p:cTn id="289" dur="500"/>
                                        <p:tgtEl>
                                          <p:spTgt spid="2105"/>
                                        </p:tgtEl>
                                      </p:cBhvr>
                                    </p:animEffect>
                                  </p:childTnLst>
                                </p:cTn>
                              </p:par>
                              <p:par>
                                <p:cTn id="290" presetID="53" presetClass="entr" presetSubtype="16" fill="hold" nodeType="withEffect">
                                  <p:stCondLst>
                                    <p:cond delay="0"/>
                                  </p:stCondLst>
                                  <p:childTnLst>
                                    <p:set>
                                      <p:cBhvr>
                                        <p:cTn id="291" dur="1" fill="hold">
                                          <p:stCondLst>
                                            <p:cond delay="0"/>
                                          </p:stCondLst>
                                        </p:cTn>
                                        <p:tgtEl>
                                          <p:spTgt spid="2106"/>
                                        </p:tgtEl>
                                        <p:attrNameLst>
                                          <p:attrName>style.visibility</p:attrName>
                                        </p:attrNameLst>
                                      </p:cBhvr>
                                      <p:to>
                                        <p:strVal val="visible"/>
                                      </p:to>
                                    </p:set>
                                    <p:anim calcmode="lin" valueType="num">
                                      <p:cBhvr>
                                        <p:cTn id="292" dur="500" fill="hold"/>
                                        <p:tgtEl>
                                          <p:spTgt spid="2106"/>
                                        </p:tgtEl>
                                        <p:attrNameLst>
                                          <p:attrName>ppt_w</p:attrName>
                                        </p:attrNameLst>
                                      </p:cBhvr>
                                      <p:tavLst>
                                        <p:tav tm="0">
                                          <p:val>
                                            <p:fltVal val="0"/>
                                          </p:val>
                                        </p:tav>
                                        <p:tav tm="100000">
                                          <p:val>
                                            <p:strVal val="#ppt_w"/>
                                          </p:val>
                                        </p:tav>
                                      </p:tavLst>
                                    </p:anim>
                                    <p:anim calcmode="lin" valueType="num">
                                      <p:cBhvr>
                                        <p:cTn id="293" dur="500" fill="hold"/>
                                        <p:tgtEl>
                                          <p:spTgt spid="2106"/>
                                        </p:tgtEl>
                                        <p:attrNameLst>
                                          <p:attrName>ppt_h</p:attrName>
                                        </p:attrNameLst>
                                      </p:cBhvr>
                                      <p:tavLst>
                                        <p:tav tm="0">
                                          <p:val>
                                            <p:fltVal val="0"/>
                                          </p:val>
                                        </p:tav>
                                        <p:tav tm="100000">
                                          <p:val>
                                            <p:strVal val="#ppt_h"/>
                                          </p:val>
                                        </p:tav>
                                      </p:tavLst>
                                    </p:anim>
                                    <p:animEffect transition="in" filter="fade">
                                      <p:cBhvr>
                                        <p:cTn id="294" dur="500"/>
                                        <p:tgtEl>
                                          <p:spTgt spid="2106"/>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30"/>
                                        </p:tgtEl>
                                        <p:attrNameLst>
                                          <p:attrName>style.visibility</p:attrName>
                                        </p:attrNameLst>
                                      </p:cBhvr>
                                      <p:to>
                                        <p:strVal val="visible"/>
                                      </p:to>
                                    </p:set>
                                    <p:anim calcmode="lin" valueType="num">
                                      <p:cBhvr>
                                        <p:cTn id="297" dur="500" fill="hold"/>
                                        <p:tgtEl>
                                          <p:spTgt spid="30"/>
                                        </p:tgtEl>
                                        <p:attrNameLst>
                                          <p:attrName>ppt_w</p:attrName>
                                        </p:attrNameLst>
                                      </p:cBhvr>
                                      <p:tavLst>
                                        <p:tav tm="0">
                                          <p:val>
                                            <p:fltVal val="0"/>
                                          </p:val>
                                        </p:tav>
                                        <p:tav tm="100000">
                                          <p:val>
                                            <p:strVal val="#ppt_w"/>
                                          </p:val>
                                        </p:tav>
                                      </p:tavLst>
                                    </p:anim>
                                    <p:anim calcmode="lin" valueType="num">
                                      <p:cBhvr>
                                        <p:cTn id="298" dur="500" fill="hold"/>
                                        <p:tgtEl>
                                          <p:spTgt spid="30"/>
                                        </p:tgtEl>
                                        <p:attrNameLst>
                                          <p:attrName>ppt_h</p:attrName>
                                        </p:attrNameLst>
                                      </p:cBhvr>
                                      <p:tavLst>
                                        <p:tav tm="0">
                                          <p:val>
                                            <p:fltVal val="0"/>
                                          </p:val>
                                        </p:tav>
                                        <p:tav tm="100000">
                                          <p:val>
                                            <p:strVal val="#ppt_h"/>
                                          </p:val>
                                        </p:tav>
                                      </p:tavLst>
                                    </p:anim>
                                    <p:animEffect transition="in" filter="fade">
                                      <p:cBhvr>
                                        <p:cTn id="299" dur="500"/>
                                        <p:tgtEl>
                                          <p:spTgt spid="30"/>
                                        </p:tgtEl>
                                      </p:cBhvr>
                                    </p:animEffect>
                                  </p:childTnLst>
                                </p:cTn>
                              </p:par>
                              <p:par>
                                <p:cTn id="300" presetID="53" presetClass="entr" presetSubtype="16" fill="hold" nodeType="withEffect">
                                  <p:stCondLst>
                                    <p:cond delay="0"/>
                                  </p:stCondLst>
                                  <p:childTnLst>
                                    <p:set>
                                      <p:cBhvr>
                                        <p:cTn id="301" dur="1" fill="hold">
                                          <p:stCondLst>
                                            <p:cond delay="0"/>
                                          </p:stCondLst>
                                        </p:cTn>
                                        <p:tgtEl>
                                          <p:spTgt spid="2108"/>
                                        </p:tgtEl>
                                        <p:attrNameLst>
                                          <p:attrName>style.visibility</p:attrName>
                                        </p:attrNameLst>
                                      </p:cBhvr>
                                      <p:to>
                                        <p:strVal val="visible"/>
                                      </p:to>
                                    </p:set>
                                    <p:anim calcmode="lin" valueType="num">
                                      <p:cBhvr>
                                        <p:cTn id="302" dur="500" fill="hold"/>
                                        <p:tgtEl>
                                          <p:spTgt spid="2108"/>
                                        </p:tgtEl>
                                        <p:attrNameLst>
                                          <p:attrName>ppt_w</p:attrName>
                                        </p:attrNameLst>
                                      </p:cBhvr>
                                      <p:tavLst>
                                        <p:tav tm="0">
                                          <p:val>
                                            <p:fltVal val="0"/>
                                          </p:val>
                                        </p:tav>
                                        <p:tav tm="100000">
                                          <p:val>
                                            <p:strVal val="#ppt_w"/>
                                          </p:val>
                                        </p:tav>
                                      </p:tavLst>
                                    </p:anim>
                                    <p:anim calcmode="lin" valueType="num">
                                      <p:cBhvr>
                                        <p:cTn id="303" dur="500" fill="hold"/>
                                        <p:tgtEl>
                                          <p:spTgt spid="2108"/>
                                        </p:tgtEl>
                                        <p:attrNameLst>
                                          <p:attrName>ppt_h</p:attrName>
                                        </p:attrNameLst>
                                      </p:cBhvr>
                                      <p:tavLst>
                                        <p:tav tm="0">
                                          <p:val>
                                            <p:fltVal val="0"/>
                                          </p:val>
                                        </p:tav>
                                        <p:tav tm="100000">
                                          <p:val>
                                            <p:strVal val="#ppt_h"/>
                                          </p:val>
                                        </p:tav>
                                      </p:tavLst>
                                    </p:anim>
                                    <p:animEffect transition="in" filter="fade">
                                      <p:cBhvr>
                                        <p:cTn id="304" dur="500"/>
                                        <p:tgtEl>
                                          <p:spTgt spid="2108"/>
                                        </p:tgtEl>
                                      </p:cBhvr>
                                    </p:animEffect>
                                  </p:childTnLst>
                                </p:cTn>
                              </p:par>
                              <p:par>
                                <p:cTn id="305" presetID="53" presetClass="entr" presetSubtype="16" fill="hold" nodeType="withEffect">
                                  <p:stCondLst>
                                    <p:cond delay="0"/>
                                  </p:stCondLst>
                                  <p:childTnLst>
                                    <p:set>
                                      <p:cBhvr>
                                        <p:cTn id="306" dur="1" fill="hold">
                                          <p:stCondLst>
                                            <p:cond delay="0"/>
                                          </p:stCondLst>
                                        </p:cTn>
                                        <p:tgtEl>
                                          <p:spTgt spid="2109"/>
                                        </p:tgtEl>
                                        <p:attrNameLst>
                                          <p:attrName>style.visibility</p:attrName>
                                        </p:attrNameLst>
                                      </p:cBhvr>
                                      <p:to>
                                        <p:strVal val="visible"/>
                                      </p:to>
                                    </p:set>
                                    <p:anim calcmode="lin" valueType="num">
                                      <p:cBhvr>
                                        <p:cTn id="307" dur="500" fill="hold"/>
                                        <p:tgtEl>
                                          <p:spTgt spid="2109"/>
                                        </p:tgtEl>
                                        <p:attrNameLst>
                                          <p:attrName>ppt_w</p:attrName>
                                        </p:attrNameLst>
                                      </p:cBhvr>
                                      <p:tavLst>
                                        <p:tav tm="0">
                                          <p:val>
                                            <p:fltVal val="0"/>
                                          </p:val>
                                        </p:tav>
                                        <p:tav tm="100000">
                                          <p:val>
                                            <p:strVal val="#ppt_w"/>
                                          </p:val>
                                        </p:tav>
                                      </p:tavLst>
                                    </p:anim>
                                    <p:anim calcmode="lin" valueType="num">
                                      <p:cBhvr>
                                        <p:cTn id="308" dur="500" fill="hold"/>
                                        <p:tgtEl>
                                          <p:spTgt spid="2109"/>
                                        </p:tgtEl>
                                        <p:attrNameLst>
                                          <p:attrName>ppt_h</p:attrName>
                                        </p:attrNameLst>
                                      </p:cBhvr>
                                      <p:tavLst>
                                        <p:tav tm="0">
                                          <p:val>
                                            <p:fltVal val="0"/>
                                          </p:val>
                                        </p:tav>
                                        <p:tav tm="100000">
                                          <p:val>
                                            <p:strVal val="#ppt_h"/>
                                          </p:val>
                                        </p:tav>
                                      </p:tavLst>
                                    </p:anim>
                                    <p:animEffect transition="in" filter="fade">
                                      <p:cBhvr>
                                        <p:cTn id="309" dur="500"/>
                                        <p:tgtEl>
                                          <p:spTgt spid="2109"/>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31"/>
                                        </p:tgtEl>
                                        <p:attrNameLst>
                                          <p:attrName>style.visibility</p:attrName>
                                        </p:attrNameLst>
                                      </p:cBhvr>
                                      <p:to>
                                        <p:strVal val="visible"/>
                                      </p:to>
                                    </p:set>
                                    <p:anim calcmode="lin" valueType="num">
                                      <p:cBhvr>
                                        <p:cTn id="312" dur="500" fill="hold"/>
                                        <p:tgtEl>
                                          <p:spTgt spid="31"/>
                                        </p:tgtEl>
                                        <p:attrNameLst>
                                          <p:attrName>ppt_w</p:attrName>
                                        </p:attrNameLst>
                                      </p:cBhvr>
                                      <p:tavLst>
                                        <p:tav tm="0">
                                          <p:val>
                                            <p:fltVal val="0"/>
                                          </p:val>
                                        </p:tav>
                                        <p:tav tm="100000">
                                          <p:val>
                                            <p:strVal val="#ppt_w"/>
                                          </p:val>
                                        </p:tav>
                                      </p:tavLst>
                                    </p:anim>
                                    <p:anim calcmode="lin" valueType="num">
                                      <p:cBhvr>
                                        <p:cTn id="313" dur="500" fill="hold"/>
                                        <p:tgtEl>
                                          <p:spTgt spid="31"/>
                                        </p:tgtEl>
                                        <p:attrNameLst>
                                          <p:attrName>ppt_h</p:attrName>
                                        </p:attrNameLst>
                                      </p:cBhvr>
                                      <p:tavLst>
                                        <p:tav tm="0">
                                          <p:val>
                                            <p:fltVal val="0"/>
                                          </p:val>
                                        </p:tav>
                                        <p:tav tm="100000">
                                          <p:val>
                                            <p:strVal val="#ppt_h"/>
                                          </p:val>
                                        </p:tav>
                                      </p:tavLst>
                                    </p:anim>
                                    <p:animEffect transition="in" filter="fade">
                                      <p:cBhvr>
                                        <p:cTn id="314" dur="500"/>
                                        <p:tgtEl>
                                          <p:spTgt spid="31"/>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32"/>
                                        </p:tgtEl>
                                        <p:attrNameLst>
                                          <p:attrName>style.visibility</p:attrName>
                                        </p:attrNameLst>
                                      </p:cBhvr>
                                      <p:to>
                                        <p:strVal val="visible"/>
                                      </p:to>
                                    </p:set>
                                    <p:anim calcmode="lin" valueType="num">
                                      <p:cBhvr>
                                        <p:cTn id="317" dur="500" fill="hold"/>
                                        <p:tgtEl>
                                          <p:spTgt spid="32"/>
                                        </p:tgtEl>
                                        <p:attrNameLst>
                                          <p:attrName>ppt_w</p:attrName>
                                        </p:attrNameLst>
                                      </p:cBhvr>
                                      <p:tavLst>
                                        <p:tav tm="0">
                                          <p:val>
                                            <p:fltVal val="0"/>
                                          </p:val>
                                        </p:tav>
                                        <p:tav tm="100000">
                                          <p:val>
                                            <p:strVal val="#ppt_w"/>
                                          </p:val>
                                        </p:tav>
                                      </p:tavLst>
                                    </p:anim>
                                    <p:anim calcmode="lin" valueType="num">
                                      <p:cBhvr>
                                        <p:cTn id="318" dur="500" fill="hold"/>
                                        <p:tgtEl>
                                          <p:spTgt spid="32"/>
                                        </p:tgtEl>
                                        <p:attrNameLst>
                                          <p:attrName>ppt_h</p:attrName>
                                        </p:attrNameLst>
                                      </p:cBhvr>
                                      <p:tavLst>
                                        <p:tav tm="0">
                                          <p:val>
                                            <p:fltVal val="0"/>
                                          </p:val>
                                        </p:tav>
                                        <p:tav tm="100000">
                                          <p:val>
                                            <p:strVal val="#ppt_h"/>
                                          </p:val>
                                        </p:tav>
                                      </p:tavLst>
                                    </p:anim>
                                    <p:animEffect transition="in" filter="fade">
                                      <p:cBhvr>
                                        <p:cTn id="319" dur="500"/>
                                        <p:tgtEl>
                                          <p:spTgt spid="32"/>
                                        </p:tgtEl>
                                      </p:cBhvr>
                                    </p:animEffect>
                                  </p:childTnLst>
                                </p:cTn>
                              </p:par>
                              <p:par>
                                <p:cTn id="320" presetID="53" presetClass="entr" presetSubtype="16" fill="hold" nodeType="withEffect">
                                  <p:stCondLst>
                                    <p:cond delay="0"/>
                                  </p:stCondLst>
                                  <p:childTnLst>
                                    <p:set>
                                      <p:cBhvr>
                                        <p:cTn id="321" dur="1" fill="hold">
                                          <p:stCondLst>
                                            <p:cond delay="0"/>
                                          </p:stCondLst>
                                        </p:cTn>
                                        <p:tgtEl>
                                          <p:spTgt spid="2112"/>
                                        </p:tgtEl>
                                        <p:attrNameLst>
                                          <p:attrName>style.visibility</p:attrName>
                                        </p:attrNameLst>
                                      </p:cBhvr>
                                      <p:to>
                                        <p:strVal val="visible"/>
                                      </p:to>
                                    </p:set>
                                    <p:anim calcmode="lin" valueType="num">
                                      <p:cBhvr>
                                        <p:cTn id="322" dur="500" fill="hold"/>
                                        <p:tgtEl>
                                          <p:spTgt spid="2112"/>
                                        </p:tgtEl>
                                        <p:attrNameLst>
                                          <p:attrName>ppt_w</p:attrName>
                                        </p:attrNameLst>
                                      </p:cBhvr>
                                      <p:tavLst>
                                        <p:tav tm="0">
                                          <p:val>
                                            <p:fltVal val="0"/>
                                          </p:val>
                                        </p:tav>
                                        <p:tav tm="100000">
                                          <p:val>
                                            <p:strVal val="#ppt_w"/>
                                          </p:val>
                                        </p:tav>
                                      </p:tavLst>
                                    </p:anim>
                                    <p:anim calcmode="lin" valueType="num">
                                      <p:cBhvr>
                                        <p:cTn id="323" dur="500" fill="hold"/>
                                        <p:tgtEl>
                                          <p:spTgt spid="2112"/>
                                        </p:tgtEl>
                                        <p:attrNameLst>
                                          <p:attrName>ppt_h</p:attrName>
                                        </p:attrNameLst>
                                      </p:cBhvr>
                                      <p:tavLst>
                                        <p:tav tm="0">
                                          <p:val>
                                            <p:fltVal val="0"/>
                                          </p:val>
                                        </p:tav>
                                        <p:tav tm="100000">
                                          <p:val>
                                            <p:strVal val="#ppt_h"/>
                                          </p:val>
                                        </p:tav>
                                      </p:tavLst>
                                    </p:anim>
                                    <p:animEffect transition="in" filter="fade">
                                      <p:cBhvr>
                                        <p:cTn id="324" dur="500"/>
                                        <p:tgtEl>
                                          <p:spTgt spid="2112"/>
                                        </p:tgtEl>
                                      </p:cBhvr>
                                    </p:animEffect>
                                  </p:childTnLst>
                                </p:cTn>
                              </p:par>
                              <p:par>
                                <p:cTn id="325" presetID="53" presetClass="entr" presetSubtype="16" fill="hold" nodeType="withEffect">
                                  <p:stCondLst>
                                    <p:cond delay="0"/>
                                  </p:stCondLst>
                                  <p:childTnLst>
                                    <p:set>
                                      <p:cBhvr>
                                        <p:cTn id="326" dur="1" fill="hold">
                                          <p:stCondLst>
                                            <p:cond delay="0"/>
                                          </p:stCondLst>
                                        </p:cTn>
                                        <p:tgtEl>
                                          <p:spTgt spid="2113"/>
                                        </p:tgtEl>
                                        <p:attrNameLst>
                                          <p:attrName>style.visibility</p:attrName>
                                        </p:attrNameLst>
                                      </p:cBhvr>
                                      <p:to>
                                        <p:strVal val="visible"/>
                                      </p:to>
                                    </p:set>
                                    <p:anim calcmode="lin" valueType="num">
                                      <p:cBhvr>
                                        <p:cTn id="327" dur="500" fill="hold"/>
                                        <p:tgtEl>
                                          <p:spTgt spid="2113"/>
                                        </p:tgtEl>
                                        <p:attrNameLst>
                                          <p:attrName>ppt_w</p:attrName>
                                        </p:attrNameLst>
                                      </p:cBhvr>
                                      <p:tavLst>
                                        <p:tav tm="0">
                                          <p:val>
                                            <p:fltVal val="0"/>
                                          </p:val>
                                        </p:tav>
                                        <p:tav tm="100000">
                                          <p:val>
                                            <p:strVal val="#ppt_w"/>
                                          </p:val>
                                        </p:tav>
                                      </p:tavLst>
                                    </p:anim>
                                    <p:anim calcmode="lin" valueType="num">
                                      <p:cBhvr>
                                        <p:cTn id="328" dur="500" fill="hold"/>
                                        <p:tgtEl>
                                          <p:spTgt spid="2113"/>
                                        </p:tgtEl>
                                        <p:attrNameLst>
                                          <p:attrName>ppt_h</p:attrName>
                                        </p:attrNameLst>
                                      </p:cBhvr>
                                      <p:tavLst>
                                        <p:tav tm="0">
                                          <p:val>
                                            <p:fltVal val="0"/>
                                          </p:val>
                                        </p:tav>
                                        <p:tav tm="100000">
                                          <p:val>
                                            <p:strVal val="#ppt_h"/>
                                          </p:val>
                                        </p:tav>
                                      </p:tavLst>
                                    </p:anim>
                                    <p:animEffect transition="in" filter="fade">
                                      <p:cBhvr>
                                        <p:cTn id="329" dur="500"/>
                                        <p:tgtEl>
                                          <p:spTgt spid="2113"/>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33"/>
                                        </p:tgtEl>
                                        <p:attrNameLst>
                                          <p:attrName>style.visibility</p:attrName>
                                        </p:attrNameLst>
                                      </p:cBhvr>
                                      <p:to>
                                        <p:strVal val="visible"/>
                                      </p:to>
                                    </p:set>
                                    <p:anim calcmode="lin" valueType="num">
                                      <p:cBhvr>
                                        <p:cTn id="332" dur="500" fill="hold"/>
                                        <p:tgtEl>
                                          <p:spTgt spid="33"/>
                                        </p:tgtEl>
                                        <p:attrNameLst>
                                          <p:attrName>ppt_w</p:attrName>
                                        </p:attrNameLst>
                                      </p:cBhvr>
                                      <p:tavLst>
                                        <p:tav tm="0">
                                          <p:val>
                                            <p:fltVal val="0"/>
                                          </p:val>
                                        </p:tav>
                                        <p:tav tm="100000">
                                          <p:val>
                                            <p:strVal val="#ppt_w"/>
                                          </p:val>
                                        </p:tav>
                                      </p:tavLst>
                                    </p:anim>
                                    <p:anim calcmode="lin" valueType="num">
                                      <p:cBhvr>
                                        <p:cTn id="333" dur="500" fill="hold"/>
                                        <p:tgtEl>
                                          <p:spTgt spid="33"/>
                                        </p:tgtEl>
                                        <p:attrNameLst>
                                          <p:attrName>ppt_h</p:attrName>
                                        </p:attrNameLst>
                                      </p:cBhvr>
                                      <p:tavLst>
                                        <p:tav tm="0">
                                          <p:val>
                                            <p:fltVal val="0"/>
                                          </p:val>
                                        </p:tav>
                                        <p:tav tm="100000">
                                          <p:val>
                                            <p:strVal val="#ppt_h"/>
                                          </p:val>
                                        </p:tav>
                                      </p:tavLst>
                                    </p:anim>
                                    <p:animEffect transition="in" filter="fade">
                                      <p:cBhvr>
                                        <p:cTn id="334" dur="500"/>
                                        <p:tgtEl>
                                          <p:spTgt spid="33"/>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34"/>
                                        </p:tgtEl>
                                        <p:attrNameLst>
                                          <p:attrName>style.visibility</p:attrName>
                                        </p:attrNameLst>
                                      </p:cBhvr>
                                      <p:to>
                                        <p:strVal val="visible"/>
                                      </p:to>
                                    </p:set>
                                    <p:anim calcmode="lin" valueType="num">
                                      <p:cBhvr>
                                        <p:cTn id="337" dur="500" fill="hold"/>
                                        <p:tgtEl>
                                          <p:spTgt spid="34"/>
                                        </p:tgtEl>
                                        <p:attrNameLst>
                                          <p:attrName>ppt_w</p:attrName>
                                        </p:attrNameLst>
                                      </p:cBhvr>
                                      <p:tavLst>
                                        <p:tav tm="0">
                                          <p:val>
                                            <p:fltVal val="0"/>
                                          </p:val>
                                        </p:tav>
                                        <p:tav tm="100000">
                                          <p:val>
                                            <p:strVal val="#ppt_w"/>
                                          </p:val>
                                        </p:tav>
                                      </p:tavLst>
                                    </p:anim>
                                    <p:anim calcmode="lin" valueType="num">
                                      <p:cBhvr>
                                        <p:cTn id="338" dur="500" fill="hold"/>
                                        <p:tgtEl>
                                          <p:spTgt spid="34"/>
                                        </p:tgtEl>
                                        <p:attrNameLst>
                                          <p:attrName>ppt_h</p:attrName>
                                        </p:attrNameLst>
                                      </p:cBhvr>
                                      <p:tavLst>
                                        <p:tav tm="0">
                                          <p:val>
                                            <p:fltVal val="0"/>
                                          </p:val>
                                        </p:tav>
                                        <p:tav tm="100000">
                                          <p:val>
                                            <p:strVal val="#ppt_h"/>
                                          </p:val>
                                        </p:tav>
                                      </p:tavLst>
                                    </p:anim>
                                    <p:animEffect transition="in" filter="fade">
                                      <p:cBhvr>
                                        <p:cTn id="339" dur="500"/>
                                        <p:tgtEl>
                                          <p:spTgt spid="34"/>
                                        </p:tgtEl>
                                      </p:cBhvr>
                                    </p:animEffect>
                                  </p:childTnLst>
                                </p:cTn>
                              </p:par>
                              <p:par>
                                <p:cTn id="340" presetID="53" presetClass="entr" presetSubtype="16" fill="hold" nodeType="withEffect">
                                  <p:stCondLst>
                                    <p:cond delay="0"/>
                                  </p:stCondLst>
                                  <p:childTnLst>
                                    <p:set>
                                      <p:cBhvr>
                                        <p:cTn id="341" dur="1" fill="hold">
                                          <p:stCondLst>
                                            <p:cond delay="0"/>
                                          </p:stCondLst>
                                        </p:cTn>
                                        <p:tgtEl>
                                          <p:spTgt spid="2116"/>
                                        </p:tgtEl>
                                        <p:attrNameLst>
                                          <p:attrName>style.visibility</p:attrName>
                                        </p:attrNameLst>
                                      </p:cBhvr>
                                      <p:to>
                                        <p:strVal val="visible"/>
                                      </p:to>
                                    </p:set>
                                    <p:anim calcmode="lin" valueType="num">
                                      <p:cBhvr>
                                        <p:cTn id="342" dur="500" fill="hold"/>
                                        <p:tgtEl>
                                          <p:spTgt spid="2116"/>
                                        </p:tgtEl>
                                        <p:attrNameLst>
                                          <p:attrName>ppt_w</p:attrName>
                                        </p:attrNameLst>
                                      </p:cBhvr>
                                      <p:tavLst>
                                        <p:tav tm="0">
                                          <p:val>
                                            <p:fltVal val="0"/>
                                          </p:val>
                                        </p:tav>
                                        <p:tav tm="100000">
                                          <p:val>
                                            <p:strVal val="#ppt_w"/>
                                          </p:val>
                                        </p:tav>
                                      </p:tavLst>
                                    </p:anim>
                                    <p:anim calcmode="lin" valueType="num">
                                      <p:cBhvr>
                                        <p:cTn id="343" dur="500" fill="hold"/>
                                        <p:tgtEl>
                                          <p:spTgt spid="2116"/>
                                        </p:tgtEl>
                                        <p:attrNameLst>
                                          <p:attrName>ppt_h</p:attrName>
                                        </p:attrNameLst>
                                      </p:cBhvr>
                                      <p:tavLst>
                                        <p:tav tm="0">
                                          <p:val>
                                            <p:fltVal val="0"/>
                                          </p:val>
                                        </p:tav>
                                        <p:tav tm="100000">
                                          <p:val>
                                            <p:strVal val="#ppt_h"/>
                                          </p:val>
                                        </p:tav>
                                      </p:tavLst>
                                    </p:anim>
                                    <p:animEffect transition="in" filter="fade">
                                      <p:cBhvr>
                                        <p:cTn id="344" dur="500"/>
                                        <p:tgtEl>
                                          <p:spTgt spid="2116"/>
                                        </p:tgtEl>
                                      </p:cBhvr>
                                    </p:animEffect>
                                  </p:childTnLst>
                                </p:cTn>
                              </p:par>
                              <p:par>
                                <p:cTn id="345" presetID="53" presetClass="entr" presetSubtype="16" fill="hold" nodeType="withEffect">
                                  <p:stCondLst>
                                    <p:cond delay="0"/>
                                  </p:stCondLst>
                                  <p:childTnLst>
                                    <p:set>
                                      <p:cBhvr>
                                        <p:cTn id="346" dur="1" fill="hold">
                                          <p:stCondLst>
                                            <p:cond delay="0"/>
                                          </p:stCondLst>
                                        </p:cTn>
                                        <p:tgtEl>
                                          <p:spTgt spid="2117"/>
                                        </p:tgtEl>
                                        <p:attrNameLst>
                                          <p:attrName>style.visibility</p:attrName>
                                        </p:attrNameLst>
                                      </p:cBhvr>
                                      <p:to>
                                        <p:strVal val="visible"/>
                                      </p:to>
                                    </p:set>
                                    <p:anim calcmode="lin" valueType="num">
                                      <p:cBhvr>
                                        <p:cTn id="347" dur="500" fill="hold"/>
                                        <p:tgtEl>
                                          <p:spTgt spid="2117"/>
                                        </p:tgtEl>
                                        <p:attrNameLst>
                                          <p:attrName>ppt_w</p:attrName>
                                        </p:attrNameLst>
                                      </p:cBhvr>
                                      <p:tavLst>
                                        <p:tav tm="0">
                                          <p:val>
                                            <p:fltVal val="0"/>
                                          </p:val>
                                        </p:tav>
                                        <p:tav tm="100000">
                                          <p:val>
                                            <p:strVal val="#ppt_w"/>
                                          </p:val>
                                        </p:tav>
                                      </p:tavLst>
                                    </p:anim>
                                    <p:anim calcmode="lin" valueType="num">
                                      <p:cBhvr>
                                        <p:cTn id="348" dur="500" fill="hold"/>
                                        <p:tgtEl>
                                          <p:spTgt spid="2117"/>
                                        </p:tgtEl>
                                        <p:attrNameLst>
                                          <p:attrName>ppt_h</p:attrName>
                                        </p:attrNameLst>
                                      </p:cBhvr>
                                      <p:tavLst>
                                        <p:tav tm="0">
                                          <p:val>
                                            <p:fltVal val="0"/>
                                          </p:val>
                                        </p:tav>
                                        <p:tav tm="100000">
                                          <p:val>
                                            <p:strVal val="#ppt_h"/>
                                          </p:val>
                                        </p:tav>
                                      </p:tavLst>
                                    </p:anim>
                                    <p:animEffect transition="in" filter="fade">
                                      <p:cBhvr>
                                        <p:cTn id="349" dur="500"/>
                                        <p:tgtEl>
                                          <p:spTgt spid="2117"/>
                                        </p:tgtEl>
                                      </p:cBhvr>
                                    </p:animEffect>
                                  </p:childTnLst>
                                </p:cTn>
                              </p:par>
                              <p:par>
                                <p:cTn id="350" presetID="53" presetClass="entr" presetSubtype="16" fill="hold" nodeType="withEffect">
                                  <p:stCondLst>
                                    <p:cond delay="0"/>
                                  </p:stCondLst>
                                  <p:childTnLst>
                                    <p:set>
                                      <p:cBhvr>
                                        <p:cTn id="351" dur="1" fill="hold">
                                          <p:stCondLst>
                                            <p:cond delay="0"/>
                                          </p:stCondLst>
                                        </p:cTn>
                                        <p:tgtEl>
                                          <p:spTgt spid="2118"/>
                                        </p:tgtEl>
                                        <p:attrNameLst>
                                          <p:attrName>style.visibility</p:attrName>
                                        </p:attrNameLst>
                                      </p:cBhvr>
                                      <p:to>
                                        <p:strVal val="visible"/>
                                      </p:to>
                                    </p:set>
                                    <p:anim calcmode="lin" valueType="num">
                                      <p:cBhvr>
                                        <p:cTn id="352" dur="500" fill="hold"/>
                                        <p:tgtEl>
                                          <p:spTgt spid="2118"/>
                                        </p:tgtEl>
                                        <p:attrNameLst>
                                          <p:attrName>ppt_w</p:attrName>
                                        </p:attrNameLst>
                                      </p:cBhvr>
                                      <p:tavLst>
                                        <p:tav tm="0">
                                          <p:val>
                                            <p:fltVal val="0"/>
                                          </p:val>
                                        </p:tav>
                                        <p:tav tm="100000">
                                          <p:val>
                                            <p:strVal val="#ppt_w"/>
                                          </p:val>
                                        </p:tav>
                                      </p:tavLst>
                                    </p:anim>
                                    <p:anim calcmode="lin" valueType="num">
                                      <p:cBhvr>
                                        <p:cTn id="353" dur="500" fill="hold"/>
                                        <p:tgtEl>
                                          <p:spTgt spid="2118"/>
                                        </p:tgtEl>
                                        <p:attrNameLst>
                                          <p:attrName>ppt_h</p:attrName>
                                        </p:attrNameLst>
                                      </p:cBhvr>
                                      <p:tavLst>
                                        <p:tav tm="0">
                                          <p:val>
                                            <p:fltVal val="0"/>
                                          </p:val>
                                        </p:tav>
                                        <p:tav tm="100000">
                                          <p:val>
                                            <p:strVal val="#ppt_h"/>
                                          </p:val>
                                        </p:tav>
                                      </p:tavLst>
                                    </p:anim>
                                    <p:animEffect transition="in" filter="fade">
                                      <p:cBhvr>
                                        <p:cTn id="354" dur="500"/>
                                        <p:tgtEl>
                                          <p:spTgt spid="2118"/>
                                        </p:tgtEl>
                                      </p:cBhvr>
                                    </p:animEffect>
                                  </p:childTnLst>
                                </p:cTn>
                              </p:par>
                              <p:par>
                                <p:cTn id="355" presetID="53" presetClass="entr" presetSubtype="16" fill="hold" grpId="0" nodeType="withEffect">
                                  <p:stCondLst>
                                    <p:cond delay="0"/>
                                  </p:stCondLst>
                                  <p:childTnLst>
                                    <p:set>
                                      <p:cBhvr>
                                        <p:cTn id="356" dur="1" fill="hold">
                                          <p:stCondLst>
                                            <p:cond delay="0"/>
                                          </p:stCondLst>
                                        </p:cTn>
                                        <p:tgtEl>
                                          <p:spTgt spid="35"/>
                                        </p:tgtEl>
                                        <p:attrNameLst>
                                          <p:attrName>style.visibility</p:attrName>
                                        </p:attrNameLst>
                                      </p:cBhvr>
                                      <p:to>
                                        <p:strVal val="visible"/>
                                      </p:to>
                                    </p:set>
                                    <p:anim calcmode="lin" valueType="num">
                                      <p:cBhvr>
                                        <p:cTn id="357" dur="500" fill="hold"/>
                                        <p:tgtEl>
                                          <p:spTgt spid="35"/>
                                        </p:tgtEl>
                                        <p:attrNameLst>
                                          <p:attrName>ppt_w</p:attrName>
                                        </p:attrNameLst>
                                      </p:cBhvr>
                                      <p:tavLst>
                                        <p:tav tm="0">
                                          <p:val>
                                            <p:fltVal val="0"/>
                                          </p:val>
                                        </p:tav>
                                        <p:tav tm="100000">
                                          <p:val>
                                            <p:strVal val="#ppt_w"/>
                                          </p:val>
                                        </p:tav>
                                      </p:tavLst>
                                    </p:anim>
                                    <p:anim calcmode="lin" valueType="num">
                                      <p:cBhvr>
                                        <p:cTn id="358" dur="500" fill="hold"/>
                                        <p:tgtEl>
                                          <p:spTgt spid="35"/>
                                        </p:tgtEl>
                                        <p:attrNameLst>
                                          <p:attrName>ppt_h</p:attrName>
                                        </p:attrNameLst>
                                      </p:cBhvr>
                                      <p:tavLst>
                                        <p:tav tm="0">
                                          <p:val>
                                            <p:fltVal val="0"/>
                                          </p:val>
                                        </p:tav>
                                        <p:tav tm="100000">
                                          <p:val>
                                            <p:strVal val="#ppt_h"/>
                                          </p:val>
                                        </p:tav>
                                      </p:tavLst>
                                    </p:anim>
                                    <p:animEffect transition="in" filter="fade">
                                      <p:cBhvr>
                                        <p:cTn id="359" dur="500"/>
                                        <p:tgtEl>
                                          <p:spTgt spid="35"/>
                                        </p:tgtEl>
                                      </p:cBhvr>
                                    </p:animEffect>
                                  </p:childTnLst>
                                </p:cTn>
                              </p:par>
                              <p:par>
                                <p:cTn id="360" presetID="53" presetClass="entr" presetSubtype="16" fill="hold" nodeType="withEffect">
                                  <p:stCondLst>
                                    <p:cond delay="0"/>
                                  </p:stCondLst>
                                  <p:childTnLst>
                                    <p:set>
                                      <p:cBhvr>
                                        <p:cTn id="361" dur="1" fill="hold">
                                          <p:stCondLst>
                                            <p:cond delay="0"/>
                                          </p:stCondLst>
                                        </p:cTn>
                                        <p:tgtEl>
                                          <p:spTgt spid="2120"/>
                                        </p:tgtEl>
                                        <p:attrNameLst>
                                          <p:attrName>style.visibility</p:attrName>
                                        </p:attrNameLst>
                                      </p:cBhvr>
                                      <p:to>
                                        <p:strVal val="visible"/>
                                      </p:to>
                                    </p:set>
                                    <p:anim calcmode="lin" valueType="num">
                                      <p:cBhvr>
                                        <p:cTn id="362" dur="500" fill="hold"/>
                                        <p:tgtEl>
                                          <p:spTgt spid="2120"/>
                                        </p:tgtEl>
                                        <p:attrNameLst>
                                          <p:attrName>ppt_w</p:attrName>
                                        </p:attrNameLst>
                                      </p:cBhvr>
                                      <p:tavLst>
                                        <p:tav tm="0">
                                          <p:val>
                                            <p:fltVal val="0"/>
                                          </p:val>
                                        </p:tav>
                                        <p:tav tm="100000">
                                          <p:val>
                                            <p:strVal val="#ppt_w"/>
                                          </p:val>
                                        </p:tav>
                                      </p:tavLst>
                                    </p:anim>
                                    <p:anim calcmode="lin" valueType="num">
                                      <p:cBhvr>
                                        <p:cTn id="363" dur="500" fill="hold"/>
                                        <p:tgtEl>
                                          <p:spTgt spid="2120"/>
                                        </p:tgtEl>
                                        <p:attrNameLst>
                                          <p:attrName>ppt_h</p:attrName>
                                        </p:attrNameLst>
                                      </p:cBhvr>
                                      <p:tavLst>
                                        <p:tav tm="0">
                                          <p:val>
                                            <p:fltVal val="0"/>
                                          </p:val>
                                        </p:tav>
                                        <p:tav tm="100000">
                                          <p:val>
                                            <p:strVal val="#ppt_h"/>
                                          </p:val>
                                        </p:tav>
                                      </p:tavLst>
                                    </p:anim>
                                    <p:animEffect transition="in" filter="fade">
                                      <p:cBhvr>
                                        <p:cTn id="364" dur="500"/>
                                        <p:tgtEl>
                                          <p:spTgt spid="2120"/>
                                        </p:tgtEl>
                                      </p:cBhvr>
                                    </p:animEffect>
                                  </p:childTnLst>
                                </p:cTn>
                              </p:par>
                              <p:par>
                                <p:cTn id="365" presetID="53" presetClass="entr" presetSubtype="16" fill="hold" nodeType="withEffect">
                                  <p:stCondLst>
                                    <p:cond delay="0"/>
                                  </p:stCondLst>
                                  <p:childTnLst>
                                    <p:set>
                                      <p:cBhvr>
                                        <p:cTn id="366" dur="1" fill="hold">
                                          <p:stCondLst>
                                            <p:cond delay="0"/>
                                          </p:stCondLst>
                                        </p:cTn>
                                        <p:tgtEl>
                                          <p:spTgt spid="2121"/>
                                        </p:tgtEl>
                                        <p:attrNameLst>
                                          <p:attrName>style.visibility</p:attrName>
                                        </p:attrNameLst>
                                      </p:cBhvr>
                                      <p:to>
                                        <p:strVal val="visible"/>
                                      </p:to>
                                    </p:set>
                                    <p:anim calcmode="lin" valueType="num">
                                      <p:cBhvr>
                                        <p:cTn id="367" dur="500" fill="hold"/>
                                        <p:tgtEl>
                                          <p:spTgt spid="2121"/>
                                        </p:tgtEl>
                                        <p:attrNameLst>
                                          <p:attrName>ppt_w</p:attrName>
                                        </p:attrNameLst>
                                      </p:cBhvr>
                                      <p:tavLst>
                                        <p:tav tm="0">
                                          <p:val>
                                            <p:fltVal val="0"/>
                                          </p:val>
                                        </p:tav>
                                        <p:tav tm="100000">
                                          <p:val>
                                            <p:strVal val="#ppt_w"/>
                                          </p:val>
                                        </p:tav>
                                      </p:tavLst>
                                    </p:anim>
                                    <p:anim calcmode="lin" valueType="num">
                                      <p:cBhvr>
                                        <p:cTn id="368" dur="500" fill="hold"/>
                                        <p:tgtEl>
                                          <p:spTgt spid="2121"/>
                                        </p:tgtEl>
                                        <p:attrNameLst>
                                          <p:attrName>ppt_h</p:attrName>
                                        </p:attrNameLst>
                                      </p:cBhvr>
                                      <p:tavLst>
                                        <p:tav tm="0">
                                          <p:val>
                                            <p:fltVal val="0"/>
                                          </p:val>
                                        </p:tav>
                                        <p:tav tm="100000">
                                          <p:val>
                                            <p:strVal val="#ppt_h"/>
                                          </p:val>
                                        </p:tav>
                                      </p:tavLst>
                                    </p:anim>
                                    <p:animEffect transition="in" filter="fade">
                                      <p:cBhvr>
                                        <p:cTn id="369" dur="500"/>
                                        <p:tgtEl>
                                          <p:spTgt spid="2121"/>
                                        </p:tgtEl>
                                      </p:cBhvr>
                                    </p:animEffect>
                                  </p:childTnLst>
                                </p:cTn>
                              </p:par>
                              <p:par>
                                <p:cTn id="370" presetID="53" presetClass="entr" presetSubtype="16" fill="hold" grpId="0" nodeType="withEffect">
                                  <p:stCondLst>
                                    <p:cond delay="0"/>
                                  </p:stCondLst>
                                  <p:childTnLst>
                                    <p:set>
                                      <p:cBhvr>
                                        <p:cTn id="371" dur="1" fill="hold">
                                          <p:stCondLst>
                                            <p:cond delay="0"/>
                                          </p:stCondLst>
                                        </p:cTn>
                                        <p:tgtEl>
                                          <p:spTgt spid="36"/>
                                        </p:tgtEl>
                                        <p:attrNameLst>
                                          <p:attrName>style.visibility</p:attrName>
                                        </p:attrNameLst>
                                      </p:cBhvr>
                                      <p:to>
                                        <p:strVal val="visible"/>
                                      </p:to>
                                    </p:set>
                                    <p:anim calcmode="lin" valueType="num">
                                      <p:cBhvr>
                                        <p:cTn id="372" dur="500" fill="hold"/>
                                        <p:tgtEl>
                                          <p:spTgt spid="36"/>
                                        </p:tgtEl>
                                        <p:attrNameLst>
                                          <p:attrName>ppt_w</p:attrName>
                                        </p:attrNameLst>
                                      </p:cBhvr>
                                      <p:tavLst>
                                        <p:tav tm="0">
                                          <p:val>
                                            <p:fltVal val="0"/>
                                          </p:val>
                                        </p:tav>
                                        <p:tav tm="100000">
                                          <p:val>
                                            <p:strVal val="#ppt_w"/>
                                          </p:val>
                                        </p:tav>
                                      </p:tavLst>
                                    </p:anim>
                                    <p:anim calcmode="lin" valueType="num">
                                      <p:cBhvr>
                                        <p:cTn id="373" dur="500" fill="hold"/>
                                        <p:tgtEl>
                                          <p:spTgt spid="36"/>
                                        </p:tgtEl>
                                        <p:attrNameLst>
                                          <p:attrName>ppt_h</p:attrName>
                                        </p:attrNameLst>
                                      </p:cBhvr>
                                      <p:tavLst>
                                        <p:tav tm="0">
                                          <p:val>
                                            <p:fltVal val="0"/>
                                          </p:val>
                                        </p:tav>
                                        <p:tav tm="100000">
                                          <p:val>
                                            <p:strVal val="#ppt_h"/>
                                          </p:val>
                                        </p:tav>
                                      </p:tavLst>
                                    </p:anim>
                                    <p:animEffect transition="in" filter="fade">
                                      <p:cBhvr>
                                        <p:cTn id="374" dur="500"/>
                                        <p:tgtEl>
                                          <p:spTgt spid="36"/>
                                        </p:tgtEl>
                                      </p:cBhvr>
                                    </p:animEffect>
                                  </p:childTnLst>
                                </p:cTn>
                              </p:par>
                              <p:par>
                                <p:cTn id="375" presetID="53" presetClass="entr" presetSubtype="16" fill="hold" nodeType="withEffect">
                                  <p:stCondLst>
                                    <p:cond delay="0"/>
                                  </p:stCondLst>
                                  <p:childTnLst>
                                    <p:set>
                                      <p:cBhvr>
                                        <p:cTn id="376" dur="1" fill="hold">
                                          <p:stCondLst>
                                            <p:cond delay="0"/>
                                          </p:stCondLst>
                                        </p:cTn>
                                        <p:tgtEl>
                                          <p:spTgt spid="2123"/>
                                        </p:tgtEl>
                                        <p:attrNameLst>
                                          <p:attrName>style.visibility</p:attrName>
                                        </p:attrNameLst>
                                      </p:cBhvr>
                                      <p:to>
                                        <p:strVal val="visible"/>
                                      </p:to>
                                    </p:set>
                                    <p:anim calcmode="lin" valueType="num">
                                      <p:cBhvr>
                                        <p:cTn id="377" dur="500" fill="hold"/>
                                        <p:tgtEl>
                                          <p:spTgt spid="2123"/>
                                        </p:tgtEl>
                                        <p:attrNameLst>
                                          <p:attrName>ppt_w</p:attrName>
                                        </p:attrNameLst>
                                      </p:cBhvr>
                                      <p:tavLst>
                                        <p:tav tm="0">
                                          <p:val>
                                            <p:fltVal val="0"/>
                                          </p:val>
                                        </p:tav>
                                        <p:tav tm="100000">
                                          <p:val>
                                            <p:strVal val="#ppt_w"/>
                                          </p:val>
                                        </p:tav>
                                      </p:tavLst>
                                    </p:anim>
                                    <p:anim calcmode="lin" valueType="num">
                                      <p:cBhvr>
                                        <p:cTn id="378" dur="500" fill="hold"/>
                                        <p:tgtEl>
                                          <p:spTgt spid="2123"/>
                                        </p:tgtEl>
                                        <p:attrNameLst>
                                          <p:attrName>ppt_h</p:attrName>
                                        </p:attrNameLst>
                                      </p:cBhvr>
                                      <p:tavLst>
                                        <p:tav tm="0">
                                          <p:val>
                                            <p:fltVal val="0"/>
                                          </p:val>
                                        </p:tav>
                                        <p:tav tm="100000">
                                          <p:val>
                                            <p:strVal val="#ppt_h"/>
                                          </p:val>
                                        </p:tav>
                                      </p:tavLst>
                                    </p:anim>
                                    <p:animEffect transition="in" filter="fade">
                                      <p:cBhvr>
                                        <p:cTn id="379" dur="500"/>
                                        <p:tgtEl>
                                          <p:spTgt spid="2123"/>
                                        </p:tgtEl>
                                      </p:cBhvr>
                                    </p:animEffect>
                                  </p:childTnLst>
                                </p:cTn>
                              </p:par>
                              <p:par>
                                <p:cTn id="380" presetID="53" presetClass="entr" presetSubtype="16" fill="hold" nodeType="withEffect">
                                  <p:stCondLst>
                                    <p:cond delay="0"/>
                                  </p:stCondLst>
                                  <p:childTnLst>
                                    <p:set>
                                      <p:cBhvr>
                                        <p:cTn id="381" dur="1" fill="hold">
                                          <p:stCondLst>
                                            <p:cond delay="0"/>
                                          </p:stCondLst>
                                        </p:cTn>
                                        <p:tgtEl>
                                          <p:spTgt spid="2124"/>
                                        </p:tgtEl>
                                        <p:attrNameLst>
                                          <p:attrName>style.visibility</p:attrName>
                                        </p:attrNameLst>
                                      </p:cBhvr>
                                      <p:to>
                                        <p:strVal val="visible"/>
                                      </p:to>
                                    </p:set>
                                    <p:anim calcmode="lin" valueType="num">
                                      <p:cBhvr>
                                        <p:cTn id="382" dur="500" fill="hold"/>
                                        <p:tgtEl>
                                          <p:spTgt spid="2124"/>
                                        </p:tgtEl>
                                        <p:attrNameLst>
                                          <p:attrName>ppt_w</p:attrName>
                                        </p:attrNameLst>
                                      </p:cBhvr>
                                      <p:tavLst>
                                        <p:tav tm="0">
                                          <p:val>
                                            <p:fltVal val="0"/>
                                          </p:val>
                                        </p:tav>
                                        <p:tav tm="100000">
                                          <p:val>
                                            <p:strVal val="#ppt_w"/>
                                          </p:val>
                                        </p:tav>
                                      </p:tavLst>
                                    </p:anim>
                                    <p:anim calcmode="lin" valueType="num">
                                      <p:cBhvr>
                                        <p:cTn id="383" dur="500" fill="hold"/>
                                        <p:tgtEl>
                                          <p:spTgt spid="2124"/>
                                        </p:tgtEl>
                                        <p:attrNameLst>
                                          <p:attrName>ppt_h</p:attrName>
                                        </p:attrNameLst>
                                      </p:cBhvr>
                                      <p:tavLst>
                                        <p:tav tm="0">
                                          <p:val>
                                            <p:fltVal val="0"/>
                                          </p:val>
                                        </p:tav>
                                        <p:tav tm="100000">
                                          <p:val>
                                            <p:strVal val="#ppt_h"/>
                                          </p:val>
                                        </p:tav>
                                      </p:tavLst>
                                    </p:anim>
                                    <p:animEffect transition="in" filter="fade">
                                      <p:cBhvr>
                                        <p:cTn id="384" dur="500"/>
                                        <p:tgtEl>
                                          <p:spTgt spid="2124"/>
                                        </p:tgtEl>
                                      </p:cBhvr>
                                    </p:animEffect>
                                  </p:childTnLst>
                                </p:cTn>
                              </p:par>
                              <p:par>
                                <p:cTn id="385" presetID="53" presetClass="entr" presetSubtype="16" fill="hold" nodeType="withEffect">
                                  <p:stCondLst>
                                    <p:cond delay="0"/>
                                  </p:stCondLst>
                                  <p:childTnLst>
                                    <p:set>
                                      <p:cBhvr>
                                        <p:cTn id="386" dur="1" fill="hold">
                                          <p:stCondLst>
                                            <p:cond delay="0"/>
                                          </p:stCondLst>
                                        </p:cTn>
                                        <p:tgtEl>
                                          <p:spTgt spid="2125"/>
                                        </p:tgtEl>
                                        <p:attrNameLst>
                                          <p:attrName>style.visibility</p:attrName>
                                        </p:attrNameLst>
                                      </p:cBhvr>
                                      <p:to>
                                        <p:strVal val="visible"/>
                                      </p:to>
                                    </p:set>
                                    <p:anim calcmode="lin" valueType="num">
                                      <p:cBhvr>
                                        <p:cTn id="387" dur="500" fill="hold"/>
                                        <p:tgtEl>
                                          <p:spTgt spid="2125"/>
                                        </p:tgtEl>
                                        <p:attrNameLst>
                                          <p:attrName>ppt_w</p:attrName>
                                        </p:attrNameLst>
                                      </p:cBhvr>
                                      <p:tavLst>
                                        <p:tav tm="0">
                                          <p:val>
                                            <p:fltVal val="0"/>
                                          </p:val>
                                        </p:tav>
                                        <p:tav tm="100000">
                                          <p:val>
                                            <p:strVal val="#ppt_w"/>
                                          </p:val>
                                        </p:tav>
                                      </p:tavLst>
                                    </p:anim>
                                    <p:anim calcmode="lin" valueType="num">
                                      <p:cBhvr>
                                        <p:cTn id="388" dur="500" fill="hold"/>
                                        <p:tgtEl>
                                          <p:spTgt spid="2125"/>
                                        </p:tgtEl>
                                        <p:attrNameLst>
                                          <p:attrName>ppt_h</p:attrName>
                                        </p:attrNameLst>
                                      </p:cBhvr>
                                      <p:tavLst>
                                        <p:tav tm="0">
                                          <p:val>
                                            <p:fltVal val="0"/>
                                          </p:val>
                                        </p:tav>
                                        <p:tav tm="100000">
                                          <p:val>
                                            <p:strVal val="#ppt_h"/>
                                          </p:val>
                                        </p:tav>
                                      </p:tavLst>
                                    </p:anim>
                                    <p:animEffect transition="in" filter="fade">
                                      <p:cBhvr>
                                        <p:cTn id="389" dur="500"/>
                                        <p:tgtEl>
                                          <p:spTgt spid="2125"/>
                                        </p:tgtEl>
                                      </p:cBhvr>
                                    </p:animEffect>
                                  </p:childTnLst>
                                </p:cTn>
                              </p:par>
                              <p:par>
                                <p:cTn id="390" presetID="53" presetClass="entr" presetSubtype="16" fill="hold" nodeType="withEffect">
                                  <p:stCondLst>
                                    <p:cond delay="0"/>
                                  </p:stCondLst>
                                  <p:childTnLst>
                                    <p:set>
                                      <p:cBhvr>
                                        <p:cTn id="391" dur="1" fill="hold">
                                          <p:stCondLst>
                                            <p:cond delay="0"/>
                                          </p:stCondLst>
                                        </p:cTn>
                                        <p:tgtEl>
                                          <p:spTgt spid="2126"/>
                                        </p:tgtEl>
                                        <p:attrNameLst>
                                          <p:attrName>style.visibility</p:attrName>
                                        </p:attrNameLst>
                                      </p:cBhvr>
                                      <p:to>
                                        <p:strVal val="visible"/>
                                      </p:to>
                                    </p:set>
                                    <p:anim calcmode="lin" valueType="num">
                                      <p:cBhvr>
                                        <p:cTn id="392" dur="500" fill="hold"/>
                                        <p:tgtEl>
                                          <p:spTgt spid="2126"/>
                                        </p:tgtEl>
                                        <p:attrNameLst>
                                          <p:attrName>ppt_w</p:attrName>
                                        </p:attrNameLst>
                                      </p:cBhvr>
                                      <p:tavLst>
                                        <p:tav tm="0">
                                          <p:val>
                                            <p:fltVal val="0"/>
                                          </p:val>
                                        </p:tav>
                                        <p:tav tm="100000">
                                          <p:val>
                                            <p:strVal val="#ppt_w"/>
                                          </p:val>
                                        </p:tav>
                                      </p:tavLst>
                                    </p:anim>
                                    <p:anim calcmode="lin" valueType="num">
                                      <p:cBhvr>
                                        <p:cTn id="393" dur="500" fill="hold"/>
                                        <p:tgtEl>
                                          <p:spTgt spid="2126"/>
                                        </p:tgtEl>
                                        <p:attrNameLst>
                                          <p:attrName>ppt_h</p:attrName>
                                        </p:attrNameLst>
                                      </p:cBhvr>
                                      <p:tavLst>
                                        <p:tav tm="0">
                                          <p:val>
                                            <p:fltVal val="0"/>
                                          </p:val>
                                        </p:tav>
                                        <p:tav tm="100000">
                                          <p:val>
                                            <p:strVal val="#ppt_h"/>
                                          </p:val>
                                        </p:tav>
                                      </p:tavLst>
                                    </p:anim>
                                    <p:animEffect transition="in" filter="fade">
                                      <p:cBhvr>
                                        <p:cTn id="394" dur="500"/>
                                        <p:tgtEl>
                                          <p:spTgt spid="2126"/>
                                        </p:tgtEl>
                                      </p:cBhvr>
                                    </p:animEffect>
                                  </p:childTnLst>
                                </p:cTn>
                              </p:par>
                              <p:par>
                                <p:cTn id="395" presetID="53" presetClass="entr" presetSubtype="16" fill="hold" grpId="0" nodeType="withEffect">
                                  <p:stCondLst>
                                    <p:cond delay="0"/>
                                  </p:stCondLst>
                                  <p:childTnLst>
                                    <p:set>
                                      <p:cBhvr>
                                        <p:cTn id="396" dur="1" fill="hold">
                                          <p:stCondLst>
                                            <p:cond delay="0"/>
                                          </p:stCondLst>
                                        </p:cTn>
                                        <p:tgtEl>
                                          <p:spTgt spid="37"/>
                                        </p:tgtEl>
                                        <p:attrNameLst>
                                          <p:attrName>style.visibility</p:attrName>
                                        </p:attrNameLst>
                                      </p:cBhvr>
                                      <p:to>
                                        <p:strVal val="visible"/>
                                      </p:to>
                                    </p:set>
                                    <p:anim calcmode="lin" valueType="num">
                                      <p:cBhvr>
                                        <p:cTn id="397" dur="500" fill="hold"/>
                                        <p:tgtEl>
                                          <p:spTgt spid="37"/>
                                        </p:tgtEl>
                                        <p:attrNameLst>
                                          <p:attrName>ppt_w</p:attrName>
                                        </p:attrNameLst>
                                      </p:cBhvr>
                                      <p:tavLst>
                                        <p:tav tm="0">
                                          <p:val>
                                            <p:fltVal val="0"/>
                                          </p:val>
                                        </p:tav>
                                        <p:tav tm="100000">
                                          <p:val>
                                            <p:strVal val="#ppt_w"/>
                                          </p:val>
                                        </p:tav>
                                      </p:tavLst>
                                    </p:anim>
                                    <p:anim calcmode="lin" valueType="num">
                                      <p:cBhvr>
                                        <p:cTn id="398" dur="500" fill="hold"/>
                                        <p:tgtEl>
                                          <p:spTgt spid="37"/>
                                        </p:tgtEl>
                                        <p:attrNameLst>
                                          <p:attrName>ppt_h</p:attrName>
                                        </p:attrNameLst>
                                      </p:cBhvr>
                                      <p:tavLst>
                                        <p:tav tm="0">
                                          <p:val>
                                            <p:fltVal val="0"/>
                                          </p:val>
                                        </p:tav>
                                        <p:tav tm="100000">
                                          <p:val>
                                            <p:strVal val="#ppt_h"/>
                                          </p:val>
                                        </p:tav>
                                      </p:tavLst>
                                    </p:anim>
                                    <p:animEffect transition="in" filter="fade">
                                      <p:cBhvr>
                                        <p:cTn id="399" dur="500"/>
                                        <p:tgtEl>
                                          <p:spTgt spid="37"/>
                                        </p:tgtEl>
                                      </p:cBhvr>
                                    </p:animEffect>
                                  </p:childTnLst>
                                </p:cTn>
                              </p:par>
                              <p:par>
                                <p:cTn id="400" presetID="53" presetClass="entr" presetSubtype="16" fill="hold" nodeType="withEffect">
                                  <p:stCondLst>
                                    <p:cond delay="0"/>
                                  </p:stCondLst>
                                  <p:childTnLst>
                                    <p:set>
                                      <p:cBhvr>
                                        <p:cTn id="401" dur="1" fill="hold">
                                          <p:stCondLst>
                                            <p:cond delay="0"/>
                                          </p:stCondLst>
                                        </p:cTn>
                                        <p:tgtEl>
                                          <p:spTgt spid="2128"/>
                                        </p:tgtEl>
                                        <p:attrNameLst>
                                          <p:attrName>style.visibility</p:attrName>
                                        </p:attrNameLst>
                                      </p:cBhvr>
                                      <p:to>
                                        <p:strVal val="visible"/>
                                      </p:to>
                                    </p:set>
                                    <p:anim calcmode="lin" valueType="num">
                                      <p:cBhvr>
                                        <p:cTn id="402" dur="500" fill="hold"/>
                                        <p:tgtEl>
                                          <p:spTgt spid="2128"/>
                                        </p:tgtEl>
                                        <p:attrNameLst>
                                          <p:attrName>ppt_w</p:attrName>
                                        </p:attrNameLst>
                                      </p:cBhvr>
                                      <p:tavLst>
                                        <p:tav tm="0">
                                          <p:val>
                                            <p:fltVal val="0"/>
                                          </p:val>
                                        </p:tav>
                                        <p:tav tm="100000">
                                          <p:val>
                                            <p:strVal val="#ppt_w"/>
                                          </p:val>
                                        </p:tav>
                                      </p:tavLst>
                                    </p:anim>
                                    <p:anim calcmode="lin" valueType="num">
                                      <p:cBhvr>
                                        <p:cTn id="403" dur="500" fill="hold"/>
                                        <p:tgtEl>
                                          <p:spTgt spid="2128"/>
                                        </p:tgtEl>
                                        <p:attrNameLst>
                                          <p:attrName>ppt_h</p:attrName>
                                        </p:attrNameLst>
                                      </p:cBhvr>
                                      <p:tavLst>
                                        <p:tav tm="0">
                                          <p:val>
                                            <p:fltVal val="0"/>
                                          </p:val>
                                        </p:tav>
                                        <p:tav tm="100000">
                                          <p:val>
                                            <p:strVal val="#ppt_h"/>
                                          </p:val>
                                        </p:tav>
                                      </p:tavLst>
                                    </p:anim>
                                    <p:animEffect transition="in" filter="fade">
                                      <p:cBhvr>
                                        <p:cTn id="404" dur="500"/>
                                        <p:tgtEl>
                                          <p:spTgt spid="2128"/>
                                        </p:tgtEl>
                                      </p:cBhvr>
                                    </p:animEffect>
                                  </p:childTnLst>
                                </p:cTn>
                              </p:par>
                              <p:par>
                                <p:cTn id="405" presetID="53" presetClass="entr" presetSubtype="16" fill="hold" nodeType="withEffect">
                                  <p:stCondLst>
                                    <p:cond delay="0"/>
                                  </p:stCondLst>
                                  <p:childTnLst>
                                    <p:set>
                                      <p:cBhvr>
                                        <p:cTn id="406" dur="1" fill="hold">
                                          <p:stCondLst>
                                            <p:cond delay="0"/>
                                          </p:stCondLst>
                                        </p:cTn>
                                        <p:tgtEl>
                                          <p:spTgt spid="2129"/>
                                        </p:tgtEl>
                                        <p:attrNameLst>
                                          <p:attrName>style.visibility</p:attrName>
                                        </p:attrNameLst>
                                      </p:cBhvr>
                                      <p:to>
                                        <p:strVal val="visible"/>
                                      </p:to>
                                    </p:set>
                                    <p:anim calcmode="lin" valueType="num">
                                      <p:cBhvr>
                                        <p:cTn id="407" dur="500" fill="hold"/>
                                        <p:tgtEl>
                                          <p:spTgt spid="2129"/>
                                        </p:tgtEl>
                                        <p:attrNameLst>
                                          <p:attrName>ppt_w</p:attrName>
                                        </p:attrNameLst>
                                      </p:cBhvr>
                                      <p:tavLst>
                                        <p:tav tm="0">
                                          <p:val>
                                            <p:fltVal val="0"/>
                                          </p:val>
                                        </p:tav>
                                        <p:tav tm="100000">
                                          <p:val>
                                            <p:strVal val="#ppt_w"/>
                                          </p:val>
                                        </p:tav>
                                      </p:tavLst>
                                    </p:anim>
                                    <p:anim calcmode="lin" valueType="num">
                                      <p:cBhvr>
                                        <p:cTn id="408" dur="500" fill="hold"/>
                                        <p:tgtEl>
                                          <p:spTgt spid="2129"/>
                                        </p:tgtEl>
                                        <p:attrNameLst>
                                          <p:attrName>ppt_h</p:attrName>
                                        </p:attrNameLst>
                                      </p:cBhvr>
                                      <p:tavLst>
                                        <p:tav tm="0">
                                          <p:val>
                                            <p:fltVal val="0"/>
                                          </p:val>
                                        </p:tav>
                                        <p:tav tm="100000">
                                          <p:val>
                                            <p:strVal val="#ppt_h"/>
                                          </p:val>
                                        </p:tav>
                                      </p:tavLst>
                                    </p:anim>
                                    <p:animEffect transition="in" filter="fade">
                                      <p:cBhvr>
                                        <p:cTn id="409" dur="500"/>
                                        <p:tgtEl>
                                          <p:spTgt spid="2129"/>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38"/>
                                        </p:tgtEl>
                                        <p:attrNameLst>
                                          <p:attrName>style.visibility</p:attrName>
                                        </p:attrNameLst>
                                      </p:cBhvr>
                                      <p:to>
                                        <p:strVal val="visible"/>
                                      </p:to>
                                    </p:set>
                                    <p:anim calcmode="lin" valueType="num">
                                      <p:cBhvr>
                                        <p:cTn id="412" dur="500" fill="hold"/>
                                        <p:tgtEl>
                                          <p:spTgt spid="38"/>
                                        </p:tgtEl>
                                        <p:attrNameLst>
                                          <p:attrName>ppt_w</p:attrName>
                                        </p:attrNameLst>
                                      </p:cBhvr>
                                      <p:tavLst>
                                        <p:tav tm="0">
                                          <p:val>
                                            <p:fltVal val="0"/>
                                          </p:val>
                                        </p:tav>
                                        <p:tav tm="100000">
                                          <p:val>
                                            <p:strVal val="#ppt_w"/>
                                          </p:val>
                                        </p:tav>
                                      </p:tavLst>
                                    </p:anim>
                                    <p:anim calcmode="lin" valueType="num">
                                      <p:cBhvr>
                                        <p:cTn id="413" dur="500" fill="hold"/>
                                        <p:tgtEl>
                                          <p:spTgt spid="38"/>
                                        </p:tgtEl>
                                        <p:attrNameLst>
                                          <p:attrName>ppt_h</p:attrName>
                                        </p:attrNameLst>
                                      </p:cBhvr>
                                      <p:tavLst>
                                        <p:tav tm="0">
                                          <p:val>
                                            <p:fltVal val="0"/>
                                          </p:val>
                                        </p:tav>
                                        <p:tav tm="100000">
                                          <p:val>
                                            <p:strVal val="#ppt_h"/>
                                          </p:val>
                                        </p:tav>
                                      </p:tavLst>
                                    </p:anim>
                                    <p:animEffect transition="in" filter="fade">
                                      <p:cBhvr>
                                        <p:cTn id="414" dur="500"/>
                                        <p:tgtEl>
                                          <p:spTgt spid="38"/>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39"/>
                                        </p:tgtEl>
                                        <p:attrNameLst>
                                          <p:attrName>style.visibility</p:attrName>
                                        </p:attrNameLst>
                                      </p:cBhvr>
                                      <p:to>
                                        <p:strVal val="visible"/>
                                      </p:to>
                                    </p:set>
                                    <p:anim calcmode="lin" valueType="num">
                                      <p:cBhvr>
                                        <p:cTn id="417" dur="500" fill="hold"/>
                                        <p:tgtEl>
                                          <p:spTgt spid="39"/>
                                        </p:tgtEl>
                                        <p:attrNameLst>
                                          <p:attrName>ppt_w</p:attrName>
                                        </p:attrNameLst>
                                      </p:cBhvr>
                                      <p:tavLst>
                                        <p:tav tm="0">
                                          <p:val>
                                            <p:fltVal val="0"/>
                                          </p:val>
                                        </p:tav>
                                        <p:tav tm="100000">
                                          <p:val>
                                            <p:strVal val="#ppt_w"/>
                                          </p:val>
                                        </p:tav>
                                      </p:tavLst>
                                    </p:anim>
                                    <p:anim calcmode="lin" valueType="num">
                                      <p:cBhvr>
                                        <p:cTn id="418" dur="500" fill="hold"/>
                                        <p:tgtEl>
                                          <p:spTgt spid="39"/>
                                        </p:tgtEl>
                                        <p:attrNameLst>
                                          <p:attrName>ppt_h</p:attrName>
                                        </p:attrNameLst>
                                      </p:cBhvr>
                                      <p:tavLst>
                                        <p:tav tm="0">
                                          <p:val>
                                            <p:fltVal val="0"/>
                                          </p:val>
                                        </p:tav>
                                        <p:tav tm="100000">
                                          <p:val>
                                            <p:strVal val="#ppt_h"/>
                                          </p:val>
                                        </p:tav>
                                      </p:tavLst>
                                    </p:anim>
                                    <p:animEffect transition="in" filter="fade">
                                      <p:cBhvr>
                                        <p:cTn id="419" dur="500"/>
                                        <p:tgtEl>
                                          <p:spTgt spid="39"/>
                                        </p:tgtEl>
                                      </p:cBhvr>
                                    </p:animEffect>
                                  </p:childTnLst>
                                </p:cTn>
                              </p:par>
                              <p:par>
                                <p:cTn id="420" presetID="53" presetClass="entr" presetSubtype="16" fill="hold" nodeType="withEffect">
                                  <p:stCondLst>
                                    <p:cond delay="0"/>
                                  </p:stCondLst>
                                  <p:childTnLst>
                                    <p:set>
                                      <p:cBhvr>
                                        <p:cTn id="421" dur="1" fill="hold">
                                          <p:stCondLst>
                                            <p:cond delay="0"/>
                                          </p:stCondLst>
                                        </p:cTn>
                                        <p:tgtEl>
                                          <p:spTgt spid="40"/>
                                        </p:tgtEl>
                                        <p:attrNameLst>
                                          <p:attrName>style.visibility</p:attrName>
                                        </p:attrNameLst>
                                      </p:cBhvr>
                                      <p:to>
                                        <p:strVal val="visible"/>
                                      </p:to>
                                    </p:set>
                                    <p:anim calcmode="lin" valueType="num">
                                      <p:cBhvr>
                                        <p:cTn id="422" dur="500" fill="hold"/>
                                        <p:tgtEl>
                                          <p:spTgt spid="40"/>
                                        </p:tgtEl>
                                        <p:attrNameLst>
                                          <p:attrName>ppt_w</p:attrName>
                                        </p:attrNameLst>
                                      </p:cBhvr>
                                      <p:tavLst>
                                        <p:tav tm="0">
                                          <p:val>
                                            <p:fltVal val="0"/>
                                          </p:val>
                                        </p:tav>
                                        <p:tav tm="100000">
                                          <p:val>
                                            <p:strVal val="#ppt_w"/>
                                          </p:val>
                                        </p:tav>
                                      </p:tavLst>
                                    </p:anim>
                                    <p:anim calcmode="lin" valueType="num">
                                      <p:cBhvr>
                                        <p:cTn id="423" dur="500" fill="hold"/>
                                        <p:tgtEl>
                                          <p:spTgt spid="40"/>
                                        </p:tgtEl>
                                        <p:attrNameLst>
                                          <p:attrName>ppt_h</p:attrName>
                                        </p:attrNameLst>
                                      </p:cBhvr>
                                      <p:tavLst>
                                        <p:tav tm="0">
                                          <p:val>
                                            <p:fltVal val="0"/>
                                          </p:val>
                                        </p:tav>
                                        <p:tav tm="100000">
                                          <p:val>
                                            <p:strVal val="#ppt_h"/>
                                          </p:val>
                                        </p:tav>
                                      </p:tavLst>
                                    </p:anim>
                                    <p:animEffect transition="in" filter="fade">
                                      <p:cBhvr>
                                        <p:cTn id="424" dur="500"/>
                                        <p:tgtEl>
                                          <p:spTgt spid="40"/>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50"/>
                                        </p:tgtEl>
                                        <p:attrNameLst>
                                          <p:attrName>style.visibility</p:attrName>
                                        </p:attrNameLst>
                                      </p:cBhvr>
                                      <p:to>
                                        <p:strVal val="visible"/>
                                      </p:to>
                                    </p:set>
                                    <p:anim calcmode="lin" valueType="num">
                                      <p:cBhvr>
                                        <p:cTn id="427" dur="500" fill="hold"/>
                                        <p:tgtEl>
                                          <p:spTgt spid="50"/>
                                        </p:tgtEl>
                                        <p:attrNameLst>
                                          <p:attrName>ppt_w</p:attrName>
                                        </p:attrNameLst>
                                      </p:cBhvr>
                                      <p:tavLst>
                                        <p:tav tm="0">
                                          <p:val>
                                            <p:fltVal val="0"/>
                                          </p:val>
                                        </p:tav>
                                        <p:tav tm="100000">
                                          <p:val>
                                            <p:strVal val="#ppt_w"/>
                                          </p:val>
                                        </p:tav>
                                      </p:tavLst>
                                    </p:anim>
                                    <p:anim calcmode="lin" valueType="num">
                                      <p:cBhvr>
                                        <p:cTn id="428" dur="500" fill="hold"/>
                                        <p:tgtEl>
                                          <p:spTgt spid="50"/>
                                        </p:tgtEl>
                                        <p:attrNameLst>
                                          <p:attrName>ppt_h</p:attrName>
                                        </p:attrNameLst>
                                      </p:cBhvr>
                                      <p:tavLst>
                                        <p:tav tm="0">
                                          <p:val>
                                            <p:fltVal val="0"/>
                                          </p:val>
                                        </p:tav>
                                        <p:tav tm="100000">
                                          <p:val>
                                            <p:strVal val="#ppt_h"/>
                                          </p:val>
                                        </p:tav>
                                      </p:tavLst>
                                    </p:anim>
                                    <p:animEffect transition="in" filter="fade">
                                      <p:cBhvr>
                                        <p:cTn id="429" dur="500"/>
                                        <p:tgtEl>
                                          <p:spTgt spid="50"/>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51"/>
                                        </p:tgtEl>
                                        <p:attrNameLst>
                                          <p:attrName>style.visibility</p:attrName>
                                        </p:attrNameLst>
                                      </p:cBhvr>
                                      <p:to>
                                        <p:strVal val="visible"/>
                                      </p:to>
                                    </p:set>
                                    <p:anim calcmode="lin" valueType="num">
                                      <p:cBhvr>
                                        <p:cTn id="432" dur="500" fill="hold"/>
                                        <p:tgtEl>
                                          <p:spTgt spid="51"/>
                                        </p:tgtEl>
                                        <p:attrNameLst>
                                          <p:attrName>ppt_w</p:attrName>
                                        </p:attrNameLst>
                                      </p:cBhvr>
                                      <p:tavLst>
                                        <p:tav tm="0">
                                          <p:val>
                                            <p:fltVal val="0"/>
                                          </p:val>
                                        </p:tav>
                                        <p:tav tm="100000">
                                          <p:val>
                                            <p:strVal val="#ppt_w"/>
                                          </p:val>
                                        </p:tav>
                                      </p:tavLst>
                                    </p:anim>
                                    <p:anim calcmode="lin" valueType="num">
                                      <p:cBhvr>
                                        <p:cTn id="433" dur="500" fill="hold"/>
                                        <p:tgtEl>
                                          <p:spTgt spid="51"/>
                                        </p:tgtEl>
                                        <p:attrNameLst>
                                          <p:attrName>ppt_h</p:attrName>
                                        </p:attrNameLst>
                                      </p:cBhvr>
                                      <p:tavLst>
                                        <p:tav tm="0">
                                          <p:val>
                                            <p:fltVal val="0"/>
                                          </p:val>
                                        </p:tav>
                                        <p:tav tm="100000">
                                          <p:val>
                                            <p:strVal val="#ppt_h"/>
                                          </p:val>
                                        </p:tav>
                                      </p:tavLst>
                                    </p:anim>
                                    <p:animEffect transition="in" filter="fade">
                                      <p:cBhvr>
                                        <p:cTn id="434" dur="500"/>
                                        <p:tgtEl>
                                          <p:spTgt spid="51"/>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52"/>
                                        </p:tgtEl>
                                        <p:attrNameLst>
                                          <p:attrName>style.visibility</p:attrName>
                                        </p:attrNameLst>
                                      </p:cBhvr>
                                      <p:to>
                                        <p:strVal val="visible"/>
                                      </p:to>
                                    </p:set>
                                    <p:anim calcmode="lin" valueType="num">
                                      <p:cBhvr>
                                        <p:cTn id="437" dur="500" fill="hold"/>
                                        <p:tgtEl>
                                          <p:spTgt spid="52"/>
                                        </p:tgtEl>
                                        <p:attrNameLst>
                                          <p:attrName>ppt_w</p:attrName>
                                        </p:attrNameLst>
                                      </p:cBhvr>
                                      <p:tavLst>
                                        <p:tav tm="0">
                                          <p:val>
                                            <p:fltVal val="0"/>
                                          </p:val>
                                        </p:tav>
                                        <p:tav tm="100000">
                                          <p:val>
                                            <p:strVal val="#ppt_w"/>
                                          </p:val>
                                        </p:tav>
                                      </p:tavLst>
                                    </p:anim>
                                    <p:anim calcmode="lin" valueType="num">
                                      <p:cBhvr>
                                        <p:cTn id="438" dur="500" fill="hold"/>
                                        <p:tgtEl>
                                          <p:spTgt spid="52"/>
                                        </p:tgtEl>
                                        <p:attrNameLst>
                                          <p:attrName>ppt_h</p:attrName>
                                        </p:attrNameLst>
                                      </p:cBhvr>
                                      <p:tavLst>
                                        <p:tav tm="0">
                                          <p:val>
                                            <p:fltVal val="0"/>
                                          </p:val>
                                        </p:tav>
                                        <p:tav tm="100000">
                                          <p:val>
                                            <p:strVal val="#ppt_h"/>
                                          </p:val>
                                        </p:tav>
                                      </p:tavLst>
                                    </p:anim>
                                    <p:animEffect transition="in" filter="fade">
                                      <p:cBhvr>
                                        <p:cTn id="439" dur="500"/>
                                        <p:tgtEl>
                                          <p:spTgt spid="52"/>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53"/>
                                        </p:tgtEl>
                                        <p:attrNameLst>
                                          <p:attrName>style.visibility</p:attrName>
                                        </p:attrNameLst>
                                      </p:cBhvr>
                                      <p:to>
                                        <p:strVal val="visible"/>
                                      </p:to>
                                    </p:set>
                                    <p:anim calcmode="lin" valueType="num">
                                      <p:cBhvr>
                                        <p:cTn id="442" dur="500" fill="hold"/>
                                        <p:tgtEl>
                                          <p:spTgt spid="53"/>
                                        </p:tgtEl>
                                        <p:attrNameLst>
                                          <p:attrName>ppt_w</p:attrName>
                                        </p:attrNameLst>
                                      </p:cBhvr>
                                      <p:tavLst>
                                        <p:tav tm="0">
                                          <p:val>
                                            <p:fltVal val="0"/>
                                          </p:val>
                                        </p:tav>
                                        <p:tav tm="100000">
                                          <p:val>
                                            <p:strVal val="#ppt_w"/>
                                          </p:val>
                                        </p:tav>
                                      </p:tavLst>
                                    </p:anim>
                                    <p:anim calcmode="lin" valueType="num">
                                      <p:cBhvr>
                                        <p:cTn id="443" dur="500" fill="hold"/>
                                        <p:tgtEl>
                                          <p:spTgt spid="53"/>
                                        </p:tgtEl>
                                        <p:attrNameLst>
                                          <p:attrName>ppt_h</p:attrName>
                                        </p:attrNameLst>
                                      </p:cBhvr>
                                      <p:tavLst>
                                        <p:tav tm="0">
                                          <p:val>
                                            <p:fltVal val="0"/>
                                          </p:val>
                                        </p:tav>
                                        <p:tav tm="100000">
                                          <p:val>
                                            <p:strVal val="#ppt_h"/>
                                          </p:val>
                                        </p:tav>
                                      </p:tavLst>
                                    </p:anim>
                                    <p:animEffect transition="in" filter="fade">
                                      <p:cBhvr>
                                        <p:cTn id="444" dur="500"/>
                                        <p:tgtEl>
                                          <p:spTgt spid="53"/>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54"/>
                                        </p:tgtEl>
                                        <p:attrNameLst>
                                          <p:attrName>style.visibility</p:attrName>
                                        </p:attrNameLst>
                                      </p:cBhvr>
                                      <p:to>
                                        <p:strVal val="visible"/>
                                      </p:to>
                                    </p:set>
                                    <p:anim calcmode="lin" valueType="num">
                                      <p:cBhvr>
                                        <p:cTn id="447" dur="500" fill="hold"/>
                                        <p:tgtEl>
                                          <p:spTgt spid="54"/>
                                        </p:tgtEl>
                                        <p:attrNameLst>
                                          <p:attrName>ppt_w</p:attrName>
                                        </p:attrNameLst>
                                      </p:cBhvr>
                                      <p:tavLst>
                                        <p:tav tm="0">
                                          <p:val>
                                            <p:fltVal val="0"/>
                                          </p:val>
                                        </p:tav>
                                        <p:tav tm="100000">
                                          <p:val>
                                            <p:strVal val="#ppt_w"/>
                                          </p:val>
                                        </p:tav>
                                      </p:tavLst>
                                    </p:anim>
                                    <p:anim calcmode="lin" valueType="num">
                                      <p:cBhvr>
                                        <p:cTn id="448" dur="500" fill="hold"/>
                                        <p:tgtEl>
                                          <p:spTgt spid="54"/>
                                        </p:tgtEl>
                                        <p:attrNameLst>
                                          <p:attrName>ppt_h</p:attrName>
                                        </p:attrNameLst>
                                      </p:cBhvr>
                                      <p:tavLst>
                                        <p:tav tm="0">
                                          <p:val>
                                            <p:fltVal val="0"/>
                                          </p:val>
                                        </p:tav>
                                        <p:tav tm="100000">
                                          <p:val>
                                            <p:strVal val="#ppt_h"/>
                                          </p:val>
                                        </p:tav>
                                      </p:tavLst>
                                    </p:anim>
                                    <p:animEffect transition="in" filter="fade">
                                      <p:cBhvr>
                                        <p:cTn id="449" dur="500"/>
                                        <p:tgtEl>
                                          <p:spTgt spid="54"/>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55"/>
                                        </p:tgtEl>
                                        <p:attrNameLst>
                                          <p:attrName>style.visibility</p:attrName>
                                        </p:attrNameLst>
                                      </p:cBhvr>
                                      <p:to>
                                        <p:strVal val="visible"/>
                                      </p:to>
                                    </p:set>
                                    <p:anim calcmode="lin" valueType="num">
                                      <p:cBhvr>
                                        <p:cTn id="452" dur="500" fill="hold"/>
                                        <p:tgtEl>
                                          <p:spTgt spid="55"/>
                                        </p:tgtEl>
                                        <p:attrNameLst>
                                          <p:attrName>ppt_w</p:attrName>
                                        </p:attrNameLst>
                                      </p:cBhvr>
                                      <p:tavLst>
                                        <p:tav tm="0">
                                          <p:val>
                                            <p:fltVal val="0"/>
                                          </p:val>
                                        </p:tav>
                                        <p:tav tm="100000">
                                          <p:val>
                                            <p:strVal val="#ppt_w"/>
                                          </p:val>
                                        </p:tav>
                                      </p:tavLst>
                                    </p:anim>
                                    <p:anim calcmode="lin" valueType="num">
                                      <p:cBhvr>
                                        <p:cTn id="453" dur="500" fill="hold"/>
                                        <p:tgtEl>
                                          <p:spTgt spid="55"/>
                                        </p:tgtEl>
                                        <p:attrNameLst>
                                          <p:attrName>ppt_h</p:attrName>
                                        </p:attrNameLst>
                                      </p:cBhvr>
                                      <p:tavLst>
                                        <p:tav tm="0">
                                          <p:val>
                                            <p:fltVal val="0"/>
                                          </p:val>
                                        </p:tav>
                                        <p:tav tm="100000">
                                          <p:val>
                                            <p:strVal val="#ppt_h"/>
                                          </p:val>
                                        </p:tav>
                                      </p:tavLst>
                                    </p:anim>
                                    <p:animEffect transition="in" filter="fade">
                                      <p:cBhvr>
                                        <p:cTn id="454" dur="500"/>
                                        <p:tgtEl>
                                          <p:spTgt spid="55"/>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56"/>
                                        </p:tgtEl>
                                        <p:attrNameLst>
                                          <p:attrName>style.visibility</p:attrName>
                                        </p:attrNameLst>
                                      </p:cBhvr>
                                      <p:to>
                                        <p:strVal val="visible"/>
                                      </p:to>
                                    </p:set>
                                    <p:anim calcmode="lin" valueType="num">
                                      <p:cBhvr>
                                        <p:cTn id="457" dur="500" fill="hold"/>
                                        <p:tgtEl>
                                          <p:spTgt spid="56"/>
                                        </p:tgtEl>
                                        <p:attrNameLst>
                                          <p:attrName>ppt_w</p:attrName>
                                        </p:attrNameLst>
                                      </p:cBhvr>
                                      <p:tavLst>
                                        <p:tav tm="0">
                                          <p:val>
                                            <p:fltVal val="0"/>
                                          </p:val>
                                        </p:tav>
                                        <p:tav tm="100000">
                                          <p:val>
                                            <p:strVal val="#ppt_w"/>
                                          </p:val>
                                        </p:tav>
                                      </p:tavLst>
                                    </p:anim>
                                    <p:anim calcmode="lin" valueType="num">
                                      <p:cBhvr>
                                        <p:cTn id="458" dur="500" fill="hold"/>
                                        <p:tgtEl>
                                          <p:spTgt spid="56"/>
                                        </p:tgtEl>
                                        <p:attrNameLst>
                                          <p:attrName>ppt_h</p:attrName>
                                        </p:attrNameLst>
                                      </p:cBhvr>
                                      <p:tavLst>
                                        <p:tav tm="0">
                                          <p:val>
                                            <p:fltVal val="0"/>
                                          </p:val>
                                        </p:tav>
                                        <p:tav tm="100000">
                                          <p:val>
                                            <p:strVal val="#ppt_h"/>
                                          </p:val>
                                        </p:tav>
                                      </p:tavLst>
                                    </p:anim>
                                    <p:animEffect transition="in" filter="fade">
                                      <p:cBhvr>
                                        <p:cTn id="459" dur="500"/>
                                        <p:tgtEl>
                                          <p:spTgt spid="56"/>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57"/>
                                        </p:tgtEl>
                                        <p:attrNameLst>
                                          <p:attrName>style.visibility</p:attrName>
                                        </p:attrNameLst>
                                      </p:cBhvr>
                                      <p:to>
                                        <p:strVal val="visible"/>
                                      </p:to>
                                    </p:set>
                                    <p:anim calcmode="lin" valueType="num">
                                      <p:cBhvr>
                                        <p:cTn id="462" dur="500" fill="hold"/>
                                        <p:tgtEl>
                                          <p:spTgt spid="57"/>
                                        </p:tgtEl>
                                        <p:attrNameLst>
                                          <p:attrName>ppt_w</p:attrName>
                                        </p:attrNameLst>
                                      </p:cBhvr>
                                      <p:tavLst>
                                        <p:tav tm="0">
                                          <p:val>
                                            <p:fltVal val="0"/>
                                          </p:val>
                                        </p:tav>
                                        <p:tav tm="100000">
                                          <p:val>
                                            <p:strVal val="#ppt_w"/>
                                          </p:val>
                                        </p:tav>
                                      </p:tavLst>
                                    </p:anim>
                                    <p:anim calcmode="lin" valueType="num">
                                      <p:cBhvr>
                                        <p:cTn id="463" dur="500" fill="hold"/>
                                        <p:tgtEl>
                                          <p:spTgt spid="57"/>
                                        </p:tgtEl>
                                        <p:attrNameLst>
                                          <p:attrName>ppt_h</p:attrName>
                                        </p:attrNameLst>
                                      </p:cBhvr>
                                      <p:tavLst>
                                        <p:tav tm="0">
                                          <p:val>
                                            <p:fltVal val="0"/>
                                          </p:val>
                                        </p:tav>
                                        <p:tav tm="100000">
                                          <p:val>
                                            <p:strVal val="#ppt_h"/>
                                          </p:val>
                                        </p:tav>
                                      </p:tavLst>
                                    </p:anim>
                                    <p:animEffect transition="in" filter="fade">
                                      <p:cBhvr>
                                        <p:cTn id="464" dur="500"/>
                                        <p:tgtEl>
                                          <p:spTgt spid="57"/>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58"/>
                                        </p:tgtEl>
                                        <p:attrNameLst>
                                          <p:attrName>style.visibility</p:attrName>
                                        </p:attrNameLst>
                                      </p:cBhvr>
                                      <p:to>
                                        <p:strVal val="visible"/>
                                      </p:to>
                                    </p:set>
                                    <p:anim calcmode="lin" valueType="num">
                                      <p:cBhvr>
                                        <p:cTn id="467" dur="500" fill="hold"/>
                                        <p:tgtEl>
                                          <p:spTgt spid="58"/>
                                        </p:tgtEl>
                                        <p:attrNameLst>
                                          <p:attrName>ppt_w</p:attrName>
                                        </p:attrNameLst>
                                      </p:cBhvr>
                                      <p:tavLst>
                                        <p:tav tm="0">
                                          <p:val>
                                            <p:fltVal val="0"/>
                                          </p:val>
                                        </p:tav>
                                        <p:tav tm="100000">
                                          <p:val>
                                            <p:strVal val="#ppt_w"/>
                                          </p:val>
                                        </p:tav>
                                      </p:tavLst>
                                    </p:anim>
                                    <p:anim calcmode="lin" valueType="num">
                                      <p:cBhvr>
                                        <p:cTn id="468" dur="500" fill="hold"/>
                                        <p:tgtEl>
                                          <p:spTgt spid="58"/>
                                        </p:tgtEl>
                                        <p:attrNameLst>
                                          <p:attrName>ppt_h</p:attrName>
                                        </p:attrNameLst>
                                      </p:cBhvr>
                                      <p:tavLst>
                                        <p:tav tm="0">
                                          <p:val>
                                            <p:fltVal val="0"/>
                                          </p:val>
                                        </p:tav>
                                        <p:tav tm="100000">
                                          <p:val>
                                            <p:strVal val="#ppt_h"/>
                                          </p:val>
                                        </p:tav>
                                      </p:tavLst>
                                    </p:anim>
                                    <p:animEffect transition="in" filter="fade">
                                      <p:cBhvr>
                                        <p:cTn id="469" dur="500"/>
                                        <p:tgtEl>
                                          <p:spTgt spid="58"/>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59"/>
                                        </p:tgtEl>
                                        <p:attrNameLst>
                                          <p:attrName>style.visibility</p:attrName>
                                        </p:attrNameLst>
                                      </p:cBhvr>
                                      <p:to>
                                        <p:strVal val="visible"/>
                                      </p:to>
                                    </p:set>
                                    <p:anim calcmode="lin" valueType="num">
                                      <p:cBhvr>
                                        <p:cTn id="472" dur="500" fill="hold"/>
                                        <p:tgtEl>
                                          <p:spTgt spid="59"/>
                                        </p:tgtEl>
                                        <p:attrNameLst>
                                          <p:attrName>ppt_w</p:attrName>
                                        </p:attrNameLst>
                                      </p:cBhvr>
                                      <p:tavLst>
                                        <p:tav tm="0">
                                          <p:val>
                                            <p:fltVal val="0"/>
                                          </p:val>
                                        </p:tav>
                                        <p:tav tm="100000">
                                          <p:val>
                                            <p:strVal val="#ppt_w"/>
                                          </p:val>
                                        </p:tav>
                                      </p:tavLst>
                                    </p:anim>
                                    <p:anim calcmode="lin" valueType="num">
                                      <p:cBhvr>
                                        <p:cTn id="473" dur="500" fill="hold"/>
                                        <p:tgtEl>
                                          <p:spTgt spid="59"/>
                                        </p:tgtEl>
                                        <p:attrNameLst>
                                          <p:attrName>ppt_h</p:attrName>
                                        </p:attrNameLst>
                                      </p:cBhvr>
                                      <p:tavLst>
                                        <p:tav tm="0">
                                          <p:val>
                                            <p:fltVal val="0"/>
                                          </p:val>
                                        </p:tav>
                                        <p:tav tm="100000">
                                          <p:val>
                                            <p:strVal val="#ppt_h"/>
                                          </p:val>
                                        </p:tav>
                                      </p:tavLst>
                                    </p:anim>
                                    <p:animEffect transition="in" filter="fade">
                                      <p:cBhvr>
                                        <p:cTn id="474" dur="500"/>
                                        <p:tgtEl>
                                          <p:spTgt spid="59"/>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60"/>
                                        </p:tgtEl>
                                        <p:attrNameLst>
                                          <p:attrName>style.visibility</p:attrName>
                                        </p:attrNameLst>
                                      </p:cBhvr>
                                      <p:to>
                                        <p:strVal val="visible"/>
                                      </p:to>
                                    </p:set>
                                    <p:anim calcmode="lin" valueType="num">
                                      <p:cBhvr>
                                        <p:cTn id="477" dur="500" fill="hold"/>
                                        <p:tgtEl>
                                          <p:spTgt spid="60"/>
                                        </p:tgtEl>
                                        <p:attrNameLst>
                                          <p:attrName>ppt_w</p:attrName>
                                        </p:attrNameLst>
                                      </p:cBhvr>
                                      <p:tavLst>
                                        <p:tav tm="0">
                                          <p:val>
                                            <p:fltVal val="0"/>
                                          </p:val>
                                        </p:tav>
                                        <p:tav tm="100000">
                                          <p:val>
                                            <p:strVal val="#ppt_w"/>
                                          </p:val>
                                        </p:tav>
                                      </p:tavLst>
                                    </p:anim>
                                    <p:anim calcmode="lin" valueType="num">
                                      <p:cBhvr>
                                        <p:cTn id="478" dur="500" fill="hold"/>
                                        <p:tgtEl>
                                          <p:spTgt spid="60"/>
                                        </p:tgtEl>
                                        <p:attrNameLst>
                                          <p:attrName>ppt_h</p:attrName>
                                        </p:attrNameLst>
                                      </p:cBhvr>
                                      <p:tavLst>
                                        <p:tav tm="0">
                                          <p:val>
                                            <p:fltVal val="0"/>
                                          </p:val>
                                        </p:tav>
                                        <p:tav tm="100000">
                                          <p:val>
                                            <p:strVal val="#ppt_h"/>
                                          </p:val>
                                        </p:tav>
                                      </p:tavLst>
                                    </p:anim>
                                    <p:animEffect transition="in" filter="fade">
                                      <p:cBhvr>
                                        <p:cTn id="479" dur="500"/>
                                        <p:tgtEl>
                                          <p:spTgt spid="60"/>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61"/>
                                        </p:tgtEl>
                                        <p:attrNameLst>
                                          <p:attrName>style.visibility</p:attrName>
                                        </p:attrNameLst>
                                      </p:cBhvr>
                                      <p:to>
                                        <p:strVal val="visible"/>
                                      </p:to>
                                    </p:set>
                                    <p:anim calcmode="lin" valueType="num">
                                      <p:cBhvr>
                                        <p:cTn id="482" dur="500" fill="hold"/>
                                        <p:tgtEl>
                                          <p:spTgt spid="61"/>
                                        </p:tgtEl>
                                        <p:attrNameLst>
                                          <p:attrName>ppt_w</p:attrName>
                                        </p:attrNameLst>
                                      </p:cBhvr>
                                      <p:tavLst>
                                        <p:tav tm="0">
                                          <p:val>
                                            <p:fltVal val="0"/>
                                          </p:val>
                                        </p:tav>
                                        <p:tav tm="100000">
                                          <p:val>
                                            <p:strVal val="#ppt_w"/>
                                          </p:val>
                                        </p:tav>
                                      </p:tavLst>
                                    </p:anim>
                                    <p:anim calcmode="lin" valueType="num">
                                      <p:cBhvr>
                                        <p:cTn id="483" dur="500" fill="hold"/>
                                        <p:tgtEl>
                                          <p:spTgt spid="61"/>
                                        </p:tgtEl>
                                        <p:attrNameLst>
                                          <p:attrName>ppt_h</p:attrName>
                                        </p:attrNameLst>
                                      </p:cBhvr>
                                      <p:tavLst>
                                        <p:tav tm="0">
                                          <p:val>
                                            <p:fltVal val="0"/>
                                          </p:val>
                                        </p:tav>
                                        <p:tav tm="100000">
                                          <p:val>
                                            <p:strVal val="#ppt_h"/>
                                          </p:val>
                                        </p:tav>
                                      </p:tavLst>
                                    </p:anim>
                                    <p:animEffect transition="in" filter="fade">
                                      <p:cBhvr>
                                        <p:cTn id="484" dur="500"/>
                                        <p:tgtEl>
                                          <p:spTgt spid="61"/>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62"/>
                                        </p:tgtEl>
                                        <p:attrNameLst>
                                          <p:attrName>style.visibility</p:attrName>
                                        </p:attrNameLst>
                                      </p:cBhvr>
                                      <p:to>
                                        <p:strVal val="visible"/>
                                      </p:to>
                                    </p:set>
                                    <p:anim calcmode="lin" valueType="num">
                                      <p:cBhvr>
                                        <p:cTn id="487" dur="500" fill="hold"/>
                                        <p:tgtEl>
                                          <p:spTgt spid="62"/>
                                        </p:tgtEl>
                                        <p:attrNameLst>
                                          <p:attrName>ppt_w</p:attrName>
                                        </p:attrNameLst>
                                      </p:cBhvr>
                                      <p:tavLst>
                                        <p:tav tm="0">
                                          <p:val>
                                            <p:fltVal val="0"/>
                                          </p:val>
                                        </p:tav>
                                        <p:tav tm="100000">
                                          <p:val>
                                            <p:strVal val="#ppt_w"/>
                                          </p:val>
                                        </p:tav>
                                      </p:tavLst>
                                    </p:anim>
                                    <p:anim calcmode="lin" valueType="num">
                                      <p:cBhvr>
                                        <p:cTn id="488" dur="500" fill="hold"/>
                                        <p:tgtEl>
                                          <p:spTgt spid="62"/>
                                        </p:tgtEl>
                                        <p:attrNameLst>
                                          <p:attrName>ppt_h</p:attrName>
                                        </p:attrNameLst>
                                      </p:cBhvr>
                                      <p:tavLst>
                                        <p:tav tm="0">
                                          <p:val>
                                            <p:fltVal val="0"/>
                                          </p:val>
                                        </p:tav>
                                        <p:tav tm="100000">
                                          <p:val>
                                            <p:strVal val="#ppt_h"/>
                                          </p:val>
                                        </p:tav>
                                      </p:tavLst>
                                    </p:anim>
                                    <p:animEffect transition="in" filter="fade">
                                      <p:cBhvr>
                                        <p:cTn id="489" dur="500"/>
                                        <p:tgtEl>
                                          <p:spTgt spid="62"/>
                                        </p:tgtEl>
                                      </p:cBhvr>
                                    </p:animEffect>
                                  </p:childTnLst>
                                </p:cTn>
                              </p:par>
                              <p:par>
                                <p:cTn id="490" presetID="53" presetClass="entr" presetSubtype="16" fill="hold" grpId="0" nodeType="withEffect" nodePh="1">
                                  <p:stCondLst>
                                    <p:cond delay="0"/>
                                  </p:stCondLst>
                                  <p:endCondLst>
                                    <p:cond evt="begin" delay="0">
                                      <p:tn val="490"/>
                                    </p:cond>
                                  </p:endCondLst>
                                  <p:childTnLst>
                                    <p:set>
                                      <p:cBhvr>
                                        <p:cTn id="491" dur="1" fill="hold">
                                          <p:stCondLst>
                                            <p:cond delay="0"/>
                                          </p:stCondLst>
                                        </p:cTn>
                                        <p:tgtEl>
                                          <p:spTgt spid="63"/>
                                        </p:tgtEl>
                                        <p:attrNameLst>
                                          <p:attrName>style.visibility</p:attrName>
                                        </p:attrNameLst>
                                      </p:cBhvr>
                                      <p:to>
                                        <p:strVal val="visible"/>
                                      </p:to>
                                    </p:set>
                                    <p:anim calcmode="lin" valueType="num">
                                      <p:cBhvr>
                                        <p:cTn id="492" dur="500" fill="hold"/>
                                        <p:tgtEl>
                                          <p:spTgt spid="63"/>
                                        </p:tgtEl>
                                        <p:attrNameLst>
                                          <p:attrName>ppt_w</p:attrName>
                                        </p:attrNameLst>
                                      </p:cBhvr>
                                      <p:tavLst>
                                        <p:tav tm="0">
                                          <p:val>
                                            <p:fltVal val="0"/>
                                          </p:val>
                                        </p:tav>
                                        <p:tav tm="100000">
                                          <p:val>
                                            <p:strVal val="#ppt_w"/>
                                          </p:val>
                                        </p:tav>
                                      </p:tavLst>
                                    </p:anim>
                                    <p:anim calcmode="lin" valueType="num">
                                      <p:cBhvr>
                                        <p:cTn id="493" dur="500" fill="hold"/>
                                        <p:tgtEl>
                                          <p:spTgt spid="63"/>
                                        </p:tgtEl>
                                        <p:attrNameLst>
                                          <p:attrName>ppt_h</p:attrName>
                                        </p:attrNameLst>
                                      </p:cBhvr>
                                      <p:tavLst>
                                        <p:tav tm="0">
                                          <p:val>
                                            <p:fltVal val="0"/>
                                          </p:val>
                                        </p:tav>
                                        <p:tav tm="100000">
                                          <p:val>
                                            <p:strVal val="#ppt_h"/>
                                          </p:val>
                                        </p:tav>
                                      </p:tavLst>
                                    </p:anim>
                                    <p:animEffect transition="in" filter="fade">
                                      <p:cBhvr>
                                        <p:cTn id="494" dur="500"/>
                                        <p:tgtEl>
                                          <p:spTgt spid="63"/>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2048"/>
                                        </p:tgtEl>
                                        <p:attrNameLst>
                                          <p:attrName>style.visibility</p:attrName>
                                        </p:attrNameLst>
                                      </p:cBhvr>
                                      <p:to>
                                        <p:strVal val="visible"/>
                                      </p:to>
                                    </p:set>
                                    <p:anim calcmode="lin" valueType="num">
                                      <p:cBhvr>
                                        <p:cTn id="497" dur="500" fill="hold"/>
                                        <p:tgtEl>
                                          <p:spTgt spid="2048"/>
                                        </p:tgtEl>
                                        <p:attrNameLst>
                                          <p:attrName>ppt_w</p:attrName>
                                        </p:attrNameLst>
                                      </p:cBhvr>
                                      <p:tavLst>
                                        <p:tav tm="0">
                                          <p:val>
                                            <p:fltVal val="0"/>
                                          </p:val>
                                        </p:tav>
                                        <p:tav tm="100000">
                                          <p:val>
                                            <p:strVal val="#ppt_w"/>
                                          </p:val>
                                        </p:tav>
                                      </p:tavLst>
                                    </p:anim>
                                    <p:anim calcmode="lin" valueType="num">
                                      <p:cBhvr>
                                        <p:cTn id="498" dur="500" fill="hold"/>
                                        <p:tgtEl>
                                          <p:spTgt spid="2048"/>
                                        </p:tgtEl>
                                        <p:attrNameLst>
                                          <p:attrName>ppt_h</p:attrName>
                                        </p:attrNameLst>
                                      </p:cBhvr>
                                      <p:tavLst>
                                        <p:tav tm="0">
                                          <p:val>
                                            <p:fltVal val="0"/>
                                          </p:val>
                                        </p:tav>
                                        <p:tav tm="100000">
                                          <p:val>
                                            <p:strVal val="#ppt_h"/>
                                          </p:val>
                                        </p:tav>
                                      </p:tavLst>
                                    </p:anim>
                                    <p:animEffect transition="in" filter="fade">
                                      <p:cBhvr>
                                        <p:cTn id="499" dur="500"/>
                                        <p:tgtEl>
                                          <p:spTgt spid="2048"/>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2049"/>
                                        </p:tgtEl>
                                        <p:attrNameLst>
                                          <p:attrName>style.visibility</p:attrName>
                                        </p:attrNameLst>
                                      </p:cBhvr>
                                      <p:to>
                                        <p:strVal val="visible"/>
                                      </p:to>
                                    </p:set>
                                    <p:anim calcmode="lin" valueType="num">
                                      <p:cBhvr>
                                        <p:cTn id="502" dur="500" fill="hold"/>
                                        <p:tgtEl>
                                          <p:spTgt spid="2049"/>
                                        </p:tgtEl>
                                        <p:attrNameLst>
                                          <p:attrName>ppt_w</p:attrName>
                                        </p:attrNameLst>
                                      </p:cBhvr>
                                      <p:tavLst>
                                        <p:tav tm="0">
                                          <p:val>
                                            <p:fltVal val="0"/>
                                          </p:val>
                                        </p:tav>
                                        <p:tav tm="100000">
                                          <p:val>
                                            <p:strVal val="#ppt_w"/>
                                          </p:val>
                                        </p:tav>
                                      </p:tavLst>
                                    </p:anim>
                                    <p:anim calcmode="lin" valueType="num">
                                      <p:cBhvr>
                                        <p:cTn id="503" dur="500" fill="hold"/>
                                        <p:tgtEl>
                                          <p:spTgt spid="2049"/>
                                        </p:tgtEl>
                                        <p:attrNameLst>
                                          <p:attrName>ppt_h</p:attrName>
                                        </p:attrNameLst>
                                      </p:cBhvr>
                                      <p:tavLst>
                                        <p:tav tm="0">
                                          <p:val>
                                            <p:fltVal val="0"/>
                                          </p:val>
                                        </p:tav>
                                        <p:tav tm="100000">
                                          <p:val>
                                            <p:strVal val="#ppt_h"/>
                                          </p:val>
                                        </p:tav>
                                      </p:tavLst>
                                    </p:anim>
                                    <p:animEffect transition="in" filter="fade">
                                      <p:cBhvr>
                                        <p:cTn id="504" dur="500"/>
                                        <p:tgtEl>
                                          <p:spTgt spid="2049"/>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2051"/>
                                        </p:tgtEl>
                                        <p:attrNameLst>
                                          <p:attrName>style.visibility</p:attrName>
                                        </p:attrNameLst>
                                      </p:cBhvr>
                                      <p:to>
                                        <p:strVal val="visible"/>
                                      </p:to>
                                    </p:set>
                                    <p:anim calcmode="lin" valueType="num">
                                      <p:cBhvr>
                                        <p:cTn id="507" dur="500" fill="hold"/>
                                        <p:tgtEl>
                                          <p:spTgt spid="2051"/>
                                        </p:tgtEl>
                                        <p:attrNameLst>
                                          <p:attrName>ppt_w</p:attrName>
                                        </p:attrNameLst>
                                      </p:cBhvr>
                                      <p:tavLst>
                                        <p:tav tm="0">
                                          <p:val>
                                            <p:fltVal val="0"/>
                                          </p:val>
                                        </p:tav>
                                        <p:tav tm="100000">
                                          <p:val>
                                            <p:strVal val="#ppt_w"/>
                                          </p:val>
                                        </p:tav>
                                      </p:tavLst>
                                    </p:anim>
                                    <p:anim calcmode="lin" valueType="num">
                                      <p:cBhvr>
                                        <p:cTn id="508" dur="500" fill="hold"/>
                                        <p:tgtEl>
                                          <p:spTgt spid="2051"/>
                                        </p:tgtEl>
                                        <p:attrNameLst>
                                          <p:attrName>ppt_h</p:attrName>
                                        </p:attrNameLst>
                                      </p:cBhvr>
                                      <p:tavLst>
                                        <p:tav tm="0">
                                          <p:val>
                                            <p:fltVal val="0"/>
                                          </p:val>
                                        </p:tav>
                                        <p:tav tm="100000">
                                          <p:val>
                                            <p:strVal val="#ppt_h"/>
                                          </p:val>
                                        </p:tav>
                                      </p:tavLst>
                                    </p:anim>
                                    <p:animEffect transition="in" filter="fade">
                                      <p:cBhvr>
                                        <p:cTn id="509" dur="500"/>
                                        <p:tgtEl>
                                          <p:spTgt spid="2051"/>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2054"/>
                                        </p:tgtEl>
                                        <p:attrNameLst>
                                          <p:attrName>style.visibility</p:attrName>
                                        </p:attrNameLst>
                                      </p:cBhvr>
                                      <p:to>
                                        <p:strVal val="visible"/>
                                      </p:to>
                                    </p:set>
                                    <p:anim calcmode="lin" valueType="num">
                                      <p:cBhvr>
                                        <p:cTn id="512" dur="500" fill="hold"/>
                                        <p:tgtEl>
                                          <p:spTgt spid="2054"/>
                                        </p:tgtEl>
                                        <p:attrNameLst>
                                          <p:attrName>ppt_w</p:attrName>
                                        </p:attrNameLst>
                                      </p:cBhvr>
                                      <p:tavLst>
                                        <p:tav tm="0">
                                          <p:val>
                                            <p:fltVal val="0"/>
                                          </p:val>
                                        </p:tav>
                                        <p:tav tm="100000">
                                          <p:val>
                                            <p:strVal val="#ppt_w"/>
                                          </p:val>
                                        </p:tav>
                                      </p:tavLst>
                                    </p:anim>
                                    <p:anim calcmode="lin" valueType="num">
                                      <p:cBhvr>
                                        <p:cTn id="513" dur="500" fill="hold"/>
                                        <p:tgtEl>
                                          <p:spTgt spid="2054"/>
                                        </p:tgtEl>
                                        <p:attrNameLst>
                                          <p:attrName>ppt_h</p:attrName>
                                        </p:attrNameLst>
                                      </p:cBhvr>
                                      <p:tavLst>
                                        <p:tav tm="0">
                                          <p:val>
                                            <p:fltVal val="0"/>
                                          </p:val>
                                        </p:tav>
                                        <p:tav tm="100000">
                                          <p:val>
                                            <p:strVal val="#ppt_h"/>
                                          </p:val>
                                        </p:tav>
                                      </p:tavLst>
                                    </p:anim>
                                    <p:animEffect transition="in" filter="fade">
                                      <p:cBhvr>
                                        <p:cTn id="514" dur="500"/>
                                        <p:tgtEl>
                                          <p:spTgt spid="2054"/>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2056"/>
                                        </p:tgtEl>
                                        <p:attrNameLst>
                                          <p:attrName>style.visibility</p:attrName>
                                        </p:attrNameLst>
                                      </p:cBhvr>
                                      <p:to>
                                        <p:strVal val="visible"/>
                                      </p:to>
                                    </p:set>
                                    <p:anim calcmode="lin" valueType="num">
                                      <p:cBhvr>
                                        <p:cTn id="517" dur="500" fill="hold"/>
                                        <p:tgtEl>
                                          <p:spTgt spid="2056"/>
                                        </p:tgtEl>
                                        <p:attrNameLst>
                                          <p:attrName>ppt_w</p:attrName>
                                        </p:attrNameLst>
                                      </p:cBhvr>
                                      <p:tavLst>
                                        <p:tav tm="0">
                                          <p:val>
                                            <p:fltVal val="0"/>
                                          </p:val>
                                        </p:tav>
                                        <p:tav tm="100000">
                                          <p:val>
                                            <p:strVal val="#ppt_w"/>
                                          </p:val>
                                        </p:tav>
                                      </p:tavLst>
                                    </p:anim>
                                    <p:anim calcmode="lin" valueType="num">
                                      <p:cBhvr>
                                        <p:cTn id="518" dur="500" fill="hold"/>
                                        <p:tgtEl>
                                          <p:spTgt spid="2056"/>
                                        </p:tgtEl>
                                        <p:attrNameLst>
                                          <p:attrName>ppt_h</p:attrName>
                                        </p:attrNameLst>
                                      </p:cBhvr>
                                      <p:tavLst>
                                        <p:tav tm="0">
                                          <p:val>
                                            <p:fltVal val="0"/>
                                          </p:val>
                                        </p:tav>
                                        <p:tav tm="100000">
                                          <p:val>
                                            <p:strVal val="#ppt_h"/>
                                          </p:val>
                                        </p:tav>
                                      </p:tavLst>
                                    </p:anim>
                                    <p:animEffect transition="in" filter="fade">
                                      <p:cBhvr>
                                        <p:cTn id="519" dur="500"/>
                                        <p:tgtEl>
                                          <p:spTgt spid="2056"/>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2057"/>
                                        </p:tgtEl>
                                        <p:attrNameLst>
                                          <p:attrName>style.visibility</p:attrName>
                                        </p:attrNameLst>
                                      </p:cBhvr>
                                      <p:to>
                                        <p:strVal val="visible"/>
                                      </p:to>
                                    </p:set>
                                    <p:anim calcmode="lin" valueType="num">
                                      <p:cBhvr>
                                        <p:cTn id="522" dur="500" fill="hold"/>
                                        <p:tgtEl>
                                          <p:spTgt spid="2057"/>
                                        </p:tgtEl>
                                        <p:attrNameLst>
                                          <p:attrName>ppt_w</p:attrName>
                                        </p:attrNameLst>
                                      </p:cBhvr>
                                      <p:tavLst>
                                        <p:tav tm="0">
                                          <p:val>
                                            <p:fltVal val="0"/>
                                          </p:val>
                                        </p:tav>
                                        <p:tav tm="100000">
                                          <p:val>
                                            <p:strVal val="#ppt_w"/>
                                          </p:val>
                                        </p:tav>
                                      </p:tavLst>
                                    </p:anim>
                                    <p:anim calcmode="lin" valueType="num">
                                      <p:cBhvr>
                                        <p:cTn id="523" dur="500" fill="hold"/>
                                        <p:tgtEl>
                                          <p:spTgt spid="2057"/>
                                        </p:tgtEl>
                                        <p:attrNameLst>
                                          <p:attrName>ppt_h</p:attrName>
                                        </p:attrNameLst>
                                      </p:cBhvr>
                                      <p:tavLst>
                                        <p:tav tm="0">
                                          <p:val>
                                            <p:fltVal val="0"/>
                                          </p:val>
                                        </p:tav>
                                        <p:tav tm="100000">
                                          <p:val>
                                            <p:strVal val="#ppt_h"/>
                                          </p:val>
                                        </p:tav>
                                      </p:tavLst>
                                    </p:anim>
                                    <p:animEffect transition="in" filter="fade">
                                      <p:cBhvr>
                                        <p:cTn id="524" dur="500"/>
                                        <p:tgtEl>
                                          <p:spTgt spid="2057"/>
                                        </p:tgtEl>
                                      </p:cBhvr>
                                    </p:animEffect>
                                  </p:childTnLst>
                                </p:cTn>
                              </p:par>
                              <p:par>
                                <p:cTn id="525" presetID="53" presetClass="entr" presetSubtype="16" fill="hold" grpId="0" nodeType="withEffect">
                                  <p:stCondLst>
                                    <p:cond delay="0"/>
                                  </p:stCondLst>
                                  <p:childTnLst>
                                    <p:set>
                                      <p:cBhvr>
                                        <p:cTn id="526" dur="1" fill="hold">
                                          <p:stCondLst>
                                            <p:cond delay="0"/>
                                          </p:stCondLst>
                                        </p:cTn>
                                        <p:tgtEl>
                                          <p:spTgt spid="2058"/>
                                        </p:tgtEl>
                                        <p:attrNameLst>
                                          <p:attrName>style.visibility</p:attrName>
                                        </p:attrNameLst>
                                      </p:cBhvr>
                                      <p:to>
                                        <p:strVal val="visible"/>
                                      </p:to>
                                    </p:set>
                                    <p:anim calcmode="lin" valueType="num">
                                      <p:cBhvr>
                                        <p:cTn id="527" dur="500" fill="hold"/>
                                        <p:tgtEl>
                                          <p:spTgt spid="2058"/>
                                        </p:tgtEl>
                                        <p:attrNameLst>
                                          <p:attrName>ppt_w</p:attrName>
                                        </p:attrNameLst>
                                      </p:cBhvr>
                                      <p:tavLst>
                                        <p:tav tm="0">
                                          <p:val>
                                            <p:fltVal val="0"/>
                                          </p:val>
                                        </p:tav>
                                        <p:tav tm="100000">
                                          <p:val>
                                            <p:strVal val="#ppt_w"/>
                                          </p:val>
                                        </p:tav>
                                      </p:tavLst>
                                    </p:anim>
                                    <p:anim calcmode="lin" valueType="num">
                                      <p:cBhvr>
                                        <p:cTn id="528" dur="500" fill="hold"/>
                                        <p:tgtEl>
                                          <p:spTgt spid="2058"/>
                                        </p:tgtEl>
                                        <p:attrNameLst>
                                          <p:attrName>ppt_h</p:attrName>
                                        </p:attrNameLst>
                                      </p:cBhvr>
                                      <p:tavLst>
                                        <p:tav tm="0">
                                          <p:val>
                                            <p:fltVal val="0"/>
                                          </p:val>
                                        </p:tav>
                                        <p:tav tm="100000">
                                          <p:val>
                                            <p:strVal val="#ppt_h"/>
                                          </p:val>
                                        </p:tav>
                                      </p:tavLst>
                                    </p:anim>
                                    <p:animEffect transition="in" filter="fade">
                                      <p:cBhvr>
                                        <p:cTn id="529" dur="500"/>
                                        <p:tgtEl>
                                          <p:spTgt spid="2058"/>
                                        </p:tgtEl>
                                      </p:cBhvr>
                                    </p:animEffect>
                                  </p:childTnLst>
                                </p:cTn>
                              </p:par>
                              <p:par>
                                <p:cTn id="530" presetID="53" presetClass="entr" presetSubtype="16" fill="hold" grpId="0" nodeType="withEffect">
                                  <p:stCondLst>
                                    <p:cond delay="0"/>
                                  </p:stCondLst>
                                  <p:childTnLst>
                                    <p:set>
                                      <p:cBhvr>
                                        <p:cTn id="531" dur="1" fill="hold">
                                          <p:stCondLst>
                                            <p:cond delay="0"/>
                                          </p:stCondLst>
                                        </p:cTn>
                                        <p:tgtEl>
                                          <p:spTgt spid="2061"/>
                                        </p:tgtEl>
                                        <p:attrNameLst>
                                          <p:attrName>style.visibility</p:attrName>
                                        </p:attrNameLst>
                                      </p:cBhvr>
                                      <p:to>
                                        <p:strVal val="visible"/>
                                      </p:to>
                                    </p:set>
                                    <p:anim calcmode="lin" valueType="num">
                                      <p:cBhvr>
                                        <p:cTn id="532" dur="500" fill="hold"/>
                                        <p:tgtEl>
                                          <p:spTgt spid="2061"/>
                                        </p:tgtEl>
                                        <p:attrNameLst>
                                          <p:attrName>ppt_w</p:attrName>
                                        </p:attrNameLst>
                                      </p:cBhvr>
                                      <p:tavLst>
                                        <p:tav tm="0">
                                          <p:val>
                                            <p:fltVal val="0"/>
                                          </p:val>
                                        </p:tav>
                                        <p:tav tm="100000">
                                          <p:val>
                                            <p:strVal val="#ppt_w"/>
                                          </p:val>
                                        </p:tav>
                                      </p:tavLst>
                                    </p:anim>
                                    <p:anim calcmode="lin" valueType="num">
                                      <p:cBhvr>
                                        <p:cTn id="533" dur="500" fill="hold"/>
                                        <p:tgtEl>
                                          <p:spTgt spid="2061"/>
                                        </p:tgtEl>
                                        <p:attrNameLst>
                                          <p:attrName>ppt_h</p:attrName>
                                        </p:attrNameLst>
                                      </p:cBhvr>
                                      <p:tavLst>
                                        <p:tav tm="0">
                                          <p:val>
                                            <p:fltVal val="0"/>
                                          </p:val>
                                        </p:tav>
                                        <p:tav tm="100000">
                                          <p:val>
                                            <p:strVal val="#ppt_h"/>
                                          </p:val>
                                        </p:tav>
                                      </p:tavLst>
                                    </p:anim>
                                    <p:animEffect transition="in" filter="fade">
                                      <p:cBhvr>
                                        <p:cTn id="534" dur="500"/>
                                        <p:tgtEl>
                                          <p:spTgt spid="2061"/>
                                        </p:tgtEl>
                                      </p:cBhvr>
                                    </p:animEffect>
                                  </p:childTnLst>
                                </p:cTn>
                              </p:par>
                              <p:par>
                                <p:cTn id="535" presetID="53" presetClass="entr" presetSubtype="16" fill="hold" grpId="0" nodeType="withEffect">
                                  <p:stCondLst>
                                    <p:cond delay="0"/>
                                  </p:stCondLst>
                                  <p:childTnLst>
                                    <p:set>
                                      <p:cBhvr>
                                        <p:cTn id="536" dur="1" fill="hold">
                                          <p:stCondLst>
                                            <p:cond delay="0"/>
                                          </p:stCondLst>
                                        </p:cTn>
                                        <p:tgtEl>
                                          <p:spTgt spid="2072"/>
                                        </p:tgtEl>
                                        <p:attrNameLst>
                                          <p:attrName>style.visibility</p:attrName>
                                        </p:attrNameLst>
                                      </p:cBhvr>
                                      <p:to>
                                        <p:strVal val="visible"/>
                                      </p:to>
                                    </p:set>
                                    <p:anim calcmode="lin" valueType="num">
                                      <p:cBhvr>
                                        <p:cTn id="537" dur="500" fill="hold"/>
                                        <p:tgtEl>
                                          <p:spTgt spid="2072"/>
                                        </p:tgtEl>
                                        <p:attrNameLst>
                                          <p:attrName>ppt_w</p:attrName>
                                        </p:attrNameLst>
                                      </p:cBhvr>
                                      <p:tavLst>
                                        <p:tav tm="0">
                                          <p:val>
                                            <p:fltVal val="0"/>
                                          </p:val>
                                        </p:tav>
                                        <p:tav tm="100000">
                                          <p:val>
                                            <p:strVal val="#ppt_w"/>
                                          </p:val>
                                        </p:tav>
                                      </p:tavLst>
                                    </p:anim>
                                    <p:anim calcmode="lin" valueType="num">
                                      <p:cBhvr>
                                        <p:cTn id="538" dur="500" fill="hold"/>
                                        <p:tgtEl>
                                          <p:spTgt spid="2072"/>
                                        </p:tgtEl>
                                        <p:attrNameLst>
                                          <p:attrName>ppt_h</p:attrName>
                                        </p:attrNameLst>
                                      </p:cBhvr>
                                      <p:tavLst>
                                        <p:tav tm="0">
                                          <p:val>
                                            <p:fltVal val="0"/>
                                          </p:val>
                                        </p:tav>
                                        <p:tav tm="100000">
                                          <p:val>
                                            <p:strVal val="#ppt_h"/>
                                          </p:val>
                                        </p:tav>
                                      </p:tavLst>
                                    </p:anim>
                                    <p:animEffect transition="in" filter="fade">
                                      <p:cBhvr>
                                        <p:cTn id="539" dur="500"/>
                                        <p:tgtEl>
                                          <p:spTgt spid="2072"/>
                                        </p:tgtEl>
                                      </p:cBhvr>
                                    </p:animEffect>
                                  </p:childTnLst>
                                </p:cTn>
                              </p:par>
                              <p:par>
                                <p:cTn id="540" presetID="53" presetClass="entr" presetSubtype="16" fill="hold" grpId="0" nodeType="withEffect">
                                  <p:stCondLst>
                                    <p:cond delay="0"/>
                                  </p:stCondLst>
                                  <p:childTnLst>
                                    <p:set>
                                      <p:cBhvr>
                                        <p:cTn id="541" dur="1" fill="hold">
                                          <p:stCondLst>
                                            <p:cond delay="0"/>
                                          </p:stCondLst>
                                        </p:cTn>
                                        <p:tgtEl>
                                          <p:spTgt spid="2073"/>
                                        </p:tgtEl>
                                        <p:attrNameLst>
                                          <p:attrName>style.visibility</p:attrName>
                                        </p:attrNameLst>
                                      </p:cBhvr>
                                      <p:to>
                                        <p:strVal val="visible"/>
                                      </p:to>
                                    </p:set>
                                    <p:anim calcmode="lin" valueType="num">
                                      <p:cBhvr>
                                        <p:cTn id="542" dur="500" fill="hold"/>
                                        <p:tgtEl>
                                          <p:spTgt spid="2073"/>
                                        </p:tgtEl>
                                        <p:attrNameLst>
                                          <p:attrName>ppt_w</p:attrName>
                                        </p:attrNameLst>
                                      </p:cBhvr>
                                      <p:tavLst>
                                        <p:tav tm="0">
                                          <p:val>
                                            <p:fltVal val="0"/>
                                          </p:val>
                                        </p:tav>
                                        <p:tav tm="100000">
                                          <p:val>
                                            <p:strVal val="#ppt_w"/>
                                          </p:val>
                                        </p:tav>
                                      </p:tavLst>
                                    </p:anim>
                                    <p:anim calcmode="lin" valueType="num">
                                      <p:cBhvr>
                                        <p:cTn id="543" dur="500" fill="hold"/>
                                        <p:tgtEl>
                                          <p:spTgt spid="2073"/>
                                        </p:tgtEl>
                                        <p:attrNameLst>
                                          <p:attrName>ppt_h</p:attrName>
                                        </p:attrNameLst>
                                      </p:cBhvr>
                                      <p:tavLst>
                                        <p:tav tm="0">
                                          <p:val>
                                            <p:fltVal val="0"/>
                                          </p:val>
                                        </p:tav>
                                        <p:tav tm="100000">
                                          <p:val>
                                            <p:strVal val="#ppt_h"/>
                                          </p:val>
                                        </p:tav>
                                      </p:tavLst>
                                    </p:anim>
                                    <p:animEffect transition="in" filter="fade">
                                      <p:cBhvr>
                                        <p:cTn id="544" dur="500"/>
                                        <p:tgtEl>
                                          <p:spTgt spid="2073"/>
                                        </p:tgtEl>
                                      </p:cBhvr>
                                    </p:animEffect>
                                  </p:childTnLst>
                                </p:cTn>
                              </p:par>
                              <p:par>
                                <p:cTn id="545" presetID="53" presetClass="entr" presetSubtype="16" fill="hold" grpId="0" nodeType="withEffect">
                                  <p:stCondLst>
                                    <p:cond delay="0"/>
                                  </p:stCondLst>
                                  <p:childTnLst>
                                    <p:set>
                                      <p:cBhvr>
                                        <p:cTn id="546" dur="1" fill="hold">
                                          <p:stCondLst>
                                            <p:cond delay="0"/>
                                          </p:stCondLst>
                                        </p:cTn>
                                        <p:tgtEl>
                                          <p:spTgt spid="2076"/>
                                        </p:tgtEl>
                                        <p:attrNameLst>
                                          <p:attrName>style.visibility</p:attrName>
                                        </p:attrNameLst>
                                      </p:cBhvr>
                                      <p:to>
                                        <p:strVal val="visible"/>
                                      </p:to>
                                    </p:set>
                                    <p:anim calcmode="lin" valueType="num">
                                      <p:cBhvr>
                                        <p:cTn id="547" dur="500" fill="hold"/>
                                        <p:tgtEl>
                                          <p:spTgt spid="2076"/>
                                        </p:tgtEl>
                                        <p:attrNameLst>
                                          <p:attrName>ppt_w</p:attrName>
                                        </p:attrNameLst>
                                      </p:cBhvr>
                                      <p:tavLst>
                                        <p:tav tm="0">
                                          <p:val>
                                            <p:fltVal val="0"/>
                                          </p:val>
                                        </p:tav>
                                        <p:tav tm="100000">
                                          <p:val>
                                            <p:strVal val="#ppt_w"/>
                                          </p:val>
                                        </p:tav>
                                      </p:tavLst>
                                    </p:anim>
                                    <p:anim calcmode="lin" valueType="num">
                                      <p:cBhvr>
                                        <p:cTn id="548" dur="500" fill="hold"/>
                                        <p:tgtEl>
                                          <p:spTgt spid="2076"/>
                                        </p:tgtEl>
                                        <p:attrNameLst>
                                          <p:attrName>ppt_h</p:attrName>
                                        </p:attrNameLst>
                                      </p:cBhvr>
                                      <p:tavLst>
                                        <p:tav tm="0">
                                          <p:val>
                                            <p:fltVal val="0"/>
                                          </p:val>
                                        </p:tav>
                                        <p:tav tm="100000">
                                          <p:val>
                                            <p:strVal val="#ppt_h"/>
                                          </p:val>
                                        </p:tav>
                                      </p:tavLst>
                                    </p:anim>
                                    <p:animEffect transition="in" filter="fade">
                                      <p:cBhvr>
                                        <p:cTn id="549" dur="500"/>
                                        <p:tgtEl>
                                          <p:spTgt spid="2076"/>
                                        </p:tgtEl>
                                      </p:cBhvr>
                                    </p:animEffect>
                                  </p:childTnLst>
                                </p:cTn>
                              </p:par>
                              <p:par>
                                <p:cTn id="550" presetID="53" presetClass="entr" presetSubtype="16" fill="hold" grpId="0" nodeType="withEffect">
                                  <p:stCondLst>
                                    <p:cond delay="0"/>
                                  </p:stCondLst>
                                  <p:childTnLst>
                                    <p:set>
                                      <p:cBhvr>
                                        <p:cTn id="551" dur="1" fill="hold">
                                          <p:stCondLst>
                                            <p:cond delay="0"/>
                                          </p:stCondLst>
                                        </p:cTn>
                                        <p:tgtEl>
                                          <p:spTgt spid="2077"/>
                                        </p:tgtEl>
                                        <p:attrNameLst>
                                          <p:attrName>style.visibility</p:attrName>
                                        </p:attrNameLst>
                                      </p:cBhvr>
                                      <p:to>
                                        <p:strVal val="visible"/>
                                      </p:to>
                                    </p:set>
                                    <p:anim calcmode="lin" valueType="num">
                                      <p:cBhvr>
                                        <p:cTn id="552" dur="500" fill="hold"/>
                                        <p:tgtEl>
                                          <p:spTgt spid="2077"/>
                                        </p:tgtEl>
                                        <p:attrNameLst>
                                          <p:attrName>ppt_w</p:attrName>
                                        </p:attrNameLst>
                                      </p:cBhvr>
                                      <p:tavLst>
                                        <p:tav tm="0">
                                          <p:val>
                                            <p:fltVal val="0"/>
                                          </p:val>
                                        </p:tav>
                                        <p:tav tm="100000">
                                          <p:val>
                                            <p:strVal val="#ppt_w"/>
                                          </p:val>
                                        </p:tav>
                                      </p:tavLst>
                                    </p:anim>
                                    <p:anim calcmode="lin" valueType="num">
                                      <p:cBhvr>
                                        <p:cTn id="553" dur="500" fill="hold"/>
                                        <p:tgtEl>
                                          <p:spTgt spid="2077"/>
                                        </p:tgtEl>
                                        <p:attrNameLst>
                                          <p:attrName>ppt_h</p:attrName>
                                        </p:attrNameLst>
                                      </p:cBhvr>
                                      <p:tavLst>
                                        <p:tav tm="0">
                                          <p:val>
                                            <p:fltVal val="0"/>
                                          </p:val>
                                        </p:tav>
                                        <p:tav tm="100000">
                                          <p:val>
                                            <p:strVal val="#ppt_h"/>
                                          </p:val>
                                        </p:tav>
                                      </p:tavLst>
                                    </p:anim>
                                    <p:animEffect transition="in" filter="fade">
                                      <p:cBhvr>
                                        <p:cTn id="554" dur="500"/>
                                        <p:tgtEl>
                                          <p:spTgt spid="2077"/>
                                        </p:tgtEl>
                                      </p:cBhvr>
                                    </p:animEffect>
                                  </p:childTnLst>
                                </p:cTn>
                              </p:par>
                              <p:par>
                                <p:cTn id="555" presetID="53" presetClass="entr" presetSubtype="16" fill="hold" grpId="0" nodeType="withEffect">
                                  <p:stCondLst>
                                    <p:cond delay="0"/>
                                  </p:stCondLst>
                                  <p:childTnLst>
                                    <p:set>
                                      <p:cBhvr>
                                        <p:cTn id="556" dur="1" fill="hold">
                                          <p:stCondLst>
                                            <p:cond delay="0"/>
                                          </p:stCondLst>
                                        </p:cTn>
                                        <p:tgtEl>
                                          <p:spTgt spid="2080"/>
                                        </p:tgtEl>
                                        <p:attrNameLst>
                                          <p:attrName>style.visibility</p:attrName>
                                        </p:attrNameLst>
                                      </p:cBhvr>
                                      <p:to>
                                        <p:strVal val="visible"/>
                                      </p:to>
                                    </p:set>
                                    <p:anim calcmode="lin" valueType="num">
                                      <p:cBhvr>
                                        <p:cTn id="557" dur="500" fill="hold"/>
                                        <p:tgtEl>
                                          <p:spTgt spid="2080"/>
                                        </p:tgtEl>
                                        <p:attrNameLst>
                                          <p:attrName>ppt_w</p:attrName>
                                        </p:attrNameLst>
                                      </p:cBhvr>
                                      <p:tavLst>
                                        <p:tav tm="0">
                                          <p:val>
                                            <p:fltVal val="0"/>
                                          </p:val>
                                        </p:tav>
                                        <p:tav tm="100000">
                                          <p:val>
                                            <p:strVal val="#ppt_w"/>
                                          </p:val>
                                        </p:tav>
                                      </p:tavLst>
                                    </p:anim>
                                    <p:anim calcmode="lin" valueType="num">
                                      <p:cBhvr>
                                        <p:cTn id="558" dur="500" fill="hold"/>
                                        <p:tgtEl>
                                          <p:spTgt spid="2080"/>
                                        </p:tgtEl>
                                        <p:attrNameLst>
                                          <p:attrName>ppt_h</p:attrName>
                                        </p:attrNameLst>
                                      </p:cBhvr>
                                      <p:tavLst>
                                        <p:tav tm="0">
                                          <p:val>
                                            <p:fltVal val="0"/>
                                          </p:val>
                                        </p:tav>
                                        <p:tav tm="100000">
                                          <p:val>
                                            <p:strVal val="#ppt_h"/>
                                          </p:val>
                                        </p:tav>
                                      </p:tavLst>
                                    </p:anim>
                                    <p:animEffect transition="in" filter="fade">
                                      <p:cBhvr>
                                        <p:cTn id="559" dur="500"/>
                                        <p:tgtEl>
                                          <p:spTgt spid="2080"/>
                                        </p:tgtEl>
                                      </p:cBhvr>
                                    </p:animEffect>
                                  </p:childTnLst>
                                </p:cTn>
                              </p:par>
                              <p:par>
                                <p:cTn id="560" presetID="53" presetClass="entr" presetSubtype="16" fill="hold" grpId="0" nodeType="withEffect">
                                  <p:stCondLst>
                                    <p:cond delay="0"/>
                                  </p:stCondLst>
                                  <p:childTnLst>
                                    <p:set>
                                      <p:cBhvr>
                                        <p:cTn id="561" dur="1" fill="hold">
                                          <p:stCondLst>
                                            <p:cond delay="0"/>
                                          </p:stCondLst>
                                        </p:cTn>
                                        <p:tgtEl>
                                          <p:spTgt spid="2081"/>
                                        </p:tgtEl>
                                        <p:attrNameLst>
                                          <p:attrName>style.visibility</p:attrName>
                                        </p:attrNameLst>
                                      </p:cBhvr>
                                      <p:to>
                                        <p:strVal val="visible"/>
                                      </p:to>
                                    </p:set>
                                    <p:anim calcmode="lin" valueType="num">
                                      <p:cBhvr>
                                        <p:cTn id="562" dur="500" fill="hold"/>
                                        <p:tgtEl>
                                          <p:spTgt spid="2081"/>
                                        </p:tgtEl>
                                        <p:attrNameLst>
                                          <p:attrName>ppt_w</p:attrName>
                                        </p:attrNameLst>
                                      </p:cBhvr>
                                      <p:tavLst>
                                        <p:tav tm="0">
                                          <p:val>
                                            <p:fltVal val="0"/>
                                          </p:val>
                                        </p:tav>
                                        <p:tav tm="100000">
                                          <p:val>
                                            <p:strVal val="#ppt_w"/>
                                          </p:val>
                                        </p:tav>
                                      </p:tavLst>
                                    </p:anim>
                                    <p:anim calcmode="lin" valueType="num">
                                      <p:cBhvr>
                                        <p:cTn id="563" dur="500" fill="hold"/>
                                        <p:tgtEl>
                                          <p:spTgt spid="2081"/>
                                        </p:tgtEl>
                                        <p:attrNameLst>
                                          <p:attrName>ppt_h</p:attrName>
                                        </p:attrNameLst>
                                      </p:cBhvr>
                                      <p:tavLst>
                                        <p:tav tm="0">
                                          <p:val>
                                            <p:fltVal val="0"/>
                                          </p:val>
                                        </p:tav>
                                        <p:tav tm="100000">
                                          <p:val>
                                            <p:strVal val="#ppt_h"/>
                                          </p:val>
                                        </p:tav>
                                      </p:tavLst>
                                    </p:anim>
                                    <p:animEffect transition="in" filter="fade">
                                      <p:cBhvr>
                                        <p:cTn id="564" dur="500"/>
                                        <p:tgtEl>
                                          <p:spTgt spid="2081"/>
                                        </p:tgtEl>
                                      </p:cBhvr>
                                    </p:animEffect>
                                  </p:childTnLst>
                                </p:cTn>
                              </p:par>
                              <p:par>
                                <p:cTn id="565" presetID="53" presetClass="entr" presetSubtype="16" fill="hold" grpId="0" nodeType="withEffect">
                                  <p:stCondLst>
                                    <p:cond delay="0"/>
                                  </p:stCondLst>
                                  <p:childTnLst>
                                    <p:set>
                                      <p:cBhvr>
                                        <p:cTn id="566" dur="1" fill="hold">
                                          <p:stCondLst>
                                            <p:cond delay="0"/>
                                          </p:stCondLst>
                                        </p:cTn>
                                        <p:tgtEl>
                                          <p:spTgt spid="2082"/>
                                        </p:tgtEl>
                                        <p:attrNameLst>
                                          <p:attrName>style.visibility</p:attrName>
                                        </p:attrNameLst>
                                      </p:cBhvr>
                                      <p:to>
                                        <p:strVal val="visible"/>
                                      </p:to>
                                    </p:set>
                                    <p:anim calcmode="lin" valueType="num">
                                      <p:cBhvr>
                                        <p:cTn id="567" dur="500" fill="hold"/>
                                        <p:tgtEl>
                                          <p:spTgt spid="2082"/>
                                        </p:tgtEl>
                                        <p:attrNameLst>
                                          <p:attrName>ppt_w</p:attrName>
                                        </p:attrNameLst>
                                      </p:cBhvr>
                                      <p:tavLst>
                                        <p:tav tm="0">
                                          <p:val>
                                            <p:fltVal val="0"/>
                                          </p:val>
                                        </p:tav>
                                        <p:tav tm="100000">
                                          <p:val>
                                            <p:strVal val="#ppt_w"/>
                                          </p:val>
                                        </p:tav>
                                      </p:tavLst>
                                    </p:anim>
                                    <p:anim calcmode="lin" valueType="num">
                                      <p:cBhvr>
                                        <p:cTn id="568" dur="500" fill="hold"/>
                                        <p:tgtEl>
                                          <p:spTgt spid="2082"/>
                                        </p:tgtEl>
                                        <p:attrNameLst>
                                          <p:attrName>ppt_h</p:attrName>
                                        </p:attrNameLst>
                                      </p:cBhvr>
                                      <p:tavLst>
                                        <p:tav tm="0">
                                          <p:val>
                                            <p:fltVal val="0"/>
                                          </p:val>
                                        </p:tav>
                                        <p:tav tm="100000">
                                          <p:val>
                                            <p:strVal val="#ppt_h"/>
                                          </p:val>
                                        </p:tav>
                                      </p:tavLst>
                                    </p:anim>
                                    <p:animEffect transition="in" filter="fade">
                                      <p:cBhvr>
                                        <p:cTn id="569" dur="500"/>
                                        <p:tgtEl>
                                          <p:spTgt spid="2082"/>
                                        </p:tgtEl>
                                      </p:cBhvr>
                                    </p:animEffect>
                                  </p:childTnLst>
                                </p:cTn>
                              </p:par>
                              <p:par>
                                <p:cTn id="570" presetID="53" presetClass="entr" presetSubtype="16" fill="hold" grpId="0" nodeType="withEffect">
                                  <p:stCondLst>
                                    <p:cond delay="0"/>
                                  </p:stCondLst>
                                  <p:childTnLst>
                                    <p:set>
                                      <p:cBhvr>
                                        <p:cTn id="571" dur="1" fill="hold">
                                          <p:stCondLst>
                                            <p:cond delay="0"/>
                                          </p:stCondLst>
                                        </p:cTn>
                                        <p:tgtEl>
                                          <p:spTgt spid="2083"/>
                                        </p:tgtEl>
                                        <p:attrNameLst>
                                          <p:attrName>style.visibility</p:attrName>
                                        </p:attrNameLst>
                                      </p:cBhvr>
                                      <p:to>
                                        <p:strVal val="visible"/>
                                      </p:to>
                                    </p:set>
                                    <p:anim calcmode="lin" valueType="num">
                                      <p:cBhvr>
                                        <p:cTn id="572" dur="500" fill="hold"/>
                                        <p:tgtEl>
                                          <p:spTgt spid="2083"/>
                                        </p:tgtEl>
                                        <p:attrNameLst>
                                          <p:attrName>ppt_w</p:attrName>
                                        </p:attrNameLst>
                                      </p:cBhvr>
                                      <p:tavLst>
                                        <p:tav tm="0">
                                          <p:val>
                                            <p:fltVal val="0"/>
                                          </p:val>
                                        </p:tav>
                                        <p:tav tm="100000">
                                          <p:val>
                                            <p:strVal val="#ppt_w"/>
                                          </p:val>
                                        </p:tav>
                                      </p:tavLst>
                                    </p:anim>
                                    <p:anim calcmode="lin" valueType="num">
                                      <p:cBhvr>
                                        <p:cTn id="573" dur="500" fill="hold"/>
                                        <p:tgtEl>
                                          <p:spTgt spid="2083"/>
                                        </p:tgtEl>
                                        <p:attrNameLst>
                                          <p:attrName>ppt_h</p:attrName>
                                        </p:attrNameLst>
                                      </p:cBhvr>
                                      <p:tavLst>
                                        <p:tav tm="0">
                                          <p:val>
                                            <p:fltVal val="0"/>
                                          </p:val>
                                        </p:tav>
                                        <p:tav tm="100000">
                                          <p:val>
                                            <p:strVal val="#ppt_h"/>
                                          </p:val>
                                        </p:tav>
                                      </p:tavLst>
                                    </p:anim>
                                    <p:animEffect transition="in" filter="fade">
                                      <p:cBhvr>
                                        <p:cTn id="574" dur="500"/>
                                        <p:tgtEl>
                                          <p:spTgt spid="2083"/>
                                        </p:tgtEl>
                                      </p:cBhvr>
                                    </p:animEffect>
                                  </p:childTnLst>
                                </p:cTn>
                              </p:par>
                              <p:par>
                                <p:cTn id="575" presetID="53" presetClass="entr" presetSubtype="16" fill="hold" grpId="0" nodeType="withEffect">
                                  <p:stCondLst>
                                    <p:cond delay="0"/>
                                  </p:stCondLst>
                                  <p:childTnLst>
                                    <p:set>
                                      <p:cBhvr>
                                        <p:cTn id="576" dur="1" fill="hold">
                                          <p:stCondLst>
                                            <p:cond delay="0"/>
                                          </p:stCondLst>
                                        </p:cTn>
                                        <p:tgtEl>
                                          <p:spTgt spid="2084"/>
                                        </p:tgtEl>
                                        <p:attrNameLst>
                                          <p:attrName>style.visibility</p:attrName>
                                        </p:attrNameLst>
                                      </p:cBhvr>
                                      <p:to>
                                        <p:strVal val="visible"/>
                                      </p:to>
                                    </p:set>
                                    <p:anim calcmode="lin" valueType="num">
                                      <p:cBhvr>
                                        <p:cTn id="577" dur="500" fill="hold"/>
                                        <p:tgtEl>
                                          <p:spTgt spid="2084"/>
                                        </p:tgtEl>
                                        <p:attrNameLst>
                                          <p:attrName>ppt_w</p:attrName>
                                        </p:attrNameLst>
                                      </p:cBhvr>
                                      <p:tavLst>
                                        <p:tav tm="0">
                                          <p:val>
                                            <p:fltVal val="0"/>
                                          </p:val>
                                        </p:tav>
                                        <p:tav tm="100000">
                                          <p:val>
                                            <p:strVal val="#ppt_w"/>
                                          </p:val>
                                        </p:tav>
                                      </p:tavLst>
                                    </p:anim>
                                    <p:anim calcmode="lin" valueType="num">
                                      <p:cBhvr>
                                        <p:cTn id="578" dur="500" fill="hold"/>
                                        <p:tgtEl>
                                          <p:spTgt spid="2084"/>
                                        </p:tgtEl>
                                        <p:attrNameLst>
                                          <p:attrName>ppt_h</p:attrName>
                                        </p:attrNameLst>
                                      </p:cBhvr>
                                      <p:tavLst>
                                        <p:tav tm="0">
                                          <p:val>
                                            <p:fltVal val="0"/>
                                          </p:val>
                                        </p:tav>
                                        <p:tav tm="100000">
                                          <p:val>
                                            <p:strVal val="#ppt_h"/>
                                          </p:val>
                                        </p:tav>
                                      </p:tavLst>
                                    </p:anim>
                                    <p:animEffect transition="in" filter="fade">
                                      <p:cBhvr>
                                        <p:cTn id="579" dur="500"/>
                                        <p:tgtEl>
                                          <p:spTgt spid="2084"/>
                                        </p:tgtEl>
                                      </p:cBhvr>
                                    </p:animEffect>
                                  </p:childTnLst>
                                </p:cTn>
                              </p:par>
                              <p:par>
                                <p:cTn id="580" presetID="53" presetClass="entr" presetSubtype="16" fill="hold" nodeType="withEffect">
                                  <p:stCondLst>
                                    <p:cond delay="0"/>
                                  </p:stCondLst>
                                  <p:childTnLst>
                                    <p:set>
                                      <p:cBhvr>
                                        <p:cTn id="581" dur="1" fill="hold">
                                          <p:stCondLst>
                                            <p:cond delay="0"/>
                                          </p:stCondLst>
                                        </p:cTn>
                                        <p:tgtEl>
                                          <p:spTgt spid="126"/>
                                        </p:tgtEl>
                                        <p:attrNameLst>
                                          <p:attrName>style.visibility</p:attrName>
                                        </p:attrNameLst>
                                      </p:cBhvr>
                                      <p:to>
                                        <p:strVal val="visible"/>
                                      </p:to>
                                    </p:set>
                                    <p:anim calcmode="lin" valueType="num">
                                      <p:cBhvr>
                                        <p:cTn id="582" dur="500" fill="hold"/>
                                        <p:tgtEl>
                                          <p:spTgt spid="126"/>
                                        </p:tgtEl>
                                        <p:attrNameLst>
                                          <p:attrName>ppt_w</p:attrName>
                                        </p:attrNameLst>
                                      </p:cBhvr>
                                      <p:tavLst>
                                        <p:tav tm="0">
                                          <p:val>
                                            <p:fltVal val="0"/>
                                          </p:val>
                                        </p:tav>
                                        <p:tav tm="100000">
                                          <p:val>
                                            <p:strVal val="#ppt_w"/>
                                          </p:val>
                                        </p:tav>
                                      </p:tavLst>
                                    </p:anim>
                                    <p:anim calcmode="lin" valueType="num">
                                      <p:cBhvr>
                                        <p:cTn id="583" dur="500" fill="hold"/>
                                        <p:tgtEl>
                                          <p:spTgt spid="126"/>
                                        </p:tgtEl>
                                        <p:attrNameLst>
                                          <p:attrName>ppt_h</p:attrName>
                                        </p:attrNameLst>
                                      </p:cBhvr>
                                      <p:tavLst>
                                        <p:tav tm="0">
                                          <p:val>
                                            <p:fltVal val="0"/>
                                          </p:val>
                                        </p:tav>
                                        <p:tav tm="100000">
                                          <p:val>
                                            <p:strVal val="#ppt_h"/>
                                          </p:val>
                                        </p:tav>
                                      </p:tavLst>
                                    </p:anim>
                                    <p:animEffect transition="in" filter="fade">
                                      <p:cBhvr>
                                        <p:cTn id="584"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animBg="1"/>
      <p:bldP spid="33" grpId="0"/>
      <p:bldP spid="34" grpId="0"/>
      <p:bldP spid="35" grpId="0"/>
      <p:bldP spid="36" grpId="0"/>
      <p:bldP spid="37" grpId="0"/>
      <p:bldP spid="38" grpId="0"/>
      <p:bldP spid="39" grpId="0"/>
      <p:bldP spid="50" grpId="0" animBg="1"/>
      <p:bldP spid="51" grpId="0" animBg="1"/>
      <p:bldP spid="52" grpId="0" animBg="1"/>
      <p:bldP spid="53" grpId="0" animBg="1"/>
      <p:bldP spid="54" grpId="0" animBg="1"/>
      <p:bldP spid="55" grpId="0" animBg="1"/>
      <p:bldP spid="56" grpId="0" animBg="1"/>
      <p:bldP spid="57" grpId="0"/>
      <p:bldP spid="58" grpId="0"/>
      <p:bldP spid="59" grpId="0"/>
      <p:bldP spid="60" grpId="0" animBg="1"/>
      <p:bldP spid="61" grpId="0" animBg="1"/>
      <p:bldP spid="62" grpId="0"/>
      <p:bldP spid="63" grpId="0"/>
      <p:bldP spid="2048" grpId="0"/>
      <p:bldP spid="2049" grpId="0" animBg="1"/>
      <p:bldP spid="2051" grpId="0"/>
      <p:bldP spid="2054" grpId="0"/>
      <p:bldP spid="2056" grpId="0"/>
      <p:bldP spid="2057" grpId="0"/>
      <p:bldP spid="2058" grpId="0" animBg="1"/>
      <p:bldP spid="2061" grpId="0"/>
      <p:bldP spid="2072" grpId="0"/>
      <p:bldP spid="2073" grpId="0"/>
      <p:bldP spid="2076" grpId="0"/>
      <p:bldP spid="2077" grpId="0"/>
      <p:bldP spid="2080" grpId="0" animBg="1"/>
      <p:bldP spid="2081" grpId="0"/>
      <p:bldP spid="2082" grpId="0" animBg="1"/>
      <p:bldP spid="2083" grpId="0" animBg="1"/>
      <p:bldP spid="20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2B4EB-9D4F-4A0F-A98B-F0BF156B841D}"/>
              </a:ext>
            </a:extLst>
          </p:cNvPr>
          <p:cNvSpPr>
            <a:spLocks noGrp="1"/>
          </p:cNvSpPr>
          <p:nvPr>
            <p:ph type="sldNum" sz="quarter" idx="12"/>
          </p:nvPr>
        </p:nvSpPr>
        <p:spPr/>
        <p:txBody>
          <a:bodyPr/>
          <a:lstStyle/>
          <a:p>
            <a:fld id="{1E1B8BD3-EEEF-4896-BEE3-06C250004F3C}" type="slidenum">
              <a:rPr lang="en-US" smtClean="0"/>
              <a:pPr/>
              <a:t>26</a:t>
            </a:fld>
            <a:endParaRPr lang="en-US" dirty="0"/>
          </a:p>
        </p:txBody>
      </p:sp>
      <p:sp>
        <p:nvSpPr>
          <p:cNvPr id="3" name="TextBox 2">
            <a:extLst>
              <a:ext uri="{FF2B5EF4-FFF2-40B4-BE49-F238E27FC236}">
                <a16:creationId xmlns:a16="http://schemas.microsoft.com/office/drawing/2014/main" id="{DF5A4C32-6A49-4FFE-8E90-B58A3FDF237E}"/>
              </a:ext>
            </a:extLst>
          </p:cNvPr>
          <p:cNvSpPr txBox="1"/>
          <p:nvPr/>
        </p:nvSpPr>
        <p:spPr>
          <a:xfrm>
            <a:off x="578841" y="394283"/>
            <a:ext cx="6954474" cy="3539430"/>
          </a:xfrm>
          <a:prstGeom prst="rect">
            <a:avLst/>
          </a:prstGeom>
          <a:noFill/>
        </p:spPr>
        <p:txBody>
          <a:bodyPr wrap="square" rtlCol="0">
            <a:spAutoFit/>
          </a:bodyPr>
          <a:lstStyle/>
          <a:p>
            <a:r>
              <a:rPr lang="en-US" sz="1400" dirty="0">
                <a:latin typeface="Arial Narrow" panose="020B0606020202030204" pitchFamily="34" charset="0"/>
              </a:rPr>
              <a:t>Acts 27 is the story of 2 ships, what is their theme? We can talk about Paul and the ship and the Island, but you won’t bring them back into 1863, because while we can see other layers and draw lessons, the story that is being told, is of the ship itself, the institutions of the USA and Adventism. Like the Ark, that is a separate theme than people, it’s separate from the story of the priests, and the </a:t>
            </a:r>
            <a:r>
              <a:rPr lang="en-US" sz="1400" dirty="0" err="1">
                <a:latin typeface="Arial Narrow" panose="020B0606020202030204" pitchFamily="34" charset="0"/>
              </a:rPr>
              <a:t>levites</a:t>
            </a:r>
            <a:r>
              <a:rPr lang="en-US" sz="1400" dirty="0">
                <a:latin typeface="Arial Narrow" panose="020B0606020202030204" pitchFamily="34" charset="0"/>
              </a:rPr>
              <a:t>, and the </a:t>
            </a:r>
            <a:r>
              <a:rPr lang="en-US" sz="1400" dirty="0" err="1">
                <a:latin typeface="Arial Narrow" panose="020B0606020202030204" pitchFamily="34" charset="0"/>
              </a:rPr>
              <a:t>nethanims</a:t>
            </a:r>
            <a:r>
              <a:rPr lang="en-US" sz="1400" dirty="0">
                <a:latin typeface="Arial Narrow" panose="020B0606020202030204" pitchFamily="34" charset="0"/>
              </a:rPr>
              <a:t>. It’s separate from the story of the 144K. Because like the ark, we’re talking about structures and not the people. So when we come to this history and we use this terminology, we say M/N, M/C, S/L, what we really mean is 2 battles.  We are going to call them Raphia and </a:t>
            </a:r>
            <a:r>
              <a:rPr lang="en-US" sz="1400" dirty="0" err="1">
                <a:latin typeface="Arial Narrow" panose="020B0606020202030204" pitchFamily="34" charset="0"/>
              </a:rPr>
              <a:t>Panium</a:t>
            </a:r>
            <a:r>
              <a:rPr lang="en-US" sz="1400" dirty="0">
                <a:latin typeface="Arial Narrow" panose="020B0606020202030204" pitchFamily="34" charset="0"/>
              </a:rPr>
              <a:t>, S/L. And we might be more familiar saying it that way. And we refer to Raphia and </a:t>
            </a:r>
            <a:r>
              <a:rPr lang="en-US" sz="1400" dirty="0" err="1">
                <a:latin typeface="Arial Narrow" panose="020B0606020202030204" pitchFamily="34" charset="0"/>
              </a:rPr>
              <a:t>Panium</a:t>
            </a:r>
            <a:r>
              <a:rPr lang="en-US" sz="1400" dirty="0">
                <a:latin typeface="Arial Narrow" panose="020B0606020202030204" pitchFamily="34" charset="0"/>
              </a:rPr>
              <a:t> as M/N and the M/C.   But who are these way marks for? It’s not for the 144K, Raphia and </a:t>
            </a:r>
            <a:r>
              <a:rPr lang="en-US" sz="1400" dirty="0" err="1">
                <a:latin typeface="Arial Narrow" panose="020B0606020202030204" pitchFamily="34" charset="0"/>
              </a:rPr>
              <a:t>Panium</a:t>
            </a:r>
            <a:r>
              <a:rPr lang="en-US" sz="1400" dirty="0">
                <a:latin typeface="Arial Narrow" panose="020B0606020202030204" pitchFamily="34" charset="0"/>
              </a:rPr>
              <a:t> are not M/N and the M/C for the 144K. They are not M/N, M/C for the priests. Raphia and </a:t>
            </a:r>
            <a:r>
              <a:rPr lang="en-US" sz="1400" dirty="0" err="1">
                <a:latin typeface="Arial Narrow" panose="020B0606020202030204" pitchFamily="34" charset="0"/>
              </a:rPr>
              <a:t>Panium</a:t>
            </a:r>
            <a:r>
              <a:rPr lang="en-US" sz="1400" dirty="0">
                <a:latin typeface="Arial Narrow" panose="020B0606020202030204" pitchFamily="34" charset="0"/>
              </a:rPr>
              <a:t> are not M/N, and M/C for the Levites, they are not M/N and M/C for the world. So none of our stories about  people give us a structure where Raphia is M/N and </a:t>
            </a:r>
            <a:r>
              <a:rPr lang="en-US" sz="1400" dirty="0" err="1">
                <a:latin typeface="Arial Narrow" panose="020B0606020202030204" pitchFamily="34" charset="0"/>
              </a:rPr>
              <a:t>Panium</a:t>
            </a:r>
            <a:r>
              <a:rPr lang="en-US" sz="1400" dirty="0">
                <a:latin typeface="Arial Narrow" panose="020B0606020202030204" pitchFamily="34" charset="0"/>
              </a:rPr>
              <a:t> is the M/C.  We only get this structure if we create another line, that isn't about the people, but about the institutions, the institutions raised up in 1798.  Like the ark, it’s not about the people on board or not on board, but a separate structure, and that structure has its own warning message, or cry at midnight saying the door is about to be closed on the structure. And the at the S/L the door shuts for the institutions of the USA and Adventism. </a:t>
            </a:r>
            <a:endParaRPr lang="en-US" dirty="0"/>
          </a:p>
        </p:txBody>
      </p:sp>
      <p:sp>
        <p:nvSpPr>
          <p:cNvPr id="5" name="Line 3">
            <a:extLst>
              <a:ext uri="{FF2B5EF4-FFF2-40B4-BE49-F238E27FC236}">
                <a16:creationId xmlns:a16="http://schemas.microsoft.com/office/drawing/2014/main" id="{9B20FB7D-6B9E-47D5-AB43-33D878EB2F61}"/>
              </a:ext>
            </a:extLst>
          </p:cNvPr>
          <p:cNvSpPr>
            <a:spLocks noChangeShapeType="1"/>
          </p:cNvSpPr>
          <p:nvPr/>
        </p:nvSpPr>
        <p:spPr bwMode="auto">
          <a:xfrm>
            <a:off x="8465016" y="2873832"/>
            <a:ext cx="25146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729A1FF4-453A-415F-A65D-1982E3E97E07}"/>
              </a:ext>
            </a:extLst>
          </p:cNvPr>
          <p:cNvSpPr>
            <a:spLocks noChangeShapeType="1"/>
          </p:cNvSpPr>
          <p:nvPr/>
        </p:nvSpPr>
        <p:spPr bwMode="auto">
          <a:xfrm>
            <a:off x="8465016" y="2645232"/>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CBE93BA6-26ED-4ADB-829A-8888A820425C}"/>
              </a:ext>
            </a:extLst>
          </p:cNvPr>
          <p:cNvSpPr>
            <a:spLocks noChangeShapeType="1"/>
          </p:cNvSpPr>
          <p:nvPr/>
        </p:nvSpPr>
        <p:spPr bwMode="auto">
          <a:xfrm>
            <a:off x="9722316" y="264523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AC18B6A5-A520-4F3A-B0F3-9AD22E78A1EC}"/>
              </a:ext>
            </a:extLst>
          </p:cNvPr>
          <p:cNvSpPr>
            <a:spLocks noChangeShapeType="1"/>
          </p:cNvSpPr>
          <p:nvPr/>
        </p:nvSpPr>
        <p:spPr bwMode="auto">
          <a:xfrm>
            <a:off x="10979616" y="264523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AB5A84C6-E0A6-4CCB-BBBA-5376B11A1F94}"/>
              </a:ext>
            </a:extLst>
          </p:cNvPr>
          <p:cNvSpPr txBox="1">
            <a:spLocks noChangeArrowheads="1"/>
          </p:cNvSpPr>
          <p:nvPr/>
        </p:nvSpPr>
        <p:spPr bwMode="auto">
          <a:xfrm>
            <a:off x="8293566" y="2359482"/>
            <a:ext cx="314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D309A397-62A7-488C-9B14-6EB0E148B898}"/>
              </a:ext>
            </a:extLst>
          </p:cNvPr>
          <p:cNvSpPr txBox="1">
            <a:spLocks noChangeArrowheads="1"/>
          </p:cNvSpPr>
          <p:nvPr/>
        </p:nvSpPr>
        <p:spPr bwMode="auto">
          <a:xfrm>
            <a:off x="10693866" y="2359482"/>
            <a:ext cx="5715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810B5F43-412A-46A0-8E16-9671B1C3653C}"/>
              </a:ext>
            </a:extLst>
          </p:cNvPr>
          <p:cNvSpPr txBox="1">
            <a:spLocks noChangeArrowheads="1"/>
          </p:cNvSpPr>
          <p:nvPr/>
        </p:nvSpPr>
        <p:spPr bwMode="auto">
          <a:xfrm>
            <a:off x="9550866" y="2359482"/>
            <a:ext cx="314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6DA15EE5-0214-4128-BD75-078C66B32F2F}"/>
              </a:ext>
            </a:extLst>
          </p:cNvPr>
          <p:cNvSpPr txBox="1">
            <a:spLocks noChangeArrowheads="1"/>
          </p:cNvSpPr>
          <p:nvPr/>
        </p:nvSpPr>
        <p:spPr bwMode="auto">
          <a:xfrm>
            <a:off x="11036766" y="2588082"/>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A8FC8FCB-858F-4B28-B801-6FE601BC2D01}"/>
              </a:ext>
            </a:extLst>
          </p:cNvPr>
          <p:cNvSpPr txBox="1">
            <a:spLocks noChangeArrowheads="1"/>
          </p:cNvSpPr>
          <p:nvPr/>
        </p:nvSpPr>
        <p:spPr bwMode="auto">
          <a:xfrm>
            <a:off x="8236416" y="2873832"/>
            <a:ext cx="457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7/21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22D37ABC-CE4A-4846-AD67-50AB1B027C68}"/>
              </a:ext>
            </a:extLst>
          </p:cNvPr>
          <p:cNvSpPr txBox="1">
            <a:spLocks noChangeArrowheads="1"/>
          </p:cNvSpPr>
          <p:nvPr/>
        </p:nvSpPr>
        <p:spPr bwMode="auto">
          <a:xfrm>
            <a:off x="9436566" y="2873832"/>
            <a:ext cx="5143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8/14,15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6FC1AF7D-444A-45F6-98B5-7E098726E36F}"/>
              </a:ext>
            </a:extLst>
          </p:cNvPr>
          <p:cNvSpPr txBox="1">
            <a:spLocks noChangeArrowheads="1"/>
          </p:cNvSpPr>
          <p:nvPr/>
        </p:nvSpPr>
        <p:spPr bwMode="auto">
          <a:xfrm>
            <a:off x="8179266" y="327388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7B7CEA6B-AB0C-4EF3-820F-13415C93679C}"/>
              </a:ext>
            </a:extLst>
          </p:cNvPr>
          <p:cNvSpPr txBox="1">
            <a:spLocks noChangeArrowheads="1"/>
          </p:cNvSpPr>
          <p:nvPr/>
        </p:nvSpPr>
        <p:spPr bwMode="auto">
          <a:xfrm>
            <a:off x="10522416" y="3273882"/>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0D7E4FEB-54FF-4A67-A045-2098D6E67C16}"/>
              </a:ext>
            </a:extLst>
          </p:cNvPr>
          <p:cNvSpPr txBox="1">
            <a:spLocks noChangeArrowheads="1"/>
          </p:cNvSpPr>
          <p:nvPr/>
        </p:nvSpPr>
        <p:spPr bwMode="auto">
          <a:xfrm>
            <a:off x="9265116" y="3273882"/>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1" name="Picture 20" descr="A picture containing text, map&#10;&#10;Description automatically generated">
            <a:extLst>
              <a:ext uri="{FF2B5EF4-FFF2-40B4-BE49-F238E27FC236}">
                <a16:creationId xmlns:a16="http://schemas.microsoft.com/office/drawing/2014/main" id="{A68323D4-8CC8-4E47-B238-657E99168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66912"/>
            <a:ext cx="3609646" cy="23968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Picture 22" descr="A close up of a sign&#10;&#10;Description automatically generated">
            <a:extLst>
              <a:ext uri="{FF2B5EF4-FFF2-40B4-BE49-F238E27FC236}">
                <a16:creationId xmlns:a16="http://schemas.microsoft.com/office/drawing/2014/main" id="{87A64271-8B3B-4463-BA6C-A3E83564B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289" y="3984168"/>
            <a:ext cx="2777089" cy="22988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88" name="Picture 16">
            <a:extLst>
              <a:ext uri="{FF2B5EF4-FFF2-40B4-BE49-F238E27FC236}">
                <a16:creationId xmlns:a16="http://schemas.microsoft.com/office/drawing/2014/main" id="{68FDE7AC-4AA5-40C7-8639-60F413A88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093" y="3955086"/>
            <a:ext cx="1543575" cy="1161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 name="Picture 16">
            <a:extLst>
              <a:ext uri="{FF2B5EF4-FFF2-40B4-BE49-F238E27FC236}">
                <a16:creationId xmlns:a16="http://schemas.microsoft.com/office/drawing/2014/main" id="{384422E6-D5A8-4918-8A2D-D8E5179C6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944" y="5092644"/>
            <a:ext cx="1543575" cy="1161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25" descr="A person standing next to a body of water&#10;&#10;Description automatically generated">
            <a:extLst>
              <a:ext uri="{FF2B5EF4-FFF2-40B4-BE49-F238E27FC236}">
                <a16:creationId xmlns:a16="http://schemas.microsoft.com/office/drawing/2014/main" id="{49549162-920E-4541-BBB0-42405F410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1764" y="292560"/>
            <a:ext cx="2449061" cy="18429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2998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par>
                                <p:cTn id="85" presetID="53" presetClass="entr" presetSubtype="16"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3088"/>
                                        </p:tgtEl>
                                        <p:attrNameLst>
                                          <p:attrName>style.visibility</p:attrName>
                                        </p:attrNameLst>
                                      </p:cBhvr>
                                      <p:to>
                                        <p:strVal val="visible"/>
                                      </p:to>
                                    </p:set>
                                    <p:anim calcmode="lin" valueType="num">
                                      <p:cBhvr>
                                        <p:cTn id="92" dur="500" fill="hold"/>
                                        <p:tgtEl>
                                          <p:spTgt spid="3088"/>
                                        </p:tgtEl>
                                        <p:attrNameLst>
                                          <p:attrName>ppt_w</p:attrName>
                                        </p:attrNameLst>
                                      </p:cBhvr>
                                      <p:tavLst>
                                        <p:tav tm="0">
                                          <p:val>
                                            <p:fltVal val="0"/>
                                          </p:val>
                                        </p:tav>
                                        <p:tav tm="100000">
                                          <p:val>
                                            <p:strVal val="#ppt_w"/>
                                          </p:val>
                                        </p:tav>
                                      </p:tavLst>
                                    </p:anim>
                                    <p:anim calcmode="lin" valueType="num">
                                      <p:cBhvr>
                                        <p:cTn id="93" dur="500" fill="hold"/>
                                        <p:tgtEl>
                                          <p:spTgt spid="3088"/>
                                        </p:tgtEl>
                                        <p:attrNameLst>
                                          <p:attrName>ppt_h</p:attrName>
                                        </p:attrNameLst>
                                      </p:cBhvr>
                                      <p:tavLst>
                                        <p:tav tm="0">
                                          <p:val>
                                            <p:fltVal val="0"/>
                                          </p:val>
                                        </p:tav>
                                        <p:tav tm="100000">
                                          <p:val>
                                            <p:strVal val="#ppt_h"/>
                                          </p:val>
                                        </p:tav>
                                      </p:tavLst>
                                    </p:anim>
                                    <p:animEffect transition="in" filter="fade">
                                      <p:cBhvr>
                                        <p:cTn id="94" dur="500"/>
                                        <p:tgtEl>
                                          <p:spTgt spid="3088"/>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animBg="1"/>
      <p:bldP spid="9" grpId="0"/>
      <p:bldP spid="10" grpId="0"/>
      <p:bldP spid="11" grpId="0"/>
      <p:bldP spid="12" grpId="0" animBg="1"/>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255213-300A-4C86-BD4D-5839A0785AC7}"/>
              </a:ext>
            </a:extLst>
          </p:cNvPr>
          <p:cNvSpPr>
            <a:spLocks noGrp="1"/>
          </p:cNvSpPr>
          <p:nvPr>
            <p:ph type="sldNum" sz="quarter" idx="12"/>
          </p:nvPr>
        </p:nvSpPr>
        <p:spPr/>
        <p:txBody>
          <a:bodyPr/>
          <a:lstStyle/>
          <a:p>
            <a:fld id="{1E1B8BD3-EEEF-4896-BEE3-06C250004F3C}" type="slidenum">
              <a:rPr lang="en-US" smtClean="0"/>
              <a:pPr/>
              <a:t>27</a:t>
            </a:fld>
            <a:endParaRPr lang="en-US" dirty="0"/>
          </a:p>
        </p:txBody>
      </p:sp>
      <p:sp>
        <p:nvSpPr>
          <p:cNvPr id="3" name="TextBox 2">
            <a:extLst>
              <a:ext uri="{FF2B5EF4-FFF2-40B4-BE49-F238E27FC236}">
                <a16:creationId xmlns:a16="http://schemas.microsoft.com/office/drawing/2014/main" id="{E186A7C3-0353-470F-90F1-0E153765FFC7}"/>
              </a:ext>
            </a:extLst>
          </p:cNvPr>
          <p:cNvSpPr txBox="1"/>
          <p:nvPr/>
        </p:nvSpPr>
        <p:spPr>
          <a:xfrm>
            <a:off x="672256" y="816372"/>
            <a:ext cx="6652470" cy="5539978"/>
          </a:xfrm>
          <a:prstGeom prst="rect">
            <a:avLst/>
          </a:prstGeom>
          <a:noFill/>
        </p:spPr>
        <p:txBody>
          <a:bodyPr wrap="square" rtlCol="0">
            <a:spAutoFit/>
          </a:bodyPr>
          <a:lstStyle/>
          <a:p>
            <a:r>
              <a:rPr lang="en-US" sz="1400" dirty="0">
                <a:latin typeface="Arial Narrow" panose="020B0606020202030204" pitchFamily="34" charset="0"/>
              </a:rPr>
              <a:t>And that close of probation or shut door, that we would place at S/L is prefigured, or warned in the history of M/N and M/C or Raphia or </a:t>
            </a:r>
            <a:r>
              <a:rPr lang="en-US" sz="1400" dirty="0" err="1">
                <a:latin typeface="Arial Narrow" panose="020B0606020202030204" pitchFamily="34" charset="0"/>
              </a:rPr>
              <a:t>Panium</a:t>
            </a:r>
            <a:r>
              <a:rPr lang="en-US" sz="1400" dirty="0">
                <a:latin typeface="Arial Narrow" panose="020B0606020202030204" pitchFamily="34" charset="0"/>
              </a:rPr>
              <a:t>.  At </a:t>
            </a:r>
            <a:r>
              <a:rPr lang="en-US" sz="1400" dirty="0" err="1">
                <a:latin typeface="Arial Narrow" panose="020B0606020202030204" pitchFamily="34" charset="0"/>
              </a:rPr>
              <a:t>Panium</a:t>
            </a:r>
            <a:r>
              <a:rPr lang="en-US" sz="1400" dirty="0">
                <a:latin typeface="Arial Narrow" panose="020B0606020202030204" pitchFamily="34" charset="0"/>
              </a:rPr>
              <a:t> they are able to say we are just about to face a shut door.  So when we talk about Midnight, Midnight Cry, Sunday Law, that language is not accurate. In no history do we have M/N, M/C, and S/L. In </a:t>
            </a:r>
            <a:r>
              <a:rPr lang="en-US" sz="1400" dirty="0" err="1">
                <a:latin typeface="Arial Narrow" panose="020B0606020202030204" pitchFamily="34" charset="0"/>
              </a:rPr>
              <a:t>Millerite</a:t>
            </a:r>
            <a:r>
              <a:rPr lang="en-US" sz="1400" dirty="0">
                <a:latin typeface="Arial Narrow" panose="020B0606020202030204" pitchFamily="34" charset="0"/>
              </a:rPr>
              <a:t> history it went from M/N to M/C, to Oct 22, 1844. And what was Oct 22, 1844? It’s a shut door.  It’s a close of probation (COP). </a:t>
            </a:r>
          </a:p>
          <a:p>
            <a:r>
              <a:rPr lang="en-US" sz="1400" dirty="0">
                <a:latin typeface="Arial Narrow" panose="020B0606020202030204" pitchFamily="34" charset="0"/>
              </a:rPr>
              <a:t> </a:t>
            </a:r>
          </a:p>
          <a:p>
            <a:r>
              <a:rPr lang="en-US" sz="1400" dirty="0">
                <a:latin typeface="Arial Narrow" panose="020B0606020202030204" pitchFamily="34" charset="0"/>
              </a:rPr>
              <a:t>July 21,  Aug 14-15, Oct 22, 1844 - that’s where our language comes from. So when we say Raphia and </a:t>
            </a:r>
            <a:r>
              <a:rPr lang="en-US" sz="1400" dirty="0" err="1">
                <a:latin typeface="Arial Narrow" panose="020B0606020202030204" pitchFamily="34" charset="0"/>
              </a:rPr>
              <a:t>Panium</a:t>
            </a:r>
            <a:r>
              <a:rPr lang="en-US" sz="1400" dirty="0">
                <a:latin typeface="Arial Narrow" panose="020B0606020202030204" pitchFamily="34" charset="0"/>
              </a:rPr>
              <a:t> and Sunday Law, that’s accurate.  But if we’re going to use the terminology of M/N and M/C, it’s bringing us to a shut door, (cop), Raphia, </a:t>
            </a:r>
            <a:r>
              <a:rPr lang="en-US" sz="1400" dirty="0" err="1">
                <a:latin typeface="Arial Narrow" panose="020B0606020202030204" pitchFamily="34" charset="0"/>
              </a:rPr>
              <a:t>Panium</a:t>
            </a:r>
            <a:r>
              <a:rPr lang="en-US" sz="1400" dirty="0">
                <a:latin typeface="Arial Narrow" panose="020B0606020202030204" pitchFamily="34" charset="0"/>
              </a:rPr>
              <a:t>  -  M/N, M/C COP. That is the story of the institutions, not any of our lines that show us people or the history of a group of people. </a:t>
            </a:r>
          </a:p>
          <a:p>
            <a:r>
              <a:rPr lang="en-US" sz="1400" dirty="0">
                <a:latin typeface="Arial Narrow" panose="020B0606020202030204" pitchFamily="34" charset="0"/>
              </a:rPr>
              <a:t> </a:t>
            </a:r>
          </a:p>
          <a:p>
            <a:r>
              <a:rPr lang="en-US" sz="1400" dirty="0">
                <a:latin typeface="Arial Narrow" panose="020B0606020202030204" pitchFamily="34" charset="0"/>
              </a:rPr>
              <a:t>A couple of things we want to bring out of this study: The over turning that takes place at </a:t>
            </a:r>
            <a:r>
              <a:rPr lang="en-US" sz="1400" dirty="0" err="1">
                <a:latin typeface="Arial Narrow" panose="020B0606020202030204" pitchFamily="34" charset="0"/>
              </a:rPr>
              <a:t>Panium</a:t>
            </a:r>
            <a:r>
              <a:rPr lang="en-US" sz="1400" dirty="0">
                <a:latin typeface="Arial Narrow" panose="020B0606020202030204" pitchFamily="34" charset="0"/>
              </a:rPr>
              <a:t> and S/L and we want to see that we can say M/N, M/C, and COP. And we can say Raphia and </a:t>
            </a:r>
            <a:r>
              <a:rPr lang="en-US" sz="1400" dirty="0" err="1">
                <a:latin typeface="Arial Narrow" panose="020B0606020202030204" pitchFamily="34" charset="0"/>
              </a:rPr>
              <a:t>Panium</a:t>
            </a:r>
            <a:r>
              <a:rPr lang="en-US" sz="1400" dirty="0">
                <a:latin typeface="Arial Narrow" panose="020B0606020202030204" pitchFamily="34" charset="0"/>
              </a:rPr>
              <a:t> and S/L. This is one story, this is telling a story.  Raphia, </a:t>
            </a:r>
            <a:r>
              <a:rPr lang="en-US" sz="1400" dirty="0" err="1">
                <a:latin typeface="Arial Narrow" panose="020B0606020202030204" pitchFamily="34" charset="0"/>
              </a:rPr>
              <a:t>Panium</a:t>
            </a:r>
            <a:r>
              <a:rPr lang="en-US" sz="1400" dirty="0">
                <a:latin typeface="Arial Narrow" panose="020B0606020202030204" pitchFamily="34" charset="0"/>
              </a:rPr>
              <a:t> S/L. When we say that Raphia and </a:t>
            </a:r>
            <a:r>
              <a:rPr lang="en-US" sz="1400" dirty="0" err="1">
                <a:latin typeface="Arial Narrow" panose="020B0606020202030204" pitchFamily="34" charset="0"/>
              </a:rPr>
              <a:t>Panium</a:t>
            </a:r>
            <a:r>
              <a:rPr lang="en-US" sz="1400" dirty="0">
                <a:latin typeface="Arial Narrow" panose="020B0606020202030204" pitchFamily="34" charset="0"/>
              </a:rPr>
              <a:t> S/L is a M/N and M/C it's telling the story of the ship that has existed from 1798, went through a difficult time in 1844, went off course in 1863 in the middle of a civil war, sails through a 126 </a:t>
            </a:r>
            <a:r>
              <a:rPr lang="en-US" sz="1400" dirty="0" err="1">
                <a:latin typeface="Arial Narrow" panose="020B0606020202030204" pitchFamily="34" charset="0"/>
              </a:rPr>
              <a:t>yrs</a:t>
            </a:r>
            <a:r>
              <a:rPr lang="en-US" sz="1400" dirty="0">
                <a:latin typeface="Arial Narrow" panose="020B0606020202030204" pitchFamily="34" charset="0"/>
              </a:rPr>
              <a:t> to the TOE in 1989.   The message is warning is given.  It's ignored, the east wind strikes, it’s held together by line upon line, its preserved because of the presence of Paul who is given a message.  And at the M/C the 14</a:t>
            </a:r>
            <a:r>
              <a:rPr lang="en-US" sz="1400" baseline="30000" dirty="0">
                <a:latin typeface="Arial Narrow" panose="020B0606020202030204" pitchFamily="34" charset="0"/>
              </a:rPr>
              <a:t>th </a:t>
            </a:r>
            <a:r>
              <a:rPr lang="en-US" sz="1400" dirty="0">
                <a:latin typeface="Arial Narrow" panose="020B0606020202030204" pitchFamily="34" charset="0"/>
              </a:rPr>
              <a:t>night they can see land before them, they measure the distance and time which came to a 2520. It’s given them some concept of how close they are to ship wreck.  And we see this cry is to tell them about the shipwreck of the institutions of the USA and Adventism. This is a shut door, it’s the end of the story of those institutions. Because after Sunday Law the USA takes on very different characteristics.  Built into this story we can still observe 3 things:  Paul, the ship and the Island. The Priests, the Levites, the </a:t>
            </a:r>
            <a:r>
              <a:rPr lang="en-US" sz="1400" dirty="0" err="1">
                <a:latin typeface="Arial Narrow" panose="020B0606020202030204" pitchFamily="34" charset="0"/>
              </a:rPr>
              <a:t>Nethanims</a:t>
            </a:r>
            <a:r>
              <a:rPr lang="en-US" sz="1400" dirty="0">
                <a:latin typeface="Arial Narrow" panose="020B0606020202030204" pitchFamily="34" charset="0"/>
              </a:rPr>
              <a:t>. </a:t>
            </a:r>
          </a:p>
          <a:p>
            <a:r>
              <a:rPr lang="en-US" dirty="0"/>
              <a:t> </a:t>
            </a:r>
          </a:p>
        </p:txBody>
      </p:sp>
      <p:sp>
        <p:nvSpPr>
          <p:cNvPr id="4" name="Text Box 2">
            <a:extLst>
              <a:ext uri="{FF2B5EF4-FFF2-40B4-BE49-F238E27FC236}">
                <a16:creationId xmlns:a16="http://schemas.microsoft.com/office/drawing/2014/main" id="{60FCDF6C-AD3D-462C-AEE0-F843EB700401}"/>
              </a:ext>
            </a:extLst>
          </p:cNvPr>
          <p:cNvSpPr txBox="1">
            <a:spLocks noChangeArrowheads="1"/>
          </p:cNvSpPr>
          <p:nvPr/>
        </p:nvSpPr>
        <p:spPr bwMode="auto">
          <a:xfrm>
            <a:off x="7927596" y="2111197"/>
            <a:ext cx="30861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7D72F040-8758-4E4B-823C-7880A1F32C89}"/>
              </a:ext>
            </a:extLst>
          </p:cNvPr>
          <p:cNvSpPr>
            <a:spLocks noChangeShapeType="1"/>
          </p:cNvSpPr>
          <p:nvPr/>
        </p:nvSpPr>
        <p:spPr bwMode="auto">
          <a:xfrm>
            <a:off x="8213346" y="2796997"/>
            <a:ext cx="25146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454FDDEA-5E14-4B91-8DBB-2B8CE4A8E6C6}"/>
              </a:ext>
            </a:extLst>
          </p:cNvPr>
          <p:cNvSpPr>
            <a:spLocks noChangeShapeType="1"/>
          </p:cNvSpPr>
          <p:nvPr/>
        </p:nvSpPr>
        <p:spPr bwMode="auto">
          <a:xfrm>
            <a:off x="8213346" y="2568397"/>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81675FE8-141C-41FE-912A-8D013DEA38C4}"/>
              </a:ext>
            </a:extLst>
          </p:cNvPr>
          <p:cNvSpPr>
            <a:spLocks noChangeShapeType="1"/>
          </p:cNvSpPr>
          <p:nvPr/>
        </p:nvSpPr>
        <p:spPr bwMode="auto">
          <a:xfrm>
            <a:off x="9470646" y="256839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33A352A6-C4E3-471B-8E53-033E76CEC522}"/>
              </a:ext>
            </a:extLst>
          </p:cNvPr>
          <p:cNvSpPr>
            <a:spLocks noChangeShapeType="1"/>
          </p:cNvSpPr>
          <p:nvPr/>
        </p:nvSpPr>
        <p:spPr bwMode="auto">
          <a:xfrm>
            <a:off x="10727946" y="256839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23606FA0-C04F-4E98-84AF-B4E2686FC7C2}"/>
              </a:ext>
            </a:extLst>
          </p:cNvPr>
          <p:cNvSpPr txBox="1">
            <a:spLocks noChangeArrowheads="1"/>
          </p:cNvSpPr>
          <p:nvPr/>
        </p:nvSpPr>
        <p:spPr bwMode="auto">
          <a:xfrm>
            <a:off x="8041896" y="2282647"/>
            <a:ext cx="314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EDA926F8-1519-4459-B426-9F4C10944F22}"/>
              </a:ext>
            </a:extLst>
          </p:cNvPr>
          <p:cNvSpPr txBox="1">
            <a:spLocks noChangeArrowheads="1"/>
          </p:cNvSpPr>
          <p:nvPr/>
        </p:nvSpPr>
        <p:spPr bwMode="auto">
          <a:xfrm>
            <a:off x="10442196" y="2282647"/>
            <a:ext cx="5715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B330042D-0C6E-4B9D-952B-07F7967CDF29}"/>
              </a:ext>
            </a:extLst>
          </p:cNvPr>
          <p:cNvSpPr txBox="1">
            <a:spLocks noChangeArrowheads="1"/>
          </p:cNvSpPr>
          <p:nvPr/>
        </p:nvSpPr>
        <p:spPr bwMode="auto">
          <a:xfrm>
            <a:off x="9299196" y="2282647"/>
            <a:ext cx="314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5576D683-DF60-46AA-B57D-4ADC3ABB5B1A}"/>
              </a:ext>
            </a:extLst>
          </p:cNvPr>
          <p:cNvSpPr txBox="1">
            <a:spLocks noChangeArrowheads="1"/>
          </p:cNvSpPr>
          <p:nvPr/>
        </p:nvSpPr>
        <p:spPr bwMode="auto">
          <a:xfrm>
            <a:off x="10785096" y="2511247"/>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8F83B071-C3EB-4BA3-AED5-D0308F665501}"/>
              </a:ext>
            </a:extLst>
          </p:cNvPr>
          <p:cNvSpPr txBox="1">
            <a:spLocks noChangeArrowheads="1"/>
          </p:cNvSpPr>
          <p:nvPr/>
        </p:nvSpPr>
        <p:spPr bwMode="auto">
          <a:xfrm>
            <a:off x="7984746" y="2796997"/>
            <a:ext cx="457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7/21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AD57634C-38ED-4A6E-B4AA-F4D11464E1DE}"/>
              </a:ext>
            </a:extLst>
          </p:cNvPr>
          <p:cNvSpPr txBox="1">
            <a:spLocks noChangeArrowheads="1"/>
          </p:cNvSpPr>
          <p:nvPr/>
        </p:nvSpPr>
        <p:spPr bwMode="auto">
          <a:xfrm>
            <a:off x="9184896" y="2796997"/>
            <a:ext cx="5143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8/14,15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8B6FDD8D-BFDB-4FEA-A0DC-13D9181886EA}"/>
              </a:ext>
            </a:extLst>
          </p:cNvPr>
          <p:cNvSpPr txBox="1">
            <a:spLocks noChangeArrowheads="1"/>
          </p:cNvSpPr>
          <p:nvPr/>
        </p:nvSpPr>
        <p:spPr bwMode="auto">
          <a:xfrm>
            <a:off x="7927596" y="319704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54FA5516-4A30-434A-865F-60A5A6EEE69A}"/>
              </a:ext>
            </a:extLst>
          </p:cNvPr>
          <p:cNvSpPr txBox="1">
            <a:spLocks noChangeArrowheads="1"/>
          </p:cNvSpPr>
          <p:nvPr/>
        </p:nvSpPr>
        <p:spPr bwMode="auto">
          <a:xfrm>
            <a:off x="10270746" y="319704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4C1FC5F3-0454-4D28-8310-D6BEE2D3F317}"/>
              </a:ext>
            </a:extLst>
          </p:cNvPr>
          <p:cNvSpPr txBox="1">
            <a:spLocks noChangeArrowheads="1"/>
          </p:cNvSpPr>
          <p:nvPr/>
        </p:nvSpPr>
        <p:spPr bwMode="auto">
          <a:xfrm>
            <a:off x="9013446" y="3197047"/>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587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animBg="1"/>
      <p:bldP spid="9" grpId="0"/>
      <p:bldP spid="10" grpId="0"/>
      <p:bldP spid="11" grpId="0"/>
      <p:bldP spid="12" grpId="0" animBg="1"/>
      <p:bldP spid="13"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7FB2E-3048-43D6-9C90-A2D5A0F783BF}"/>
              </a:ext>
            </a:extLst>
          </p:cNvPr>
          <p:cNvSpPr>
            <a:spLocks noGrp="1"/>
          </p:cNvSpPr>
          <p:nvPr>
            <p:ph type="sldNum" sz="quarter" idx="12"/>
          </p:nvPr>
        </p:nvSpPr>
        <p:spPr/>
        <p:txBody>
          <a:bodyPr/>
          <a:lstStyle/>
          <a:p>
            <a:fld id="{1E1B8BD3-EEEF-4896-BEE3-06C250004F3C}" type="slidenum">
              <a:rPr lang="en-US" smtClean="0"/>
              <a:pPr/>
              <a:t>3</a:t>
            </a:fld>
            <a:endParaRPr lang="en-US" dirty="0"/>
          </a:p>
        </p:txBody>
      </p:sp>
      <p:grpSp>
        <p:nvGrpSpPr>
          <p:cNvPr id="11" name="Group 2">
            <a:extLst>
              <a:ext uri="{FF2B5EF4-FFF2-40B4-BE49-F238E27FC236}">
                <a16:creationId xmlns:a16="http://schemas.microsoft.com/office/drawing/2014/main" id="{7A000F68-EA3B-4ACD-85F9-40037E2F7782}"/>
              </a:ext>
            </a:extLst>
          </p:cNvPr>
          <p:cNvGrpSpPr>
            <a:grpSpLocks/>
          </p:cNvGrpSpPr>
          <p:nvPr/>
        </p:nvGrpSpPr>
        <p:grpSpPr bwMode="auto">
          <a:xfrm>
            <a:off x="4890716" y="913324"/>
            <a:ext cx="6878637" cy="2387601"/>
            <a:chOff x="106364825" y="107016881"/>
            <a:chExt cx="6877900" cy="2387270"/>
          </a:xfrm>
        </p:grpSpPr>
        <p:sp>
          <p:nvSpPr>
            <p:cNvPr id="12" name="Text Box 3">
              <a:extLst>
                <a:ext uri="{FF2B5EF4-FFF2-40B4-BE49-F238E27FC236}">
                  <a16:creationId xmlns:a16="http://schemas.microsoft.com/office/drawing/2014/main" id="{77ABCBFE-B0E5-4D6B-B1AD-A0C663CD660C}"/>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2" name="AutoShape 4">
              <a:extLst>
                <a:ext uri="{FF2B5EF4-FFF2-40B4-BE49-F238E27FC236}">
                  <a16:creationId xmlns:a16="http://schemas.microsoft.com/office/drawing/2014/main" id="{7C5F3427-8CCF-4039-B619-A4683CC12BDD}"/>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3" name="AutoShape 5">
              <a:extLst>
                <a:ext uri="{FF2B5EF4-FFF2-40B4-BE49-F238E27FC236}">
                  <a16:creationId xmlns:a16="http://schemas.microsoft.com/office/drawing/2014/main" id="{1B0ADF9E-127A-484F-B308-6E998953282F}"/>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6">
              <a:extLst>
                <a:ext uri="{FF2B5EF4-FFF2-40B4-BE49-F238E27FC236}">
                  <a16:creationId xmlns:a16="http://schemas.microsoft.com/office/drawing/2014/main" id="{DFE99F37-1AEE-48F1-9397-5D5638177862}"/>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5" name="AutoShape 7">
              <a:extLst>
                <a:ext uri="{FF2B5EF4-FFF2-40B4-BE49-F238E27FC236}">
                  <a16:creationId xmlns:a16="http://schemas.microsoft.com/office/drawing/2014/main" id="{B75371B3-0C89-476C-B4EB-73B404DF66D4}"/>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8">
              <a:extLst>
                <a:ext uri="{FF2B5EF4-FFF2-40B4-BE49-F238E27FC236}">
                  <a16:creationId xmlns:a16="http://schemas.microsoft.com/office/drawing/2014/main" id="{654A558A-19BB-4EEB-B67B-1C9F1C2D96E9}"/>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9">
              <a:extLst>
                <a:ext uri="{FF2B5EF4-FFF2-40B4-BE49-F238E27FC236}">
                  <a16:creationId xmlns:a16="http://schemas.microsoft.com/office/drawing/2014/main" id="{D5432CAF-F17F-4699-B0C1-22FDC7563E53}"/>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0">
              <a:extLst>
                <a:ext uri="{FF2B5EF4-FFF2-40B4-BE49-F238E27FC236}">
                  <a16:creationId xmlns:a16="http://schemas.microsoft.com/office/drawing/2014/main" id="{AEA16759-EEEA-43BE-B425-66E2511E5CBA}"/>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9" name="AutoShape 11">
              <a:extLst>
                <a:ext uri="{FF2B5EF4-FFF2-40B4-BE49-F238E27FC236}">
                  <a16:creationId xmlns:a16="http://schemas.microsoft.com/office/drawing/2014/main" id="{1D7FD229-6DE1-4DC5-ABA9-82100087880A}"/>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0" name="AutoShape 12">
              <a:extLst>
                <a:ext uri="{FF2B5EF4-FFF2-40B4-BE49-F238E27FC236}">
                  <a16:creationId xmlns:a16="http://schemas.microsoft.com/office/drawing/2014/main" id="{ACC7F806-4FCD-4EFA-A951-B5D05BC06380}"/>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13">
              <a:extLst>
                <a:ext uri="{FF2B5EF4-FFF2-40B4-BE49-F238E27FC236}">
                  <a16:creationId xmlns:a16="http://schemas.microsoft.com/office/drawing/2014/main" id="{9A1CA303-15F5-43F6-820B-DE4412D2783C}"/>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2" name="AutoShape 14">
              <a:extLst>
                <a:ext uri="{FF2B5EF4-FFF2-40B4-BE49-F238E27FC236}">
                  <a16:creationId xmlns:a16="http://schemas.microsoft.com/office/drawing/2014/main" id="{F64E8EF6-48CD-4978-A214-8F5E6C3FC23E}"/>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3" name="AutoShape 15">
              <a:extLst>
                <a:ext uri="{FF2B5EF4-FFF2-40B4-BE49-F238E27FC236}">
                  <a16:creationId xmlns:a16="http://schemas.microsoft.com/office/drawing/2014/main" id="{22FA071B-B259-4BBB-87F0-893000F74A29}"/>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4" name="AutoShape 16">
              <a:extLst>
                <a:ext uri="{FF2B5EF4-FFF2-40B4-BE49-F238E27FC236}">
                  <a16:creationId xmlns:a16="http://schemas.microsoft.com/office/drawing/2014/main" id="{799321A4-3441-4B8C-958B-109CBE6D5D8D}"/>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5" name="AutoShape 17">
              <a:extLst>
                <a:ext uri="{FF2B5EF4-FFF2-40B4-BE49-F238E27FC236}">
                  <a16:creationId xmlns:a16="http://schemas.microsoft.com/office/drawing/2014/main" id="{0F4159BA-9A1B-477A-84AE-314CC4FDBB98}"/>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6" name="AutoShape 18">
              <a:extLst>
                <a:ext uri="{FF2B5EF4-FFF2-40B4-BE49-F238E27FC236}">
                  <a16:creationId xmlns:a16="http://schemas.microsoft.com/office/drawing/2014/main" id="{EE30CA68-8D0D-4B63-B3D5-39E7BD0B3618}"/>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7" name="AutoShape 19">
              <a:extLst>
                <a:ext uri="{FF2B5EF4-FFF2-40B4-BE49-F238E27FC236}">
                  <a16:creationId xmlns:a16="http://schemas.microsoft.com/office/drawing/2014/main" id="{F5C49E44-AD14-4E37-B5CC-E40D97A3E347}"/>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8" name="AutoShape 20">
              <a:extLst>
                <a:ext uri="{FF2B5EF4-FFF2-40B4-BE49-F238E27FC236}">
                  <a16:creationId xmlns:a16="http://schemas.microsoft.com/office/drawing/2014/main" id="{958A5BF7-4947-4037-972D-BD6B20EE0ED0}"/>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9" name="AutoShape 21">
              <a:extLst>
                <a:ext uri="{FF2B5EF4-FFF2-40B4-BE49-F238E27FC236}">
                  <a16:creationId xmlns:a16="http://schemas.microsoft.com/office/drawing/2014/main" id="{097FF5D5-25FA-40AC-B360-D6905475571F}"/>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0" name="AutoShape 22">
              <a:extLst>
                <a:ext uri="{FF2B5EF4-FFF2-40B4-BE49-F238E27FC236}">
                  <a16:creationId xmlns:a16="http://schemas.microsoft.com/office/drawing/2014/main" id="{4018E7B4-C3A0-453D-8E10-8314D10469E7}"/>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1" name="AutoShape 23">
              <a:extLst>
                <a:ext uri="{FF2B5EF4-FFF2-40B4-BE49-F238E27FC236}">
                  <a16:creationId xmlns:a16="http://schemas.microsoft.com/office/drawing/2014/main" id="{D86F5A27-AD46-419C-B02C-8C92F17C161E}"/>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24">
              <a:extLst>
                <a:ext uri="{FF2B5EF4-FFF2-40B4-BE49-F238E27FC236}">
                  <a16:creationId xmlns:a16="http://schemas.microsoft.com/office/drawing/2014/main" id="{B949B0C2-AF41-4DE8-BA0A-63DFAA5D4616}"/>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5">
              <a:extLst>
                <a:ext uri="{FF2B5EF4-FFF2-40B4-BE49-F238E27FC236}">
                  <a16:creationId xmlns:a16="http://schemas.microsoft.com/office/drawing/2014/main" id="{0AA743F4-FA2E-4F96-9269-09AF295F6954}"/>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4" name="AutoShape 26">
              <a:extLst>
                <a:ext uri="{FF2B5EF4-FFF2-40B4-BE49-F238E27FC236}">
                  <a16:creationId xmlns:a16="http://schemas.microsoft.com/office/drawing/2014/main" id="{E903C4A0-22A3-472A-B8A8-8068259D797F}"/>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5" name="AutoShape 27">
              <a:extLst>
                <a:ext uri="{FF2B5EF4-FFF2-40B4-BE49-F238E27FC236}">
                  <a16:creationId xmlns:a16="http://schemas.microsoft.com/office/drawing/2014/main" id="{B932F3FF-FB1E-47FB-B4FE-B5F2021DD6DF}"/>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28">
              <a:extLst>
                <a:ext uri="{FF2B5EF4-FFF2-40B4-BE49-F238E27FC236}">
                  <a16:creationId xmlns:a16="http://schemas.microsoft.com/office/drawing/2014/main" id="{4969B714-25CB-477F-A5CA-CE9B016C9B67}"/>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9">
              <a:extLst>
                <a:ext uri="{FF2B5EF4-FFF2-40B4-BE49-F238E27FC236}">
                  <a16:creationId xmlns:a16="http://schemas.microsoft.com/office/drawing/2014/main" id="{68C641BE-9B5A-4A37-BEA7-B3101A2DB558}"/>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8" name="AutoShape 30">
              <a:extLst>
                <a:ext uri="{FF2B5EF4-FFF2-40B4-BE49-F238E27FC236}">
                  <a16:creationId xmlns:a16="http://schemas.microsoft.com/office/drawing/2014/main" id="{CBA2DFB4-51DC-4EF6-BF8E-FDA49FBECD1D}"/>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9" name="AutoShape 31">
              <a:extLst>
                <a:ext uri="{FF2B5EF4-FFF2-40B4-BE49-F238E27FC236}">
                  <a16:creationId xmlns:a16="http://schemas.microsoft.com/office/drawing/2014/main" id="{C995FE52-3B96-44B3-A124-D155BE515976}"/>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32">
              <a:extLst>
                <a:ext uri="{FF2B5EF4-FFF2-40B4-BE49-F238E27FC236}">
                  <a16:creationId xmlns:a16="http://schemas.microsoft.com/office/drawing/2014/main" id="{80CE1BD1-7BF8-4238-BC10-1BDB9E6C6EC8}"/>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3">
              <a:extLst>
                <a:ext uri="{FF2B5EF4-FFF2-40B4-BE49-F238E27FC236}">
                  <a16:creationId xmlns:a16="http://schemas.microsoft.com/office/drawing/2014/main" id="{9C4756EA-8427-4CEC-8852-ED3E4B41A447}"/>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4">
              <a:extLst>
                <a:ext uri="{FF2B5EF4-FFF2-40B4-BE49-F238E27FC236}">
                  <a16:creationId xmlns:a16="http://schemas.microsoft.com/office/drawing/2014/main" id="{4CD97665-3F62-4741-ACB6-D13C5826D635}"/>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35">
              <a:extLst>
                <a:ext uri="{FF2B5EF4-FFF2-40B4-BE49-F238E27FC236}">
                  <a16:creationId xmlns:a16="http://schemas.microsoft.com/office/drawing/2014/main" id="{13D3478A-1ED0-44E7-BAFC-082612F2C2AA}"/>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36">
              <a:extLst>
                <a:ext uri="{FF2B5EF4-FFF2-40B4-BE49-F238E27FC236}">
                  <a16:creationId xmlns:a16="http://schemas.microsoft.com/office/drawing/2014/main" id="{EABD87F4-2DCF-4ABE-B026-215B1E633F17}"/>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37">
              <a:extLst>
                <a:ext uri="{FF2B5EF4-FFF2-40B4-BE49-F238E27FC236}">
                  <a16:creationId xmlns:a16="http://schemas.microsoft.com/office/drawing/2014/main" id="{9C49C08C-2156-42A8-B030-E586FA544A90}"/>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86" name="AutoShape 38">
              <a:extLst>
                <a:ext uri="{FF2B5EF4-FFF2-40B4-BE49-F238E27FC236}">
                  <a16:creationId xmlns:a16="http://schemas.microsoft.com/office/drawing/2014/main" id="{ED518A25-5D61-4F25-A2B4-573749AFF450}"/>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7" name="AutoShape 39">
              <a:extLst>
                <a:ext uri="{FF2B5EF4-FFF2-40B4-BE49-F238E27FC236}">
                  <a16:creationId xmlns:a16="http://schemas.microsoft.com/office/drawing/2014/main" id="{E1BB9C2F-4B67-456D-B48D-F43CCD932AD2}"/>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40">
              <a:extLst>
                <a:ext uri="{FF2B5EF4-FFF2-40B4-BE49-F238E27FC236}">
                  <a16:creationId xmlns:a16="http://schemas.microsoft.com/office/drawing/2014/main" id="{CC1AD3B9-4AB9-45FB-89E5-AFCEA6FEAA22}"/>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9" name="AutoShape 41">
              <a:extLst>
                <a:ext uri="{FF2B5EF4-FFF2-40B4-BE49-F238E27FC236}">
                  <a16:creationId xmlns:a16="http://schemas.microsoft.com/office/drawing/2014/main" id="{2E0C2E8C-CC0B-41D6-842F-4E5734DC3C2D}"/>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42">
              <a:extLst>
                <a:ext uri="{FF2B5EF4-FFF2-40B4-BE49-F238E27FC236}">
                  <a16:creationId xmlns:a16="http://schemas.microsoft.com/office/drawing/2014/main" id="{638F0C06-C393-46C0-87A5-EECE2DA938DE}"/>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43">
              <a:extLst>
                <a:ext uri="{FF2B5EF4-FFF2-40B4-BE49-F238E27FC236}">
                  <a16:creationId xmlns:a16="http://schemas.microsoft.com/office/drawing/2014/main" id="{1C7196D5-8EE4-4DBB-A77C-7D9408B3A1C3}"/>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4">
              <a:extLst>
                <a:ext uri="{FF2B5EF4-FFF2-40B4-BE49-F238E27FC236}">
                  <a16:creationId xmlns:a16="http://schemas.microsoft.com/office/drawing/2014/main" id="{44096C2D-2F47-47C4-9874-01B4BFE790EB}"/>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5">
              <a:extLst>
                <a:ext uri="{FF2B5EF4-FFF2-40B4-BE49-F238E27FC236}">
                  <a16:creationId xmlns:a16="http://schemas.microsoft.com/office/drawing/2014/main" id="{C9E8F528-E10F-41C7-BDCF-4450C5F7A0EA}"/>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2094" name="AutoShape 46">
            <a:extLst>
              <a:ext uri="{FF2B5EF4-FFF2-40B4-BE49-F238E27FC236}">
                <a16:creationId xmlns:a16="http://schemas.microsoft.com/office/drawing/2014/main" id="{CD622F8A-01CD-4EAB-BE70-BEE28F6638B2}"/>
              </a:ext>
            </a:extLst>
          </p:cNvPr>
          <p:cNvCxnSpPr>
            <a:cxnSpLocks noChangeShapeType="1"/>
          </p:cNvCxnSpPr>
          <p:nvPr/>
        </p:nvCxnSpPr>
        <p:spPr bwMode="auto">
          <a:xfrm>
            <a:off x="7730753" y="2605600"/>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47">
            <a:extLst>
              <a:ext uri="{FF2B5EF4-FFF2-40B4-BE49-F238E27FC236}">
                <a16:creationId xmlns:a16="http://schemas.microsoft.com/office/drawing/2014/main" id="{C6C3D9F0-07CA-4DD2-A72C-2C4FC4B9298B}"/>
              </a:ext>
            </a:extLst>
          </p:cNvPr>
          <p:cNvSpPr txBox="1">
            <a:spLocks noChangeArrowheads="1"/>
          </p:cNvSpPr>
          <p:nvPr/>
        </p:nvSpPr>
        <p:spPr bwMode="auto">
          <a:xfrm>
            <a:off x="4887541" y="3300925"/>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6" name="AutoShape 48">
            <a:extLst>
              <a:ext uri="{FF2B5EF4-FFF2-40B4-BE49-F238E27FC236}">
                <a16:creationId xmlns:a16="http://schemas.microsoft.com/office/drawing/2014/main" id="{32F96F39-EA72-4A41-BB8A-25E6F9B989FF}"/>
              </a:ext>
            </a:extLst>
          </p:cNvPr>
          <p:cNvCxnSpPr>
            <a:cxnSpLocks noChangeShapeType="1"/>
          </p:cNvCxnSpPr>
          <p:nvPr/>
        </p:nvCxnSpPr>
        <p:spPr bwMode="auto">
          <a:xfrm>
            <a:off x="5124078" y="4566162"/>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7" name="AutoShape 49">
            <a:extLst>
              <a:ext uri="{FF2B5EF4-FFF2-40B4-BE49-F238E27FC236}">
                <a16:creationId xmlns:a16="http://schemas.microsoft.com/office/drawing/2014/main" id="{539AADF8-D1F1-4445-84DC-94291A607782}"/>
              </a:ext>
            </a:extLst>
          </p:cNvPr>
          <p:cNvCxnSpPr>
            <a:cxnSpLocks noChangeShapeType="1"/>
          </p:cNvCxnSpPr>
          <p:nvPr/>
        </p:nvCxnSpPr>
        <p:spPr bwMode="auto">
          <a:xfrm>
            <a:off x="6305178" y="414706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50">
            <a:extLst>
              <a:ext uri="{FF2B5EF4-FFF2-40B4-BE49-F238E27FC236}">
                <a16:creationId xmlns:a16="http://schemas.microsoft.com/office/drawing/2014/main" id="{8A98032B-BAE7-4800-AF14-5622A8BD8D8B}"/>
              </a:ext>
            </a:extLst>
          </p:cNvPr>
          <p:cNvSpPr txBox="1">
            <a:spLocks noChangeArrowheads="1"/>
          </p:cNvSpPr>
          <p:nvPr/>
        </p:nvSpPr>
        <p:spPr bwMode="auto">
          <a:xfrm>
            <a:off x="4892303" y="3331087"/>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9" name="AutoShape 51">
            <a:extLst>
              <a:ext uri="{FF2B5EF4-FFF2-40B4-BE49-F238E27FC236}">
                <a16:creationId xmlns:a16="http://schemas.microsoft.com/office/drawing/2014/main" id="{34A3D283-A7A7-4F4E-BC5F-874742F66E62}"/>
              </a:ext>
            </a:extLst>
          </p:cNvPr>
          <p:cNvCxnSpPr>
            <a:cxnSpLocks noChangeShapeType="1"/>
          </p:cNvCxnSpPr>
          <p:nvPr/>
        </p:nvCxnSpPr>
        <p:spPr bwMode="auto">
          <a:xfrm>
            <a:off x="6144841" y="41296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52">
            <a:extLst>
              <a:ext uri="{FF2B5EF4-FFF2-40B4-BE49-F238E27FC236}">
                <a16:creationId xmlns:a16="http://schemas.microsoft.com/office/drawing/2014/main" id="{23751709-FE13-4898-BEB0-655FC9F22E0D}"/>
              </a:ext>
            </a:extLst>
          </p:cNvPr>
          <p:cNvSpPr txBox="1">
            <a:spLocks noChangeArrowheads="1"/>
          </p:cNvSpPr>
          <p:nvPr/>
        </p:nvSpPr>
        <p:spPr bwMode="auto">
          <a:xfrm>
            <a:off x="6008316" y="3651762"/>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53">
            <a:extLst>
              <a:ext uri="{FF2B5EF4-FFF2-40B4-BE49-F238E27FC236}">
                <a16:creationId xmlns:a16="http://schemas.microsoft.com/office/drawing/2014/main" id="{5BF28FA0-4CFC-43F3-AB15-CAED67EE5833}"/>
              </a:ext>
            </a:extLst>
          </p:cNvPr>
          <p:cNvSpPr txBox="1">
            <a:spLocks noChangeArrowheads="1"/>
          </p:cNvSpPr>
          <p:nvPr/>
        </p:nvSpPr>
        <p:spPr bwMode="auto">
          <a:xfrm>
            <a:off x="5922591" y="4623312"/>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2" name="AutoShape 54">
            <a:extLst>
              <a:ext uri="{FF2B5EF4-FFF2-40B4-BE49-F238E27FC236}">
                <a16:creationId xmlns:a16="http://schemas.microsoft.com/office/drawing/2014/main" id="{5627B7F1-D082-4A46-BCAF-FBAAB1DCE49F}"/>
              </a:ext>
            </a:extLst>
          </p:cNvPr>
          <p:cNvCxnSpPr>
            <a:cxnSpLocks noChangeShapeType="1"/>
          </p:cNvCxnSpPr>
          <p:nvPr/>
        </p:nvCxnSpPr>
        <p:spPr bwMode="auto">
          <a:xfrm>
            <a:off x="8645153" y="41518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3" name="AutoShape 55">
            <a:extLst>
              <a:ext uri="{FF2B5EF4-FFF2-40B4-BE49-F238E27FC236}">
                <a16:creationId xmlns:a16="http://schemas.microsoft.com/office/drawing/2014/main" id="{CDCC8BB0-6FC2-4A8A-85DE-06B3A9C0BC0D}"/>
              </a:ext>
            </a:extLst>
          </p:cNvPr>
          <p:cNvCxnSpPr>
            <a:cxnSpLocks noChangeShapeType="1"/>
          </p:cNvCxnSpPr>
          <p:nvPr/>
        </p:nvCxnSpPr>
        <p:spPr bwMode="auto">
          <a:xfrm>
            <a:off x="8484816" y="413436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56">
            <a:extLst>
              <a:ext uri="{FF2B5EF4-FFF2-40B4-BE49-F238E27FC236}">
                <a16:creationId xmlns:a16="http://schemas.microsoft.com/office/drawing/2014/main" id="{D65DFFC0-6DD4-4A50-8B3C-92E3D4E31B4B}"/>
              </a:ext>
            </a:extLst>
          </p:cNvPr>
          <p:cNvSpPr txBox="1">
            <a:spLocks noChangeArrowheads="1"/>
          </p:cNvSpPr>
          <p:nvPr/>
        </p:nvSpPr>
        <p:spPr bwMode="auto">
          <a:xfrm>
            <a:off x="8216528" y="3369187"/>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57">
            <a:extLst>
              <a:ext uri="{FF2B5EF4-FFF2-40B4-BE49-F238E27FC236}">
                <a16:creationId xmlns:a16="http://schemas.microsoft.com/office/drawing/2014/main" id="{80479771-1C2B-4F07-8449-0A888AED82DF}"/>
              </a:ext>
            </a:extLst>
          </p:cNvPr>
          <p:cNvSpPr txBox="1">
            <a:spLocks noChangeArrowheads="1"/>
          </p:cNvSpPr>
          <p:nvPr/>
        </p:nvSpPr>
        <p:spPr bwMode="auto">
          <a:xfrm>
            <a:off x="7624391" y="4623312"/>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6" name="AutoShape 58">
            <a:extLst>
              <a:ext uri="{FF2B5EF4-FFF2-40B4-BE49-F238E27FC236}">
                <a16:creationId xmlns:a16="http://schemas.microsoft.com/office/drawing/2014/main" id="{8F542D00-06EC-42AC-8EBA-2B8E100ADAA1}"/>
              </a:ext>
            </a:extLst>
          </p:cNvPr>
          <p:cNvCxnSpPr>
            <a:cxnSpLocks noChangeShapeType="1"/>
          </p:cNvCxnSpPr>
          <p:nvPr/>
        </p:nvCxnSpPr>
        <p:spPr bwMode="auto">
          <a:xfrm>
            <a:off x="7884741" y="417405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7" name="AutoShape 59">
            <a:extLst>
              <a:ext uri="{FF2B5EF4-FFF2-40B4-BE49-F238E27FC236}">
                <a16:creationId xmlns:a16="http://schemas.microsoft.com/office/drawing/2014/main" id="{399D0544-1E8D-4B0E-B3F6-66EADE08F6A1}"/>
              </a:ext>
            </a:extLst>
          </p:cNvPr>
          <p:cNvCxnSpPr>
            <a:cxnSpLocks noChangeShapeType="1"/>
          </p:cNvCxnSpPr>
          <p:nvPr/>
        </p:nvCxnSpPr>
        <p:spPr bwMode="auto">
          <a:xfrm>
            <a:off x="7724403" y="41550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60">
            <a:extLst>
              <a:ext uri="{FF2B5EF4-FFF2-40B4-BE49-F238E27FC236}">
                <a16:creationId xmlns:a16="http://schemas.microsoft.com/office/drawing/2014/main" id="{7ABF09DE-587A-40D4-9042-389645F8B6AD}"/>
              </a:ext>
            </a:extLst>
          </p:cNvPr>
          <p:cNvSpPr txBox="1">
            <a:spLocks noChangeArrowheads="1"/>
          </p:cNvSpPr>
          <p:nvPr/>
        </p:nvSpPr>
        <p:spPr bwMode="auto">
          <a:xfrm>
            <a:off x="7694241" y="3545400"/>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9" name="AutoShape 61">
            <a:extLst>
              <a:ext uri="{FF2B5EF4-FFF2-40B4-BE49-F238E27FC236}">
                <a16:creationId xmlns:a16="http://schemas.microsoft.com/office/drawing/2014/main" id="{F027E4DE-369C-4646-BEA9-F6633F6837B7}"/>
              </a:ext>
            </a:extLst>
          </p:cNvPr>
          <p:cNvCxnSpPr>
            <a:cxnSpLocks noChangeShapeType="1"/>
          </p:cNvCxnSpPr>
          <p:nvPr/>
        </p:nvCxnSpPr>
        <p:spPr bwMode="auto">
          <a:xfrm>
            <a:off x="6921128" y="4375662"/>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0" name="AutoShape 62">
            <a:extLst>
              <a:ext uri="{FF2B5EF4-FFF2-40B4-BE49-F238E27FC236}">
                <a16:creationId xmlns:a16="http://schemas.microsoft.com/office/drawing/2014/main" id="{1DEE8B8E-AE14-47D1-BF91-F4E5361E0752}"/>
              </a:ext>
            </a:extLst>
          </p:cNvPr>
          <p:cNvCxnSpPr>
            <a:cxnSpLocks noChangeShapeType="1"/>
          </p:cNvCxnSpPr>
          <p:nvPr/>
        </p:nvCxnSpPr>
        <p:spPr bwMode="auto">
          <a:xfrm>
            <a:off x="6762378" y="43582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63">
            <a:extLst>
              <a:ext uri="{FF2B5EF4-FFF2-40B4-BE49-F238E27FC236}">
                <a16:creationId xmlns:a16="http://schemas.microsoft.com/office/drawing/2014/main" id="{235E01D3-D419-4E32-9EFF-F2873B2F85D5}"/>
              </a:ext>
            </a:extLst>
          </p:cNvPr>
          <p:cNvSpPr txBox="1">
            <a:spLocks noChangeArrowheads="1"/>
          </p:cNvSpPr>
          <p:nvPr/>
        </p:nvSpPr>
        <p:spPr bwMode="auto">
          <a:xfrm>
            <a:off x="6722691" y="3888300"/>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Freeform 64">
            <a:extLst>
              <a:ext uri="{FF2B5EF4-FFF2-40B4-BE49-F238E27FC236}">
                <a16:creationId xmlns:a16="http://schemas.microsoft.com/office/drawing/2014/main" id="{57B619B9-802A-4A4D-A451-0EDBE4342AA4}"/>
              </a:ext>
            </a:extLst>
          </p:cNvPr>
          <p:cNvSpPr>
            <a:spLocks/>
          </p:cNvSpPr>
          <p:nvPr/>
        </p:nvSpPr>
        <p:spPr bwMode="auto">
          <a:xfrm>
            <a:off x="5422528" y="5132900"/>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13" name="AutoShape 65">
            <a:extLst>
              <a:ext uri="{FF2B5EF4-FFF2-40B4-BE49-F238E27FC236}">
                <a16:creationId xmlns:a16="http://schemas.microsoft.com/office/drawing/2014/main" id="{9D52D640-EB89-4B2C-BDCA-387461A816CD}"/>
              </a:ext>
            </a:extLst>
          </p:cNvPr>
          <p:cNvCxnSpPr>
            <a:cxnSpLocks noChangeShapeType="1"/>
          </p:cNvCxnSpPr>
          <p:nvPr/>
        </p:nvCxnSpPr>
        <p:spPr bwMode="auto">
          <a:xfrm>
            <a:off x="6984170" y="5517075"/>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4" name="AutoShape 66">
            <a:extLst>
              <a:ext uri="{FF2B5EF4-FFF2-40B4-BE49-F238E27FC236}">
                <a16:creationId xmlns:a16="http://schemas.microsoft.com/office/drawing/2014/main" id="{70C9BD98-3FC7-4DDD-8DA0-179D1F52D237}"/>
              </a:ext>
            </a:extLst>
          </p:cNvPr>
          <p:cNvCxnSpPr>
            <a:cxnSpLocks noChangeShapeType="1"/>
          </p:cNvCxnSpPr>
          <p:nvPr/>
        </p:nvCxnSpPr>
        <p:spPr bwMode="auto">
          <a:xfrm>
            <a:off x="5362203" y="44058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67">
            <a:extLst>
              <a:ext uri="{FF2B5EF4-FFF2-40B4-BE49-F238E27FC236}">
                <a16:creationId xmlns:a16="http://schemas.microsoft.com/office/drawing/2014/main" id="{017746DD-EECF-4EC5-B02E-A3CE530FF5BE}"/>
              </a:ext>
            </a:extLst>
          </p:cNvPr>
          <p:cNvSpPr txBox="1">
            <a:spLocks noChangeArrowheads="1"/>
          </p:cNvSpPr>
          <p:nvPr/>
        </p:nvSpPr>
        <p:spPr bwMode="auto">
          <a:xfrm>
            <a:off x="5124078" y="4137537"/>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68">
            <a:extLst>
              <a:ext uri="{FF2B5EF4-FFF2-40B4-BE49-F238E27FC236}">
                <a16:creationId xmlns:a16="http://schemas.microsoft.com/office/drawing/2014/main" id="{CFC16778-7114-4900-B0F9-6486F518300D}"/>
              </a:ext>
            </a:extLst>
          </p:cNvPr>
          <p:cNvSpPr txBox="1">
            <a:spLocks noChangeArrowheads="1"/>
          </p:cNvSpPr>
          <p:nvPr/>
        </p:nvSpPr>
        <p:spPr bwMode="auto">
          <a:xfrm>
            <a:off x="5124078" y="4613787"/>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17" name="AutoShape 69">
            <a:extLst>
              <a:ext uri="{FF2B5EF4-FFF2-40B4-BE49-F238E27FC236}">
                <a16:creationId xmlns:a16="http://schemas.microsoft.com/office/drawing/2014/main" id="{E15BA2AE-8C27-4F96-AFC9-1CFF9FE7853E}"/>
              </a:ext>
            </a:extLst>
          </p:cNvPr>
          <p:cNvCxnSpPr>
            <a:cxnSpLocks noChangeShapeType="1"/>
          </p:cNvCxnSpPr>
          <p:nvPr/>
        </p:nvCxnSpPr>
        <p:spPr bwMode="auto">
          <a:xfrm>
            <a:off x="5535241" y="4415350"/>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8" name="AutoShape 70">
            <a:extLst>
              <a:ext uri="{FF2B5EF4-FFF2-40B4-BE49-F238E27FC236}">
                <a16:creationId xmlns:a16="http://schemas.microsoft.com/office/drawing/2014/main" id="{27449FF0-39BC-47FD-B11C-F1B9DB556CD7}"/>
              </a:ext>
            </a:extLst>
          </p:cNvPr>
          <p:cNvCxnSpPr>
            <a:cxnSpLocks noChangeShapeType="1"/>
          </p:cNvCxnSpPr>
          <p:nvPr/>
        </p:nvCxnSpPr>
        <p:spPr bwMode="auto">
          <a:xfrm>
            <a:off x="6624266" y="445186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9" name="AutoShape 71">
            <a:extLst>
              <a:ext uri="{FF2B5EF4-FFF2-40B4-BE49-F238E27FC236}">
                <a16:creationId xmlns:a16="http://schemas.microsoft.com/office/drawing/2014/main" id="{944201CA-7E97-4763-AAF7-D970C15FED6A}"/>
              </a:ext>
            </a:extLst>
          </p:cNvPr>
          <p:cNvCxnSpPr>
            <a:cxnSpLocks noChangeShapeType="1"/>
          </p:cNvCxnSpPr>
          <p:nvPr/>
        </p:nvCxnSpPr>
        <p:spPr bwMode="auto">
          <a:xfrm>
            <a:off x="6517903" y="443281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72">
            <a:extLst>
              <a:ext uri="{FF2B5EF4-FFF2-40B4-BE49-F238E27FC236}">
                <a16:creationId xmlns:a16="http://schemas.microsoft.com/office/drawing/2014/main" id="{2A52AE0E-7053-41B1-8035-CEDA83A18AA8}"/>
              </a:ext>
            </a:extLst>
          </p:cNvPr>
          <p:cNvSpPr txBox="1">
            <a:spLocks noChangeArrowheads="1"/>
          </p:cNvSpPr>
          <p:nvPr/>
        </p:nvSpPr>
        <p:spPr bwMode="auto">
          <a:xfrm>
            <a:off x="6509966" y="4202625"/>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1" name="AutoShape 73">
            <a:extLst>
              <a:ext uri="{FF2B5EF4-FFF2-40B4-BE49-F238E27FC236}">
                <a16:creationId xmlns:a16="http://schemas.microsoft.com/office/drawing/2014/main" id="{BE7EFBA8-68B0-44AE-A9DF-53F93E26E946}"/>
              </a:ext>
            </a:extLst>
          </p:cNvPr>
          <p:cNvCxnSpPr>
            <a:cxnSpLocks noChangeShapeType="1"/>
          </p:cNvCxnSpPr>
          <p:nvPr/>
        </p:nvCxnSpPr>
        <p:spPr bwMode="auto">
          <a:xfrm>
            <a:off x="7332291" y="4423287"/>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2" name="AutoShape 74">
            <a:extLst>
              <a:ext uri="{FF2B5EF4-FFF2-40B4-BE49-F238E27FC236}">
                <a16:creationId xmlns:a16="http://schemas.microsoft.com/office/drawing/2014/main" id="{B9A88EE9-BB15-4FC7-8DDF-4D8802ABF3D9}"/>
              </a:ext>
            </a:extLst>
          </p:cNvPr>
          <p:cNvCxnSpPr>
            <a:cxnSpLocks noChangeShapeType="1"/>
          </p:cNvCxnSpPr>
          <p:nvPr/>
        </p:nvCxnSpPr>
        <p:spPr bwMode="auto">
          <a:xfrm>
            <a:off x="7224341" y="44058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75">
            <a:extLst>
              <a:ext uri="{FF2B5EF4-FFF2-40B4-BE49-F238E27FC236}">
                <a16:creationId xmlns:a16="http://schemas.microsoft.com/office/drawing/2014/main" id="{043D0564-7932-4DAF-BC5F-72F947EA3A21}"/>
              </a:ext>
            </a:extLst>
          </p:cNvPr>
          <p:cNvSpPr txBox="1">
            <a:spLocks noChangeArrowheads="1"/>
          </p:cNvSpPr>
          <p:nvPr/>
        </p:nvSpPr>
        <p:spPr bwMode="auto">
          <a:xfrm>
            <a:off x="7208466" y="4202625"/>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4" name="AutoShape 76">
            <a:extLst>
              <a:ext uri="{FF2B5EF4-FFF2-40B4-BE49-F238E27FC236}">
                <a16:creationId xmlns:a16="http://schemas.microsoft.com/office/drawing/2014/main" id="{E3EBA8B9-F35A-47DA-BC96-70BCEEDD54CD}"/>
              </a:ext>
            </a:extLst>
          </p:cNvPr>
          <p:cNvCxnSpPr>
            <a:cxnSpLocks noChangeShapeType="1"/>
          </p:cNvCxnSpPr>
          <p:nvPr/>
        </p:nvCxnSpPr>
        <p:spPr bwMode="auto">
          <a:xfrm rot="5400000" flipV="1">
            <a:off x="8311778" y="3300925"/>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5" name="AutoShape 77">
            <a:extLst>
              <a:ext uri="{FF2B5EF4-FFF2-40B4-BE49-F238E27FC236}">
                <a16:creationId xmlns:a16="http://schemas.microsoft.com/office/drawing/2014/main" id="{0CE0384B-7B80-44FD-8B0D-5AC2C8B5B010}"/>
              </a:ext>
            </a:extLst>
          </p:cNvPr>
          <p:cNvCxnSpPr>
            <a:cxnSpLocks noChangeShapeType="1"/>
          </p:cNvCxnSpPr>
          <p:nvPr/>
        </p:nvCxnSpPr>
        <p:spPr bwMode="auto">
          <a:xfrm flipV="1">
            <a:off x="6935416" y="3358075"/>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6" name="AutoShape 78">
            <a:extLst>
              <a:ext uri="{FF2B5EF4-FFF2-40B4-BE49-F238E27FC236}">
                <a16:creationId xmlns:a16="http://schemas.microsoft.com/office/drawing/2014/main" id="{B527ACBF-9CD2-45EB-AECF-20D6E9B3B868}"/>
              </a:ext>
            </a:extLst>
          </p:cNvPr>
          <p:cNvCxnSpPr>
            <a:cxnSpLocks noChangeShapeType="1"/>
          </p:cNvCxnSpPr>
          <p:nvPr/>
        </p:nvCxnSpPr>
        <p:spPr bwMode="auto">
          <a:xfrm>
            <a:off x="7916491" y="3339025"/>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7" name="AutoShape 79">
            <a:extLst>
              <a:ext uri="{FF2B5EF4-FFF2-40B4-BE49-F238E27FC236}">
                <a16:creationId xmlns:a16="http://schemas.microsoft.com/office/drawing/2014/main" id="{184D2BC6-7E9D-4502-805E-CDA330D1121B}"/>
              </a:ext>
            </a:extLst>
          </p:cNvPr>
          <p:cNvCxnSpPr>
            <a:cxnSpLocks noChangeShapeType="1"/>
          </p:cNvCxnSpPr>
          <p:nvPr/>
        </p:nvCxnSpPr>
        <p:spPr bwMode="auto">
          <a:xfrm>
            <a:off x="6954466" y="3367600"/>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80">
            <a:extLst>
              <a:ext uri="{FF2B5EF4-FFF2-40B4-BE49-F238E27FC236}">
                <a16:creationId xmlns:a16="http://schemas.microsoft.com/office/drawing/2014/main" id="{BB796385-1A36-4A6E-BAB8-F8E12544A3F4}"/>
              </a:ext>
            </a:extLst>
          </p:cNvPr>
          <p:cNvSpPr txBox="1">
            <a:spLocks noChangeArrowheads="1"/>
          </p:cNvSpPr>
          <p:nvPr/>
        </p:nvSpPr>
        <p:spPr bwMode="auto">
          <a:xfrm>
            <a:off x="7132266" y="3364425"/>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9" name="AutoShape 81">
            <a:extLst>
              <a:ext uri="{FF2B5EF4-FFF2-40B4-BE49-F238E27FC236}">
                <a16:creationId xmlns:a16="http://schemas.microsoft.com/office/drawing/2014/main" id="{82D2DFBE-0EFA-4A84-A7E8-7FE5F76689FE}"/>
              </a:ext>
            </a:extLst>
          </p:cNvPr>
          <p:cNvCxnSpPr>
            <a:cxnSpLocks noChangeShapeType="1"/>
          </p:cNvCxnSpPr>
          <p:nvPr/>
        </p:nvCxnSpPr>
        <p:spPr bwMode="auto">
          <a:xfrm>
            <a:off x="8059366" y="442487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0" name="AutoShape 82">
            <a:extLst>
              <a:ext uri="{FF2B5EF4-FFF2-40B4-BE49-F238E27FC236}">
                <a16:creationId xmlns:a16="http://schemas.microsoft.com/office/drawing/2014/main" id="{0414FE84-0730-4A61-B103-79A910652BA8}"/>
              </a:ext>
            </a:extLst>
          </p:cNvPr>
          <p:cNvCxnSpPr>
            <a:cxnSpLocks noChangeShapeType="1"/>
          </p:cNvCxnSpPr>
          <p:nvPr/>
        </p:nvCxnSpPr>
        <p:spPr bwMode="auto">
          <a:xfrm>
            <a:off x="7951416" y="44058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83">
            <a:extLst>
              <a:ext uri="{FF2B5EF4-FFF2-40B4-BE49-F238E27FC236}">
                <a16:creationId xmlns:a16="http://schemas.microsoft.com/office/drawing/2014/main" id="{F8DDA0DC-10B0-44F0-B22F-C7667D04006D}"/>
              </a:ext>
            </a:extLst>
          </p:cNvPr>
          <p:cNvSpPr txBox="1">
            <a:spLocks noChangeArrowheads="1"/>
          </p:cNvSpPr>
          <p:nvPr/>
        </p:nvSpPr>
        <p:spPr bwMode="auto">
          <a:xfrm>
            <a:off x="7935541" y="4204212"/>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84">
            <a:extLst>
              <a:ext uri="{FF2B5EF4-FFF2-40B4-BE49-F238E27FC236}">
                <a16:creationId xmlns:a16="http://schemas.microsoft.com/office/drawing/2014/main" id="{1B427996-0BF6-4E12-9C52-16146A59AF89}"/>
              </a:ext>
            </a:extLst>
          </p:cNvPr>
          <p:cNvSpPr txBox="1">
            <a:spLocks noChangeArrowheads="1"/>
          </p:cNvSpPr>
          <p:nvPr/>
        </p:nvSpPr>
        <p:spPr bwMode="auto">
          <a:xfrm>
            <a:off x="8184778" y="4107375"/>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Box 48">
            <a:extLst>
              <a:ext uri="{FF2B5EF4-FFF2-40B4-BE49-F238E27FC236}">
                <a16:creationId xmlns:a16="http://schemas.microsoft.com/office/drawing/2014/main" id="{C77CCCB1-AD6A-4FEC-86CC-752A5C90AED1}"/>
              </a:ext>
            </a:extLst>
          </p:cNvPr>
          <p:cNvSpPr txBox="1"/>
          <p:nvPr/>
        </p:nvSpPr>
        <p:spPr>
          <a:xfrm>
            <a:off x="762263" y="913324"/>
            <a:ext cx="3424348" cy="5109091"/>
          </a:xfrm>
          <a:prstGeom prst="rect">
            <a:avLst/>
          </a:prstGeom>
          <a:noFill/>
        </p:spPr>
        <p:txBody>
          <a:bodyPr wrap="square" rtlCol="0">
            <a:spAutoFit/>
          </a:bodyPr>
          <a:lstStyle/>
          <a:p>
            <a:r>
              <a:rPr lang="en-US" sz="1400" dirty="0">
                <a:latin typeface="Arial Narrow" panose="020B0606020202030204" pitchFamily="34" charset="0"/>
              </a:rPr>
              <a:t>Next we came to 9/11, Sidon, which we saw represents the false prophet. Then we mark at 9/11 the fourth generation and Sidon, with Sidon being the great grandson of Noah. Then we came to Cypress which comes from the word </a:t>
            </a:r>
            <a:r>
              <a:rPr lang="en-US" sz="1400" dirty="0" err="1">
                <a:latin typeface="Arial Narrow" panose="020B0606020202030204" pitchFamily="34" charset="0"/>
              </a:rPr>
              <a:t>Kittem</a:t>
            </a:r>
            <a:r>
              <a:rPr lang="en-US" sz="1400" dirty="0">
                <a:latin typeface="Arial Narrow" panose="020B0606020202030204" pitchFamily="34" charset="0"/>
              </a:rPr>
              <a:t>, and </a:t>
            </a:r>
            <a:r>
              <a:rPr lang="en-US" sz="1400" dirty="0" err="1">
                <a:latin typeface="Arial Narrow" panose="020B0606020202030204" pitchFamily="34" charset="0"/>
              </a:rPr>
              <a:t>Kittem</a:t>
            </a:r>
            <a:r>
              <a:rPr lang="en-US" sz="1400" dirty="0">
                <a:latin typeface="Arial Narrow" panose="020B0606020202030204" pitchFamily="34" charset="0"/>
              </a:rPr>
              <a:t> was the fourth generation, a great grandson of Noah. Sidon and </a:t>
            </a:r>
            <a:r>
              <a:rPr lang="en-US" sz="1400" dirty="0" err="1">
                <a:latin typeface="Arial Narrow" panose="020B0606020202030204" pitchFamily="34" charset="0"/>
              </a:rPr>
              <a:t>Kittem</a:t>
            </a:r>
            <a:r>
              <a:rPr lang="en-US" sz="1400" dirty="0">
                <a:latin typeface="Arial Narrow" panose="020B0606020202030204" pitchFamily="34" charset="0"/>
              </a:rPr>
              <a:t> were cousins. We mark Cypress as </a:t>
            </a:r>
            <a:r>
              <a:rPr lang="en-US" sz="1400" dirty="0" err="1">
                <a:latin typeface="Arial Narrow" panose="020B0606020202030204" pitchFamily="34" charset="0"/>
              </a:rPr>
              <a:t>Panium</a:t>
            </a:r>
            <a:r>
              <a:rPr lang="en-US" sz="1400" dirty="0">
                <a:latin typeface="Arial Narrow" panose="020B0606020202030204" pitchFamily="34" charset="0"/>
              </a:rPr>
              <a:t> or the midnight cry. We went to </a:t>
            </a:r>
            <a:r>
              <a:rPr lang="en-US" sz="1400" dirty="0" err="1">
                <a:latin typeface="Arial Narrow" panose="020B0606020202030204" pitchFamily="34" charset="0"/>
              </a:rPr>
              <a:t>Millerite</a:t>
            </a:r>
            <a:r>
              <a:rPr lang="en-US" sz="1400" dirty="0">
                <a:latin typeface="Arial Narrow" panose="020B0606020202030204" pitchFamily="34" charset="0"/>
              </a:rPr>
              <a:t> history to see that at the midnight cry Ellen White talks of the living testimony.  At this point there's an overturning that begins in both of our institutions. The United States is easy to see, at </a:t>
            </a:r>
            <a:r>
              <a:rPr lang="en-US" sz="1400" dirty="0" err="1">
                <a:latin typeface="Arial Narrow" panose="020B0606020202030204" pitchFamily="34" charset="0"/>
              </a:rPr>
              <a:t>Panium</a:t>
            </a:r>
            <a:r>
              <a:rPr lang="en-US" sz="1400" dirty="0">
                <a:latin typeface="Arial Narrow" panose="020B0606020202030204" pitchFamily="34" charset="0"/>
              </a:rPr>
              <a:t> we see the fall of the 6th head and the rise of the 7th. Because we know when we come to Sunday law the sixth head ends and the seventh begins, but what we can see is the fall of the sixth head is a process. It doesn't happen in a day. That falling or overturning begins at </a:t>
            </a:r>
            <a:r>
              <a:rPr lang="en-US" sz="1400" dirty="0" err="1">
                <a:latin typeface="Arial Narrow" panose="020B0606020202030204" pitchFamily="34" charset="0"/>
              </a:rPr>
              <a:t>Panium</a:t>
            </a:r>
            <a:r>
              <a:rPr lang="en-US" sz="1400" dirty="0">
                <a:latin typeface="Arial Narrow" panose="020B0606020202030204" pitchFamily="34" charset="0"/>
              </a:rPr>
              <a:t>. If we have time we'll discuss how and why this happens and what it looks like when we say that the United States is overturned.</a:t>
            </a:r>
          </a:p>
          <a:p>
            <a:r>
              <a:rPr lang="en-US" dirty="0"/>
              <a:t> </a:t>
            </a:r>
          </a:p>
        </p:txBody>
      </p:sp>
      <p:grpSp>
        <p:nvGrpSpPr>
          <p:cNvPr id="95" name="Group 94">
            <a:extLst>
              <a:ext uri="{FF2B5EF4-FFF2-40B4-BE49-F238E27FC236}">
                <a16:creationId xmlns:a16="http://schemas.microsoft.com/office/drawing/2014/main" id="{D9CA0700-1C02-4DA0-AD1F-FEA594A28A7E}"/>
              </a:ext>
            </a:extLst>
          </p:cNvPr>
          <p:cNvGrpSpPr/>
          <p:nvPr/>
        </p:nvGrpSpPr>
        <p:grpSpPr>
          <a:xfrm>
            <a:off x="6980261" y="5508740"/>
            <a:ext cx="1897856" cy="229394"/>
            <a:chOff x="7028658" y="5441168"/>
            <a:chExt cx="1897856" cy="229394"/>
          </a:xfrm>
        </p:grpSpPr>
        <p:cxnSp>
          <p:nvCxnSpPr>
            <p:cNvPr id="96" name="AutoShape 64">
              <a:extLst>
                <a:ext uri="{FF2B5EF4-FFF2-40B4-BE49-F238E27FC236}">
                  <a16:creationId xmlns:a16="http://schemas.microsoft.com/office/drawing/2014/main" id="{C76F2F44-153B-495B-938A-70C50473004D}"/>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7" name="Freeform 108">
              <a:extLst>
                <a:ext uri="{FF2B5EF4-FFF2-40B4-BE49-F238E27FC236}">
                  <a16:creationId xmlns:a16="http://schemas.microsoft.com/office/drawing/2014/main" id="{5C11AF24-3836-429F-94D8-27208BD57596}"/>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Text Box 109">
              <a:extLst>
                <a:ext uri="{FF2B5EF4-FFF2-40B4-BE49-F238E27FC236}">
                  <a16:creationId xmlns:a16="http://schemas.microsoft.com/office/drawing/2014/main" id="{BA7FBBFB-5EFF-4CC3-86A3-FEEE709D42B1}"/>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9751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2094"/>
                                        </p:tgtEl>
                                        <p:attrNameLst>
                                          <p:attrName>style.visibility</p:attrName>
                                        </p:attrNameLst>
                                      </p:cBhvr>
                                      <p:to>
                                        <p:strVal val="visible"/>
                                      </p:to>
                                    </p:set>
                                    <p:anim calcmode="lin" valueType="num">
                                      <p:cBhvr>
                                        <p:cTn id="17" dur="500" fill="hold"/>
                                        <p:tgtEl>
                                          <p:spTgt spid="2094"/>
                                        </p:tgtEl>
                                        <p:attrNameLst>
                                          <p:attrName>ppt_w</p:attrName>
                                        </p:attrNameLst>
                                      </p:cBhvr>
                                      <p:tavLst>
                                        <p:tav tm="0">
                                          <p:val>
                                            <p:fltVal val="0"/>
                                          </p:val>
                                        </p:tav>
                                        <p:tav tm="100000">
                                          <p:val>
                                            <p:strVal val="#ppt_w"/>
                                          </p:val>
                                        </p:tav>
                                      </p:tavLst>
                                    </p:anim>
                                    <p:anim calcmode="lin" valueType="num">
                                      <p:cBhvr>
                                        <p:cTn id="18" dur="500" fill="hold"/>
                                        <p:tgtEl>
                                          <p:spTgt spid="2094"/>
                                        </p:tgtEl>
                                        <p:attrNameLst>
                                          <p:attrName>ppt_h</p:attrName>
                                        </p:attrNameLst>
                                      </p:cBhvr>
                                      <p:tavLst>
                                        <p:tav tm="0">
                                          <p:val>
                                            <p:fltVal val="0"/>
                                          </p:val>
                                        </p:tav>
                                        <p:tav tm="100000">
                                          <p:val>
                                            <p:strVal val="#ppt_h"/>
                                          </p:val>
                                        </p:tav>
                                      </p:tavLst>
                                    </p:anim>
                                    <p:animEffect transition="in" filter="fade">
                                      <p:cBhvr>
                                        <p:cTn id="19" dur="500"/>
                                        <p:tgtEl>
                                          <p:spTgt spid="2094"/>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0"/>
                                  </p:stCondLst>
                                  <p:childTnLst>
                                    <p:set>
                                      <p:cBhvr>
                                        <p:cTn id="26" dur="1" fill="hold">
                                          <p:stCondLst>
                                            <p:cond delay="0"/>
                                          </p:stCondLst>
                                        </p:cTn>
                                        <p:tgtEl>
                                          <p:spTgt spid="2096"/>
                                        </p:tgtEl>
                                        <p:attrNameLst>
                                          <p:attrName>style.visibility</p:attrName>
                                        </p:attrNameLst>
                                      </p:cBhvr>
                                      <p:to>
                                        <p:strVal val="visible"/>
                                      </p:to>
                                    </p:set>
                                    <p:anim calcmode="lin" valueType="num">
                                      <p:cBhvr>
                                        <p:cTn id="27" dur="500" fill="hold"/>
                                        <p:tgtEl>
                                          <p:spTgt spid="2096"/>
                                        </p:tgtEl>
                                        <p:attrNameLst>
                                          <p:attrName>ppt_w</p:attrName>
                                        </p:attrNameLst>
                                      </p:cBhvr>
                                      <p:tavLst>
                                        <p:tav tm="0">
                                          <p:val>
                                            <p:fltVal val="0"/>
                                          </p:val>
                                        </p:tav>
                                        <p:tav tm="100000">
                                          <p:val>
                                            <p:strVal val="#ppt_w"/>
                                          </p:val>
                                        </p:tav>
                                      </p:tavLst>
                                    </p:anim>
                                    <p:anim calcmode="lin" valueType="num">
                                      <p:cBhvr>
                                        <p:cTn id="28" dur="500" fill="hold"/>
                                        <p:tgtEl>
                                          <p:spTgt spid="2096"/>
                                        </p:tgtEl>
                                        <p:attrNameLst>
                                          <p:attrName>ppt_h</p:attrName>
                                        </p:attrNameLst>
                                      </p:cBhvr>
                                      <p:tavLst>
                                        <p:tav tm="0">
                                          <p:val>
                                            <p:fltVal val="0"/>
                                          </p:val>
                                        </p:tav>
                                        <p:tav tm="100000">
                                          <p:val>
                                            <p:strVal val="#ppt_h"/>
                                          </p:val>
                                        </p:tav>
                                      </p:tavLst>
                                    </p:anim>
                                    <p:animEffect transition="in" filter="fade">
                                      <p:cBhvr>
                                        <p:cTn id="29" dur="500"/>
                                        <p:tgtEl>
                                          <p:spTgt spid="2096"/>
                                        </p:tgtEl>
                                      </p:cBhvr>
                                    </p:animEffect>
                                  </p:childTnLst>
                                </p:cTn>
                              </p:par>
                              <p:par>
                                <p:cTn id="30" presetID="53" presetClass="entr" presetSubtype="16" fill="hold" nodeType="withEffect">
                                  <p:stCondLst>
                                    <p:cond delay="0"/>
                                  </p:stCondLst>
                                  <p:childTnLst>
                                    <p:set>
                                      <p:cBhvr>
                                        <p:cTn id="31" dur="1" fill="hold">
                                          <p:stCondLst>
                                            <p:cond delay="0"/>
                                          </p:stCondLst>
                                        </p:cTn>
                                        <p:tgtEl>
                                          <p:spTgt spid="2097"/>
                                        </p:tgtEl>
                                        <p:attrNameLst>
                                          <p:attrName>style.visibility</p:attrName>
                                        </p:attrNameLst>
                                      </p:cBhvr>
                                      <p:to>
                                        <p:strVal val="visible"/>
                                      </p:to>
                                    </p:set>
                                    <p:anim calcmode="lin" valueType="num">
                                      <p:cBhvr>
                                        <p:cTn id="32" dur="500" fill="hold"/>
                                        <p:tgtEl>
                                          <p:spTgt spid="2097"/>
                                        </p:tgtEl>
                                        <p:attrNameLst>
                                          <p:attrName>ppt_w</p:attrName>
                                        </p:attrNameLst>
                                      </p:cBhvr>
                                      <p:tavLst>
                                        <p:tav tm="0">
                                          <p:val>
                                            <p:fltVal val="0"/>
                                          </p:val>
                                        </p:tav>
                                        <p:tav tm="100000">
                                          <p:val>
                                            <p:strVal val="#ppt_w"/>
                                          </p:val>
                                        </p:tav>
                                      </p:tavLst>
                                    </p:anim>
                                    <p:anim calcmode="lin" valueType="num">
                                      <p:cBhvr>
                                        <p:cTn id="33" dur="500" fill="hold"/>
                                        <p:tgtEl>
                                          <p:spTgt spid="2097"/>
                                        </p:tgtEl>
                                        <p:attrNameLst>
                                          <p:attrName>ppt_h</p:attrName>
                                        </p:attrNameLst>
                                      </p:cBhvr>
                                      <p:tavLst>
                                        <p:tav tm="0">
                                          <p:val>
                                            <p:fltVal val="0"/>
                                          </p:val>
                                        </p:tav>
                                        <p:tav tm="100000">
                                          <p:val>
                                            <p:strVal val="#ppt_h"/>
                                          </p:val>
                                        </p:tav>
                                      </p:tavLst>
                                    </p:anim>
                                    <p:animEffect transition="in" filter="fade">
                                      <p:cBhvr>
                                        <p:cTn id="34" dur="500"/>
                                        <p:tgtEl>
                                          <p:spTgt spid="209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2099"/>
                                        </p:tgtEl>
                                        <p:attrNameLst>
                                          <p:attrName>style.visibility</p:attrName>
                                        </p:attrNameLst>
                                      </p:cBhvr>
                                      <p:to>
                                        <p:strVal val="visible"/>
                                      </p:to>
                                    </p:set>
                                    <p:anim calcmode="lin" valueType="num">
                                      <p:cBhvr>
                                        <p:cTn id="42" dur="500" fill="hold"/>
                                        <p:tgtEl>
                                          <p:spTgt spid="2099"/>
                                        </p:tgtEl>
                                        <p:attrNameLst>
                                          <p:attrName>ppt_w</p:attrName>
                                        </p:attrNameLst>
                                      </p:cBhvr>
                                      <p:tavLst>
                                        <p:tav tm="0">
                                          <p:val>
                                            <p:fltVal val="0"/>
                                          </p:val>
                                        </p:tav>
                                        <p:tav tm="100000">
                                          <p:val>
                                            <p:strVal val="#ppt_w"/>
                                          </p:val>
                                        </p:tav>
                                      </p:tavLst>
                                    </p:anim>
                                    <p:anim calcmode="lin" valueType="num">
                                      <p:cBhvr>
                                        <p:cTn id="43" dur="500" fill="hold"/>
                                        <p:tgtEl>
                                          <p:spTgt spid="2099"/>
                                        </p:tgtEl>
                                        <p:attrNameLst>
                                          <p:attrName>ppt_h</p:attrName>
                                        </p:attrNameLst>
                                      </p:cBhvr>
                                      <p:tavLst>
                                        <p:tav tm="0">
                                          <p:val>
                                            <p:fltVal val="0"/>
                                          </p:val>
                                        </p:tav>
                                        <p:tav tm="100000">
                                          <p:val>
                                            <p:strVal val="#ppt_h"/>
                                          </p:val>
                                        </p:tav>
                                      </p:tavLst>
                                    </p:anim>
                                    <p:animEffect transition="in" filter="fade">
                                      <p:cBhvr>
                                        <p:cTn id="44" dur="500"/>
                                        <p:tgtEl>
                                          <p:spTgt spid="209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par>
                                <p:cTn id="55" presetID="53" presetClass="entr" presetSubtype="16" fill="hold" nodeType="withEffect">
                                  <p:stCondLst>
                                    <p:cond delay="0"/>
                                  </p:stCondLst>
                                  <p:childTnLst>
                                    <p:set>
                                      <p:cBhvr>
                                        <p:cTn id="56" dur="1" fill="hold">
                                          <p:stCondLst>
                                            <p:cond delay="0"/>
                                          </p:stCondLst>
                                        </p:cTn>
                                        <p:tgtEl>
                                          <p:spTgt spid="2102"/>
                                        </p:tgtEl>
                                        <p:attrNameLst>
                                          <p:attrName>style.visibility</p:attrName>
                                        </p:attrNameLst>
                                      </p:cBhvr>
                                      <p:to>
                                        <p:strVal val="visible"/>
                                      </p:to>
                                    </p:set>
                                    <p:anim calcmode="lin" valueType="num">
                                      <p:cBhvr>
                                        <p:cTn id="57" dur="500" fill="hold"/>
                                        <p:tgtEl>
                                          <p:spTgt spid="2102"/>
                                        </p:tgtEl>
                                        <p:attrNameLst>
                                          <p:attrName>ppt_w</p:attrName>
                                        </p:attrNameLst>
                                      </p:cBhvr>
                                      <p:tavLst>
                                        <p:tav tm="0">
                                          <p:val>
                                            <p:fltVal val="0"/>
                                          </p:val>
                                        </p:tav>
                                        <p:tav tm="100000">
                                          <p:val>
                                            <p:strVal val="#ppt_w"/>
                                          </p:val>
                                        </p:tav>
                                      </p:tavLst>
                                    </p:anim>
                                    <p:anim calcmode="lin" valueType="num">
                                      <p:cBhvr>
                                        <p:cTn id="58" dur="500" fill="hold"/>
                                        <p:tgtEl>
                                          <p:spTgt spid="2102"/>
                                        </p:tgtEl>
                                        <p:attrNameLst>
                                          <p:attrName>ppt_h</p:attrName>
                                        </p:attrNameLst>
                                      </p:cBhvr>
                                      <p:tavLst>
                                        <p:tav tm="0">
                                          <p:val>
                                            <p:fltVal val="0"/>
                                          </p:val>
                                        </p:tav>
                                        <p:tav tm="100000">
                                          <p:val>
                                            <p:strVal val="#ppt_h"/>
                                          </p:val>
                                        </p:tav>
                                      </p:tavLst>
                                    </p:anim>
                                    <p:animEffect transition="in" filter="fade">
                                      <p:cBhvr>
                                        <p:cTn id="59" dur="500"/>
                                        <p:tgtEl>
                                          <p:spTgt spid="2102"/>
                                        </p:tgtEl>
                                      </p:cBhvr>
                                    </p:animEffect>
                                  </p:childTnLst>
                                </p:cTn>
                              </p:par>
                              <p:par>
                                <p:cTn id="60" presetID="53" presetClass="entr" presetSubtype="16" fill="hold" nodeType="withEffect">
                                  <p:stCondLst>
                                    <p:cond delay="0"/>
                                  </p:stCondLst>
                                  <p:childTnLst>
                                    <p:set>
                                      <p:cBhvr>
                                        <p:cTn id="61" dur="1" fill="hold">
                                          <p:stCondLst>
                                            <p:cond delay="0"/>
                                          </p:stCondLst>
                                        </p:cTn>
                                        <p:tgtEl>
                                          <p:spTgt spid="2103"/>
                                        </p:tgtEl>
                                        <p:attrNameLst>
                                          <p:attrName>style.visibility</p:attrName>
                                        </p:attrNameLst>
                                      </p:cBhvr>
                                      <p:to>
                                        <p:strVal val="visible"/>
                                      </p:to>
                                    </p:set>
                                    <p:anim calcmode="lin" valueType="num">
                                      <p:cBhvr>
                                        <p:cTn id="62" dur="500" fill="hold"/>
                                        <p:tgtEl>
                                          <p:spTgt spid="2103"/>
                                        </p:tgtEl>
                                        <p:attrNameLst>
                                          <p:attrName>ppt_w</p:attrName>
                                        </p:attrNameLst>
                                      </p:cBhvr>
                                      <p:tavLst>
                                        <p:tav tm="0">
                                          <p:val>
                                            <p:fltVal val="0"/>
                                          </p:val>
                                        </p:tav>
                                        <p:tav tm="100000">
                                          <p:val>
                                            <p:strVal val="#ppt_w"/>
                                          </p:val>
                                        </p:tav>
                                      </p:tavLst>
                                    </p:anim>
                                    <p:anim calcmode="lin" valueType="num">
                                      <p:cBhvr>
                                        <p:cTn id="63" dur="500" fill="hold"/>
                                        <p:tgtEl>
                                          <p:spTgt spid="2103"/>
                                        </p:tgtEl>
                                        <p:attrNameLst>
                                          <p:attrName>ppt_h</p:attrName>
                                        </p:attrNameLst>
                                      </p:cBhvr>
                                      <p:tavLst>
                                        <p:tav tm="0">
                                          <p:val>
                                            <p:fltVal val="0"/>
                                          </p:val>
                                        </p:tav>
                                        <p:tav tm="100000">
                                          <p:val>
                                            <p:strVal val="#ppt_h"/>
                                          </p:val>
                                        </p:tav>
                                      </p:tavLst>
                                    </p:anim>
                                    <p:animEffect transition="in" filter="fade">
                                      <p:cBhvr>
                                        <p:cTn id="64" dur="500"/>
                                        <p:tgtEl>
                                          <p:spTgt spid="210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nodeType="withEffect">
                                  <p:stCondLst>
                                    <p:cond delay="0"/>
                                  </p:stCondLst>
                                  <p:childTnLst>
                                    <p:set>
                                      <p:cBhvr>
                                        <p:cTn id="76" dur="1" fill="hold">
                                          <p:stCondLst>
                                            <p:cond delay="0"/>
                                          </p:stCondLst>
                                        </p:cTn>
                                        <p:tgtEl>
                                          <p:spTgt spid="2106"/>
                                        </p:tgtEl>
                                        <p:attrNameLst>
                                          <p:attrName>style.visibility</p:attrName>
                                        </p:attrNameLst>
                                      </p:cBhvr>
                                      <p:to>
                                        <p:strVal val="visible"/>
                                      </p:to>
                                    </p:set>
                                    <p:anim calcmode="lin" valueType="num">
                                      <p:cBhvr>
                                        <p:cTn id="77" dur="500" fill="hold"/>
                                        <p:tgtEl>
                                          <p:spTgt spid="2106"/>
                                        </p:tgtEl>
                                        <p:attrNameLst>
                                          <p:attrName>ppt_w</p:attrName>
                                        </p:attrNameLst>
                                      </p:cBhvr>
                                      <p:tavLst>
                                        <p:tav tm="0">
                                          <p:val>
                                            <p:fltVal val="0"/>
                                          </p:val>
                                        </p:tav>
                                        <p:tav tm="100000">
                                          <p:val>
                                            <p:strVal val="#ppt_w"/>
                                          </p:val>
                                        </p:tav>
                                      </p:tavLst>
                                    </p:anim>
                                    <p:anim calcmode="lin" valueType="num">
                                      <p:cBhvr>
                                        <p:cTn id="78" dur="500" fill="hold"/>
                                        <p:tgtEl>
                                          <p:spTgt spid="2106"/>
                                        </p:tgtEl>
                                        <p:attrNameLst>
                                          <p:attrName>ppt_h</p:attrName>
                                        </p:attrNameLst>
                                      </p:cBhvr>
                                      <p:tavLst>
                                        <p:tav tm="0">
                                          <p:val>
                                            <p:fltVal val="0"/>
                                          </p:val>
                                        </p:tav>
                                        <p:tav tm="100000">
                                          <p:val>
                                            <p:strVal val="#ppt_h"/>
                                          </p:val>
                                        </p:tav>
                                      </p:tavLst>
                                    </p:anim>
                                    <p:animEffect transition="in" filter="fade">
                                      <p:cBhvr>
                                        <p:cTn id="79" dur="500"/>
                                        <p:tgtEl>
                                          <p:spTgt spid="2106"/>
                                        </p:tgtEl>
                                      </p:cBhvr>
                                    </p:animEffect>
                                  </p:childTnLst>
                                </p:cTn>
                              </p:par>
                              <p:par>
                                <p:cTn id="80" presetID="53" presetClass="entr" presetSubtype="16" fill="hold" nodeType="withEffect">
                                  <p:stCondLst>
                                    <p:cond delay="0"/>
                                  </p:stCondLst>
                                  <p:childTnLst>
                                    <p:set>
                                      <p:cBhvr>
                                        <p:cTn id="81" dur="1" fill="hold">
                                          <p:stCondLst>
                                            <p:cond delay="0"/>
                                          </p:stCondLst>
                                        </p:cTn>
                                        <p:tgtEl>
                                          <p:spTgt spid="2107"/>
                                        </p:tgtEl>
                                        <p:attrNameLst>
                                          <p:attrName>style.visibility</p:attrName>
                                        </p:attrNameLst>
                                      </p:cBhvr>
                                      <p:to>
                                        <p:strVal val="visible"/>
                                      </p:to>
                                    </p:set>
                                    <p:anim calcmode="lin" valueType="num">
                                      <p:cBhvr>
                                        <p:cTn id="82" dur="500" fill="hold"/>
                                        <p:tgtEl>
                                          <p:spTgt spid="2107"/>
                                        </p:tgtEl>
                                        <p:attrNameLst>
                                          <p:attrName>ppt_w</p:attrName>
                                        </p:attrNameLst>
                                      </p:cBhvr>
                                      <p:tavLst>
                                        <p:tav tm="0">
                                          <p:val>
                                            <p:fltVal val="0"/>
                                          </p:val>
                                        </p:tav>
                                        <p:tav tm="100000">
                                          <p:val>
                                            <p:strVal val="#ppt_w"/>
                                          </p:val>
                                        </p:tav>
                                      </p:tavLst>
                                    </p:anim>
                                    <p:anim calcmode="lin" valueType="num">
                                      <p:cBhvr>
                                        <p:cTn id="83" dur="500" fill="hold"/>
                                        <p:tgtEl>
                                          <p:spTgt spid="2107"/>
                                        </p:tgtEl>
                                        <p:attrNameLst>
                                          <p:attrName>ppt_h</p:attrName>
                                        </p:attrNameLst>
                                      </p:cBhvr>
                                      <p:tavLst>
                                        <p:tav tm="0">
                                          <p:val>
                                            <p:fltVal val="0"/>
                                          </p:val>
                                        </p:tav>
                                        <p:tav tm="100000">
                                          <p:val>
                                            <p:strVal val="#ppt_h"/>
                                          </p:val>
                                        </p:tav>
                                      </p:tavLst>
                                    </p:anim>
                                    <p:animEffect transition="in" filter="fade">
                                      <p:cBhvr>
                                        <p:cTn id="84" dur="500"/>
                                        <p:tgtEl>
                                          <p:spTgt spid="210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par>
                                <p:cTn id="90" presetID="53" presetClass="entr" presetSubtype="16" fill="hold" nodeType="withEffect">
                                  <p:stCondLst>
                                    <p:cond delay="0"/>
                                  </p:stCondLst>
                                  <p:childTnLst>
                                    <p:set>
                                      <p:cBhvr>
                                        <p:cTn id="91" dur="1" fill="hold">
                                          <p:stCondLst>
                                            <p:cond delay="0"/>
                                          </p:stCondLst>
                                        </p:cTn>
                                        <p:tgtEl>
                                          <p:spTgt spid="2109"/>
                                        </p:tgtEl>
                                        <p:attrNameLst>
                                          <p:attrName>style.visibility</p:attrName>
                                        </p:attrNameLst>
                                      </p:cBhvr>
                                      <p:to>
                                        <p:strVal val="visible"/>
                                      </p:to>
                                    </p:set>
                                    <p:anim calcmode="lin" valueType="num">
                                      <p:cBhvr>
                                        <p:cTn id="92" dur="500" fill="hold"/>
                                        <p:tgtEl>
                                          <p:spTgt spid="2109"/>
                                        </p:tgtEl>
                                        <p:attrNameLst>
                                          <p:attrName>ppt_w</p:attrName>
                                        </p:attrNameLst>
                                      </p:cBhvr>
                                      <p:tavLst>
                                        <p:tav tm="0">
                                          <p:val>
                                            <p:fltVal val="0"/>
                                          </p:val>
                                        </p:tav>
                                        <p:tav tm="100000">
                                          <p:val>
                                            <p:strVal val="#ppt_w"/>
                                          </p:val>
                                        </p:tav>
                                      </p:tavLst>
                                    </p:anim>
                                    <p:anim calcmode="lin" valueType="num">
                                      <p:cBhvr>
                                        <p:cTn id="93" dur="500" fill="hold"/>
                                        <p:tgtEl>
                                          <p:spTgt spid="2109"/>
                                        </p:tgtEl>
                                        <p:attrNameLst>
                                          <p:attrName>ppt_h</p:attrName>
                                        </p:attrNameLst>
                                      </p:cBhvr>
                                      <p:tavLst>
                                        <p:tav tm="0">
                                          <p:val>
                                            <p:fltVal val="0"/>
                                          </p:val>
                                        </p:tav>
                                        <p:tav tm="100000">
                                          <p:val>
                                            <p:strVal val="#ppt_h"/>
                                          </p:val>
                                        </p:tav>
                                      </p:tavLst>
                                    </p:anim>
                                    <p:animEffect transition="in" filter="fade">
                                      <p:cBhvr>
                                        <p:cTn id="94" dur="500"/>
                                        <p:tgtEl>
                                          <p:spTgt spid="2109"/>
                                        </p:tgtEl>
                                      </p:cBhvr>
                                    </p:animEffect>
                                  </p:childTnLst>
                                </p:cTn>
                              </p:par>
                              <p:par>
                                <p:cTn id="95" presetID="53" presetClass="entr" presetSubtype="16" fill="hold" nodeType="withEffect">
                                  <p:stCondLst>
                                    <p:cond delay="0"/>
                                  </p:stCondLst>
                                  <p:childTnLst>
                                    <p:set>
                                      <p:cBhvr>
                                        <p:cTn id="96" dur="1" fill="hold">
                                          <p:stCondLst>
                                            <p:cond delay="0"/>
                                          </p:stCondLst>
                                        </p:cTn>
                                        <p:tgtEl>
                                          <p:spTgt spid="2110"/>
                                        </p:tgtEl>
                                        <p:attrNameLst>
                                          <p:attrName>style.visibility</p:attrName>
                                        </p:attrNameLst>
                                      </p:cBhvr>
                                      <p:to>
                                        <p:strVal val="visible"/>
                                      </p:to>
                                    </p:set>
                                    <p:anim calcmode="lin" valueType="num">
                                      <p:cBhvr>
                                        <p:cTn id="97" dur="500" fill="hold"/>
                                        <p:tgtEl>
                                          <p:spTgt spid="2110"/>
                                        </p:tgtEl>
                                        <p:attrNameLst>
                                          <p:attrName>ppt_w</p:attrName>
                                        </p:attrNameLst>
                                      </p:cBhvr>
                                      <p:tavLst>
                                        <p:tav tm="0">
                                          <p:val>
                                            <p:fltVal val="0"/>
                                          </p:val>
                                        </p:tav>
                                        <p:tav tm="100000">
                                          <p:val>
                                            <p:strVal val="#ppt_w"/>
                                          </p:val>
                                        </p:tav>
                                      </p:tavLst>
                                    </p:anim>
                                    <p:anim calcmode="lin" valueType="num">
                                      <p:cBhvr>
                                        <p:cTn id="98" dur="500" fill="hold"/>
                                        <p:tgtEl>
                                          <p:spTgt spid="2110"/>
                                        </p:tgtEl>
                                        <p:attrNameLst>
                                          <p:attrName>ppt_h</p:attrName>
                                        </p:attrNameLst>
                                      </p:cBhvr>
                                      <p:tavLst>
                                        <p:tav tm="0">
                                          <p:val>
                                            <p:fltVal val="0"/>
                                          </p:val>
                                        </p:tav>
                                        <p:tav tm="100000">
                                          <p:val>
                                            <p:strVal val="#ppt_h"/>
                                          </p:val>
                                        </p:tav>
                                      </p:tavLst>
                                    </p:anim>
                                    <p:animEffect transition="in" filter="fade">
                                      <p:cBhvr>
                                        <p:cTn id="99" dur="500"/>
                                        <p:tgtEl>
                                          <p:spTgt spid="211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p:cTn id="102" dur="500" fill="hold"/>
                                        <p:tgtEl>
                                          <p:spTgt spid="40"/>
                                        </p:tgtEl>
                                        <p:attrNameLst>
                                          <p:attrName>ppt_w</p:attrName>
                                        </p:attrNameLst>
                                      </p:cBhvr>
                                      <p:tavLst>
                                        <p:tav tm="0">
                                          <p:val>
                                            <p:fltVal val="0"/>
                                          </p:val>
                                        </p:tav>
                                        <p:tav tm="100000">
                                          <p:val>
                                            <p:strVal val="#ppt_w"/>
                                          </p:val>
                                        </p:tav>
                                      </p:tavLst>
                                    </p:anim>
                                    <p:anim calcmode="lin" valueType="num">
                                      <p:cBhvr>
                                        <p:cTn id="103" dur="500" fill="hold"/>
                                        <p:tgtEl>
                                          <p:spTgt spid="40"/>
                                        </p:tgtEl>
                                        <p:attrNameLst>
                                          <p:attrName>ppt_h</p:attrName>
                                        </p:attrNameLst>
                                      </p:cBhvr>
                                      <p:tavLst>
                                        <p:tav tm="0">
                                          <p:val>
                                            <p:fltVal val="0"/>
                                          </p:val>
                                        </p:tav>
                                        <p:tav tm="100000">
                                          <p:val>
                                            <p:strVal val="#ppt_h"/>
                                          </p:val>
                                        </p:tav>
                                      </p:tavLst>
                                    </p:anim>
                                    <p:animEffect transition="in" filter="fade">
                                      <p:cBhvr>
                                        <p:cTn id="104" dur="500"/>
                                        <p:tgtEl>
                                          <p:spTgt spid="40"/>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p:cTn id="107" dur="500" fill="hold"/>
                                        <p:tgtEl>
                                          <p:spTgt spid="41"/>
                                        </p:tgtEl>
                                        <p:attrNameLst>
                                          <p:attrName>ppt_w</p:attrName>
                                        </p:attrNameLst>
                                      </p:cBhvr>
                                      <p:tavLst>
                                        <p:tav tm="0">
                                          <p:val>
                                            <p:fltVal val="0"/>
                                          </p:val>
                                        </p:tav>
                                        <p:tav tm="100000">
                                          <p:val>
                                            <p:strVal val="#ppt_w"/>
                                          </p:val>
                                        </p:tav>
                                      </p:tavLst>
                                    </p:anim>
                                    <p:anim calcmode="lin" valueType="num">
                                      <p:cBhvr>
                                        <p:cTn id="108" dur="500" fill="hold"/>
                                        <p:tgtEl>
                                          <p:spTgt spid="41"/>
                                        </p:tgtEl>
                                        <p:attrNameLst>
                                          <p:attrName>ppt_h</p:attrName>
                                        </p:attrNameLst>
                                      </p:cBhvr>
                                      <p:tavLst>
                                        <p:tav tm="0">
                                          <p:val>
                                            <p:fltVal val="0"/>
                                          </p:val>
                                        </p:tav>
                                        <p:tav tm="100000">
                                          <p:val>
                                            <p:strVal val="#ppt_h"/>
                                          </p:val>
                                        </p:tav>
                                      </p:tavLst>
                                    </p:anim>
                                    <p:animEffect transition="in" filter="fade">
                                      <p:cBhvr>
                                        <p:cTn id="109" dur="500"/>
                                        <p:tgtEl>
                                          <p:spTgt spid="41"/>
                                        </p:tgtEl>
                                      </p:cBhvr>
                                    </p:animEffect>
                                  </p:childTnLst>
                                </p:cTn>
                              </p:par>
                              <p:par>
                                <p:cTn id="110" presetID="53" presetClass="entr" presetSubtype="16" fill="hold" nodeType="withEffect">
                                  <p:stCondLst>
                                    <p:cond delay="0"/>
                                  </p:stCondLst>
                                  <p:childTnLst>
                                    <p:set>
                                      <p:cBhvr>
                                        <p:cTn id="111" dur="1" fill="hold">
                                          <p:stCondLst>
                                            <p:cond delay="0"/>
                                          </p:stCondLst>
                                        </p:cTn>
                                        <p:tgtEl>
                                          <p:spTgt spid="2113"/>
                                        </p:tgtEl>
                                        <p:attrNameLst>
                                          <p:attrName>style.visibility</p:attrName>
                                        </p:attrNameLst>
                                      </p:cBhvr>
                                      <p:to>
                                        <p:strVal val="visible"/>
                                      </p:to>
                                    </p:set>
                                    <p:anim calcmode="lin" valueType="num">
                                      <p:cBhvr>
                                        <p:cTn id="112" dur="500" fill="hold"/>
                                        <p:tgtEl>
                                          <p:spTgt spid="2113"/>
                                        </p:tgtEl>
                                        <p:attrNameLst>
                                          <p:attrName>ppt_w</p:attrName>
                                        </p:attrNameLst>
                                      </p:cBhvr>
                                      <p:tavLst>
                                        <p:tav tm="0">
                                          <p:val>
                                            <p:fltVal val="0"/>
                                          </p:val>
                                        </p:tav>
                                        <p:tav tm="100000">
                                          <p:val>
                                            <p:strVal val="#ppt_w"/>
                                          </p:val>
                                        </p:tav>
                                      </p:tavLst>
                                    </p:anim>
                                    <p:anim calcmode="lin" valueType="num">
                                      <p:cBhvr>
                                        <p:cTn id="113" dur="500" fill="hold"/>
                                        <p:tgtEl>
                                          <p:spTgt spid="2113"/>
                                        </p:tgtEl>
                                        <p:attrNameLst>
                                          <p:attrName>ppt_h</p:attrName>
                                        </p:attrNameLst>
                                      </p:cBhvr>
                                      <p:tavLst>
                                        <p:tav tm="0">
                                          <p:val>
                                            <p:fltVal val="0"/>
                                          </p:val>
                                        </p:tav>
                                        <p:tav tm="100000">
                                          <p:val>
                                            <p:strVal val="#ppt_h"/>
                                          </p:val>
                                        </p:tav>
                                      </p:tavLst>
                                    </p:anim>
                                    <p:animEffect transition="in" filter="fade">
                                      <p:cBhvr>
                                        <p:cTn id="114" dur="500"/>
                                        <p:tgtEl>
                                          <p:spTgt spid="2113"/>
                                        </p:tgtEl>
                                      </p:cBhvr>
                                    </p:animEffect>
                                  </p:childTnLst>
                                </p:cTn>
                              </p:par>
                              <p:par>
                                <p:cTn id="115" presetID="53" presetClass="entr" presetSubtype="16" fill="hold" nodeType="withEffect">
                                  <p:stCondLst>
                                    <p:cond delay="0"/>
                                  </p:stCondLst>
                                  <p:childTnLst>
                                    <p:set>
                                      <p:cBhvr>
                                        <p:cTn id="116" dur="1" fill="hold">
                                          <p:stCondLst>
                                            <p:cond delay="0"/>
                                          </p:stCondLst>
                                        </p:cTn>
                                        <p:tgtEl>
                                          <p:spTgt spid="2114"/>
                                        </p:tgtEl>
                                        <p:attrNameLst>
                                          <p:attrName>style.visibility</p:attrName>
                                        </p:attrNameLst>
                                      </p:cBhvr>
                                      <p:to>
                                        <p:strVal val="visible"/>
                                      </p:to>
                                    </p:set>
                                    <p:anim calcmode="lin" valueType="num">
                                      <p:cBhvr>
                                        <p:cTn id="117" dur="500" fill="hold"/>
                                        <p:tgtEl>
                                          <p:spTgt spid="2114"/>
                                        </p:tgtEl>
                                        <p:attrNameLst>
                                          <p:attrName>ppt_w</p:attrName>
                                        </p:attrNameLst>
                                      </p:cBhvr>
                                      <p:tavLst>
                                        <p:tav tm="0">
                                          <p:val>
                                            <p:fltVal val="0"/>
                                          </p:val>
                                        </p:tav>
                                        <p:tav tm="100000">
                                          <p:val>
                                            <p:strVal val="#ppt_w"/>
                                          </p:val>
                                        </p:tav>
                                      </p:tavLst>
                                    </p:anim>
                                    <p:anim calcmode="lin" valueType="num">
                                      <p:cBhvr>
                                        <p:cTn id="118" dur="500" fill="hold"/>
                                        <p:tgtEl>
                                          <p:spTgt spid="2114"/>
                                        </p:tgtEl>
                                        <p:attrNameLst>
                                          <p:attrName>ppt_h</p:attrName>
                                        </p:attrNameLst>
                                      </p:cBhvr>
                                      <p:tavLst>
                                        <p:tav tm="0">
                                          <p:val>
                                            <p:fltVal val="0"/>
                                          </p:val>
                                        </p:tav>
                                        <p:tav tm="100000">
                                          <p:val>
                                            <p:strVal val="#ppt_h"/>
                                          </p:val>
                                        </p:tav>
                                      </p:tavLst>
                                    </p:anim>
                                    <p:animEffect transition="in" filter="fade">
                                      <p:cBhvr>
                                        <p:cTn id="119" dur="500"/>
                                        <p:tgtEl>
                                          <p:spTgt spid="211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p:cTn id="122" dur="500" fill="hold"/>
                                        <p:tgtEl>
                                          <p:spTgt spid="42"/>
                                        </p:tgtEl>
                                        <p:attrNameLst>
                                          <p:attrName>ppt_w</p:attrName>
                                        </p:attrNameLst>
                                      </p:cBhvr>
                                      <p:tavLst>
                                        <p:tav tm="0">
                                          <p:val>
                                            <p:fltVal val="0"/>
                                          </p:val>
                                        </p:tav>
                                        <p:tav tm="100000">
                                          <p:val>
                                            <p:strVal val="#ppt_w"/>
                                          </p:val>
                                        </p:tav>
                                      </p:tavLst>
                                    </p:anim>
                                    <p:anim calcmode="lin" valueType="num">
                                      <p:cBhvr>
                                        <p:cTn id="123" dur="500" fill="hold"/>
                                        <p:tgtEl>
                                          <p:spTgt spid="42"/>
                                        </p:tgtEl>
                                        <p:attrNameLst>
                                          <p:attrName>ppt_h</p:attrName>
                                        </p:attrNameLst>
                                      </p:cBhvr>
                                      <p:tavLst>
                                        <p:tav tm="0">
                                          <p:val>
                                            <p:fltVal val="0"/>
                                          </p:val>
                                        </p:tav>
                                        <p:tav tm="100000">
                                          <p:val>
                                            <p:strVal val="#ppt_h"/>
                                          </p:val>
                                        </p:tav>
                                      </p:tavLst>
                                    </p:anim>
                                    <p:animEffect transition="in" filter="fade">
                                      <p:cBhvr>
                                        <p:cTn id="124" dur="500"/>
                                        <p:tgtEl>
                                          <p:spTgt spid="42"/>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p:cTn id="127" dur="500" fill="hold"/>
                                        <p:tgtEl>
                                          <p:spTgt spid="43"/>
                                        </p:tgtEl>
                                        <p:attrNameLst>
                                          <p:attrName>ppt_w</p:attrName>
                                        </p:attrNameLst>
                                      </p:cBhvr>
                                      <p:tavLst>
                                        <p:tav tm="0">
                                          <p:val>
                                            <p:fltVal val="0"/>
                                          </p:val>
                                        </p:tav>
                                        <p:tav tm="100000">
                                          <p:val>
                                            <p:strVal val="#ppt_w"/>
                                          </p:val>
                                        </p:tav>
                                      </p:tavLst>
                                    </p:anim>
                                    <p:anim calcmode="lin" valueType="num">
                                      <p:cBhvr>
                                        <p:cTn id="128" dur="500" fill="hold"/>
                                        <p:tgtEl>
                                          <p:spTgt spid="43"/>
                                        </p:tgtEl>
                                        <p:attrNameLst>
                                          <p:attrName>ppt_h</p:attrName>
                                        </p:attrNameLst>
                                      </p:cBhvr>
                                      <p:tavLst>
                                        <p:tav tm="0">
                                          <p:val>
                                            <p:fltVal val="0"/>
                                          </p:val>
                                        </p:tav>
                                        <p:tav tm="100000">
                                          <p:val>
                                            <p:strVal val="#ppt_h"/>
                                          </p:val>
                                        </p:tav>
                                      </p:tavLst>
                                    </p:anim>
                                    <p:animEffect transition="in" filter="fade">
                                      <p:cBhvr>
                                        <p:cTn id="129" dur="500"/>
                                        <p:tgtEl>
                                          <p:spTgt spid="43"/>
                                        </p:tgtEl>
                                      </p:cBhvr>
                                    </p:animEffect>
                                  </p:childTnLst>
                                </p:cTn>
                              </p:par>
                              <p:par>
                                <p:cTn id="130" presetID="53" presetClass="entr" presetSubtype="16" fill="hold" nodeType="withEffect">
                                  <p:stCondLst>
                                    <p:cond delay="0"/>
                                  </p:stCondLst>
                                  <p:childTnLst>
                                    <p:set>
                                      <p:cBhvr>
                                        <p:cTn id="131" dur="1" fill="hold">
                                          <p:stCondLst>
                                            <p:cond delay="0"/>
                                          </p:stCondLst>
                                        </p:cTn>
                                        <p:tgtEl>
                                          <p:spTgt spid="2117"/>
                                        </p:tgtEl>
                                        <p:attrNameLst>
                                          <p:attrName>style.visibility</p:attrName>
                                        </p:attrNameLst>
                                      </p:cBhvr>
                                      <p:to>
                                        <p:strVal val="visible"/>
                                      </p:to>
                                    </p:set>
                                    <p:anim calcmode="lin" valueType="num">
                                      <p:cBhvr>
                                        <p:cTn id="132" dur="500" fill="hold"/>
                                        <p:tgtEl>
                                          <p:spTgt spid="2117"/>
                                        </p:tgtEl>
                                        <p:attrNameLst>
                                          <p:attrName>ppt_w</p:attrName>
                                        </p:attrNameLst>
                                      </p:cBhvr>
                                      <p:tavLst>
                                        <p:tav tm="0">
                                          <p:val>
                                            <p:fltVal val="0"/>
                                          </p:val>
                                        </p:tav>
                                        <p:tav tm="100000">
                                          <p:val>
                                            <p:strVal val="#ppt_w"/>
                                          </p:val>
                                        </p:tav>
                                      </p:tavLst>
                                    </p:anim>
                                    <p:anim calcmode="lin" valueType="num">
                                      <p:cBhvr>
                                        <p:cTn id="133" dur="500" fill="hold"/>
                                        <p:tgtEl>
                                          <p:spTgt spid="2117"/>
                                        </p:tgtEl>
                                        <p:attrNameLst>
                                          <p:attrName>ppt_h</p:attrName>
                                        </p:attrNameLst>
                                      </p:cBhvr>
                                      <p:tavLst>
                                        <p:tav tm="0">
                                          <p:val>
                                            <p:fltVal val="0"/>
                                          </p:val>
                                        </p:tav>
                                        <p:tav tm="100000">
                                          <p:val>
                                            <p:strVal val="#ppt_h"/>
                                          </p:val>
                                        </p:tav>
                                      </p:tavLst>
                                    </p:anim>
                                    <p:animEffect transition="in" filter="fade">
                                      <p:cBhvr>
                                        <p:cTn id="134" dur="500"/>
                                        <p:tgtEl>
                                          <p:spTgt spid="2117"/>
                                        </p:tgtEl>
                                      </p:cBhvr>
                                    </p:animEffect>
                                  </p:childTnLst>
                                </p:cTn>
                              </p:par>
                              <p:par>
                                <p:cTn id="135" presetID="53" presetClass="entr" presetSubtype="16" fill="hold" nodeType="withEffect">
                                  <p:stCondLst>
                                    <p:cond delay="0"/>
                                  </p:stCondLst>
                                  <p:childTnLst>
                                    <p:set>
                                      <p:cBhvr>
                                        <p:cTn id="136" dur="1" fill="hold">
                                          <p:stCondLst>
                                            <p:cond delay="0"/>
                                          </p:stCondLst>
                                        </p:cTn>
                                        <p:tgtEl>
                                          <p:spTgt spid="2118"/>
                                        </p:tgtEl>
                                        <p:attrNameLst>
                                          <p:attrName>style.visibility</p:attrName>
                                        </p:attrNameLst>
                                      </p:cBhvr>
                                      <p:to>
                                        <p:strVal val="visible"/>
                                      </p:to>
                                    </p:set>
                                    <p:anim calcmode="lin" valueType="num">
                                      <p:cBhvr>
                                        <p:cTn id="137" dur="500" fill="hold"/>
                                        <p:tgtEl>
                                          <p:spTgt spid="2118"/>
                                        </p:tgtEl>
                                        <p:attrNameLst>
                                          <p:attrName>ppt_w</p:attrName>
                                        </p:attrNameLst>
                                      </p:cBhvr>
                                      <p:tavLst>
                                        <p:tav tm="0">
                                          <p:val>
                                            <p:fltVal val="0"/>
                                          </p:val>
                                        </p:tav>
                                        <p:tav tm="100000">
                                          <p:val>
                                            <p:strVal val="#ppt_w"/>
                                          </p:val>
                                        </p:tav>
                                      </p:tavLst>
                                    </p:anim>
                                    <p:anim calcmode="lin" valueType="num">
                                      <p:cBhvr>
                                        <p:cTn id="138" dur="500" fill="hold"/>
                                        <p:tgtEl>
                                          <p:spTgt spid="2118"/>
                                        </p:tgtEl>
                                        <p:attrNameLst>
                                          <p:attrName>ppt_h</p:attrName>
                                        </p:attrNameLst>
                                      </p:cBhvr>
                                      <p:tavLst>
                                        <p:tav tm="0">
                                          <p:val>
                                            <p:fltVal val="0"/>
                                          </p:val>
                                        </p:tav>
                                        <p:tav tm="100000">
                                          <p:val>
                                            <p:strVal val="#ppt_h"/>
                                          </p:val>
                                        </p:tav>
                                      </p:tavLst>
                                    </p:anim>
                                    <p:animEffect transition="in" filter="fade">
                                      <p:cBhvr>
                                        <p:cTn id="139" dur="500"/>
                                        <p:tgtEl>
                                          <p:spTgt spid="2118"/>
                                        </p:tgtEl>
                                      </p:cBhvr>
                                    </p:animEffect>
                                  </p:childTnLst>
                                </p:cTn>
                              </p:par>
                              <p:par>
                                <p:cTn id="140" presetID="53" presetClass="entr" presetSubtype="16" fill="hold" nodeType="withEffect">
                                  <p:stCondLst>
                                    <p:cond delay="0"/>
                                  </p:stCondLst>
                                  <p:childTnLst>
                                    <p:set>
                                      <p:cBhvr>
                                        <p:cTn id="141" dur="1" fill="hold">
                                          <p:stCondLst>
                                            <p:cond delay="0"/>
                                          </p:stCondLst>
                                        </p:cTn>
                                        <p:tgtEl>
                                          <p:spTgt spid="2119"/>
                                        </p:tgtEl>
                                        <p:attrNameLst>
                                          <p:attrName>style.visibility</p:attrName>
                                        </p:attrNameLst>
                                      </p:cBhvr>
                                      <p:to>
                                        <p:strVal val="visible"/>
                                      </p:to>
                                    </p:set>
                                    <p:anim calcmode="lin" valueType="num">
                                      <p:cBhvr>
                                        <p:cTn id="142" dur="500" fill="hold"/>
                                        <p:tgtEl>
                                          <p:spTgt spid="2119"/>
                                        </p:tgtEl>
                                        <p:attrNameLst>
                                          <p:attrName>ppt_w</p:attrName>
                                        </p:attrNameLst>
                                      </p:cBhvr>
                                      <p:tavLst>
                                        <p:tav tm="0">
                                          <p:val>
                                            <p:fltVal val="0"/>
                                          </p:val>
                                        </p:tav>
                                        <p:tav tm="100000">
                                          <p:val>
                                            <p:strVal val="#ppt_w"/>
                                          </p:val>
                                        </p:tav>
                                      </p:tavLst>
                                    </p:anim>
                                    <p:anim calcmode="lin" valueType="num">
                                      <p:cBhvr>
                                        <p:cTn id="143" dur="500" fill="hold"/>
                                        <p:tgtEl>
                                          <p:spTgt spid="2119"/>
                                        </p:tgtEl>
                                        <p:attrNameLst>
                                          <p:attrName>ppt_h</p:attrName>
                                        </p:attrNameLst>
                                      </p:cBhvr>
                                      <p:tavLst>
                                        <p:tav tm="0">
                                          <p:val>
                                            <p:fltVal val="0"/>
                                          </p:val>
                                        </p:tav>
                                        <p:tav tm="100000">
                                          <p:val>
                                            <p:strVal val="#ppt_h"/>
                                          </p:val>
                                        </p:tav>
                                      </p:tavLst>
                                    </p:anim>
                                    <p:animEffect transition="in" filter="fade">
                                      <p:cBhvr>
                                        <p:cTn id="144" dur="500"/>
                                        <p:tgtEl>
                                          <p:spTgt spid="211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4"/>
                                        </p:tgtEl>
                                        <p:attrNameLst>
                                          <p:attrName>style.visibility</p:attrName>
                                        </p:attrNameLst>
                                      </p:cBhvr>
                                      <p:to>
                                        <p:strVal val="visible"/>
                                      </p:to>
                                    </p:set>
                                    <p:anim calcmode="lin" valueType="num">
                                      <p:cBhvr>
                                        <p:cTn id="147" dur="500" fill="hold"/>
                                        <p:tgtEl>
                                          <p:spTgt spid="44"/>
                                        </p:tgtEl>
                                        <p:attrNameLst>
                                          <p:attrName>ppt_w</p:attrName>
                                        </p:attrNameLst>
                                      </p:cBhvr>
                                      <p:tavLst>
                                        <p:tav tm="0">
                                          <p:val>
                                            <p:fltVal val="0"/>
                                          </p:val>
                                        </p:tav>
                                        <p:tav tm="100000">
                                          <p:val>
                                            <p:strVal val="#ppt_w"/>
                                          </p:val>
                                        </p:tav>
                                      </p:tavLst>
                                    </p:anim>
                                    <p:anim calcmode="lin" valueType="num">
                                      <p:cBhvr>
                                        <p:cTn id="148" dur="500" fill="hold"/>
                                        <p:tgtEl>
                                          <p:spTgt spid="44"/>
                                        </p:tgtEl>
                                        <p:attrNameLst>
                                          <p:attrName>ppt_h</p:attrName>
                                        </p:attrNameLst>
                                      </p:cBhvr>
                                      <p:tavLst>
                                        <p:tav tm="0">
                                          <p:val>
                                            <p:fltVal val="0"/>
                                          </p:val>
                                        </p:tav>
                                        <p:tav tm="100000">
                                          <p:val>
                                            <p:strVal val="#ppt_h"/>
                                          </p:val>
                                        </p:tav>
                                      </p:tavLst>
                                    </p:anim>
                                    <p:animEffect transition="in" filter="fade">
                                      <p:cBhvr>
                                        <p:cTn id="149" dur="500"/>
                                        <p:tgtEl>
                                          <p:spTgt spid="44"/>
                                        </p:tgtEl>
                                      </p:cBhvr>
                                    </p:animEffect>
                                  </p:childTnLst>
                                </p:cTn>
                              </p:par>
                              <p:par>
                                <p:cTn id="150" presetID="53" presetClass="entr" presetSubtype="16" fill="hold" nodeType="withEffect">
                                  <p:stCondLst>
                                    <p:cond delay="0"/>
                                  </p:stCondLst>
                                  <p:childTnLst>
                                    <p:set>
                                      <p:cBhvr>
                                        <p:cTn id="151" dur="1" fill="hold">
                                          <p:stCondLst>
                                            <p:cond delay="0"/>
                                          </p:stCondLst>
                                        </p:cTn>
                                        <p:tgtEl>
                                          <p:spTgt spid="2121"/>
                                        </p:tgtEl>
                                        <p:attrNameLst>
                                          <p:attrName>style.visibility</p:attrName>
                                        </p:attrNameLst>
                                      </p:cBhvr>
                                      <p:to>
                                        <p:strVal val="visible"/>
                                      </p:to>
                                    </p:set>
                                    <p:anim calcmode="lin" valueType="num">
                                      <p:cBhvr>
                                        <p:cTn id="152" dur="500" fill="hold"/>
                                        <p:tgtEl>
                                          <p:spTgt spid="2121"/>
                                        </p:tgtEl>
                                        <p:attrNameLst>
                                          <p:attrName>ppt_w</p:attrName>
                                        </p:attrNameLst>
                                      </p:cBhvr>
                                      <p:tavLst>
                                        <p:tav tm="0">
                                          <p:val>
                                            <p:fltVal val="0"/>
                                          </p:val>
                                        </p:tav>
                                        <p:tav tm="100000">
                                          <p:val>
                                            <p:strVal val="#ppt_w"/>
                                          </p:val>
                                        </p:tav>
                                      </p:tavLst>
                                    </p:anim>
                                    <p:anim calcmode="lin" valueType="num">
                                      <p:cBhvr>
                                        <p:cTn id="153" dur="500" fill="hold"/>
                                        <p:tgtEl>
                                          <p:spTgt spid="2121"/>
                                        </p:tgtEl>
                                        <p:attrNameLst>
                                          <p:attrName>ppt_h</p:attrName>
                                        </p:attrNameLst>
                                      </p:cBhvr>
                                      <p:tavLst>
                                        <p:tav tm="0">
                                          <p:val>
                                            <p:fltVal val="0"/>
                                          </p:val>
                                        </p:tav>
                                        <p:tav tm="100000">
                                          <p:val>
                                            <p:strVal val="#ppt_h"/>
                                          </p:val>
                                        </p:tav>
                                      </p:tavLst>
                                    </p:anim>
                                    <p:animEffect transition="in" filter="fade">
                                      <p:cBhvr>
                                        <p:cTn id="154" dur="500"/>
                                        <p:tgtEl>
                                          <p:spTgt spid="2121"/>
                                        </p:tgtEl>
                                      </p:cBhvr>
                                    </p:animEffect>
                                  </p:childTnLst>
                                </p:cTn>
                              </p:par>
                              <p:par>
                                <p:cTn id="155" presetID="53" presetClass="entr" presetSubtype="16" fill="hold" nodeType="withEffect">
                                  <p:stCondLst>
                                    <p:cond delay="0"/>
                                  </p:stCondLst>
                                  <p:childTnLst>
                                    <p:set>
                                      <p:cBhvr>
                                        <p:cTn id="156" dur="1" fill="hold">
                                          <p:stCondLst>
                                            <p:cond delay="0"/>
                                          </p:stCondLst>
                                        </p:cTn>
                                        <p:tgtEl>
                                          <p:spTgt spid="2122"/>
                                        </p:tgtEl>
                                        <p:attrNameLst>
                                          <p:attrName>style.visibility</p:attrName>
                                        </p:attrNameLst>
                                      </p:cBhvr>
                                      <p:to>
                                        <p:strVal val="visible"/>
                                      </p:to>
                                    </p:set>
                                    <p:anim calcmode="lin" valueType="num">
                                      <p:cBhvr>
                                        <p:cTn id="157" dur="500" fill="hold"/>
                                        <p:tgtEl>
                                          <p:spTgt spid="2122"/>
                                        </p:tgtEl>
                                        <p:attrNameLst>
                                          <p:attrName>ppt_w</p:attrName>
                                        </p:attrNameLst>
                                      </p:cBhvr>
                                      <p:tavLst>
                                        <p:tav tm="0">
                                          <p:val>
                                            <p:fltVal val="0"/>
                                          </p:val>
                                        </p:tav>
                                        <p:tav tm="100000">
                                          <p:val>
                                            <p:strVal val="#ppt_w"/>
                                          </p:val>
                                        </p:tav>
                                      </p:tavLst>
                                    </p:anim>
                                    <p:anim calcmode="lin" valueType="num">
                                      <p:cBhvr>
                                        <p:cTn id="158" dur="500" fill="hold"/>
                                        <p:tgtEl>
                                          <p:spTgt spid="2122"/>
                                        </p:tgtEl>
                                        <p:attrNameLst>
                                          <p:attrName>ppt_h</p:attrName>
                                        </p:attrNameLst>
                                      </p:cBhvr>
                                      <p:tavLst>
                                        <p:tav tm="0">
                                          <p:val>
                                            <p:fltVal val="0"/>
                                          </p:val>
                                        </p:tav>
                                        <p:tav tm="100000">
                                          <p:val>
                                            <p:strVal val="#ppt_h"/>
                                          </p:val>
                                        </p:tav>
                                      </p:tavLst>
                                    </p:anim>
                                    <p:animEffect transition="in" filter="fade">
                                      <p:cBhvr>
                                        <p:cTn id="159" dur="500"/>
                                        <p:tgtEl>
                                          <p:spTgt spid="2122"/>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45"/>
                                        </p:tgtEl>
                                        <p:attrNameLst>
                                          <p:attrName>style.visibility</p:attrName>
                                        </p:attrNameLst>
                                      </p:cBhvr>
                                      <p:to>
                                        <p:strVal val="visible"/>
                                      </p:to>
                                    </p:set>
                                    <p:anim calcmode="lin" valueType="num">
                                      <p:cBhvr>
                                        <p:cTn id="162" dur="500" fill="hold"/>
                                        <p:tgtEl>
                                          <p:spTgt spid="45"/>
                                        </p:tgtEl>
                                        <p:attrNameLst>
                                          <p:attrName>ppt_w</p:attrName>
                                        </p:attrNameLst>
                                      </p:cBhvr>
                                      <p:tavLst>
                                        <p:tav tm="0">
                                          <p:val>
                                            <p:fltVal val="0"/>
                                          </p:val>
                                        </p:tav>
                                        <p:tav tm="100000">
                                          <p:val>
                                            <p:strVal val="#ppt_w"/>
                                          </p:val>
                                        </p:tav>
                                      </p:tavLst>
                                    </p:anim>
                                    <p:anim calcmode="lin" valueType="num">
                                      <p:cBhvr>
                                        <p:cTn id="163" dur="500" fill="hold"/>
                                        <p:tgtEl>
                                          <p:spTgt spid="45"/>
                                        </p:tgtEl>
                                        <p:attrNameLst>
                                          <p:attrName>ppt_h</p:attrName>
                                        </p:attrNameLst>
                                      </p:cBhvr>
                                      <p:tavLst>
                                        <p:tav tm="0">
                                          <p:val>
                                            <p:fltVal val="0"/>
                                          </p:val>
                                        </p:tav>
                                        <p:tav tm="100000">
                                          <p:val>
                                            <p:strVal val="#ppt_h"/>
                                          </p:val>
                                        </p:tav>
                                      </p:tavLst>
                                    </p:anim>
                                    <p:animEffect transition="in" filter="fade">
                                      <p:cBhvr>
                                        <p:cTn id="164" dur="500"/>
                                        <p:tgtEl>
                                          <p:spTgt spid="45"/>
                                        </p:tgtEl>
                                      </p:cBhvr>
                                    </p:animEffect>
                                  </p:childTnLst>
                                </p:cTn>
                              </p:par>
                              <p:par>
                                <p:cTn id="165" presetID="53" presetClass="entr" presetSubtype="16" fill="hold" nodeType="withEffect">
                                  <p:stCondLst>
                                    <p:cond delay="0"/>
                                  </p:stCondLst>
                                  <p:childTnLst>
                                    <p:set>
                                      <p:cBhvr>
                                        <p:cTn id="166" dur="1" fill="hold">
                                          <p:stCondLst>
                                            <p:cond delay="0"/>
                                          </p:stCondLst>
                                        </p:cTn>
                                        <p:tgtEl>
                                          <p:spTgt spid="2124"/>
                                        </p:tgtEl>
                                        <p:attrNameLst>
                                          <p:attrName>style.visibility</p:attrName>
                                        </p:attrNameLst>
                                      </p:cBhvr>
                                      <p:to>
                                        <p:strVal val="visible"/>
                                      </p:to>
                                    </p:set>
                                    <p:anim calcmode="lin" valueType="num">
                                      <p:cBhvr>
                                        <p:cTn id="167" dur="500" fill="hold"/>
                                        <p:tgtEl>
                                          <p:spTgt spid="2124"/>
                                        </p:tgtEl>
                                        <p:attrNameLst>
                                          <p:attrName>ppt_w</p:attrName>
                                        </p:attrNameLst>
                                      </p:cBhvr>
                                      <p:tavLst>
                                        <p:tav tm="0">
                                          <p:val>
                                            <p:fltVal val="0"/>
                                          </p:val>
                                        </p:tav>
                                        <p:tav tm="100000">
                                          <p:val>
                                            <p:strVal val="#ppt_w"/>
                                          </p:val>
                                        </p:tav>
                                      </p:tavLst>
                                    </p:anim>
                                    <p:anim calcmode="lin" valueType="num">
                                      <p:cBhvr>
                                        <p:cTn id="168" dur="500" fill="hold"/>
                                        <p:tgtEl>
                                          <p:spTgt spid="2124"/>
                                        </p:tgtEl>
                                        <p:attrNameLst>
                                          <p:attrName>ppt_h</p:attrName>
                                        </p:attrNameLst>
                                      </p:cBhvr>
                                      <p:tavLst>
                                        <p:tav tm="0">
                                          <p:val>
                                            <p:fltVal val="0"/>
                                          </p:val>
                                        </p:tav>
                                        <p:tav tm="100000">
                                          <p:val>
                                            <p:strVal val="#ppt_h"/>
                                          </p:val>
                                        </p:tav>
                                      </p:tavLst>
                                    </p:anim>
                                    <p:animEffect transition="in" filter="fade">
                                      <p:cBhvr>
                                        <p:cTn id="169" dur="500"/>
                                        <p:tgtEl>
                                          <p:spTgt spid="2124"/>
                                        </p:tgtEl>
                                      </p:cBhvr>
                                    </p:animEffect>
                                  </p:childTnLst>
                                </p:cTn>
                              </p:par>
                              <p:par>
                                <p:cTn id="170" presetID="53" presetClass="entr" presetSubtype="16" fill="hold" nodeType="withEffect">
                                  <p:stCondLst>
                                    <p:cond delay="0"/>
                                  </p:stCondLst>
                                  <p:childTnLst>
                                    <p:set>
                                      <p:cBhvr>
                                        <p:cTn id="171" dur="1" fill="hold">
                                          <p:stCondLst>
                                            <p:cond delay="0"/>
                                          </p:stCondLst>
                                        </p:cTn>
                                        <p:tgtEl>
                                          <p:spTgt spid="2125"/>
                                        </p:tgtEl>
                                        <p:attrNameLst>
                                          <p:attrName>style.visibility</p:attrName>
                                        </p:attrNameLst>
                                      </p:cBhvr>
                                      <p:to>
                                        <p:strVal val="visible"/>
                                      </p:to>
                                    </p:set>
                                    <p:anim calcmode="lin" valueType="num">
                                      <p:cBhvr>
                                        <p:cTn id="172" dur="500" fill="hold"/>
                                        <p:tgtEl>
                                          <p:spTgt spid="2125"/>
                                        </p:tgtEl>
                                        <p:attrNameLst>
                                          <p:attrName>ppt_w</p:attrName>
                                        </p:attrNameLst>
                                      </p:cBhvr>
                                      <p:tavLst>
                                        <p:tav tm="0">
                                          <p:val>
                                            <p:fltVal val="0"/>
                                          </p:val>
                                        </p:tav>
                                        <p:tav tm="100000">
                                          <p:val>
                                            <p:strVal val="#ppt_w"/>
                                          </p:val>
                                        </p:tav>
                                      </p:tavLst>
                                    </p:anim>
                                    <p:anim calcmode="lin" valueType="num">
                                      <p:cBhvr>
                                        <p:cTn id="173" dur="500" fill="hold"/>
                                        <p:tgtEl>
                                          <p:spTgt spid="2125"/>
                                        </p:tgtEl>
                                        <p:attrNameLst>
                                          <p:attrName>ppt_h</p:attrName>
                                        </p:attrNameLst>
                                      </p:cBhvr>
                                      <p:tavLst>
                                        <p:tav tm="0">
                                          <p:val>
                                            <p:fltVal val="0"/>
                                          </p:val>
                                        </p:tav>
                                        <p:tav tm="100000">
                                          <p:val>
                                            <p:strVal val="#ppt_h"/>
                                          </p:val>
                                        </p:tav>
                                      </p:tavLst>
                                    </p:anim>
                                    <p:animEffect transition="in" filter="fade">
                                      <p:cBhvr>
                                        <p:cTn id="174" dur="500"/>
                                        <p:tgtEl>
                                          <p:spTgt spid="2125"/>
                                        </p:tgtEl>
                                      </p:cBhvr>
                                    </p:animEffect>
                                  </p:childTnLst>
                                </p:cTn>
                              </p:par>
                              <p:par>
                                <p:cTn id="175" presetID="53" presetClass="entr" presetSubtype="16" fill="hold" nodeType="withEffect">
                                  <p:stCondLst>
                                    <p:cond delay="0"/>
                                  </p:stCondLst>
                                  <p:childTnLst>
                                    <p:set>
                                      <p:cBhvr>
                                        <p:cTn id="176" dur="1" fill="hold">
                                          <p:stCondLst>
                                            <p:cond delay="0"/>
                                          </p:stCondLst>
                                        </p:cTn>
                                        <p:tgtEl>
                                          <p:spTgt spid="2126"/>
                                        </p:tgtEl>
                                        <p:attrNameLst>
                                          <p:attrName>style.visibility</p:attrName>
                                        </p:attrNameLst>
                                      </p:cBhvr>
                                      <p:to>
                                        <p:strVal val="visible"/>
                                      </p:to>
                                    </p:set>
                                    <p:anim calcmode="lin" valueType="num">
                                      <p:cBhvr>
                                        <p:cTn id="177" dur="500" fill="hold"/>
                                        <p:tgtEl>
                                          <p:spTgt spid="2126"/>
                                        </p:tgtEl>
                                        <p:attrNameLst>
                                          <p:attrName>ppt_w</p:attrName>
                                        </p:attrNameLst>
                                      </p:cBhvr>
                                      <p:tavLst>
                                        <p:tav tm="0">
                                          <p:val>
                                            <p:fltVal val="0"/>
                                          </p:val>
                                        </p:tav>
                                        <p:tav tm="100000">
                                          <p:val>
                                            <p:strVal val="#ppt_w"/>
                                          </p:val>
                                        </p:tav>
                                      </p:tavLst>
                                    </p:anim>
                                    <p:anim calcmode="lin" valueType="num">
                                      <p:cBhvr>
                                        <p:cTn id="178" dur="500" fill="hold"/>
                                        <p:tgtEl>
                                          <p:spTgt spid="2126"/>
                                        </p:tgtEl>
                                        <p:attrNameLst>
                                          <p:attrName>ppt_h</p:attrName>
                                        </p:attrNameLst>
                                      </p:cBhvr>
                                      <p:tavLst>
                                        <p:tav tm="0">
                                          <p:val>
                                            <p:fltVal val="0"/>
                                          </p:val>
                                        </p:tav>
                                        <p:tav tm="100000">
                                          <p:val>
                                            <p:strVal val="#ppt_h"/>
                                          </p:val>
                                        </p:tav>
                                      </p:tavLst>
                                    </p:anim>
                                    <p:animEffect transition="in" filter="fade">
                                      <p:cBhvr>
                                        <p:cTn id="179" dur="500"/>
                                        <p:tgtEl>
                                          <p:spTgt spid="2126"/>
                                        </p:tgtEl>
                                      </p:cBhvr>
                                    </p:animEffect>
                                  </p:childTnLst>
                                </p:cTn>
                              </p:par>
                              <p:par>
                                <p:cTn id="180" presetID="53" presetClass="entr" presetSubtype="16" fill="hold" nodeType="withEffect">
                                  <p:stCondLst>
                                    <p:cond delay="0"/>
                                  </p:stCondLst>
                                  <p:childTnLst>
                                    <p:set>
                                      <p:cBhvr>
                                        <p:cTn id="181" dur="1" fill="hold">
                                          <p:stCondLst>
                                            <p:cond delay="0"/>
                                          </p:stCondLst>
                                        </p:cTn>
                                        <p:tgtEl>
                                          <p:spTgt spid="2127"/>
                                        </p:tgtEl>
                                        <p:attrNameLst>
                                          <p:attrName>style.visibility</p:attrName>
                                        </p:attrNameLst>
                                      </p:cBhvr>
                                      <p:to>
                                        <p:strVal val="visible"/>
                                      </p:to>
                                    </p:set>
                                    <p:anim calcmode="lin" valueType="num">
                                      <p:cBhvr>
                                        <p:cTn id="182" dur="500" fill="hold"/>
                                        <p:tgtEl>
                                          <p:spTgt spid="2127"/>
                                        </p:tgtEl>
                                        <p:attrNameLst>
                                          <p:attrName>ppt_w</p:attrName>
                                        </p:attrNameLst>
                                      </p:cBhvr>
                                      <p:tavLst>
                                        <p:tav tm="0">
                                          <p:val>
                                            <p:fltVal val="0"/>
                                          </p:val>
                                        </p:tav>
                                        <p:tav tm="100000">
                                          <p:val>
                                            <p:strVal val="#ppt_w"/>
                                          </p:val>
                                        </p:tav>
                                      </p:tavLst>
                                    </p:anim>
                                    <p:anim calcmode="lin" valueType="num">
                                      <p:cBhvr>
                                        <p:cTn id="183" dur="500" fill="hold"/>
                                        <p:tgtEl>
                                          <p:spTgt spid="2127"/>
                                        </p:tgtEl>
                                        <p:attrNameLst>
                                          <p:attrName>ppt_h</p:attrName>
                                        </p:attrNameLst>
                                      </p:cBhvr>
                                      <p:tavLst>
                                        <p:tav tm="0">
                                          <p:val>
                                            <p:fltVal val="0"/>
                                          </p:val>
                                        </p:tav>
                                        <p:tav tm="100000">
                                          <p:val>
                                            <p:strVal val="#ppt_h"/>
                                          </p:val>
                                        </p:tav>
                                      </p:tavLst>
                                    </p:anim>
                                    <p:animEffect transition="in" filter="fade">
                                      <p:cBhvr>
                                        <p:cTn id="184" dur="500"/>
                                        <p:tgtEl>
                                          <p:spTgt spid="212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6"/>
                                        </p:tgtEl>
                                        <p:attrNameLst>
                                          <p:attrName>style.visibility</p:attrName>
                                        </p:attrNameLst>
                                      </p:cBhvr>
                                      <p:to>
                                        <p:strVal val="visible"/>
                                      </p:to>
                                    </p:set>
                                    <p:anim calcmode="lin" valueType="num">
                                      <p:cBhvr>
                                        <p:cTn id="187" dur="500" fill="hold"/>
                                        <p:tgtEl>
                                          <p:spTgt spid="46"/>
                                        </p:tgtEl>
                                        <p:attrNameLst>
                                          <p:attrName>ppt_w</p:attrName>
                                        </p:attrNameLst>
                                      </p:cBhvr>
                                      <p:tavLst>
                                        <p:tav tm="0">
                                          <p:val>
                                            <p:fltVal val="0"/>
                                          </p:val>
                                        </p:tav>
                                        <p:tav tm="100000">
                                          <p:val>
                                            <p:strVal val="#ppt_w"/>
                                          </p:val>
                                        </p:tav>
                                      </p:tavLst>
                                    </p:anim>
                                    <p:anim calcmode="lin" valueType="num">
                                      <p:cBhvr>
                                        <p:cTn id="188" dur="500" fill="hold"/>
                                        <p:tgtEl>
                                          <p:spTgt spid="46"/>
                                        </p:tgtEl>
                                        <p:attrNameLst>
                                          <p:attrName>ppt_h</p:attrName>
                                        </p:attrNameLst>
                                      </p:cBhvr>
                                      <p:tavLst>
                                        <p:tav tm="0">
                                          <p:val>
                                            <p:fltVal val="0"/>
                                          </p:val>
                                        </p:tav>
                                        <p:tav tm="100000">
                                          <p:val>
                                            <p:strVal val="#ppt_h"/>
                                          </p:val>
                                        </p:tav>
                                      </p:tavLst>
                                    </p:anim>
                                    <p:animEffect transition="in" filter="fade">
                                      <p:cBhvr>
                                        <p:cTn id="189" dur="500"/>
                                        <p:tgtEl>
                                          <p:spTgt spid="46"/>
                                        </p:tgtEl>
                                      </p:cBhvr>
                                    </p:animEffect>
                                  </p:childTnLst>
                                </p:cTn>
                              </p:par>
                              <p:par>
                                <p:cTn id="190" presetID="53" presetClass="entr" presetSubtype="16" fill="hold" nodeType="withEffect">
                                  <p:stCondLst>
                                    <p:cond delay="0"/>
                                  </p:stCondLst>
                                  <p:childTnLst>
                                    <p:set>
                                      <p:cBhvr>
                                        <p:cTn id="191" dur="1" fill="hold">
                                          <p:stCondLst>
                                            <p:cond delay="0"/>
                                          </p:stCondLst>
                                        </p:cTn>
                                        <p:tgtEl>
                                          <p:spTgt spid="2129"/>
                                        </p:tgtEl>
                                        <p:attrNameLst>
                                          <p:attrName>style.visibility</p:attrName>
                                        </p:attrNameLst>
                                      </p:cBhvr>
                                      <p:to>
                                        <p:strVal val="visible"/>
                                      </p:to>
                                    </p:set>
                                    <p:anim calcmode="lin" valueType="num">
                                      <p:cBhvr>
                                        <p:cTn id="192" dur="500" fill="hold"/>
                                        <p:tgtEl>
                                          <p:spTgt spid="2129"/>
                                        </p:tgtEl>
                                        <p:attrNameLst>
                                          <p:attrName>ppt_w</p:attrName>
                                        </p:attrNameLst>
                                      </p:cBhvr>
                                      <p:tavLst>
                                        <p:tav tm="0">
                                          <p:val>
                                            <p:fltVal val="0"/>
                                          </p:val>
                                        </p:tav>
                                        <p:tav tm="100000">
                                          <p:val>
                                            <p:strVal val="#ppt_w"/>
                                          </p:val>
                                        </p:tav>
                                      </p:tavLst>
                                    </p:anim>
                                    <p:anim calcmode="lin" valueType="num">
                                      <p:cBhvr>
                                        <p:cTn id="193" dur="500" fill="hold"/>
                                        <p:tgtEl>
                                          <p:spTgt spid="2129"/>
                                        </p:tgtEl>
                                        <p:attrNameLst>
                                          <p:attrName>ppt_h</p:attrName>
                                        </p:attrNameLst>
                                      </p:cBhvr>
                                      <p:tavLst>
                                        <p:tav tm="0">
                                          <p:val>
                                            <p:fltVal val="0"/>
                                          </p:val>
                                        </p:tav>
                                        <p:tav tm="100000">
                                          <p:val>
                                            <p:strVal val="#ppt_h"/>
                                          </p:val>
                                        </p:tav>
                                      </p:tavLst>
                                    </p:anim>
                                    <p:animEffect transition="in" filter="fade">
                                      <p:cBhvr>
                                        <p:cTn id="194" dur="500"/>
                                        <p:tgtEl>
                                          <p:spTgt spid="2129"/>
                                        </p:tgtEl>
                                      </p:cBhvr>
                                    </p:animEffect>
                                  </p:childTnLst>
                                </p:cTn>
                              </p:par>
                              <p:par>
                                <p:cTn id="195" presetID="53" presetClass="entr" presetSubtype="16" fill="hold" nodeType="withEffect">
                                  <p:stCondLst>
                                    <p:cond delay="0"/>
                                  </p:stCondLst>
                                  <p:childTnLst>
                                    <p:set>
                                      <p:cBhvr>
                                        <p:cTn id="196" dur="1" fill="hold">
                                          <p:stCondLst>
                                            <p:cond delay="0"/>
                                          </p:stCondLst>
                                        </p:cTn>
                                        <p:tgtEl>
                                          <p:spTgt spid="2130"/>
                                        </p:tgtEl>
                                        <p:attrNameLst>
                                          <p:attrName>style.visibility</p:attrName>
                                        </p:attrNameLst>
                                      </p:cBhvr>
                                      <p:to>
                                        <p:strVal val="visible"/>
                                      </p:to>
                                    </p:set>
                                    <p:anim calcmode="lin" valueType="num">
                                      <p:cBhvr>
                                        <p:cTn id="197" dur="500" fill="hold"/>
                                        <p:tgtEl>
                                          <p:spTgt spid="2130"/>
                                        </p:tgtEl>
                                        <p:attrNameLst>
                                          <p:attrName>ppt_w</p:attrName>
                                        </p:attrNameLst>
                                      </p:cBhvr>
                                      <p:tavLst>
                                        <p:tav tm="0">
                                          <p:val>
                                            <p:fltVal val="0"/>
                                          </p:val>
                                        </p:tav>
                                        <p:tav tm="100000">
                                          <p:val>
                                            <p:strVal val="#ppt_w"/>
                                          </p:val>
                                        </p:tav>
                                      </p:tavLst>
                                    </p:anim>
                                    <p:anim calcmode="lin" valueType="num">
                                      <p:cBhvr>
                                        <p:cTn id="198" dur="500" fill="hold"/>
                                        <p:tgtEl>
                                          <p:spTgt spid="2130"/>
                                        </p:tgtEl>
                                        <p:attrNameLst>
                                          <p:attrName>ppt_h</p:attrName>
                                        </p:attrNameLst>
                                      </p:cBhvr>
                                      <p:tavLst>
                                        <p:tav tm="0">
                                          <p:val>
                                            <p:fltVal val="0"/>
                                          </p:val>
                                        </p:tav>
                                        <p:tav tm="100000">
                                          <p:val>
                                            <p:strVal val="#ppt_h"/>
                                          </p:val>
                                        </p:tav>
                                      </p:tavLst>
                                    </p:anim>
                                    <p:animEffect transition="in" filter="fade">
                                      <p:cBhvr>
                                        <p:cTn id="199" dur="500"/>
                                        <p:tgtEl>
                                          <p:spTgt spid="2130"/>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47"/>
                                        </p:tgtEl>
                                        <p:attrNameLst>
                                          <p:attrName>style.visibility</p:attrName>
                                        </p:attrNameLst>
                                      </p:cBhvr>
                                      <p:to>
                                        <p:strVal val="visible"/>
                                      </p:to>
                                    </p:set>
                                    <p:anim calcmode="lin" valueType="num">
                                      <p:cBhvr>
                                        <p:cTn id="202" dur="500" fill="hold"/>
                                        <p:tgtEl>
                                          <p:spTgt spid="47"/>
                                        </p:tgtEl>
                                        <p:attrNameLst>
                                          <p:attrName>ppt_w</p:attrName>
                                        </p:attrNameLst>
                                      </p:cBhvr>
                                      <p:tavLst>
                                        <p:tav tm="0">
                                          <p:val>
                                            <p:fltVal val="0"/>
                                          </p:val>
                                        </p:tav>
                                        <p:tav tm="100000">
                                          <p:val>
                                            <p:strVal val="#ppt_w"/>
                                          </p:val>
                                        </p:tav>
                                      </p:tavLst>
                                    </p:anim>
                                    <p:anim calcmode="lin" valueType="num">
                                      <p:cBhvr>
                                        <p:cTn id="203" dur="500" fill="hold"/>
                                        <p:tgtEl>
                                          <p:spTgt spid="47"/>
                                        </p:tgtEl>
                                        <p:attrNameLst>
                                          <p:attrName>ppt_h</p:attrName>
                                        </p:attrNameLst>
                                      </p:cBhvr>
                                      <p:tavLst>
                                        <p:tav tm="0">
                                          <p:val>
                                            <p:fltVal val="0"/>
                                          </p:val>
                                        </p:tav>
                                        <p:tav tm="100000">
                                          <p:val>
                                            <p:strVal val="#ppt_h"/>
                                          </p:val>
                                        </p:tav>
                                      </p:tavLst>
                                    </p:anim>
                                    <p:animEffect transition="in" filter="fade">
                                      <p:cBhvr>
                                        <p:cTn id="204" dur="500"/>
                                        <p:tgtEl>
                                          <p:spTgt spid="47"/>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8"/>
                                        </p:tgtEl>
                                        <p:attrNameLst>
                                          <p:attrName>style.visibility</p:attrName>
                                        </p:attrNameLst>
                                      </p:cBhvr>
                                      <p:to>
                                        <p:strVal val="visible"/>
                                      </p:to>
                                    </p:set>
                                    <p:anim calcmode="lin" valueType="num">
                                      <p:cBhvr>
                                        <p:cTn id="207" dur="500" fill="hold"/>
                                        <p:tgtEl>
                                          <p:spTgt spid="48"/>
                                        </p:tgtEl>
                                        <p:attrNameLst>
                                          <p:attrName>ppt_w</p:attrName>
                                        </p:attrNameLst>
                                      </p:cBhvr>
                                      <p:tavLst>
                                        <p:tav tm="0">
                                          <p:val>
                                            <p:fltVal val="0"/>
                                          </p:val>
                                        </p:tav>
                                        <p:tav tm="100000">
                                          <p:val>
                                            <p:strVal val="#ppt_w"/>
                                          </p:val>
                                        </p:tav>
                                      </p:tavLst>
                                    </p:anim>
                                    <p:anim calcmode="lin" valueType="num">
                                      <p:cBhvr>
                                        <p:cTn id="208" dur="500" fill="hold"/>
                                        <p:tgtEl>
                                          <p:spTgt spid="48"/>
                                        </p:tgtEl>
                                        <p:attrNameLst>
                                          <p:attrName>ppt_h</p:attrName>
                                        </p:attrNameLst>
                                      </p:cBhvr>
                                      <p:tavLst>
                                        <p:tav tm="0">
                                          <p:val>
                                            <p:fltVal val="0"/>
                                          </p:val>
                                        </p:tav>
                                        <p:tav tm="100000">
                                          <p:val>
                                            <p:strVal val="#ppt_h"/>
                                          </p:val>
                                        </p:tav>
                                      </p:tavLst>
                                    </p:anim>
                                    <p:animEffect transition="in" filter="fade">
                                      <p:cBhvr>
                                        <p:cTn id="209" dur="500"/>
                                        <p:tgtEl>
                                          <p:spTgt spid="48"/>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9"/>
                                        </p:tgtEl>
                                        <p:attrNameLst>
                                          <p:attrName>style.visibility</p:attrName>
                                        </p:attrNameLst>
                                      </p:cBhvr>
                                      <p:to>
                                        <p:strVal val="visible"/>
                                      </p:to>
                                    </p:set>
                                    <p:anim calcmode="lin" valueType="num">
                                      <p:cBhvr>
                                        <p:cTn id="212" dur="500" fill="hold"/>
                                        <p:tgtEl>
                                          <p:spTgt spid="49"/>
                                        </p:tgtEl>
                                        <p:attrNameLst>
                                          <p:attrName>ppt_w</p:attrName>
                                        </p:attrNameLst>
                                      </p:cBhvr>
                                      <p:tavLst>
                                        <p:tav tm="0">
                                          <p:val>
                                            <p:fltVal val="0"/>
                                          </p:val>
                                        </p:tav>
                                        <p:tav tm="100000">
                                          <p:val>
                                            <p:strVal val="#ppt_w"/>
                                          </p:val>
                                        </p:tav>
                                      </p:tavLst>
                                    </p:anim>
                                    <p:anim calcmode="lin" valueType="num">
                                      <p:cBhvr>
                                        <p:cTn id="213" dur="500" fill="hold"/>
                                        <p:tgtEl>
                                          <p:spTgt spid="49"/>
                                        </p:tgtEl>
                                        <p:attrNameLst>
                                          <p:attrName>ppt_h</p:attrName>
                                        </p:attrNameLst>
                                      </p:cBhvr>
                                      <p:tavLst>
                                        <p:tav tm="0">
                                          <p:val>
                                            <p:fltVal val="0"/>
                                          </p:val>
                                        </p:tav>
                                        <p:tav tm="100000">
                                          <p:val>
                                            <p:strVal val="#ppt_h"/>
                                          </p:val>
                                        </p:tav>
                                      </p:tavLst>
                                    </p:anim>
                                    <p:animEffect transition="in" filter="fade">
                                      <p:cBhvr>
                                        <p:cTn id="214" dur="500"/>
                                        <p:tgtEl>
                                          <p:spTgt spid="49"/>
                                        </p:tgtEl>
                                      </p:cBhvr>
                                    </p:animEffect>
                                  </p:childTnLst>
                                </p:cTn>
                              </p:par>
                              <p:par>
                                <p:cTn id="215" presetID="53" presetClass="entr" presetSubtype="16" fill="hold" nodeType="withEffect">
                                  <p:stCondLst>
                                    <p:cond delay="0"/>
                                  </p:stCondLst>
                                  <p:childTnLst>
                                    <p:set>
                                      <p:cBhvr>
                                        <p:cTn id="216" dur="1" fill="hold">
                                          <p:stCondLst>
                                            <p:cond delay="0"/>
                                          </p:stCondLst>
                                        </p:cTn>
                                        <p:tgtEl>
                                          <p:spTgt spid="95"/>
                                        </p:tgtEl>
                                        <p:attrNameLst>
                                          <p:attrName>style.visibility</p:attrName>
                                        </p:attrNameLst>
                                      </p:cBhvr>
                                      <p:to>
                                        <p:strVal val="visible"/>
                                      </p:to>
                                    </p:set>
                                    <p:anim calcmode="lin" valueType="num">
                                      <p:cBhvr>
                                        <p:cTn id="217" dur="500" fill="hold"/>
                                        <p:tgtEl>
                                          <p:spTgt spid="95"/>
                                        </p:tgtEl>
                                        <p:attrNameLst>
                                          <p:attrName>ppt_w</p:attrName>
                                        </p:attrNameLst>
                                      </p:cBhvr>
                                      <p:tavLst>
                                        <p:tav tm="0">
                                          <p:val>
                                            <p:fltVal val="0"/>
                                          </p:val>
                                        </p:tav>
                                        <p:tav tm="100000">
                                          <p:val>
                                            <p:strVal val="#ppt_w"/>
                                          </p:val>
                                        </p:tav>
                                      </p:tavLst>
                                    </p:anim>
                                    <p:anim calcmode="lin" valueType="num">
                                      <p:cBhvr>
                                        <p:cTn id="218" dur="500" fill="hold"/>
                                        <p:tgtEl>
                                          <p:spTgt spid="95"/>
                                        </p:tgtEl>
                                        <p:attrNameLst>
                                          <p:attrName>ppt_h</p:attrName>
                                        </p:attrNameLst>
                                      </p:cBhvr>
                                      <p:tavLst>
                                        <p:tav tm="0">
                                          <p:val>
                                            <p:fltVal val="0"/>
                                          </p:val>
                                        </p:tav>
                                        <p:tav tm="100000">
                                          <p:val>
                                            <p:strVal val="#ppt_h"/>
                                          </p:val>
                                        </p:tav>
                                      </p:tavLst>
                                    </p:anim>
                                    <p:animEffect transition="in" filter="fade">
                                      <p:cBhvr>
                                        <p:cTn id="21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4" grpId="0"/>
      <p:bldP spid="35" grpId="0"/>
      <p:bldP spid="36" grpId="0"/>
      <p:bldP spid="37" grpId="0"/>
      <p:bldP spid="38" grpId="0"/>
      <p:bldP spid="39" grpId="0"/>
      <p:bldP spid="40" grpId="0"/>
      <p:bldP spid="41" grpId="0" animBg="1"/>
      <p:bldP spid="42" grpId="0"/>
      <p:bldP spid="43" grpId="0"/>
      <p:bldP spid="44" grpId="0"/>
      <p:bldP spid="45" grpId="0"/>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7CAE37-A9C0-4275-A33F-64149BCA96D8}"/>
              </a:ext>
            </a:extLst>
          </p:cNvPr>
          <p:cNvSpPr>
            <a:spLocks noGrp="1"/>
          </p:cNvSpPr>
          <p:nvPr>
            <p:ph type="sldNum" sz="quarter" idx="12"/>
          </p:nvPr>
        </p:nvSpPr>
        <p:spPr/>
        <p:txBody>
          <a:bodyPr/>
          <a:lstStyle/>
          <a:p>
            <a:fld id="{1E1B8BD3-EEEF-4896-BEE3-06C250004F3C}" type="slidenum">
              <a:rPr lang="en-US" smtClean="0"/>
              <a:pPr/>
              <a:t>4</a:t>
            </a:fld>
            <a:endParaRPr lang="en-US" dirty="0"/>
          </a:p>
        </p:txBody>
      </p:sp>
      <p:sp>
        <p:nvSpPr>
          <p:cNvPr id="17" name="Oval 16">
            <a:extLst>
              <a:ext uri="{FF2B5EF4-FFF2-40B4-BE49-F238E27FC236}">
                <a16:creationId xmlns:a16="http://schemas.microsoft.com/office/drawing/2014/main" id="{E018036B-AB4E-4996-81B2-C1249084033A}"/>
              </a:ext>
            </a:extLst>
          </p:cNvPr>
          <p:cNvSpPr/>
          <p:nvPr/>
        </p:nvSpPr>
        <p:spPr>
          <a:xfrm>
            <a:off x="641172" y="1377275"/>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reflection blurRad="6350" stA="50000" endA="300" endPos="555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49EB2B-7797-437D-A08D-CFCBF9AF184E}"/>
              </a:ext>
            </a:extLst>
          </p:cNvPr>
          <p:cNvSpPr txBox="1"/>
          <p:nvPr/>
        </p:nvSpPr>
        <p:spPr>
          <a:xfrm>
            <a:off x="4537632" y="1582340"/>
            <a:ext cx="7013196" cy="3693319"/>
          </a:xfrm>
          <a:prstGeom prst="rect">
            <a:avLst/>
          </a:prstGeom>
          <a:noFill/>
        </p:spPr>
        <p:txBody>
          <a:bodyPr wrap="square" rtlCol="0">
            <a:spAutoFit/>
          </a:bodyPr>
          <a:lstStyle/>
          <a:p>
            <a:r>
              <a:rPr lang="en-US" dirty="0">
                <a:latin typeface="Arial Narrow" panose="020B0606020202030204" pitchFamily="34" charset="0"/>
              </a:rPr>
              <a:t>Who enforces the Sunday law? United States. So does the United States have more power after it's overturned or less? We need to consider what this means and what it looks like. It's not enough just to mark something, more and more we're going into prophecy and also starting to discuss what that looks like in our history.</a:t>
            </a:r>
          </a:p>
          <a:p>
            <a:br>
              <a:rPr lang="en-US" dirty="0">
                <a:latin typeface="Arial Narrow" panose="020B0606020202030204" pitchFamily="34" charset="0"/>
              </a:rPr>
            </a:br>
            <a:r>
              <a:rPr lang="en-US" dirty="0">
                <a:latin typeface="Arial Narrow" panose="020B0606020202030204" pitchFamily="34" charset="0"/>
              </a:rPr>
              <a:t>It’s overturned, we see the fall of the United States and the rise of the UN and it’s finished at Sunday law. So if this line represents the Adventist Church and the United States it can't take you past Sunday law, this is where the ship ends because this is the end of those institutions as we would identify them. We discussed the external, the United States overturned. We want to discuss what happens to Adventism in this history and if we have time we'll do that.</a:t>
            </a:r>
          </a:p>
          <a:p>
            <a:r>
              <a:rPr lang="en-US" dirty="0"/>
              <a:t> </a:t>
            </a:r>
          </a:p>
        </p:txBody>
      </p:sp>
    </p:spTree>
    <p:extLst>
      <p:ext uri="{BB962C8B-B14F-4D97-AF65-F5344CB8AC3E}">
        <p14:creationId xmlns:p14="http://schemas.microsoft.com/office/powerpoint/2010/main" val="10937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404F6-E1E2-4D7D-91DB-219F0E4D135B}"/>
              </a:ext>
            </a:extLst>
          </p:cNvPr>
          <p:cNvSpPr>
            <a:spLocks noGrp="1"/>
          </p:cNvSpPr>
          <p:nvPr>
            <p:ph type="sldNum" sz="quarter" idx="12"/>
          </p:nvPr>
        </p:nvSpPr>
        <p:spPr/>
        <p:txBody>
          <a:bodyPr/>
          <a:lstStyle/>
          <a:p>
            <a:fld id="{1E1B8BD3-EEEF-4896-BEE3-06C250004F3C}" type="slidenum">
              <a:rPr lang="en-US" smtClean="0"/>
              <a:pPr/>
              <a:t>5</a:t>
            </a:fld>
            <a:endParaRPr lang="en-US" dirty="0"/>
          </a:p>
        </p:txBody>
      </p:sp>
      <p:grpSp>
        <p:nvGrpSpPr>
          <p:cNvPr id="4" name="Group 2">
            <a:extLst>
              <a:ext uri="{FF2B5EF4-FFF2-40B4-BE49-F238E27FC236}">
                <a16:creationId xmlns:a16="http://schemas.microsoft.com/office/drawing/2014/main" id="{9D9F4E70-A148-4A23-BFD4-C6997894D4D8}"/>
              </a:ext>
            </a:extLst>
          </p:cNvPr>
          <p:cNvGrpSpPr>
            <a:grpSpLocks/>
          </p:cNvGrpSpPr>
          <p:nvPr/>
        </p:nvGrpSpPr>
        <p:grpSpPr bwMode="auto">
          <a:xfrm>
            <a:off x="4853599" y="1090772"/>
            <a:ext cx="6878637" cy="2387601"/>
            <a:chOff x="106364825" y="107016881"/>
            <a:chExt cx="6877900" cy="2387270"/>
          </a:xfrm>
        </p:grpSpPr>
        <p:sp>
          <p:nvSpPr>
            <p:cNvPr id="9" name="Text Box 3">
              <a:extLst>
                <a:ext uri="{FF2B5EF4-FFF2-40B4-BE49-F238E27FC236}">
                  <a16:creationId xmlns:a16="http://schemas.microsoft.com/office/drawing/2014/main" id="{B7388D2B-AEAF-41F8-8DD7-BF0E353B998C}"/>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 name="AutoShape 4">
              <a:extLst>
                <a:ext uri="{FF2B5EF4-FFF2-40B4-BE49-F238E27FC236}">
                  <a16:creationId xmlns:a16="http://schemas.microsoft.com/office/drawing/2014/main" id="{28C1C186-9D73-4F89-8939-BCBDEFC461D4}"/>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77" name="AutoShape 5">
              <a:extLst>
                <a:ext uri="{FF2B5EF4-FFF2-40B4-BE49-F238E27FC236}">
                  <a16:creationId xmlns:a16="http://schemas.microsoft.com/office/drawing/2014/main" id="{72100180-1932-4E6F-B155-CF26DA7EACA3}"/>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6">
              <a:extLst>
                <a:ext uri="{FF2B5EF4-FFF2-40B4-BE49-F238E27FC236}">
                  <a16:creationId xmlns:a16="http://schemas.microsoft.com/office/drawing/2014/main" id="{76123701-CD8C-4ECF-8DDB-1677B84D4DFC}"/>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79" name="AutoShape 7">
              <a:extLst>
                <a:ext uri="{FF2B5EF4-FFF2-40B4-BE49-F238E27FC236}">
                  <a16:creationId xmlns:a16="http://schemas.microsoft.com/office/drawing/2014/main" id="{FBDFA478-6FF9-4E1E-88A7-AF2D4CD508CE}"/>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8">
              <a:extLst>
                <a:ext uri="{FF2B5EF4-FFF2-40B4-BE49-F238E27FC236}">
                  <a16:creationId xmlns:a16="http://schemas.microsoft.com/office/drawing/2014/main" id="{755F6E57-DB0E-4E3A-AD46-4AC072C51524}"/>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D0B2DDEB-2B8E-42F4-AAF5-05A4204FEEF8}"/>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0">
              <a:extLst>
                <a:ext uri="{FF2B5EF4-FFF2-40B4-BE49-F238E27FC236}">
                  <a16:creationId xmlns:a16="http://schemas.microsoft.com/office/drawing/2014/main" id="{31FAC690-5294-4FCF-8805-B13B59E1E3F1}"/>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83" name="AutoShape 11">
              <a:extLst>
                <a:ext uri="{FF2B5EF4-FFF2-40B4-BE49-F238E27FC236}">
                  <a16:creationId xmlns:a16="http://schemas.microsoft.com/office/drawing/2014/main" id="{66C1C275-FFD6-4E70-8A58-B7C0ED7890BC}"/>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4" name="AutoShape 12">
              <a:extLst>
                <a:ext uri="{FF2B5EF4-FFF2-40B4-BE49-F238E27FC236}">
                  <a16:creationId xmlns:a16="http://schemas.microsoft.com/office/drawing/2014/main" id="{A0390EA9-5554-4394-BE86-8DAE5616EA92}"/>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13">
              <a:extLst>
                <a:ext uri="{FF2B5EF4-FFF2-40B4-BE49-F238E27FC236}">
                  <a16:creationId xmlns:a16="http://schemas.microsoft.com/office/drawing/2014/main" id="{EF61C3EE-F2FF-4945-9B5A-098D87C99253}"/>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86" name="AutoShape 14">
              <a:extLst>
                <a:ext uri="{FF2B5EF4-FFF2-40B4-BE49-F238E27FC236}">
                  <a16:creationId xmlns:a16="http://schemas.microsoft.com/office/drawing/2014/main" id="{3C845498-7A2A-4418-9757-FA1835F1BFF9}"/>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7" name="AutoShape 15">
              <a:extLst>
                <a:ext uri="{FF2B5EF4-FFF2-40B4-BE49-F238E27FC236}">
                  <a16:creationId xmlns:a16="http://schemas.microsoft.com/office/drawing/2014/main" id="{D0676311-3F89-4A64-BE4B-1452E9A533DE}"/>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8" name="AutoShape 16">
              <a:extLst>
                <a:ext uri="{FF2B5EF4-FFF2-40B4-BE49-F238E27FC236}">
                  <a16:creationId xmlns:a16="http://schemas.microsoft.com/office/drawing/2014/main" id="{2DF400F9-5496-4EF4-AF0E-11BC327102DE}"/>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9" name="AutoShape 17">
              <a:extLst>
                <a:ext uri="{FF2B5EF4-FFF2-40B4-BE49-F238E27FC236}">
                  <a16:creationId xmlns:a16="http://schemas.microsoft.com/office/drawing/2014/main" id="{0B59E9A9-502F-4F51-A95A-A2206078E942}"/>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0" name="AutoShape 18">
              <a:extLst>
                <a:ext uri="{FF2B5EF4-FFF2-40B4-BE49-F238E27FC236}">
                  <a16:creationId xmlns:a16="http://schemas.microsoft.com/office/drawing/2014/main" id="{B0243BE9-0DAA-4B3E-8AFA-17B6669E9C8F}"/>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1" name="AutoShape 19">
              <a:extLst>
                <a:ext uri="{FF2B5EF4-FFF2-40B4-BE49-F238E27FC236}">
                  <a16:creationId xmlns:a16="http://schemas.microsoft.com/office/drawing/2014/main" id="{047D9D4F-76F5-4002-A202-320F1C8AAC7D}"/>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2" name="AutoShape 20">
              <a:extLst>
                <a:ext uri="{FF2B5EF4-FFF2-40B4-BE49-F238E27FC236}">
                  <a16:creationId xmlns:a16="http://schemas.microsoft.com/office/drawing/2014/main" id="{BD6930FE-DC21-4D56-BBFE-EDE1B42CE8F2}"/>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3" name="AutoShape 21">
              <a:extLst>
                <a:ext uri="{FF2B5EF4-FFF2-40B4-BE49-F238E27FC236}">
                  <a16:creationId xmlns:a16="http://schemas.microsoft.com/office/drawing/2014/main" id="{E36810E8-8D47-4409-8FC2-06E5AE93353B}"/>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4" name="AutoShape 22">
              <a:extLst>
                <a:ext uri="{FF2B5EF4-FFF2-40B4-BE49-F238E27FC236}">
                  <a16:creationId xmlns:a16="http://schemas.microsoft.com/office/drawing/2014/main" id="{F5ED9F46-A76C-40B4-8D1F-FCEB3BFBEDB2}"/>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5" name="AutoShape 23">
              <a:extLst>
                <a:ext uri="{FF2B5EF4-FFF2-40B4-BE49-F238E27FC236}">
                  <a16:creationId xmlns:a16="http://schemas.microsoft.com/office/drawing/2014/main" id="{8B2EF1E9-7C4B-4B26-8648-28DDDE906D9B}"/>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4">
              <a:extLst>
                <a:ext uri="{FF2B5EF4-FFF2-40B4-BE49-F238E27FC236}">
                  <a16:creationId xmlns:a16="http://schemas.microsoft.com/office/drawing/2014/main" id="{4C8D3DB1-DAEE-43E1-A96C-7E90CCD31ED0}"/>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25">
              <a:extLst>
                <a:ext uri="{FF2B5EF4-FFF2-40B4-BE49-F238E27FC236}">
                  <a16:creationId xmlns:a16="http://schemas.microsoft.com/office/drawing/2014/main" id="{111D03A0-3D14-40D7-9E04-A2EAFFA609B8}"/>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98" name="AutoShape 26">
              <a:extLst>
                <a:ext uri="{FF2B5EF4-FFF2-40B4-BE49-F238E27FC236}">
                  <a16:creationId xmlns:a16="http://schemas.microsoft.com/office/drawing/2014/main" id="{2064513B-95F1-4652-B4E5-5ECB32C5FA2C}"/>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9" name="AutoShape 27">
              <a:extLst>
                <a:ext uri="{FF2B5EF4-FFF2-40B4-BE49-F238E27FC236}">
                  <a16:creationId xmlns:a16="http://schemas.microsoft.com/office/drawing/2014/main" id="{2533D5C9-45E1-4EDB-AC1D-BFA88452DCDC}"/>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8">
              <a:extLst>
                <a:ext uri="{FF2B5EF4-FFF2-40B4-BE49-F238E27FC236}">
                  <a16:creationId xmlns:a16="http://schemas.microsoft.com/office/drawing/2014/main" id="{A1B1D80B-248E-4BB1-9D35-7F867FF48837}"/>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9">
              <a:extLst>
                <a:ext uri="{FF2B5EF4-FFF2-40B4-BE49-F238E27FC236}">
                  <a16:creationId xmlns:a16="http://schemas.microsoft.com/office/drawing/2014/main" id="{D6150E11-D4DF-4443-9ED6-D096CE3C7674}"/>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02" name="AutoShape 30">
              <a:extLst>
                <a:ext uri="{FF2B5EF4-FFF2-40B4-BE49-F238E27FC236}">
                  <a16:creationId xmlns:a16="http://schemas.microsoft.com/office/drawing/2014/main" id="{EA939AC4-1F08-4AA1-8783-3974C2B6AEF3}"/>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3" name="AutoShape 31">
              <a:extLst>
                <a:ext uri="{FF2B5EF4-FFF2-40B4-BE49-F238E27FC236}">
                  <a16:creationId xmlns:a16="http://schemas.microsoft.com/office/drawing/2014/main" id="{2084E63A-69F2-46A2-8F30-1F3DA41E91F3}"/>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32">
              <a:extLst>
                <a:ext uri="{FF2B5EF4-FFF2-40B4-BE49-F238E27FC236}">
                  <a16:creationId xmlns:a16="http://schemas.microsoft.com/office/drawing/2014/main" id="{D2797394-1AEE-473B-8241-8E63A7E4380C}"/>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33">
              <a:extLst>
                <a:ext uri="{FF2B5EF4-FFF2-40B4-BE49-F238E27FC236}">
                  <a16:creationId xmlns:a16="http://schemas.microsoft.com/office/drawing/2014/main" id="{636C6B61-1BF3-4981-B29B-885F3AE688AE}"/>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4">
              <a:extLst>
                <a:ext uri="{FF2B5EF4-FFF2-40B4-BE49-F238E27FC236}">
                  <a16:creationId xmlns:a16="http://schemas.microsoft.com/office/drawing/2014/main" id="{EBC0DA3B-2FB6-45A5-9C06-092FC9B6577C}"/>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5">
              <a:extLst>
                <a:ext uri="{FF2B5EF4-FFF2-40B4-BE49-F238E27FC236}">
                  <a16:creationId xmlns:a16="http://schemas.microsoft.com/office/drawing/2014/main" id="{2B0E6123-B251-41DD-AAEC-C29AB8EE7234}"/>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36">
              <a:extLst>
                <a:ext uri="{FF2B5EF4-FFF2-40B4-BE49-F238E27FC236}">
                  <a16:creationId xmlns:a16="http://schemas.microsoft.com/office/drawing/2014/main" id="{54E665B6-5FBC-474D-944B-E117742851D7}"/>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37">
              <a:extLst>
                <a:ext uri="{FF2B5EF4-FFF2-40B4-BE49-F238E27FC236}">
                  <a16:creationId xmlns:a16="http://schemas.microsoft.com/office/drawing/2014/main" id="{3DB73B2C-470E-49BC-94DF-25984217AEEE}"/>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10" name="AutoShape 38">
              <a:extLst>
                <a:ext uri="{FF2B5EF4-FFF2-40B4-BE49-F238E27FC236}">
                  <a16:creationId xmlns:a16="http://schemas.microsoft.com/office/drawing/2014/main" id="{46D0EF14-7219-4C22-A881-7F896969FDB0}"/>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1" name="AutoShape 39">
              <a:extLst>
                <a:ext uri="{FF2B5EF4-FFF2-40B4-BE49-F238E27FC236}">
                  <a16:creationId xmlns:a16="http://schemas.microsoft.com/office/drawing/2014/main" id="{9A4C8162-3B1B-4A8C-A363-AC0D084029DA}"/>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40">
              <a:extLst>
                <a:ext uri="{FF2B5EF4-FFF2-40B4-BE49-F238E27FC236}">
                  <a16:creationId xmlns:a16="http://schemas.microsoft.com/office/drawing/2014/main" id="{FD493A16-3E1B-4D1C-9E28-FF3BC8FE5592}"/>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3" name="AutoShape 41">
              <a:extLst>
                <a:ext uri="{FF2B5EF4-FFF2-40B4-BE49-F238E27FC236}">
                  <a16:creationId xmlns:a16="http://schemas.microsoft.com/office/drawing/2014/main" id="{067603D9-5B01-496A-96C9-D7972FEBF61C}"/>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42">
              <a:extLst>
                <a:ext uri="{FF2B5EF4-FFF2-40B4-BE49-F238E27FC236}">
                  <a16:creationId xmlns:a16="http://schemas.microsoft.com/office/drawing/2014/main" id="{40577CB5-F69A-4A31-A2BC-54CA5E9FCCDF}"/>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43">
              <a:extLst>
                <a:ext uri="{FF2B5EF4-FFF2-40B4-BE49-F238E27FC236}">
                  <a16:creationId xmlns:a16="http://schemas.microsoft.com/office/drawing/2014/main" id="{A969508A-780D-4E34-8FAC-80C98052D212}"/>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44">
              <a:extLst>
                <a:ext uri="{FF2B5EF4-FFF2-40B4-BE49-F238E27FC236}">
                  <a16:creationId xmlns:a16="http://schemas.microsoft.com/office/drawing/2014/main" id="{F6DE8ACA-4D5B-487B-9DB6-B42F4C1A2D46}"/>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5">
              <a:extLst>
                <a:ext uri="{FF2B5EF4-FFF2-40B4-BE49-F238E27FC236}">
                  <a16:creationId xmlns:a16="http://schemas.microsoft.com/office/drawing/2014/main" id="{06BEAC93-09AB-42F5-A485-9AE6177F1DD1}"/>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3118" name="AutoShape 46">
            <a:extLst>
              <a:ext uri="{FF2B5EF4-FFF2-40B4-BE49-F238E27FC236}">
                <a16:creationId xmlns:a16="http://schemas.microsoft.com/office/drawing/2014/main" id="{3E45F17E-5E57-4531-9523-55C986B802EE}"/>
              </a:ext>
            </a:extLst>
          </p:cNvPr>
          <p:cNvCxnSpPr>
            <a:cxnSpLocks noChangeShapeType="1"/>
          </p:cNvCxnSpPr>
          <p:nvPr/>
        </p:nvCxnSpPr>
        <p:spPr bwMode="auto">
          <a:xfrm>
            <a:off x="7693636" y="2783048"/>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47">
            <a:extLst>
              <a:ext uri="{FF2B5EF4-FFF2-40B4-BE49-F238E27FC236}">
                <a16:creationId xmlns:a16="http://schemas.microsoft.com/office/drawing/2014/main" id="{3C43C6CA-D825-42F3-B337-0DCCF44B5753}"/>
              </a:ext>
            </a:extLst>
          </p:cNvPr>
          <p:cNvSpPr txBox="1">
            <a:spLocks noChangeArrowheads="1"/>
          </p:cNvSpPr>
          <p:nvPr/>
        </p:nvSpPr>
        <p:spPr bwMode="auto">
          <a:xfrm>
            <a:off x="4850424" y="3478373"/>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0" name="AutoShape 48">
            <a:extLst>
              <a:ext uri="{FF2B5EF4-FFF2-40B4-BE49-F238E27FC236}">
                <a16:creationId xmlns:a16="http://schemas.microsoft.com/office/drawing/2014/main" id="{12CC219B-9C1D-45A4-8481-9655427D445A}"/>
              </a:ext>
            </a:extLst>
          </p:cNvPr>
          <p:cNvCxnSpPr>
            <a:cxnSpLocks noChangeShapeType="1"/>
          </p:cNvCxnSpPr>
          <p:nvPr/>
        </p:nvCxnSpPr>
        <p:spPr bwMode="auto">
          <a:xfrm>
            <a:off x="5086961" y="4743610"/>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1" name="AutoShape 49">
            <a:extLst>
              <a:ext uri="{FF2B5EF4-FFF2-40B4-BE49-F238E27FC236}">
                <a16:creationId xmlns:a16="http://schemas.microsoft.com/office/drawing/2014/main" id="{6F0374CD-2E1A-4053-BAFA-639594540841}"/>
              </a:ext>
            </a:extLst>
          </p:cNvPr>
          <p:cNvCxnSpPr>
            <a:cxnSpLocks noChangeShapeType="1"/>
          </p:cNvCxnSpPr>
          <p:nvPr/>
        </p:nvCxnSpPr>
        <p:spPr bwMode="auto">
          <a:xfrm>
            <a:off x="6268061" y="432451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50">
            <a:extLst>
              <a:ext uri="{FF2B5EF4-FFF2-40B4-BE49-F238E27FC236}">
                <a16:creationId xmlns:a16="http://schemas.microsoft.com/office/drawing/2014/main" id="{34EB4E0A-6F3E-47D9-871E-D76897D95E8A}"/>
              </a:ext>
            </a:extLst>
          </p:cNvPr>
          <p:cNvSpPr txBox="1">
            <a:spLocks noChangeArrowheads="1"/>
          </p:cNvSpPr>
          <p:nvPr/>
        </p:nvSpPr>
        <p:spPr bwMode="auto">
          <a:xfrm>
            <a:off x="4855186" y="3508535"/>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3" name="AutoShape 51">
            <a:extLst>
              <a:ext uri="{FF2B5EF4-FFF2-40B4-BE49-F238E27FC236}">
                <a16:creationId xmlns:a16="http://schemas.microsoft.com/office/drawing/2014/main" id="{9A6EBBD5-FB16-4983-800A-B35DAD99ECA7}"/>
              </a:ext>
            </a:extLst>
          </p:cNvPr>
          <p:cNvCxnSpPr>
            <a:cxnSpLocks noChangeShapeType="1"/>
          </p:cNvCxnSpPr>
          <p:nvPr/>
        </p:nvCxnSpPr>
        <p:spPr bwMode="auto">
          <a:xfrm>
            <a:off x="6107724" y="430704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52">
            <a:extLst>
              <a:ext uri="{FF2B5EF4-FFF2-40B4-BE49-F238E27FC236}">
                <a16:creationId xmlns:a16="http://schemas.microsoft.com/office/drawing/2014/main" id="{18A4CF6A-3C4A-48BD-A379-5D64E1328422}"/>
              </a:ext>
            </a:extLst>
          </p:cNvPr>
          <p:cNvSpPr txBox="1">
            <a:spLocks noChangeArrowheads="1"/>
          </p:cNvSpPr>
          <p:nvPr/>
        </p:nvSpPr>
        <p:spPr bwMode="auto">
          <a:xfrm>
            <a:off x="5971199" y="3829210"/>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53">
            <a:extLst>
              <a:ext uri="{FF2B5EF4-FFF2-40B4-BE49-F238E27FC236}">
                <a16:creationId xmlns:a16="http://schemas.microsoft.com/office/drawing/2014/main" id="{0B701B20-6FF1-4617-AF87-821ADF0BEBF5}"/>
              </a:ext>
            </a:extLst>
          </p:cNvPr>
          <p:cNvSpPr txBox="1">
            <a:spLocks noChangeArrowheads="1"/>
          </p:cNvSpPr>
          <p:nvPr/>
        </p:nvSpPr>
        <p:spPr bwMode="auto">
          <a:xfrm>
            <a:off x="5885474" y="4800760"/>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6" name="AutoShape 54">
            <a:extLst>
              <a:ext uri="{FF2B5EF4-FFF2-40B4-BE49-F238E27FC236}">
                <a16:creationId xmlns:a16="http://schemas.microsoft.com/office/drawing/2014/main" id="{61F07AC8-4981-415E-AB0D-B3605E2AEAF7}"/>
              </a:ext>
            </a:extLst>
          </p:cNvPr>
          <p:cNvCxnSpPr>
            <a:cxnSpLocks noChangeShapeType="1"/>
          </p:cNvCxnSpPr>
          <p:nvPr/>
        </p:nvCxnSpPr>
        <p:spPr bwMode="auto">
          <a:xfrm>
            <a:off x="8608036" y="43292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7" name="AutoShape 55">
            <a:extLst>
              <a:ext uri="{FF2B5EF4-FFF2-40B4-BE49-F238E27FC236}">
                <a16:creationId xmlns:a16="http://schemas.microsoft.com/office/drawing/2014/main" id="{E409BA72-0958-4E06-8BA7-006DBC43BABA}"/>
              </a:ext>
            </a:extLst>
          </p:cNvPr>
          <p:cNvCxnSpPr>
            <a:cxnSpLocks noChangeShapeType="1"/>
          </p:cNvCxnSpPr>
          <p:nvPr/>
        </p:nvCxnSpPr>
        <p:spPr bwMode="auto">
          <a:xfrm>
            <a:off x="8447699" y="431181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56">
            <a:extLst>
              <a:ext uri="{FF2B5EF4-FFF2-40B4-BE49-F238E27FC236}">
                <a16:creationId xmlns:a16="http://schemas.microsoft.com/office/drawing/2014/main" id="{158FA8A3-634E-49FD-AC86-B9C8FAE86938}"/>
              </a:ext>
            </a:extLst>
          </p:cNvPr>
          <p:cNvSpPr txBox="1">
            <a:spLocks noChangeArrowheads="1"/>
          </p:cNvSpPr>
          <p:nvPr/>
        </p:nvSpPr>
        <p:spPr bwMode="auto">
          <a:xfrm>
            <a:off x="8179411" y="3546635"/>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7">
            <a:extLst>
              <a:ext uri="{FF2B5EF4-FFF2-40B4-BE49-F238E27FC236}">
                <a16:creationId xmlns:a16="http://schemas.microsoft.com/office/drawing/2014/main" id="{37AFDCB6-9565-467B-9C8B-980DF501B8DD}"/>
              </a:ext>
            </a:extLst>
          </p:cNvPr>
          <p:cNvSpPr txBox="1">
            <a:spLocks noChangeArrowheads="1"/>
          </p:cNvSpPr>
          <p:nvPr/>
        </p:nvSpPr>
        <p:spPr bwMode="auto">
          <a:xfrm>
            <a:off x="7587274" y="4800760"/>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0" name="AutoShape 58">
            <a:extLst>
              <a:ext uri="{FF2B5EF4-FFF2-40B4-BE49-F238E27FC236}">
                <a16:creationId xmlns:a16="http://schemas.microsoft.com/office/drawing/2014/main" id="{69492C46-5F8F-4C15-B9D6-29F244C21E65}"/>
              </a:ext>
            </a:extLst>
          </p:cNvPr>
          <p:cNvCxnSpPr>
            <a:cxnSpLocks noChangeShapeType="1"/>
          </p:cNvCxnSpPr>
          <p:nvPr/>
        </p:nvCxnSpPr>
        <p:spPr bwMode="auto">
          <a:xfrm>
            <a:off x="7847624" y="435149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1" name="AutoShape 59">
            <a:extLst>
              <a:ext uri="{FF2B5EF4-FFF2-40B4-BE49-F238E27FC236}">
                <a16:creationId xmlns:a16="http://schemas.microsoft.com/office/drawing/2014/main" id="{DB02C994-81B2-48F2-BB75-BB7C7B696CAB}"/>
              </a:ext>
            </a:extLst>
          </p:cNvPr>
          <p:cNvCxnSpPr>
            <a:cxnSpLocks noChangeShapeType="1"/>
          </p:cNvCxnSpPr>
          <p:nvPr/>
        </p:nvCxnSpPr>
        <p:spPr bwMode="auto">
          <a:xfrm>
            <a:off x="7687286" y="433244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60">
            <a:extLst>
              <a:ext uri="{FF2B5EF4-FFF2-40B4-BE49-F238E27FC236}">
                <a16:creationId xmlns:a16="http://schemas.microsoft.com/office/drawing/2014/main" id="{B1E98870-6DFF-4E81-AB89-6FB019489B35}"/>
              </a:ext>
            </a:extLst>
          </p:cNvPr>
          <p:cNvSpPr txBox="1">
            <a:spLocks noChangeArrowheads="1"/>
          </p:cNvSpPr>
          <p:nvPr/>
        </p:nvSpPr>
        <p:spPr bwMode="auto">
          <a:xfrm>
            <a:off x="7657124" y="3722848"/>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3" name="AutoShape 61">
            <a:extLst>
              <a:ext uri="{FF2B5EF4-FFF2-40B4-BE49-F238E27FC236}">
                <a16:creationId xmlns:a16="http://schemas.microsoft.com/office/drawing/2014/main" id="{4F298CB5-F5E3-4113-BEB5-54E4656A191C}"/>
              </a:ext>
            </a:extLst>
          </p:cNvPr>
          <p:cNvCxnSpPr>
            <a:cxnSpLocks noChangeShapeType="1"/>
          </p:cNvCxnSpPr>
          <p:nvPr/>
        </p:nvCxnSpPr>
        <p:spPr bwMode="auto">
          <a:xfrm>
            <a:off x="6884011" y="4553110"/>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4" name="AutoShape 62">
            <a:extLst>
              <a:ext uri="{FF2B5EF4-FFF2-40B4-BE49-F238E27FC236}">
                <a16:creationId xmlns:a16="http://schemas.microsoft.com/office/drawing/2014/main" id="{82274785-1F8B-4EAB-9EE7-393DC0F8AB89}"/>
              </a:ext>
            </a:extLst>
          </p:cNvPr>
          <p:cNvCxnSpPr>
            <a:cxnSpLocks noChangeShapeType="1"/>
          </p:cNvCxnSpPr>
          <p:nvPr/>
        </p:nvCxnSpPr>
        <p:spPr bwMode="auto">
          <a:xfrm>
            <a:off x="6725261" y="453564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63">
            <a:extLst>
              <a:ext uri="{FF2B5EF4-FFF2-40B4-BE49-F238E27FC236}">
                <a16:creationId xmlns:a16="http://schemas.microsoft.com/office/drawing/2014/main" id="{D217AAD1-4FD7-4AEA-B015-B56A4D077981}"/>
              </a:ext>
            </a:extLst>
          </p:cNvPr>
          <p:cNvSpPr txBox="1">
            <a:spLocks noChangeArrowheads="1"/>
          </p:cNvSpPr>
          <p:nvPr/>
        </p:nvSpPr>
        <p:spPr bwMode="auto">
          <a:xfrm>
            <a:off x="6685574" y="4065748"/>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Freeform 64">
            <a:extLst>
              <a:ext uri="{FF2B5EF4-FFF2-40B4-BE49-F238E27FC236}">
                <a16:creationId xmlns:a16="http://schemas.microsoft.com/office/drawing/2014/main" id="{A70FC400-4797-416A-977C-0C14A5F409D0}"/>
              </a:ext>
            </a:extLst>
          </p:cNvPr>
          <p:cNvSpPr>
            <a:spLocks/>
          </p:cNvSpPr>
          <p:nvPr/>
        </p:nvSpPr>
        <p:spPr bwMode="auto">
          <a:xfrm>
            <a:off x="5385411" y="5310348"/>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37" name="AutoShape 65">
            <a:extLst>
              <a:ext uri="{FF2B5EF4-FFF2-40B4-BE49-F238E27FC236}">
                <a16:creationId xmlns:a16="http://schemas.microsoft.com/office/drawing/2014/main" id="{75403E08-05FE-4D35-93F3-8B0B4B8026CC}"/>
              </a:ext>
            </a:extLst>
          </p:cNvPr>
          <p:cNvCxnSpPr>
            <a:cxnSpLocks noChangeShapeType="1"/>
          </p:cNvCxnSpPr>
          <p:nvPr/>
        </p:nvCxnSpPr>
        <p:spPr bwMode="auto">
          <a:xfrm>
            <a:off x="6898299" y="5694523"/>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8" name="AutoShape 66">
            <a:extLst>
              <a:ext uri="{FF2B5EF4-FFF2-40B4-BE49-F238E27FC236}">
                <a16:creationId xmlns:a16="http://schemas.microsoft.com/office/drawing/2014/main" id="{FAB97D73-FADA-4D4E-9913-09F8538BF547}"/>
              </a:ext>
            </a:extLst>
          </p:cNvPr>
          <p:cNvCxnSpPr>
            <a:cxnSpLocks noChangeShapeType="1"/>
          </p:cNvCxnSpPr>
          <p:nvPr/>
        </p:nvCxnSpPr>
        <p:spPr bwMode="auto">
          <a:xfrm>
            <a:off x="5325086" y="45832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67">
            <a:extLst>
              <a:ext uri="{FF2B5EF4-FFF2-40B4-BE49-F238E27FC236}">
                <a16:creationId xmlns:a16="http://schemas.microsoft.com/office/drawing/2014/main" id="{6BFF35BA-4FEC-4B45-8BC2-12164AEA8D9F}"/>
              </a:ext>
            </a:extLst>
          </p:cNvPr>
          <p:cNvSpPr txBox="1">
            <a:spLocks noChangeArrowheads="1"/>
          </p:cNvSpPr>
          <p:nvPr/>
        </p:nvSpPr>
        <p:spPr bwMode="auto">
          <a:xfrm>
            <a:off x="5086961" y="4314985"/>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68">
            <a:extLst>
              <a:ext uri="{FF2B5EF4-FFF2-40B4-BE49-F238E27FC236}">
                <a16:creationId xmlns:a16="http://schemas.microsoft.com/office/drawing/2014/main" id="{9DD25651-8C85-4887-83DC-EEA59E05504B}"/>
              </a:ext>
            </a:extLst>
          </p:cNvPr>
          <p:cNvSpPr txBox="1">
            <a:spLocks noChangeArrowheads="1"/>
          </p:cNvSpPr>
          <p:nvPr/>
        </p:nvSpPr>
        <p:spPr bwMode="auto">
          <a:xfrm>
            <a:off x="5086961" y="4791235"/>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41" name="AutoShape 69">
            <a:extLst>
              <a:ext uri="{FF2B5EF4-FFF2-40B4-BE49-F238E27FC236}">
                <a16:creationId xmlns:a16="http://schemas.microsoft.com/office/drawing/2014/main" id="{C76AD654-0107-4FB5-B5CC-414F3005F9B0}"/>
              </a:ext>
            </a:extLst>
          </p:cNvPr>
          <p:cNvCxnSpPr>
            <a:cxnSpLocks noChangeShapeType="1"/>
          </p:cNvCxnSpPr>
          <p:nvPr/>
        </p:nvCxnSpPr>
        <p:spPr bwMode="auto">
          <a:xfrm>
            <a:off x="5498124" y="4592798"/>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2" name="AutoShape 70">
            <a:extLst>
              <a:ext uri="{FF2B5EF4-FFF2-40B4-BE49-F238E27FC236}">
                <a16:creationId xmlns:a16="http://schemas.microsoft.com/office/drawing/2014/main" id="{7D6D7A8F-FA10-46FA-BA95-25B4BA9DAA9C}"/>
              </a:ext>
            </a:extLst>
          </p:cNvPr>
          <p:cNvCxnSpPr>
            <a:cxnSpLocks noChangeShapeType="1"/>
          </p:cNvCxnSpPr>
          <p:nvPr/>
        </p:nvCxnSpPr>
        <p:spPr bwMode="auto">
          <a:xfrm>
            <a:off x="6587149" y="4629310"/>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3" name="AutoShape 71">
            <a:extLst>
              <a:ext uri="{FF2B5EF4-FFF2-40B4-BE49-F238E27FC236}">
                <a16:creationId xmlns:a16="http://schemas.microsoft.com/office/drawing/2014/main" id="{8C003FFF-A96A-44B2-BE75-8C243B7F23CD}"/>
              </a:ext>
            </a:extLst>
          </p:cNvPr>
          <p:cNvCxnSpPr>
            <a:cxnSpLocks noChangeShapeType="1"/>
          </p:cNvCxnSpPr>
          <p:nvPr/>
        </p:nvCxnSpPr>
        <p:spPr bwMode="auto">
          <a:xfrm>
            <a:off x="6480786" y="4610260"/>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72">
            <a:extLst>
              <a:ext uri="{FF2B5EF4-FFF2-40B4-BE49-F238E27FC236}">
                <a16:creationId xmlns:a16="http://schemas.microsoft.com/office/drawing/2014/main" id="{A1C4657C-638C-417B-899E-55012E14381D}"/>
              </a:ext>
            </a:extLst>
          </p:cNvPr>
          <p:cNvSpPr txBox="1">
            <a:spLocks noChangeArrowheads="1"/>
          </p:cNvSpPr>
          <p:nvPr/>
        </p:nvSpPr>
        <p:spPr bwMode="auto">
          <a:xfrm>
            <a:off x="6472849" y="4380073"/>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45" name="AutoShape 73">
            <a:extLst>
              <a:ext uri="{FF2B5EF4-FFF2-40B4-BE49-F238E27FC236}">
                <a16:creationId xmlns:a16="http://schemas.microsoft.com/office/drawing/2014/main" id="{016311F6-4AEC-4BD5-9472-AFEE51E5B651}"/>
              </a:ext>
            </a:extLst>
          </p:cNvPr>
          <p:cNvCxnSpPr>
            <a:cxnSpLocks noChangeShapeType="1"/>
          </p:cNvCxnSpPr>
          <p:nvPr/>
        </p:nvCxnSpPr>
        <p:spPr bwMode="auto">
          <a:xfrm>
            <a:off x="7295174" y="460073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6" name="AutoShape 74">
            <a:extLst>
              <a:ext uri="{FF2B5EF4-FFF2-40B4-BE49-F238E27FC236}">
                <a16:creationId xmlns:a16="http://schemas.microsoft.com/office/drawing/2014/main" id="{B4E80410-AB04-4A00-A1FA-30AB5D587927}"/>
              </a:ext>
            </a:extLst>
          </p:cNvPr>
          <p:cNvCxnSpPr>
            <a:cxnSpLocks noChangeShapeType="1"/>
          </p:cNvCxnSpPr>
          <p:nvPr/>
        </p:nvCxnSpPr>
        <p:spPr bwMode="auto">
          <a:xfrm>
            <a:off x="7187224" y="4583273"/>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75">
            <a:extLst>
              <a:ext uri="{FF2B5EF4-FFF2-40B4-BE49-F238E27FC236}">
                <a16:creationId xmlns:a16="http://schemas.microsoft.com/office/drawing/2014/main" id="{B4E7EFEB-C737-42CE-9FF0-2751A627D24F}"/>
              </a:ext>
            </a:extLst>
          </p:cNvPr>
          <p:cNvSpPr txBox="1">
            <a:spLocks noChangeArrowheads="1"/>
          </p:cNvSpPr>
          <p:nvPr/>
        </p:nvSpPr>
        <p:spPr bwMode="auto">
          <a:xfrm>
            <a:off x="7171349" y="4380073"/>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48" name="AutoShape 76">
            <a:extLst>
              <a:ext uri="{FF2B5EF4-FFF2-40B4-BE49-F238E27FC236}">
                <a16:creationId xmlns:a16="http://schemas.microsoft.com/office/drawing/2014/main" id="{F676EA9F-B30E-47AE-A16C-8E0E9577C664}"/>
              </a:ext>
            </a:extLst>
          </p:cNvPr>
          <p:cNvCxnSpPr>
            <a:cxnSpLocks noChangeShapeType="1"/>
          </p:cNvCxnSpPr>
          <p:nvPr/>
        </p:nvCxnSpPr>
        <p:spPr bwMode="auto">
          <a:xfrm rot="5400000" flipV="1">
            <a:off x="8274661" y="3478373"/>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9" name="AutoShape 77">
            <a:extLst>
              <a:ext uri="{FF2B5EF4-FFF2-40B4-BE49-F238E27FC236}">
                <a16:creationId xmlns:a16="http://schemas.microsoft.com/office/drawing/2014/main" id="{7BAFE8ED-3F00-490C-8EA2-0C70836A1D7A}"/>
              </a:ext>
            </a:extLst>
          </p:cNvPr>
          <p:cNvCxnSpPr>
            <a:cxnSpLocks noChangeShapeType="1"/>
          </p:cNvCxnSpPr>
          <p:nvPr/>
        </p:nvCxnSpPr>
        <p:spPr bwMode="auto">
          <a:xfrm flipV="1">
            <a:off x="6898299" y="3535523"/>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50" name="AutoShape 78">
            <a:extLst>
              <a:ext uri="{FF2B5EF4-FFF2-40B4-BE49-F238E27FC236}">
                <a16:creationId xmlns:a16="http://schemas.microsoft.com/office/drawing/2014/main" id="{EF809332-F729-4AD8-993F-EEA15F5FFFE1}"/>
              </a:ext>
            </a:extLst>
          </p:cNvPr>
          <p:cNvCxnSpPr>
            <a:cxnSpLocks noChangeShapeType="1"/>
          </p:cNvCxnSpPr>
          <p:nvPr/>
        </p:nvCxnSpPr>
        <p:spPr bwMode="auto">
          <a:xfrm>
            <a:off x="7879374" y="3516473"/>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51" name="AutoShape 79">
            <a:extLst>
              <a:ext uri="{FF2B5EF4-FFF2-40B4-BE49-F238E27FC236}">
                <a16:creationId xmlns:a16="http://schemas.microsoft.com/office/drawing/2014/main" id="{0862F5C1-0831-4948-B42F-CEB254D4157C}"/>
              </a:ext>
            </a:extLst>
          </p:cNvPr>
          <p:cNvCxnSpPr>
            <a:cxnSpLocks noChangeShapeType="1"/>
          </p:cNvCxnSpPr>
          <p:nvPr/>
        </p:nvCxnSpPr>
        <p:spPr bwMode="auto">
          <a:xfrm>
            <a:off x="6917349" y="3545048"/>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80">
            <a:extLst>
              <a:ext uri="{FF2B5EF4-FFF2-40B4-BE49-F238E27FC236}">
                <a16:creationId xmlns:a16="http://schemas.microsoft.com/office/drawing/2014/main" id="{1E5BA9C4-12C4-4F82-B84D-7B2E208F6DF0}"/>
              </a:ext>
            </a:extLst>
          </p:cNvPr>
          <p:cNvSpPr txBox="1">
            <a:spLocks noChangeArrowheads="1"/>
          </p:cNvSpPr>
          <p:nvPr/>
        </p:nvSpPr>
        <p:spPr bwMode="auto">
          <a:xfrm>
            <a:off x="7095149" y="3541873"/>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53" name="AutoShape 81">
            <a:extLst>
              <a:ext uri="{FF2B5EF4-FFF2-40B4-BE49-F238E27FC236}">
                <a16:creationId xmlns:a16="http://schemas.microsoft.com/office/drawing/2014/main" id="{F6F9CD03-1A24-4C5C-8EE9-8821E4978253}"/>
              </a:ext>
            </a:extLst>
          </p:cNvPr>
          <p:cNvCxnSpPr>
            <a:cxnSpLocks noChangeShapeType="1"/>
          </p:cNvCxnSpPr>
          <p:nvPr/>
        </p:nvCxnSpPr>
        <p:spPr bwMode="auto">
          <a:xfrm>
            <a:off x="8022249" y="4602323"/>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54" name="AutoShape 82">
            <a:extLst>
              <a:ext uri="{FF2B5EF4-FFF2-40B4-BE49-F238E27FC236}">
                <a16:creationId xmlns:a16="http://schemas.microsoft.com/office/drawing/2014/main" id="{2609D546-1802-4FB0-A0A8-FB913C3BC59F}"/>
              </a:ext>
            </a:extLst>
          </p:cNvPr>
          <p:cNvCxnSpPr>
            <a:cxnSpLocks noChangeShapeType="1"/>
          </p:cNvCxnSpPr>
          <p:nvPr/>
        </p:nvCxnSpPr>
        <p:spPr bwMode="auto">
          <a:xfrm>
            <a:off x="7914299" y="4583273"/>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83">
            <a:extLst>
              <a:ext uri="{FF2B5EF4-FFF2-40B4-BE49-F238E27FC236}">
                <a16:creationId xmlns:a16="http://schemas.microsoft.com/office/drawing/2014/main" id="{61E00B0D-92A8-4B89-B327-7C18DD81CDA1}"/>
              </a:ext>
            </a:extLst>
          </p:cNvPr>
          <p:cNvSpPr txBox="1">
            <a:spLocks noChangeArrowheads="1"/>
          </p:cNvSpPr>
          <p:nvPr/>
        </p:nvSpPr>
        <p:spPr bwMode="auto">
          <a:xfrm>
            <a:off x="7898424" y="4381660"/>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84">
            <a:extLst>
              <a:ext uri="{FF2B5EF4-FFF2-40B4-BE49-F238E27FC236}">
                <a16:creationId xmlns:a16="http://schemas.microsoft.com/office/drawing/2014/main" id="{C0DDF3ED-0C3E-47B7-88EF-45DC1425BAAD}"/>
              </a:ext>
            </a:extLst>
          </p:cNvPr>
          <p:cNvSpPr txBox="1">
            <a:spLocks noChangeArrowheads="1"/>
          </p:cNvSpPr>
          <p:nvPr/>
        </p:nvSpPr>
        <p:spPr bwMode="auto">
          <a:xfrm>
            <a:off x="8147661" y="4284823"/>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Box 47">
            <a:extLst>
              <a:ext uri="{FF2B5EF4-FFF2-40B4-BE49-F238E27FC236}">
                <a16:creationId xmlns:a16="http://schemas.microsoft.com/office/drawing/2014/main" id="{C452ABE3-1CCA-4D85-A645-76087AEF1F70}"/>
              </a:ext>
            </a:extLst>
          </p:cNvPr>
          <p:cNvSpPr txBox="1"/>
          <p:nvPr/>
        </p:nvSpPr>
        <p:spPr>
          <a:xfrm>
            <a:off x="663978" y="1064562"/>
            <a:ext cx="3361785" cy="4600362"/>
          </a:xfrm>
          <a:prstGeom prst="rect">
            <a:avLst/>
          </a:prstGeom>
          <a:noFill/>
        </p:spPr>
        <p:txBody>
          <a:bodyPr wrap="square" rtlCol="0">
            <a:spAutoFit/>
          </a:bodyPr>
          <a:lstStyle/>
          <a:p>
            <a:r>
              <a:rPr lang="en-US" sz="1400" dirty="0">
                <a:latin typeface="Arial Narrow" panose="020B0606020202030204" pitchFamily="34" charset="0"/>
              </a:rPr>
              <a:t>That's the first ship and now we'll go to the second. Paul gets on this ship at the same place that he got off the first ship, at Myra and Lycia.  We brought down the same meanings of those words which was bitterness and harvest. We saw that this bitter experience can also describe the experience of the Millerites. On October 22, 1844 when they had eaten the little book and it was sweet in the mouth and bitter in the belly and they applied that verse to their experience. We can also mark the harvest. But this isn't where the ship began, the ship began at Alexandria where it's loaded with wheat and set sail heading to Rome because it's going to bring all of that grain that was grown along the Nile Delta to feed the Roman Empire. This is going to the city of Rome and we can note the time of year, it's autumn and they're coming into winter. Which is why they need this food. </a:t>
            </a:r>
          </a:p>
          <a:p>
            <a:r>
              <a:rPr lang="en-US" dirty="0"/>
              <a:t> </a:t>
            </a:r>
          </a:p>
        </p:txBody>
      </p:sp>
      <p:grpSp>
        <p:nvGrpSpPr>
          <p:cNvPr id="96" name="Group 95">
            <a:extLst>
              <a:ext uri="{FF2B5EF4-FFF2-40B4-BE49-F238E27FC236}">
                <a16:creationId xmlns:a16="http://schemas.microsoft.com/office/drawing/2014/main" id="{69E42982-AF9A-447F-B804-1CD707C1FC5E}"/>
              </a:ext>
            </a:extLst>
          </p:cNvPr>
          <p:cNvGrpSpPr/>
          <p:nvPr/>
        </p:nvGrpSpPr>
        <p:grpSpPr>
          <a:xfrm>
            <a:off x="6886691" y="5703832"/>
            <a:ext cx="1897856" cy="229394"/>
            <a:chOff x="7028658" y="5441168"/>
            <a:chExt cx="1897856" cy="229394"/>
          </a:xfrm>
        </p:grpSpPr>
        <p:cxnSp>
          <p:nvCxnSpPr>
            <p:cNvPr id="97" name="AutoShape 64">
              <a:extLst>
                <a:ext uri="{FF2B5EF4-FFF2-40B4-BE49-F238E27FC236}">
                  <a16:creationId xmlns:a16="http://schemas.microsoft.com/office/drawing/2014/main" id="{209DE7B2-C833-4628-ABE6-0A1819BE6A59}"/>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8" name="Freeform 108">
              <a:extLst>
                <a:ext uri="{FF2B5EF4-FFF2-40B4-BE49-F238E27FC236}">
                  <a16:creationId xmlns:a16="http://schemas.microsoft.com/office/drawing/2014/main" id="{D08E1013-C732-475A-8F9C-D6F3C6D999FA}"/>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9">
              <a:extLst>
                <a:ext uri="{FF2B5EF4-FFF2-40B4-BE49-F238E27FC236}">
                  <a16:creationId xmlns:a16="http://schemas.microsoft.com/office/drawing/2014/main" id="{B2921579-CBD6-4E12-8773-667A73AD6D51}"/>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271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118"/>
                                        </p:tgtEl>
                                        <p:attrNameLst>
                                          <p:attrName>style.visibility</p:attrName>
                                        </p:attrNameLst>
                                      </p:cBhvr>
                                      <p:to>
                                        <p:strVal val="visible"/>
                                      </p:to>
                                    </p:set>
                                    <p:anim calcmode="lin" valueType="num">
                                      <p:cBhvr>
                                        <p:cTn id="17" dur="500" fill="hold"/>
                                        <p:tgtEl>
                                          <p:spTgt spid="3118"/>
                                        </p:tgtEl>
                                        <p:attrNameLst>
                                          <p:attrName>ppt_w</p:attrName>
                                        </p:attrNameLst>
                                      </p:cBhvr>
                                      <p:tavLst>
                                        <p:tav tm="0">
                                          <p:val>
                                            <p:fltVal val="0"/>
                                          </p:val>
                                        </p:tav>
                                        <p:tav tm="100000">
                                          <p:val>
                                            <p:strVal val="#ppt_w"/>
                                          </p:val>
                                        </p:tav>
                                      </p:tavLst>
                                    </p:anim>
                                    <p:anim calcmode="lin" valueType="num">
                                      <p:cBhvr>
                                        <p:cTn id="18" dur="500" fill="hold"/>
                                        <p:tgtEl>
                                          <p:spTgt spid="3118"/>
                                        </p:tgtEl>
                                        <p:attrNameLst>
                                          <p:attrName>ppt_h</p:attrName>
                                        </p:attrNameLst>
                                      </p:cBhvr>
                                      <p:tavLst>
                                        <p:tav tm="0">
                                          <p:val>
                                            <p:fltVal val="0"/>
                                          </p:val>
                                        </p:tav>
                                        <p:tav tm="100000">
                                          <p:val>
                                            <p:strVal val="#ppt_h"/>
                                          </p:val>
                                        </p:tav>
                                      </p:tavLst>
                                    </p:anim>
                                    <p:animEffect transition="in" filter="fade">
                                      <p:cBhvr>
                                        <p:cTn id="19" dur="500"/>
                                        <p:tgtEl>
                                          <p:spTgt spid="3118"/>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nodeType="withEffect">
                                  <p:stCondLst>
                                    <p:cond delay="0"/>
                                  </p:stCondLst>
                                  <p:childTnLst>
                                    <p:set>
                                      <p:cBhvr>
                                        <p:cTn id="26" dur="1" fill="hold">
                                          <p:stCondLst>
                                            <p:cond delay="0"/>
                                          </p:stCondLst>
                                        </p:cTn>
                                        <p:tgtEl>
                                          <p:spTgt spid="3120"/>
                                        </p:tgtEl>
                                        <p:attrNameLst>
                                          <p:attrName>style.visibility</p:attrName>
                                        </p:attrNameLst>
                                      </p:cBhvr>
                                      <p:to>
                                        <p:strVal val="visible"/>
                                      </p:to>
                                    </p:set>
                                    <p:anim calcmode="lin" valueType="num">
                                      <p:cBhvr>
                                        <p:cTn id="27" dur="500" fill="hold"/>
                                        <p:tgtEl>
                                          <p:spTgt spid="3120"/>
                                        </p:tgtEl>
                                        <p:attrNameLst>
                                          <p:attrName>ppt_w</p:attrName>
                                        </p:attrNameLst>
                                      </p:cBhvr>
                                      <p:tavLst>
                                        <p:tav tm="0">
                                          <p:val>
                                            <p:fltVal val="0"/>
                                          </p:val>
                                        </p:tav>
                                        <p:tav tm="100000">
                                          <p:val>
                                            <p:strVal val="#ppt_w"/>
                                          </p:val>
                                        </p:tav>
                                      </p:tavLst>
                                    </p:anim>
                                    <p:anim calcmode="lin" valueType="num">
                                      <p:cBhvr>
                                        <p:cTn id="28" dur="500" fill="hold"/>
                                        <p:tgtEl>
                                          <p:spTgt spid="3120"/>
                                        </p:tgtEl>
                                        <p:attrNameLst>
                                          <p:attrName>ppt_h</p:attrName>
                                        </p:attrNameLst>
                                      </p:cBhvr>
                                      <p:tavLst>
                                        <p:tav tm="0">
                                          <p:val>
                                            <p:fltVal val="0"/>
                                          </p:val>
                                        </p:tav>
                                        <p:tav tm="100000">
                                          <p:val>
                                            <p:strVal val="#ppt_h"/>
                                          </p:val>
                                        </p:tav>
                                      </p:tavLst>
                                    </p:anim>
                                    <p:animEffect transition="in" filter="fade">
                                      <p:cBhvr>
                                        <p:cTn id="29" dur="500"/>
                                        <p:tgtEl>
                                          <p:spTgt spid="3120"/>
                                        </p:tgtEl>
                                      </p:cBhvr>
                                    </p:animEffect>
                                  </p:childTnLst>
                                </p:cTn>
                              </p:par>
                              <p:par>
                                <p:cTn id="30" presetID="53" presetClass="entr" presetSubtype="16" fill="hold" nodeType="withEffect">
                                  <p:stCondLst>
                                    <p:cond delay="0"/>
                                  </p:stCondLst>
                                  <p:childTnLst>
                                    <p:set>
                                      <p:cBhvr>
                                        <p:cTn id="31" dur="1" fill="hold">
                                          <p:stCondLst>
                                            <p:cond delay="0"/>
                                          </p:stCondLst>
                                        </p:cTn>
                                        <p:tgtEl>
                                          <p:spTgt spid="3121"/>
                                        </p:tgtEl>
                                        <p:attrNameLst>
                                          <p:attrName>style.visibility</p:attrName>
                                        </p:attrNameLst>
                                      </p:cBhvr>
                                      <p:to>
                                        <p:strVal val="visible"/>
                                      </p:to>
                                    </p:set>
                                    <p:anim calcmode="lin" valueType="num">
                                      <p:cBhvr>
                                        <p:cTn id="32" dur="500" fill="hold"/>
                                        <p:tgtEl>
                                          <p:spTgt spid="3121"/>
                                        </p:tgtEl>
                                        <p:attrNameLst>
                                          <p:attrName>ppt_w</p:attrName>
                                        </p:attrNameLst>
                                      </p:cBhvr>
                                      <p:tavLst>
                                        <p:tav tm="0">
                                          <p:val>
                                            <p:fltVal val="0"/>
                                          </p:val>
                                        </p:tav>
                                        <p:tav tm="100000">
                                          <p:val>
                                            <p:strVal val="#ppt_w"/>
                                          </p:val>
                                        </p:tav>
                                      </p:tavLst>
                                    </p:anim>
                                    <p:anim calcmode="lin" valueType="num">
                                      <p:cBhvr>
                                        <p:cTn id="33" dur="500" fill="hold"/>
                                        <p:tgtEl>
                                          <p:spTgt spid="3121"/>
                                        </p:tgtEl>
                                        <p:attrNameLst>
                                          <p:attrName>ppt_h</p:attrName>
                                        </p:attrNameLst>
                                      </p:cBhvr>
                                      <p:tavLst>
                                        <p:tav tm="0">
                                          <p:val>
                                            <p:fltVal val="0"/>
                                          </p:val>
                                        </p:tav>
                                        <p:tav tm="100000">
                                          <p:val>
                                            <p:strVal val="#ppt_h"/>
                                          </p:val>
                                        </p:tav>
                                      </p:tavLst>
                                    </p:anim>
                                    <p:animEffect transition="in" filter="fade">
                                      <p:cBhvr>
                                        <p:cTn id="34" dur="500"/>
                                        <p:tgtEl>
                                          <p:spTgt spid="312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nodeType="withEffect">
                                  <p:stCondLst>
                                    <p:cond delay="0"/>
                                  </p:stCondLst>
                                  <p:childTnLst>
                                    <p:set>
                                      <p:cBhvr>
                                        <p:cTn id="41" dur="1" fill="hold">
                                          <p:stCondLst>
                                            <p:cond delay="0"/>
                                          </p:stCondLst>
                                        </p:cTn>
                                        <p:tgtEl>
                                          <p:spTgt spid="3123"/>
                                        </p:tgtEl>
                                        <p:attrNameLst>
                                          <p:attrName>style.visibility</p:attrName>
                                        </p:attrNameLst>
                                      </p:cBhvr>
                                      <p:to>
                                        <p:strVal val="visible"/>
                                      </p:to>
                                    </p:set>
                                    <p:anim calcmode="lin" valueType="num">
                                      <p:cBhvr>
                                        <p:cTn id="42" dur="500" fill="hold"/>
                                        <p:tgtEl>
                                          <p:spTgt spid="3123"/>
                                        </p:tgtEl>
                                        <p:attrNameLst>
                                          <p:attrName>ppt_w</p:attrName>
                                        </p:attrNameLst>
                                      </p:cBhvr>
                                      <p:tavLst>
                                        <p:tav tm="0">
                                          <p:val>
                                            <p:fltVal val="0"/>
                                          </p:val>
                                        </p:tav>
                                        <p:tav tm="100000">
                                          <p:val>
                                            <p:strVal val="#ppt_w"/>
                                          </p:val>
                                        </p:tav>
                                      </p:tavLst>
                                    </p:anim>
                                    <p:anim calcmode="lin" valueType="num">
                                      <p:cBhvr>
                                        <p:cTn id="43" dur="500" fill="hold"/>
                                        <p:tgtEl>
                                          <p:spTgt spid="3123"/>
                                        </p:tgtEl>
                                        <p:attrNameLst>
                                          <p:attrName>ppt_h</p:attrName>
                                        </p:attrNameLst>
                                      </p:cBhvr>
                                      <p:tavLst>
                                        <p:tav tm="0">
                                          <p:val>
                                            <p:fltVal val="0"/>
                                          </p:val>
                                        </p:tav>
                                        <p:tav tm="100000">
                                          <p:val>
                                            <p:strVal val="#ppt_h"/>
                                          </p:val>
                                        </p:tav>
                                      </p:tavLst>
                                    </p:anim>
                                    <p:animEffect transition="in" filter="fade">
                                      <p:cBhvr>
                                        <p:cTn id="44" dur="500"/>
                                        <p:tgtEl>
                                          <p:spTgt spid="31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0"/>
                                  </p:stCondLst>
                                  <p:childTnLst>
                                    <p:set>
                                      <p:cBhvr>
                                        <p:cTn id="56" dur="1" fill="hold">
                                          <p:stCondLst>
                                            <p:cond delay="0"/>
                                          </p:stCondLst>
                                        </p:cTn>
                                        <p:tgtEl>
                                          <p:spTgt spid="3126"/>
                                        </p:tgtEl>
                                        <p:attrNameLst>
                                          <p:attrName>style.visibility</p:attrName>
                                        </p:attrNameLst>
                                      </p:cBhvr>
                                      <p:to>
                                        <p:strVal val="visible"/>
                                      </p:to>
                                    </p:set>
                                    <p:anim calcmode="lin" valueType="num">
                                      <p:cBhvr>
                                        <p:cTn id="57" dur="500" fill="hold"/>
                                        <p:tgtEl>
                                          <p:spTgt spid="3126"/>
                                        </p:tgtEl>
                                        <p:attrNameLst>
                                          <p:attrName>ppt_w</p:attrName>
                                        </p:attrNameLst>
                                      </p:cBhvr>
                                      <p:tavLst>
                                        <p:tav tm="0">
                                          <p:val>
                                            <p:fltVal val="0"/>
                                          </p:val>
                                        </p:tav>
                                        <p:tav tm="100000">
                                          <p:val>
                                            <p:strVal val="#ppt_w"/>
                                          </p:val>
                                        </p:tav>
                                      </p:tavLst>
                                    </p:anim>
                                    <p:anim calcmode="lin" valueType="num">
                                      <p:cBhvr>
                                        <p:cTn id="58" dur="500" fill="hold"/>
                                        <p:tgtEl>
                                          <p:spTgt spid="3126"/>
                                        </p:tgtEl>
                                        <p:attrNameLst>
                                          <p:attrName>ppt_h</p:attrName>
                                        </p:attrNameLst>
                                      </p:cBhvr>
                                      <p:tavLst>
                                        <p:tav tm="0">
                                          <p:val>
                                            <p:fltVal val="0"/>
                                          </p:val>
                                        </p:tav>
                                        <p:tav tm="100000">
                                          <p:val>
                                            <p:strVal val="#ppt_h"/>
                                          </p:val>
                                        </p:tav>
                                      </p:tavLst>
                                    </p:anim>
                                    <p:animEffect transition="in" filter="fade">
                                      <p:cBhvr>
                                        <p:cTn id="59" dur="500"/>
                                        <p:tgtEl>
                                          <p:spTgt spid="3126"/>
                                        </p:tgtEl>
                                      </p:cBhvr>
                                    </p:animEffect>
                                  </p:childTnLst>
                                </p:cTn>
                              </p:par>
                              <p:par>
                                <p:cTn id="60" presetID="53" presetClass="entr" presetSubtype="16" fill="hold" nodeType="withEffect">
                                  <p:stCondLst>
                                    <p:cond delay="0"/>
                                  </p:stCondLst>
                                  <p:childTnLst>
                                    <p:set>
                                      <p:cBhvr>
                                        <p:cTn id="61" dur="1" fill="hold">
                                          <p:stCondLst>
                                            <p:cond delay="0"/>
                                          </p:stCondLst>
                                        </p:cTn>
                                        <p:tgtEl>
                                          <p:spTgt spid="3127"/>
                                        </p:tgtEl>
                                        <p:attrNameLst>
                                          <p:attrName>style.visibility</p:attrName>
                                        </p:attrNameLst>
                                      </p:cBhvr>
                                      <p:to>
                                        <p:strVal val="visible"/>
                                      </p:to>
                                    </p:set>
                                    <p:anim calcmode="lin" valueType="num">
                                      <p:cBhvr>
                                        <p:cTn id="62" dur="500" fill="hold"/>
                                        <p:tgtEl>
                                          <p:spTgt spid="3127"/>
                                        </p:tgtEl>
                                        <p:attrNameLst>
                                          <p:attrName>ppt_w</p:attrName>
                                        </p:attrNameLst>
                                      </p:cBhvr>
                                      <p:tavLst>
                                        <p:tav tm="0">
                                          <p:val>
                                            <p:fltVal val="0"/>
                                          </p:val>
                                        </p:tav>
                                        <p:tav tm="100000">
                                          <p:val>
                                            <p:strVal val="#ppt_w"/>
                                          </p:val>
                                        </p:tav>
                                      </p:tavLst>
                                    </p:anim>
                                    <p:anim calcmode="lin" valueType="num">
                                      <p:cBhvr>
                                        <p:cTn id="63" dur="500" fill="hold"/>
                                        <p:tgtEl>
                                          <p:spTgt spid="3127"/>
                                        </p:tgtEl>
                                        <p:attrNameLst>
                                          <p:attrName>ppt_h</p:attrName>
                                        </p:attrNameLst>
                                      </p:cBhvr>
                                      <p:tavLst>
                                        <p:tav tm="0">
                                          <p:val>
                                            <p:fltVal val="0"/>
                                          </p:val>
                                        </p:tav>
                                        <p:tav tm="100000">
                                          <p:val>
                                            <p:strVal val="#ppt_h"/>
                                          </p:val>
                                        </p:tav>
                                      </p:tavLst>
                                    </p:anim>
                                    <p:animEffect transition="in" filter="fade">
                                      <p:cBhvr>
                                        <p:cTn id="64" dur="500"/>
                                        <p:tgtEl>
                                          <p:spTgt spid="312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par>
                                <p:cTn id="75" presetID="53" presetClass="entr" presetSubtype="16" fill="hold" nodeType="withEffect">
                                  <p:stCondLst>
                                    <p:cond delay="0"/>
                                  </p:stCondLst>
                                  <p:childTnLst>
                                    <p:set>
                                      <p:cBhvr>
                                        <p:cTn id="76" dur="1" fill="hold">
                                          <p:stCondLst>
                                            <p:cond delay="0"/>
                                          </p:stCondLst>
                                        </p:cTn>
                                        <p:tgtEl>
                                          <p:spTgt spid="3130"/>
                                        </p:tgtEl>
                                        <p:attrNameLst>
                                          <p:attrName>style.visibility</p:attrName>
                                        </p:attrNameLst>
                                      </p:cBhvr>
                                      <p:to>
                                        <p:strVal val="visible"/>
                                      </p:to>
                                    </p:set>
                                    <p:anim calcmode="lin" valueType="num">
                                      <p:cBhvr>
                                        <p:cTn id="77" dur="500" fill="hold"/>
                                        <p:tgtEl>
                                          <p:spTgt spid="3130"/>
                                        </p:tgtEl>
                                        <p:attrNameLst>
                                          <p:attrName>ppt_w</p:attrName>
                                        </p:attrNameLst>
                                      </p:cBhvr>
                                      <p:tavLst>
                                        <p:tav tm="0">
                                          <p:val>
                                            <p:fltVal val="0"/>
                                          </p:val>
                                        </p:tav>
                                        <p:tav tm="100000">
                                          <p:val>
                                            <p:strVal val="#ppt_w"/>
                                          </p:val>
                                        </p:tav>
                                      </p:tavLst>
                                    </p:anim>
                                    <p:anim calcmode="lin" valueType="num">
                                      <p:cBhvr>
                                        <p:cTn id="78" dur="500" fill="hold"/>
                                        <p:tgtEl>
                                          <p:spTgt spid="3130"/>
                                        </p:tgtEl>
                                        <p:attrNameLst>
                                          <p:attrName>ppt_h</p:attrName>
                                        </p:attrNameLst>
                                      </p:cBhvr>
                                      <p:tavLst>
                                        <p:tav tm="0">
                                          <p:val>
                                            <p:fltVal val="0"/>
                                          </p:val>
                                        </p:tav>
                                        <p:tav tm="100000">
                                          <p:val>
                                            <p:strVal val="#ppt_h"/>
                                          </p:val>
                                        </p:tav>
                                      </p:tavLst>
                                    </p:anim>
                                    <p:animEffect transition="in" filter="fade">
                                      <p:cBhvr>
                                        <p:cTn id="79" dur="500"/>
                                        <p:tgtEl>
                                          <p:spTgt spid="3130"/>
                                        </p:tgtEl>
                                      </p:cBhvr>
                                    </p:animEffect>
                                  </p:childTnLst>
                                </p:cTn>
                              </p:par>
                              <p:par>
                                <p:cTn id="80" presetID="53" presetClass="entr" presetSubtype="16" fill="hold" nodeType="withEffect">
                                  <p:stCondLst>
                                    <p:cond delay="0"/>
                                  </p:stCondLst>
                                  <p:childTnLst>
                                    <p:set>
                                      <p:cBhvr>
                                        <p:cTn id="81" dur="1" fill="hold">
                                          <p:stCondLst>
                                            <p:cond delay="0"/>
                                          </p:stCondLst>
                                        </p:cTn>
                                        <p:tgtEl>
                                          <p:spTgt spid="3131"/>
                                        </p:tgtEl>
                                        <p:attrNameLst>
                                          <p:attrName>style.visibility</p:attrName>
                                        </p:attrNameLst>
                                      </p:cBhvr>
                                      <p:to>
                                        <p:strVal val="visible"/>
                                      </p:to>
                                    </p:set>
                                    <p:anim calcmode="lin" valueType="num">
                                      <p:cBhvr>
                                        <p:cTn id="82" dur="500" fill="hold"/>
                                        <p:tgtEl>
                                          <p:spTgt spid="3131"/>
                                        </p:tgtEl>
                                        <p:attrNameLst>
                                          <p:attrName>ppt_w</p:attrName>
                                        </p:attrNameLst>
                                      </p:cBhvr>
                                      <p:tavLst>
                                        <p:tav tm="0">
                                          <p:val>
                                            <p:fltVal val="0"/>
                                          </p:val>
                                        </p:tav>
                                        <p:tav tm="100000">
                                          <p:val>
                                            <p:strVal val="#ppt_w"/>
                                          </p:val>
                                        </p:tav>
                                      </p:tavLst>
                                    </p:anim>
                                    <p:anim calcmode="lin" valueType="num">
                                      <p:cBhvr>
                                        <p:cTn id="83" dur="500" fill="hold"/>
                                        <p:tgtEl>
                                          <p:spTgt spid="3131"/>
                                        </p:tgtEl>
                                        <p:attrNameLst>
                                          <p:attrName>ppt_h</p:attrName>
                                        </p:attrNameLst>
                                      </p:cBhvr>
                                      <p:tavLst>
                                        <p:tav tm="0">
                                          <p:val>
                                            <p:fltVal val="0"/>
                                          </p:val>
                                        </p:tav>
                                        <p:tav tm="100000">
                                          <p:val>
                                            <p:strVal val="#ppt_h"/>
                                          </p:val>
                                        </p:tav>
                                      </p:tavLst>
                                    </p:anim>
                                    <p:animEffect transition="in" filter="fade">
                                      <p:cBhvr>
                                        <p:cTn id="84" dur="500"/>
                                        <p:tgtEl>
                                          <p:spTgt spid="31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par>
                                <p:cTn id="90" presetID="53" presetClass="entr" presetSubtype="16" fill="hold" nodeType="withEffect">
                                  <p:stCondLst>
                                    <p:cond delay="0"/>
                                  </p:stCondLst>
                                  <p:childTnLst>
                                    <p:set>
                                      <p:cBhvr>
                                        <p:cTn id="91" dur="1" fill="hold">
                                          <p:stCondLst>
                                            <p:cond delay="0"/>
                                          </p:stCondLst>
                                        </p:cTn>
                                        <p:tgtEl>
                                          <p:spTgt spid="3133"/>
                                        </p:tgtEl>
                                        <p:attrNameLst>
                                          <p:attrName>style.visibility</p:attrName>
                                        </p:attrNameLst>
                                      </p:cBhvr>
                                      <p:to>
                                        <p:strVal val="visible"/>
                                      </p:to>
                                    </p:set>
                                    <p:anim calcmode="lin" valueType="num">
                                      <p:cBhvr>
                                        <p:cTn id="92" dur="500" fill="hold"/>
                                        <p:tgtEl>
                                          <p:spTgt spid="3133"/>
                                        </p:tgtEl>
                                        <p:attrNameLst>
                                          <p:attrName>ppt_w</p:attrName>
                                        </p:attrNameLst>
                                      </p:cBhvr>
                                      <p:tavLst>
                                        <p:tav tm="0">
                                          <p:val>
                                            <p:fltVal val="0"/>
                                          </p:val>
                                        </p:tav>
                                        <p:tav tm="100000">
                                          <p:val>
                                            <p:strVal val="#ppt_w"/>
                                          </p:val>
                                        </p:tav>
                                      </p:tavLst>
                                    </p:anim>
                                    <p:anim calcmode="lin" valueType="num">
                                      <p:cBhvr>
                                        <p:cTn id="93" dur="500" fill="hold"/>
                                        <p:tgtEl>
                                          <p:spTgt spid="3133"/>
                                        </p:tgtEl>
                                        <p:attrNameLst>
                                          <p:attrName>ppt_h</p:attrName>
                                        </p:attrNameLst>
                                      </p:cBhvr>
                                      <p:tavLst>
                                        <p:tav tm="0">
                                          <p:val>
                                            <p:fltVal val="0"/>
                                          </p:val>
                                        </p:tav>
                                        <p:tav tm="100000">
                                          <p:val>
                                            <p:strVal val="#ppt_h"/>
                                          </p:val>
                                        </p:tav>
                                      </p:tavLst>
                                    </p:anim>
                                    <p:animEffect transition="in" filter="fade">
                                      <p:cBhvr>
                                        <p:cTn id="94" dur="500"/>
                                        <p:tgtEl>
                                          <p:spTgt spid="3133"/>
                                        </p:tgtEl>
                                      </p:cBhvr>
                                    </p:animEffect>
                                  </p:childTnLst>
                                </p:cTn>
                              </p:par>
                              <p:par>
                                <p:cTn id="95" presetID="53" presetClass="entr" presetSubtype="16" fill="hold" nodeType="withEffect">
                                  <p:stCondLst>
                                    <p:cond delay="0"/>
                                  </p:stCondLst>
                                  <p:childTnLst>
                                    <p:set>
                                      <p:cBhvr>
                                        <p:cTn id="96" dur="1" fill="hold">
                                          <p:stCondLst>
                                            <p:cond delay="0"/>
                                          </p:stCondLst>
                                        </p:cTn>
                                        <p:tgtEl>
                                          <p:spTgt spid="3134"/>
                                        </p:tgtEl>
                                        <p:attrNameLst>
                                          <p:attrName>style.visibility</p:attrName>
                                        </p:attrNameLst>
                                      </p:cBhvr>
                                      <p:to>
                                        <p:strVal val="visible"/>
                                      </p:to>
                                    </p:set>
                                    <p:anim calcmode="lin" valueType="num">
                                      <p:cBhvr>
                                        <p:cTn id="97" dur="500" fill="hold"/>
                                        <p:tgtEl>
                                          <p:spTgt spid="3134"/>
                                        </p:tgtEl>
                                        <p:attrNameLst>
                                          <p:attrName>ppt_w</p:attrName>
                                        </p:attrNameLst>
                                      </p:cBhvr>
                                      <p:tavLst>
                                        <p:tav tm="0">
                                          <p:val>
                                            <p:fltVal val="0"/>
                                          </p:val>
                                        </p:tav>
                                        <p:tav tm="100000">
                                          <p:val>
                                            <p:strVal val="#ppt_w"/>
                                          </p:val>
                                        </p:tav>
                                      </p:tavLst>
                                    </p:anim>
                                    <p:anim calcmode="lin" valueType="num">
                                      <p:cBhvr>
                                        <p:cTn id="98" dur="500" fill="hold"/>
                                        <p:tgtEl>
                                          <p:spTgt spid="3134"/>
                                        </p:tgtEl>
                                        <p:attrNameLst>
                                          <p:attrName>ppt_h</p:attrName>
                                        </p:attrNameLst>
                                      </p:cBhvr>
                                      <p:tavLst>
                                        <p:tav tm="0">
                                          <p:val>
                                            <p:fltVal val="0"/>
                                          </p:val>
                                        </p:tav>
                                        <p:tav tm="100000">
                                          <p:val>
                                            <p:strVal val="#ppt_h"/>
                                          </p:val>
                                        </p:tav>
                                      </p:tavLst>
                                    </p:anim>
                                    <p:animEffect transition="in" filter="fade">
                                      <p:cBhvr>
                                        <p:cTn id="99" dur="500"/>
                                        <p:tgtEl>
                                          <p:spTgt spid="313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p:cTn id="102" dur="500" fill="hold"/>
                                        <p:tgtEl>
                                          <p:spTgt spid="39"/>
                                        </p:tgtEl>
                                        <p:attrNameLst>
                                          <p:attrName>ppt_w</p:attrName>
                                        </p:attrNameLst>
                                      </p:cBhvr>
                                      <p:tavLst>
                                        <p:tav tm="0">
                                          <p:val>
                                            <p:fltVal val="0"/>
                                          </p:val>
                                        </p:tav>
                                        <p:tav tm="100000">
                                          <p:val>
                                            <p:strVal val="#ppt_w"/>
                                          </p:val>
                                        </p:tav>
                                      </p:tavLst>
                                    </p:anim>
                                    <p:anim calcmode="lin" valueType="num">
                                      <p:cBhvr>
                                        <p:cTn id="103" dur="500" fill="hold"/>
                                        <p:tgtEl>
                                          <p:spTgt spid="39"/>
                                        </p:tgtEl>
                                        <p:attrNameLst>
                                          <p:attrName>ppt_h</p:attrName>
                                        </p:attrNameLst>
                                      </p:cBhvr>
                                      <p:tavLst>
                                        <p:tav tm="0">
                                          <p:val>
                                            <p:fltVal val="0"/>
                                          </p:val>
                                        </p:tav>
                                        <p:tav tm="100000">
                                          <p:val>
                                            <p:strVal val="#ppt_h"/>
                                          </p:val>
                                        </p:tav>
                                      </p:tavLst>
                                    </p:anim>
                                    <p:animEffect transition="in" filter="fade">
                                      <p:cBhvr>
                                        <p:cTn id="104" dur="500"/>
                                        <p:tgtEl>
                                          <p:spTgt spid="3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p:cTn id="107" dur="500" fill="hold"/>
                                        <p:tgtEl>
                                          <p:spTgt spid="40"/>
                                        </p:tgtEl>
                                        <p:attrNameLst>
                                          <p:attrName>ppt_w</p:attrName>
                                        </p:attrNameLst>
                                      </p:cBhvr>
                                      <p:tavLst>
                                        <p:tav tm="0">
                                          <p:val>
                                            <p:fltVal val="0"/>
                                          </p:val>
                                        </p:tav>
                                        <p:tav tm="100000">
                                          <p:val>
                                            <p:strVal val="#ppt_w"/>
                                          </p:val>
                                        </p:tav>
                                      </p:tavLst>
                                    </p:anim>
                                    <p:anim calcmode="lin" valueType="num">
                                      <p:cBhvr>
                                        <p:cTn id="108" dur="500" fill="hold"/>
                                        <p:tgtEl>
                                          <p:spTgt spid="40"/>
                                        </p:tgtEl>
                                        <p:attrNameLst>
                                          <p:attrName>ppt_h</p:attrName>
                                        </p:attrNameLst>
                                      </p:cBhvr>
                                      <p:tavLst>
                                        <p:tav tm="0">
                                          <p:val>
                                            <p:fltVal val="0"/>
                                          </p:val>
                                        </p:tav>
                                        <p:tav tm="100000">
                                          <p:val>
                                            <p:strVal val="#ppt_h"/>
                                          </p:val>
                                        </p:tav>
                                      </p:tavLst>
                                    </p:anim>
                                    <p:animEffect transition="in" filter="fade">
                                      <p:cBhvr>
                                        <p:cTn id="109" dur="500"/>
                                        <p:tgtEl>
                                          <p:spTgt spid="40"/>
                                        </p:tgtEl>
                                      </p:cBhvr>
                                    </p:animEffect>
                                  </p:childTnLst>
                                </p:cTn>
                              </p:par>
                              <p:par>
                                <p:cTn id="110" presetID="53" presetClass="entr" presetSubtype="16" fill="hold" nodeType="withEffect">
                                  <p:stCondLst>
                                    <p:cond delay="0"/>
                                  </p:stCondLst>
                                  <p:childTnLst>
                                    <p:set>
                                      <p:cBhvr>
                                        <p:cTn id="111" dur="1" fill="hold">
                                          <p:stCondLst>
                                            <p:cond delay="0"/>
                                          </p:stCondLst>
                                        </p:cTn>
                                        <p:tgtEl>
                                          <p:spTgt spid="3137"/>
                                        </p:tgtEl>
                                        <p:attrNameLst>
                                          <p:attrName>style.visibility</p:attrName>
                                        </p:attrNameLst>
                                      </p:cBhvr>
                                      <p:to>
                                        <p:strVal val="visible"/>
                                      </p:to>
                                    </p:set>
                                    <p:anim calcmode="lin" valueType="num">
                                      <p:cBhvr>
                                        <p:cTn id="112" dur="500" fill="hold"/>
                                        <p:tgtEl>
                                          <p:spTgt spid="3137"/>
                                        </p:tgtEl>
                                        <p:attrNameLst>
                                          <p:attrName>ppt_w</p:attrName>
                                        </p:attrNameLst>
                                      </p:cBhvr>
                                      <p:tavLst>
                                        <p:tav tm="0">
                                          <p:val>
                                            <p:fltVal val="0"/>
                                          </p:val>
                                        </p:tav>
                                        <p:tav tm="100000">
                                          <p:val>
                                            <p:strVal val="#ppt_w"/>
                                          </p:val>
                                        </p:tav>
                                      </p:tavLst>
                                    </p:anim>
                                    <p:anim calcmode="lin" valueType="num">
                                      <p:cBhvr>
                                        <p:cTn id="113" dur="500" fill="hold"/>
                                        <p:tgtEl>
                                          <p:spTgt spid="3137"/>
                                        </p:tgtEl>
                                        <p:attrNameLst>
                                          <p:attrName>ppt_h</p:attrName>
                                        </p:attrNameLst>
                                      </p:cBhvr>
                                      <p:tavLst>
                                        <p:tav tm="0">
                                          <p:val>
                                            <p:fltVal val="0"/>
                                          </p:val>
                                        </p:tav>
                                        <p:tav tm="100000">
                                          <p:val>
                                            <p:strVal val="#ppt_h"/>
                                          </p:val>
                                        </p:tav>
                                      </p:tavLst>
                                    </p:anim>
                                    <p:animEffect transition="in" filter="fade">
                                      <p:cBhvr>
                                        <p:cTn id="114" dur="500"/>
                                        <p:tgtEl>
                                          <p:spTgt spid="3137"/>
                                        </p:tgtEl>
                                      </p:cBhvr>
                                    </p:animEffect>
                                  </p:childTnLst>
                                </p:cTn>
                              </p:par>
                              <p:par>
                                <p:cTn id="115" presetID="53" presetClass="entr" presetSubtype="16" fill="hold" nodeType="withEffect">
                                  <p:stCondLst>
                                    <p:cond delay="0"/>
                                  </p:stCondLst>
                                  <p:childTnLst>
                                    <p:set>
                                      <p:cBhvr>
                                        <p:cTn id="116" dur="1" fill="hold">
                                          <p:stCondLst>
                                            <p:cond delay="0"/>
                                          </p:stCondLst>
                                        </p:cTn>
                                        <p:tgtEl>
                                          <p:spTgt spid="3138"/>
                                        </p:tgtEl>
                                        <p:attrNameLst>
                                          <p:attrName>style.visibility</p:attrName>
                                        </p:attrNameLst>
                                      </p:cBhvr>
                                      <p:to>
                                        <p:strVal val="visible"/>
                                      </p:to>
                                    </p:set>
                                    <p:anim calcmode="lin" valueType="num">
                                      <p:cBhvr>
                                        <p:cTn id="117" dur="500" fill="hold"/>
                                        <p:tgtEl>
                                          <p:spTgt spid="3138"/>
                                        </p:tgtEl>
                                        <p:attrNameLst>
                                          <p:attrName>ppt_w</p:attrName>
                                        </p:attrNameLst>
                                      </p:cBhvr>
                                      <p:tavLst>
                                        <p:tav tm="0">
                                          <p:val>
                                            <p:fltVal val="0"/>
                                          </p:val>
                                        </p:tav>
                                        <p:tav tm="100000">
                                          <p:val>
                                            <p:strVal val="#ppt_w"/>
                                          </p:val>
                                        </p:tav>
                                      </p:tavLst>
                                    </p:anim>
                                    <p:anim calcmode="lin" valueType="num">
                                      <p:cBhvr>
                                        <p:cTn id="118" dur="500" fill="hold"/>
                                        <p:tgtEl>
                                          <p:spTgt spid="3138"/>
                                        </p:tgtEl>
                                        <p:attrNameLst>
                                          <p:attrName>ppt_h</p:attrName>
                                        </p:attrNameLst>
                                      </p:cBhvr>
                                      <p:tavLst>
                                        <p:tav tm="0">
                                          <p:val>
                                            <p:fltVal val="0"/>
                                          </p:val>
                                        </p:tav>
                                        <p:tav tm="100000">
                                          <p:val>
                                            <p:strVal val="#ppt_h"/>
                                          </p:val>
                                        </p:tav>
                                      </p:tavLst>
                                    </p:anim>
                                    <p:animEffect transition="in" filter="fade">
                                      <p:cBhvr>
                                        <p:cTn id="119" dur="500"/>
                                        <p:tgtEl>
                                          <p:spTgt spid="3138"/>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p:cTn id="122" dur="500" fill="hold"/>
                                        <p:tgtEl>
                                          <p:spTgt spid="41"/>
                                        </p:tgtEl>
                                        <p:attrNameLst>
                                          <p:attrName>ppt_w</p:attrName>
                                        </p:attrNameLst>
                                      </p:cBhvr>
                                      <p:tavLst>
                                        <p:tav tm="0">
                                          <p:val>
                                            <p:fltVal val="0"/>
                                          </p:val>
                                        </p:tav>
                                        <p:tav tm="100000">
                                          <p:val>
                                            <p:strVal val="#ppt_w"/>
                                          </p:val>
                                        </p:tav>
                                      </p:tavLst>
                                    </p:anim>
                                    <p:anim calcmode="lin" valueType="num">
                                      <p:cBhvr>
                                        <p:cTn id="123" dur="500" fill="hold"/>
                                        <p:tgtEl>
                                          <p:spTgt spid="41"/>
                                        </p:tgtEl>
                                        <p:attrNameLst>
                                          <p:attrName>ppt_h</p:attrName>
                                        </p:attrNameLst>
                                      </p:cBhvr>
                                      <p:tavLst>
                                        <p:tav tm="0">
                                          <p:val>
                                            <p:fltVal val="0"/>
                                          </p:val>
                                        </p:tav>
                                        <p:tav tm="100000">
                                          <p:val>
                                            <p:strVal val="#ppt_h"/>
                                          </p:val>
                                        </p:tav>
                                      </p:tavLst>
                                    </p:anim>
                                    <p:animEffect transition="in" filter="fade">
                                      <p:cBhvr>
                                        <p:cTn id="124" dur="500"/>
                                        <p:tgtEl>
                                          <p:spTgt spid="41"/>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par>
                                <p:cTn id="130" presetID="53" presetClass="entr" presetSubtype="16" fill="hold" nodeType="withEffect">
                                  <p:stCondLst>
                                    <p:cond delay="0"/>
                                  </p:stCondLst>
                                  <p:childTnLst>
                                    <p:set>
                                      <p:cBhvr>
                                        <p:cTn id="131" dur="1" fill="hold">
                                          <p:stCondLst>
                                            <p:cond delay="0"/>
                                          </p:stCondLst>
                                        </p:cTn>
                                        <p:tgtEl>
                                          <p:spTgt spid="3141"/>
                                        </p:tgtEl>
                                        <p:attrNameLst>
                                          <p:attrName>style.visibility</p:attrName>
                                        </p:attrNameLst>
                                      </p:cBhvr>
                                      <p:to>
                                        <p:strVal val="visible"/>
                                      </p:to>
                                    </p:set>
                                    <p:anim calcmode="lin" valueType="num">
                                      <p:cBhvr>
                                        <p:cTn id="132" dur="500" fill="hold"/>
                                        <p:tgtEl>
                                          <p:spTgt spid="3141"/>
                                        </p:tgtEl>
                                        <p:attrNameLst>
                                          <p:attrName>ppt_w</p:attrName>
                                        </p:attrNameLst>
                                      </p:cBhvr>
                                      <p:tavLst>
                                        <p:tav tm="0">
                                          <p:val>
                                            <p:fltVal val="0"/>
                                          </p:val>
                                        </p:tav>
                                        <p:tav tm="100000">
                                          <p:val>
                                            <p:strVal val="#ppt_w"/>
                                          </p:val>
                                        </p:tav>
                                      </p:tavLst>
                                    </p:anim>
                                    <p:anim calcmode="lin" valueType="num">
                                      <p:cBhvr>
                                        <p:cTn id="133" dur="500" fill="hold"/>
                                        <p:tgtEl>
                                          <p:spTgt spid="3141"/>
                                        </p:tgtEl>
                                        <p:attrNameLst>
                                          <p:attrName>ppt_h</p:attrName>
                                        </p:attrNameLst>
                                      </p:cBhvr>
                                      <p:tavLst>
                                        <p:tav tm="0">
                                          <p:val>
                                            <p:fltVal val="0"/>
                                          </p:val>
                                        </p:tav>
                                        <p:tav tm="100000">
                                          <p:val>
                                            <p:strVal val="#ppt_h"/>
                                          </p:val>
                                        </p:tav>
                                      </p:tavLst>
                                    </p:anim>
                                    <p:animEffect transition="in" filter="fade">
                                      <p:cBhvr>
                                        <p:cTn id="134" dur="500"/>
                                        <p:tgtEl>
                                          <p:spTgt spid="3141"/>
                                        </p:tgtEl>
                                      </p:cBhvr>
                                    </p:animEffect>
                                  </p:childTnLst>
                                </p:cTn>
                              </p:par>
                              <p:par>
                                <p:cTn id="135" presetID="53" presetClass="entr" presetSubtype="16" fill="hold" nodeType="withEffect">
                                  <p:stCondLst>
                                    <p:cond delay="0"/>
                                  </p:stCondLst>
                                  <p:childTnLst>
                                    <p:set>
                                      <p:cBhvr>
                                        <p:cTn id="136" dur="1" fill="hold">
                                          <p:stCondLst>
                                            <p:cond delay="0"/>
                                          </p:stCondLst>
                                        </p:cTn>
                                        <p:tgtEl>
                                          <p:spTgt spid="3142"/>
                                        </p:tgtEl>
                                        <p:attrNameLst>
                                          <p:attrName>style.visibility</p:attrName>
                                        </p:attrNameLst>
                                      </p:cBhvr>
                                      <p:to>
                                        <p:strVal val="visible"/>
                                      </p:to>
                                    </p:set>
                                    <p:anim calcmode="lin" valueType="num">
                                      <p:cBhvr>
                                        <p:cTn id="137" dur="500" fill="hold"/>
                                        <p:tgtEl>
                                          <p:spTgt spid="3142"/>
                                        </p:tgtEl>
                                        <p:attrNameLst>
                                          <p:attrName>ppt_w</p:attrName>
                                        </p:attrNameLst>
                                      </p:cBhvr>
                                      <p:tavLst>
                                        <p:tav tm="0">
                                          <p:val>
                                            <p:fltVal val="0"/>
                                          </p:val>
                                        </p:tav>
                                        <p:tav tm="100000">
                                          <p:val>
                                            <p:strVal val="#ppt_w"/>
                                          </p:val>
                                        </p:tav>
                                      </p:tavLst>
                                    </p:anim>
                                    <p:anim calcmode="lin" valueType="num">
                                      <p:cBhvr>
                                        <p:cTn id="138" dur="500" fill="hold"/>
                                        <p:tgtEl>
                                          <p:spTgt spid="3142"/>
                                        </p:tgtEl>
                                        <p:attrNameLst>
                                          <p:attrName>ppt_h</p:attrName>
                                        </p:attrNameLst>
                                      </p:cBhvr>
                                      <p:tavLst>
                                        <p:tav tm="0">
                                          <p:val>
                                            <p:fltVal val="0"/>
                                          </p:val>
                                        </p:tav>
                                        <p:tav tm="100000">
                                          <p:val>
                                            <p:strVal val="#ppt_h"/>
                                          </p:val>
                                        </p:tav>
                                      </p:tavLst>
                                    </p:anim>
                                    <p:animEffect transition="in" filter="fade">
                                      <p:cBhvr>
                                        <p:cTn id="139" dur="500"/>
                                        <p:tgtEl>
                                          <p:spTgt spid="3142"/>
                                        </p:tgtEl>
                                      </p:cBhvr>
                                    </p:animEffect>
                                  </p:childTnLst>
                                </p:cTn>
                              </p:par>
                              <p:par>
                                <p:cTn id="140" presetID="53" presetClass="entr" presetSubtype="16" fill="hold" nodeType="withEffect">
                                  <p:stCondLst>
                                    <p:cond delay="0"/>
                                  </p:stCondLst>
                                  <p:childTnLst>
                                    <p:set>
                                      <p:cBhvr>
                                        <p:cTn id="141" dur="1" fill="hold">
                                          <p:stCondLst>
                                            <p:cond delay="0"/>
                                          </p:stCondLst>
                                        </p:cTn>
                                        <p:tgtEl>
                                          <p:spTgt spid="3143"/>
                                        </p:tgtEl>
                                        <p:attrNameLst>
                                          <p:attrName>style.visibility</p:attrName>
                                        </p:attrNameLst>
                                      </p:cBhvr>
                                      <p:to>
                                        <p:strVal val="visible"/>
                                      </p:to>
                                    </p:set>
                                    <p:anim calcmode="lin" valueType="num">
                                      <p:cBhvr>
                                        <p:cTn id="142" dur="500" fill="hold"/>
                                        <p:tgtEl>
                                          <p:spTgt spid="3143"/>
                                        </p:tgtEl>
                                        <p:attrNameLst>
                                          <p:attrName>ppt_w</p:attrName>
                                        </p:attrNameLst>
                                      </p:cBhvr>
                                      <p:tavLst>
                                        <p:tav tm="0">
                                          <p:val>
                                            <p:fltVal val="0"/>
                                          </p:val>
                                        </p:tav>
                                        <p:tav tm="100000">
                                          <p:val>
                                            <p:strVal val="#ppt_w"/>
                                          </p:val>
                                        </p:tav>
                                      </p:tavLst>
                                    </p:anim>
                                    <p:anim calcmode="lin" valueType="num">
                                      <p:cBhvr>
                                        <p:cTn id="143" dur="500" fill="hold"/>
                                        <p:tgtEl>
                                          <p:spTgt spid="3143"/>
                                        </p:tgtEl>
                                        <p:attrNameLst>
                                          <p:attrName>ppt_h</p:attrName>
                                        </p:attrNameLst>
                                      </p:cBhvr>
                                      <p:tavLst>
                                        <p:tav tm="0">
                                          <p:val>
                                            <p:fltVal val="0"/>
                                          </p:val>
                                        </p:tav>
                                        <p:tav tm="100000">
                                          <p:val>
                                            <p:strVal val="#ppt_h"/>
                                          </p:val>
                                        </p:tav>
                                      </p:tavLst>
                                    </p:anim>
                                    <p:animEffect transition="in" filter="fade">
                                      <p:cBhvr>
                                        <p:cTn id="144" dur="500"/>
                                        <p:tgtEl>
                                          <p:spTgt spid="3143"/>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p:cTn id="147" dur="500" fill="hold"/>
                                        <p:tgtEl>
                                          <p:spTgt spid="43"/>
                                        </p:tgtEl>
                                        <p:attrNameLst>
                                          <p:attrName>ppt_w</p:attrName>
                                        </p:attrNameLst>
                                      </p:cBhvr>
                                      <p:tavLst>
                                        <p:tav tm="0">
                                          <p:val>
                                            <p:fltVal val="0"/>
                                          </p:val>
                                        </p:tav>
                                        <p:tav tm="100000">
                                          <p:val>
                                            <p:strVal val="#ppt_w"/>
                                          </p:val>
                                        </p:tav>
                                      </p:tavLst>
                                    </p:anim>
                                    <p:anim calcmode="lin" valueType="num">
                                      <p:cBhvr>
                                        <p:cTn id="148" dur="500" fill="hold"/>
                                        <p:tgtEl>
                                          <p:spTgt spid="43"/>
                                        </p:tgtEl>
                                        <p:attrNameLst>
                                          <p:attrName>ppt_h</p:attrName>
                                        </p:attrNameLst>
                                      </p:cBhvr>
                                      <p:tavLst>
                                        <p:tav tm="0">
                                          <p:val>
                                            <p:fltVal val="0"/>
                                          </p:val>
                                        </p:tav>
                                        <p:tav tm="100000">
                                          <p:val>
                                            <p:strVal val="#ppt_h"/>
                                          </p:val>
                                        </p:tav>
                                      </p:tavLst>
                                    </p:anim>
                                    <p:animEffect transition="in" filter="fade">
                                      <p:cBhvr>
                                        <p:cTn id="149" dur="500"/>
                                        <p:tgtEl>
                                          <p:spTgt spid="43"/>
                                        </p:tgtEl>
                                      </p:cBhvr>
                                    </p:animEffect>
                                  </p:childTnLst>
                                </p:cTn>
                              </p:par>
                              <p:par>
                                <p:cTn id="150" presetID="53" presetClass="entr" presetSubtype="16" fill="hold" nodeType="withEffect">
                                  <p:stCondLst>
                                    <p:cond delay="0"/>
                                  </p:stCondLst>
                                  <p:childTnLst>
                                    <p:set>
                                      <p:cBhvr>
                                        <p:cTn id="151" dur="1" fill="hold">
                                          <p:stCondLst>
                                            <p:cond delay="0"/>
                                          </p:stCondLst>
                                        </p:cTn>
                                        <p:tgtEl>
                                          <p:spTgt spid="3145"/>
                                        </p:tgtEl>
                                        <p:attrNameLst>
                                          <p:attrName>style.visibility</p:attrName>
                                        </p:attrNameLst>
                                      </p:cBhvr>
                                      <p:to>
                                        <p:strVal val="visible"/>
                                      </p:to>
                                    </p:set>
                                    <p:anim calcmode="lin" valueType="num">
                                      <p:cBhvr>
                                        <p:cTn id="152" dur="500" fill="hold"/>
                                        <p:tgtEl>
                                          <p:spTgt spid="3145"/>
                                        </p:tgtEl>
                                        <p:attrNameLst>
                                          <p:attrName>ppt_w</p:attrName>
                                        </p:attrNameLst>
                                      </p:cBhvr>
                                      <p:tavLst>
                                        <p:tav tm="0">
                                          <p:val>
                                            <p:fltVal val="0"/>
                                          </p:val>
                                        </p:tav>
                                        <p:tav tm="100000">
                                          <p:val>
                                            <p:strVal val="#ppt_w"/>
                                          </p:val>
                                        </p:tav>
                                      </p:tavLst>
                                    </p:anim>
                                    <p:anim calcmode="lin" valueType="num">
                                      <p:cBhvr>
                                        <p:cTn id="153" dur="500" fill="hold"/>
                                        <p:tgtEl>
                                          <p:spTgt spid="3145"/>
                                        </p:tgtEl>
                                        <p:attrNameLst>
                                          <p:attrName>ppt_h</p:attrName>
                                        </p:attrNameLst>
                                      </p:cBhvr>
                                      <p:tavLst>
                                        <p:tav tm="0">
                                          <p:val>
                                            <p:fltVal val="0"/>
                                          </p:val>
                                        </p:tav>
                                        <p:tav tm="100000">
                                          <p:val>
                                            <p:strVal val="#ppt_h"/>
                                          </p:val>
                                        </p:tav>
                                      </p:tavLst>
                                    </p:anim>
                                    <p:animEffect transition="in" filter="fade">
                                      <p:cBhvr>
                                        <p:cTn id="154" dur="500"/>
                                        <p:tgtEl>
                                          <p:spTgt spid="3145"/>
                                        </p:tgtEl>
                                      </p:cBhvr>
                                    </p:animEffect>
                                  </p:childTnLst>
                                </p:cTn>
                              </p:par>
                              <p:par>
                                <p:cTn id="155" presetID="53" presetClass="entr" presetSubtype="16" fill="hold" nodeType="withEffect">
                                  <p:stCondLst>
                                    <p:cond delay="0"/>
                                  </p:stCondLst>
                                  <p:childTnLst>
                                    <p:set>
                                      <p:cBhvr>
                                        <p:cTn id="156" dur="1" fill="hold">
                                          <p:stCondLst>
                                            <p:cond delay="0"/>
                                          </p:stCondLst>
                                        </p:cTn>
                                        <p:tgtEl>
                                          <p:spTgt spid="3146"/>
                                        </p:tgtEl>
                                        <p:attrNameLst>
                                          <p:attrName>style.visibility</p:attrName>
                                        </p:attrNameLst>
                                      </p:cBhvr>
                                      <p:to>
                                        <p:strVal val="visible"/>
                                      </p:to>
                                    </p:set>
                                    <p:anim calcmode="lin" valueType="num">
                                      <p:cBhvr>
                                        <p:cTn id="157" dur="500" fill="hold"/>
                                        <p:tgtEl>
                                          <p:spTgt spid="3146"/>
                                        </p:tgtEl>
                                        <p:attrNameLst>
                                          <p:attrName>ppt_w</p:attrName>
                                        </p:attrNameLst>
                                      </p:cBhvr>
                                      <p:tavLst>
                                        <p:tav tm="0">
                                          <p:val>
                                            <p:fltVal val="0"/>
                                          </p:val>
                                        </p:tav>
                                        <p:tav tm="100000">
                                          <p:val>
                                            <p:strVal val="#ppt_w"/>
                                          </p:val>
                                        </p:tav>
                                      </p:tavLst>
                                    </p:anim>
                                    <p:anim calcmode="lin" valueType="num">
                                      <p:cBhvr>
                                        <p:cTn id="158" dur="500" fill="hold"/>
                                        <p:tgtEl>
                                          <p:spTgt spid="3146"/>
                                        </p:tgtEl>
                                        <p:attrNameLst>
                                          <p:attrName>ppt_h</p:attrName>
                                        </p:attrNameLst>
                                      </p:cBhvr>
                                      <p:tavLst>
                                        <p:tav tm="0">
                                          <p:val>
                                            <p:fltVal val="0"/>
                                          </p:val>
                                        </p:tav>
                                        <p:tav tm="100000">
                                          <p:val>
                                            <p:strVal val="#ppt_h"/>
                                          </p:val>
                                        </p:tav>
                                      </p:tavLst>
                                    </p:anim>
                                    <p:animEffect transition="in" filter="fade">
                                      <p:cBhvr>
                                        <p:cTn id="159" dur="500"/>
                                        <p:tgtEl>
                                          <p:spTgt spid="3146"/>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44"/>
                                        </p:tgtEl>
                                        <p:attrNameLst>
                                          <p:attrName>style.visibility</p:attrName>
                                        </p:attrNameLst>
                                      </p:cBhvr>
                                      <p:to>
                                        <p:strVal val="visible"/>
                                      </p:to>
                                    </p:set>
                                    <p:anim calcmode="lin" valueType="num">
                                      <p:cBhvr>
                                        <p:cTn id="162" dur="500" fill="hold"/>
                                        <p:tgtEl>
                                          <p:spTgt spid="44"/>
                                        </p:tgtEl>
                                        <p:attrNameLst>
                                          <p:attrName>ppt_w</p:attrName>
                                        </p:attrNameLst>
                                      </p:cBhvr>
                                      <p:tavLst>
                                        <p:tav tm="0">
                                          <p:val>
                                            <p:fltVal val="0"/>
                                          </p:val>
                                        </p:tav>
                                        <p:tav tm="100000">
                                          <p:val>
                                            <p:strVal val="#ppt_w"/>
                                          </p:val>
                                        </p:tav>
                                      </p:tavLst>
                                    </p:anim>
                                    <p:anim calcmode="lin" valueType="num">
                                      <p:cBhvr>
                                        <p:cTn id="163" dur="500" fill="hold"/>
                                        <p:tgtEl>
                                          <p:spTgt spid="44"/>
                                        </p:tgtEl>
                                        <p:attrNameLst>
                                          <p:attrName>ppt_h</p:attrName>
                                        </p:attrNameLst>
                                      </p:cBhvr>
                                      <p:tavLst>
                                        <p:tav tm="0">
                                          <p:val>
                                            <p:fltVal val="0"/>
                                          </p:val>
                                        </p:tav>
                                        <p:tav tm="100000">
                                          <p:val>
                                            <p:strVal val="#ppt_h"/>
                                          </p:val>
                                        </p:tav>
                                      </p:tavLst>
                                    </p:anim>
                                    <p:animEffect transition="in" filter="fade">
                                      <p:cBhvr>
                                        <p:cTn id="164" dur="500"/>
                                        <p:tgtEl>
                                          <p:spTgt spid="44"/>
                                        </p:tgtEl>
                                      </p:cBhvr>
                                    </p:animEffect>
                                  </p:childTnLst>
                                </p:cTn>
                              </p:par>
                              <p:par>
                                <p:cTn id="165" presetID="53" presetClass="entr" presetSubtype="16" fill="hold" nodeType="withEffect">
                                  <p:stCondLst>
                                    <p:cond delay="0"/>
                                  </p:stCondLst>
                                  <p:childTnLst>
                                    <p:set>
                                      <p:cBhvr>
                                        <p:cTn id="166" dur="1" fill="hold">
                                          <p:stCondLst>
                                            <p:cond delay="0"/>
                                          </p:stCondLst>
                                        </p:cTn>
                                        <p:tgtEl>
                                          <p:spTgt spid="3148"/>
                                        </p:tgtEl>
                                        <p:attrNameLst>
                                          <p:attrName>style.visibility</p:attrName>
                                        </p:attrNameLst>
                                      </p:cBhvr>
                                      <p:to>
                                        <p:strVal val="visible"/>
                                      </p:to>
                                    </p:set>
                                    <p:anim calcmode="lin" valueType="num">
                                      <p:cBhvr>
                                        <p:cTn id="167" dur="500" fill="hold"/>
                                        <p:tgtEl>
                                          <p:spTgt spid="3148"/>
                                        </p:tgtEl>
                                        <p:attrNameLst>
                                          <p:attrName>ppt_w</p:attrName>
                                        </p:attrNameLst>
                                      </p:cBhvr>
                                      <p:tavLst>
                                        <p:tav tm="0">
                                          <p:val>
                                            <p:fltVal val="0"/>
                                          </p:val>
                                        </p:tav>
                                        <p:tav tm="100000">
                                          <p:val>
                                            <p:strVal val="#ppt_w"/>
                                          </p:val>
                                        </p:tav>
                                      </p:tavLst>
                                    </p:anim>
                                    <p:anim calcmode="lin" valueType="num">
                                      <p:cBhvr>
                                        <p:cTn id="168" dur="500" fill="hold"/>
                                        <p:tgtEl>
                                          <p:spTgt spid="3148"/>
                                        </p:tgtEl>
                                        <p:attrNameLst>
                                          <p:attrName>ppt_h</p:attrName>
                                        </p:attrNameLst>
                                      </p:cBhvr>
                                      <p:tavLst>
                                        <p:tav tm="0">
                                          <p:val>
                                            <p:fltVal val="0"/>
                                          </p:val>
                                        </p:tav>
                                        <p:tav tm="100000">
                                          <p:val>
                                            <p:strVal val="#ppt_h"/>
                                          </p:val>
                                        </p:tav>
                                      </p:tavLst>
                                    </p:anim>
                                    <p:animEffect transition="in" filter="fade">
                                      <p:cBhvr>
                                        <p:cTn id="169" dur="500"/>
                                        <p:tgtEl>
                                          <p:spTgt spid="3148"/>
                                        </p:tgtEl>
                                      </p:cBhvr>
                                    </p:animEffect>
                                  </p:childTnLst>
                                </p:cTn>
                              </p:par>
                              <p:par>
                                <p:cTn id="170" presetID="53" presetClass="entr" presetSubtype="16" fill="hold" nodeType="withEffect">
                                  <p:stCondLst>
                                    <p:cond delay="0"/>
                                  </p:stCondLst>
                                  <p:childTnLst>
                                    <p:set>
                                      <p:cBhvr>
                                        <p:cTn id="171" dur="1" fill="hold">
                                          <p:stCondLst>
                                            <p:cond delay="0"/>
                                          </p:stCondLst>
                                        </p:cTn>
                                        <p:tgtEl>
                                          <p:spTgt spid="3149"/>
                                        </p:tgtEl>
                                        <p:attrNameLst>
                                          <p:attrName>style.visibility</p:attrName>
                                        </p:attrNameLst>
                                      </p:cBhvr>
                                      <p:to>
                                        <p:strVal val="visible"/>
                                      </p:to>
                                    </p:set>
                                    <p:anim calcmode="lin" valueType="num">
                                      <p:cBhvr>
                                        <p:cTn id="172" dur="500" fill="hold"/>
                                        <p:tgtEl>
                                          <p:spTgt spid="3149"/>
                                        </p:tgtEl>
                                        <p:attrNameLst>
                                          <p:attrName>ppt_w</p:attrName>
                                        </p:attrNameLst>
                                      </p:cBhvr>
                                      <p:tavLst>
                                        <p:tav tm="0">
                                          <p:val>
                                            <p:fltVal val="0"/>
                                          </p:val>
                                        </p:tav>
                                        <p:tav tm="100000">
                                          <p:val>
                                            <p:strVal val="#ppt_w"/>
                                          </p:val>
                                        </p:tav>
                                      </p:tavLst>
                                    </p:anim>
                                    <p:anim calcmode="lin" valueType="num">
                                      <p:cBhvr>
                                        <p:cTn id="173" dur="500" fill="hold"/>
                                        <p:tgtEl>
                                          <p:spTgt spid="3149"/>
                                        </p:tgtEl>
                                        <p:attrNameLst>
                                          <p:attrName>ppt_h</p:attrName>
                                        </p:attrNameLst>
                                      </p:cBhvr>
                                      <p:tavLst>
                                        <p:tav tm="0">
                                          <p:val>
                                            <p:fltVal val="0"/>
                                          </p:val>
                                        </p:tav>
                                        <p:tav tm="100000">
                                          <p:val>
                                            <p:strVal val="#ppt_h"/>
                                          </p:val>
                                        </p:tav>
                                      </p:tavLst>
                                    </p:anim>
                                    <p:animEffect transition="in" filter="fade">
                                      <p:cBhvr>
                                        <p:cTn id="174" dur="500"/>
                                        <p:tgtEl>
                                          <p:spTgt spid="3149"/>
                                        </p:tgtEl>
                                      </p:cBhvr>
                                    </p:animEffect>
                                  </p:childTnLst>
                                </p:cTn>
                              </p:par>
                              <p:par>
                                <p:cTn id="175" presetID="53" presetClass="entr" presetSubtype="16" fill="hold" nodeType="withEffect">
                                  <p:stCondLst>
                                    <p:cond delay="0"/>
                                  </p:stCondLst>
                                  <p:childTnLst>
                                    <p:set>
                                      <p:cBhvr>
                                        <p:cTn id="176" dur="1" fill="hold">
                                          <p:stCondLst>
                                            <p:cond delay="0"/>
                                          </p:stCondLst>
                                        </p:cTn>
                                        <p:tgtEl>
                                          <p:spTgt spid="3150"/>
                                        </p:tgtEl>
                                        <p:attrNameLst>
                                          <p:attrName>style.visibility</p:attrName>
                                        </p:attrNameLst>
                                      </p:cBhvr>
                                      <p:to>
                                        <p:strVal val="visible"/>
                                      </p:to>
                                    </p:set>
                                    <p:anim calcmode="lin" valueType="num">
                                      <p:cBhvr>
                                        <p:cTn id="177" dur="500" fill="hold"/>
                                        <p:tgtEl>
                                          <p:spTgt spid="3150"/>
                                        </p:tgtEl>
                                        <p:attrNameLst>
                                          <p:attrName>ppt_w</p:attrName>
                                        </p:attrNameLst>
                                      </p:cBhvr>
                                      <p:tavLst>
                                        <p:tav tm="0">
                                          <p:val>
                                            <p:fltVal val="0"/>
                                          </p:val>
                                        </p:tav>
                                        <p:tav tm="100000">
                                          <p:val>
                                            <p:strVal val="#ppt_w"/>
                                          </p:val>
                                        </p:tav>
                                      </p:tavLst>
                                    </p:anim>
                                    <p:anim calcmode="lin" valueType="num">
                                      <p:cBhvr>
                                        <p:cTn id="178" dur="500" fill="hold"/>
                                        <p:tgtEl>
                                          <p:spTgt spid="3150"/>
                                        </p:tgtEl>
                                        <p:attrNameLst>
                                          <p:attrName>ppt_h</p:attrName>
                                        </p:attrNameLst>
                                      </p:cBhvr>
                                      <p:tavLst>
                                        <p:tav tm="0">
                                          <p:val>
                                            <p:fltVal val="0"/>
                                          </p:val>
                                        </p:tav>
                                        <p:tav tm="100000">
                                          <p:val>
                                            <p:strVal val="#ppt_h"/>
                                          </p:val>
                                        </p:tav>
                                      </p:tavLst>
                                    </p:anim>
                                    <p:animEffect transition="in" filter="fade">
                                      <p:cBhvr>
                                        <p:cTn id="179" dur="500"/>
                                        <p:tgtEl>
                                          <p:spTgt spid="3150"/>
                                        </p:tgtEl>
                                      </p:cBhvr>
                                    </p:animEffect>
                                  </p:childTnLst>
                                </p:cTn>
                              </p:par>
                              <p:par>
                                <p:cTn id="180" presetID="53" presetClass="entr" presetSubtype="16" fill="hold" nodeType="withEffect">
                                  <p:stCondLst>
                                    <p:cond delay="0"/>
                                  </p:stCondLst>
                                  <p:childTnLst>
                                    <p:set>
                                      <p:cBhvr>
                                        <p:cTn id="181" dur="1" fill="hold">
                                          <p:stCondLst>
                                            <p:cond delay="0"/>
                                          </p:stCondLst>
                                        </p:cTn>
                                        <p:tgtEl>
                                          <p:spTgt spid="3151"/>
                                        </p:tgtEl>
                                        <p:attrNameLst>
                                          <p:attrName>style.visibility</p:attrName>
                                        </p:attrNameLst>
                                      </p:cBhvr>
                                      <p:to>
                                        <p:strVal val="visible"/>
                                      </p:to>
                                    </p:set>
                                    <p:anim calcmode="lin" valueType="num">
                                      <p:cBhvr>
                                        <p:cTn id="182" dur="500" fill="hold"/>
                                        <p:tgtEl>
                                          <p:spTgt spid="3151"/>
                                        </p:tgtEl>
                                        <p:attrNameLst>
                                          <p:attrName>ppt_w</p:attrName>
                                        </p:attrNameLst>
                                      </p:cBhvr>
                                      <p:tavLst>
                                        <p:tav tm="0">
                                          <p:val>
                                            <p:fltVal val="0"/>
                                          </p:val>
                                        </p:tav>
                                        <p:tav tm="100000">
                                          <p:val>
                                            <p:strVal val="#ppt_w"/>
                                          </p:val>
                                        </p:tav>
                                      </p:tavLst>
                                    </p:anim>
                                    <p:anim calcmode="lin" valueType="num">
                                      <p:cBhvr>
                                        <p:cTn id="183" dur="500" fill="hold"/>
                                        <p:tgtEl>
                                          <p:spTgt spid="3151"/>
                                        </p:tgtEl>
                                        <p:attrNameLst>
                                          <p:attrName>ppt_h</p:attrName>
                                        </p:attrNameLst>
                                      </p:cBhvr>
                                      <p:tavLst>
                                        <p:tav tm="0">
                                          <p:val>
                                            <p:fltVal val="0"/>
                                          </p:val>
                                        </p:tav>
                                        <p:tav tm="100000">
                                          <p:val>
                                            <p:strVal val="#ppt_h"/>
                                          </p:val>
                                        </p:tav>
                                      </p:tavLst>
                                    </p:anim>
                                    <p:animEffect transition="in" filter="fade">
                                      <p:cBhvr>
                                        <p:cTn id="184" dur="500"/>
                                        <p:tgtEl>
                                          <p:spTgt spid="3151"/>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par>
                                <p:cTn id="190" presetID="53" presetClass="entr" presetSubtype="16" fill="hold" nodeType="withEffect">
                                  <p:stCondLst>
                                    <p:cond delay="0"/>
                                  </p:stCondLst>
                                  <p:childTnLst>
                                    <p:set>
                                      <p:cBhvr>
                                        <p:cTn id="191" dur="1" fill="hold">
                                          <p:stCondLst>
                                            <p:cond delay="0"/>
                                          </p:stCondLst>
                                        </p:cTn>
                                        <p:tgtEl>
                                          <p:spTgt spid="3153"/>
                                        </p:tgtEl>
                                        <p:attrNameLst>
                                          <p:attrName>style.visibility</p:attrName>
                                        </p:attrNameLst>
                                      </p:cBhvr>
                                      <p:to>
                                        <p:strVal val="visible"/>
                                      </p:to>
                                    </p:set>
                                    <p:anim calcmode="lin" valueType="num">
                                      <p:cBhvr>
                                        <p:cTn id="192" dur="500" fill="hold"/>
                                        <p:tgtEl>
                                          <p:spTgt spid="3153"/>
                                        </p:tgtEl>
                                        <p:attrNameLst>
                                          <p:attrName>ppt_w</p:attrName>
                                        </p:attrNameLst>
                                      </p:cBhvr>
                                      <p:tavLst>
                                        <p:tav tm="0">
                                          <p:val>
                                            <p:fltVal val="0"/>
                                          </p:val>
                                        </p:tav>
                                        <p:tav tm="100000">
                                          <p:val>
                                            <p:strVal val="#ppt_w"/>
                                          </p:val>
                                        </p:tav>
                                      </p:tavLst>
                                    </p:anim>
                                    <p:anim calcmode="lin" valueType="num">
                                      <p:cBhvr>
                                        <p:cTn id="193" dur="500" fill="hold"/>
                                        <p:tgtEl>
                                          <p:spTgt spid="3153"/>
                                        </p:tgtEl>
                                        <p:attrNameLst>
                                          <p:attrName>ppt_h</p:attrName>
                                        </p:attrNameLst>
                                      </p:cBhvr>
                                      <p:tavLst>
                                        <p:tav tm="0">
                                          <p:val>
                                            <p:fltVal val="0"/>
                                          </p:val>
                                        </p:tav>
                                        <p:tav tm="100000">
                                          <p:val>
                                            <p:strVal val="#ppt_h"/>
                                          </p:val>
                                        </p:tav>
                                      </p:tavLst>
                                    </p:anim>
                                    <p:animEffect transition="in" filter="fade">
                                      <p:cBhvr>
                                        <p:cTn id="194" dur="500"/>
                                        <p:tgtEl>
                                          <p:spTgt spid="3153"/>
                                        </p:tgtEl>
                                      </p:cBhvr>
                                    </p:animEffect>
                                  </p:childTnLst>
                                </p:cTn>
                              </p:par>
                              <p:par>
                                <p:cTn id="195" presetID="53" presetClass="entr" presetSubtype="16" fill="hold" nodeType="withEffect">
                                  <p:stCondLst>
                                    <p:cond delay="0"/>
                                  </p:stCondLst>
                                  <p:childTnLst>
                                    <p:set>
                                      <p:cBhvr>
                                        <p:cTn id="196" dur="1" fill="hold">
                                          <p:stCondLst>
                                            <p:cond delay="0"/>
                                          </p:stCondLst>
                                        </p:cTn>
                                        <p:tgtEl>
                                          <p:spTgt spid="3154"/>
                                        </p:tgtEl>
                                        <p:attrNameLst>
                                          <p:attrName>style.visibility</p:attrName>
                                        </p:attrNameLst>
                                      </p:cBhvr>
                                      <p:to>
                                        <p:strVal val="visible"/>
                                      </p:to>
                                    </p:set>
                                    <p:anim calcmode="lin" valueType="num">
                                      <p:cBhvr>
                                        <p:cTn id="197" dur="500" fill="hold"/>
                                        <p:tgtEl>
                                          <p:spTgt spid="3154"/>
                                        </p:tgtEl>
                                        <p:attrNameLst>
                                          <p:attrName>ppt_w</p:attrName>
                                        </p:attrNameLst>
                                      </p:cBhvr>
                                      <p:tavLst>
                                        <p:tav tm="0">
                                          <p:val>
                                            <p:fltVal val="0"/>
                                          </p:val>
                                        </p:tav>
                                        <p:tav tm="100000">
                                          <p:val>
                                            <p:strVal val="#ppt_w"/>
                                          </p:val>
                                        </p:tav>
                                      </p:tavLst>
                                    </p:anim>
                                    <p:anim calcmode="lin" valueType="num">
                                      <p:cBhvr>
                                        <p:cTn id="198" dur="500" fill="hold"/>
                                        <p:tgtEl>
                                          <p:spTgt spid="3154"/>
                                        </p:tgtEl>
                                        <p:attrNameLst>
                                          <p:attrName>ppt_h</p:attrName>
                                        </p:attrNameLst>
                                      </p:cBhvr>
                                      <p:tavLst>
                                        <p:tav tm="0">
                                          <p:val>
                                            <p:fltVal val="0"/>
                                          </p:val>
                                        </p:tav>
                                        <p:tav tm="100000">
                                          <p:val>
                                            <p:strVal val="#ppt_h"/>
                                          </p:val>
                                        </p:tav>
                                      </p:tavLst>
                                    </p:anim>
                                    <p:animEffect transition="in" filter="fade">
                                      <p:cBhvr>
                                        <p:cTn id="199" dur="500"/>
                                        <p:tgtEl>
                                          <p:spTgt spid="3154"/>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46"/>
                                        </p:tgtEl>
                                        <p:attrNameLst>
                                          <p:attrName>style.visibility</p:attrName>
                                        </p:attrNameLst>
                                      </p:cBhvr>
                                      <p:to>
                                        <p:strVal val="visible"/>
                                      </p:to>
                                    </p:set>
                                    <p:anim calcmode="lin" valueType="num">
                                      <p:cBhvr>
                                        <p:cTn id="202" dur="500" fill="hold"/>
                                        <p:tgtEl>
                                          <p:spTgt spid="46"/>
                                        </p:tgtEl>
                                        <p:attrNameLst>
                                          <p:attrName>ppt_w</p:attrName>
                                        </p:attrNameLst>
                                      </p:cBhvr>
                                      <p:tavLst>
                                        <p:tav tm="0">
                                          <p:val>
                                            <p:fltVal val="0"/>
                                          </p:val>
                                        </p:tav>
                                        <p:tav tm="100000">
                                          <p:val>
                                            <p:strVal val="#ppt_w"/>
                                          </p:val>
                                        </p:tav>
                                      </p:tavLst>
                                    </p:anim>
                                    <p:anim calcmode="lin" valueType="num">
                                      <p:cBhvr>
                                        <p:cTn id="203" dur="500" fill="hold"/>
                                        <p:tgtEl>
                                          <p:spTgt spid="46"/>
                                        </p:tgtEl>
                                        <p:attrNameLst>
                                          <p:attrName>ppt_h</p:attrName>
                                        </p:attrNameLst>
                                      </p:cBhvr>
                                      <p:tavLst>
                                        <p:tav tm="0">
                                          <p:val>
                                            <p:fltVal val="0"/>
                                          </p:val>
                                        </p:tav>
                                        <p:tav tm="100000">
                                          <p:val>
                                            <p:strVal val="#ppt_h"/>
                                          </p:val>
                                        </p:tav>
                                      </p:tavLst>
                                    </p:anim>
                                    <p:animEffect transition="in" filter="fade">
                                      <p:cBhvr>
                                        <p:cTn id="204" dur="500"/>
                                        <p:tgtEl>
                                          <p:spTgt spid="46"/>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7"/>
                                        </p:tgtEl>
                                        <p:attrNameLst>
                                          <p:attrName>style.visibility</p:attrName>
                                        </p:attrNameLst>
                                      </p:cBhvr>
                                      <p:to>
                                        <p:strVal val="visible"/>
                                      </p:to>
                                    </p:set>
                                    <p:anim calcmode="lin" valueType="num">
                                      <p:cBhvr>
                                        <p:cTn id="207" dur="500" fill="hold"/>
                                        <p:tgtEl>
                                          <p:spTgt spid="47"/>
                                        </p:tgtEl>
                                        <p:attrNameLst>
                                          <p:attrName>ppt_w</p:attrName>
                                        </p:attrNameLst>
                                      </p:cBhvr>
                                      <p:tavLst>
                                        <p:tav tm="0">
                                          <p:val>
                                            <p:fltVal val="0"/>
                                          </p:val>
                                        </p:tav>
                                        <p:tav tm="100000">
                                          <p:val>
                                            <p:strVal val="#ppt_w"/>
                                          </p:val>
                                        </p:tav>
                                      </p:tavLst>
                                    </p:anim>
                                    <p:anim calcmode="lin" valueType="num">
                                      <p:cBhvr>
                                        <p:cTn id="208" dur="500" fill="hold"/>
                                        <p:tgtEl>
                                          <p:spTgt spid="47"/>
                                        </p:tgtEl>
                                        <p:attrNameLst>
                                          <p:attrName>ppt_h</p:attrName>
                                        </p:attrNameLst>
                                      </p:cBhvr>
                                      <p:tavLst>
                                        <p:tav tm="0">
                                          <p:val>
                                            <p:fltVal val="0"/>
                                          </p:val>
                                        </p:tav>
                                        <p:tav tm="100000">
                                          <p:val>
                                            <p:strVal val="#ppt_h"/>
                                          </p:val>
                                        </p:tav>
                                      </p:tavLst>
                                    </p:anim>
                                    <p:animEffect transition="in" filter="fade">
                                      <p:cBhvr>
                                        <p:cTn id="209" dur="500"/>
                                        <p:tgtEl>
                                          <p:spTgt spid="47"/>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8"/>
                                        </p:tgtEl>
                                        <p:attrNameLst>
                                          <p:attrName>style.visibility</p:attrName>
                                        </p:attrNameLst>
                                      </p:cBhvr>
                                      <p:to>
                                        <p:strVal val="visible"/>
                                      </p:to>
                                    </p:set>
                                    <p:anim calcmode="lin" valueType="num">
                                      <p:cBhvr>
                                        <p:cTn id="212" dur="500" fill="hold"/>
                                        <p:tgtEl>
                                          <p:spTgt spid="48"/>
                                        </p:tgtEl>
                                        <p:attrNameLst>
                                          <p:attrName>ppt_w</p:attrName>
                                        </p:attrNameLst>
                                      </p:cBhvr>
                                      <p:tavLst>
                                        <p:tav tm="0">
                                          <p:val>
                                            <p:fltVal val="0"/>
                                          </p:val>
                                        </p:tav>
                                        <p:tav tm="100000">
                                          <p:val>
                                            <p:strVal val="#ppt_w"/>
                                          </p:val>
                                        </p:tav>
                                      </p:tavLst>
                                    </p:anim>
                                    <p:anim calcmode="lin" valueType="num">
                                      <p:cBhvr>
                                        <p:cTn id="213" dur="500" fill="hold"/>
                                        <p:tgtEl>
                                          <p:spTgt spid="48"/>
                                        </p:tgtEl>
                                        <p:attrNameLst>
                                          <p:attrName>ppt_h</p:attrName>
                                        </p:attrNameLst>
                                      </p:cBhvr>
                                      <p:tavLst>
                                        <p:tav tm="0">
                                          <p:val>
                                            <p:fltVal val="0"/>
                                          </p:val>
                                        </p:tav>
                                        <p:tav tm="100000">
                                          <p:val>
                                            <p:strVal val="#ppt_h"/>
                                          </p:val>
                                        </p:tav>
                                      </p:tavLst>
                                    </p:anim>
                                    <p:animEffect transition="in" filter="fade">
                                      <p:cBhvr>
                                        <p:cTn id="214" dur="500"/>
                                        <p:tgtEl>
                                          <p:spTgt spid="48"/>
                                        </p:tgtEl>
                                      </p:cBhvr>
                                    </p:animEffect>
                                  </p:childTnLst>
                                </p:cTn>
                              </p:par>
                              <p:par>
                                <p:cTn id="215" presetID="53" presetClass="entr" presetSubtype="16" fill="hold" nodeType="withEffect">
                                  <p:stCondLst>
                                    <p:cond delay="0"/>
                                  </p:stCondLst>
                                  <p:childTnLst>
                                    <p:set>
                                      <p:cBhvr>
                                        <p:cTn id="216" dur="1" fill="hold">
                                          <p:stCondLst>
                                            <p:cond delay="0"/>
                                          </p:stCondLst>
                                        </p:cTn>
                                        <p:tgtEl>
                                          <p:spTgt spid="96"/>
                                        </p:tgtEl>
                                        <p:attrNameLst>
                                          <p:attrName>style.visibility</p:attrName>
                                        </p:attrNameLst>
                                      </p:cBhvr>
                                      <p:to>
                                        <p:strVal val="visible"/>
                                      </p:to>
                                    </p:set>
                                    <p:anim calcmode="lin" valueType="num">
                                      <p:cBhvr>
                                        <p:cTn id="217" dur="500" fill="hold"/>
                                        <p:tgtEl>
                                          <p:spTgt spid="96"/>
                                        </p:tgtEl>
                                        <p:attrNameLst>
                                          <p:attrName>ppt_w</p:attrName>
                                        </p:attrNameLst>
                                      </p:cBhvr>
                                      <p:tavLst>
                                        <p:tav tm="0">
                                          <p:val>
                                            <p:fltVal val="0"/>
                                          </p:val>
                                        </p:tav>
                                        <p:tav tm="100000">
                                          <p:val>
                                            <p:strVal val="#ppt_w"/>
                                          </p:val>
                                        </p:tav>
                                      </p:tavLst>
                                    </p:anim>
                                    <p:anim calcmode="lin" valueType="num">
                                      <p:cBhvr>
                                        <p:cTn id="218" dur="500" fill="hold"/>
                                        <p:tgtEl>
                                          <p:spTgt spid="96"/>
                                        </p:tgtEl>
                                        <p:attrNameLst>
                                          <p:attrName>ppt_h</p:attrName>
                                        </p:attrNameLst>
                                      </p:cBhvr>
                                      <p:tavLst>
                                        <p:tav tm="0">
                                          <p:val>
                                            <p:fltVal val="0"/>
                                          </p:val>
                                        </p:tav>
                                        <p:tav tm="100000">
                                          <p:val>
                                            <p:strVal val="#ppt_h"/>
                                          </p:val>
                                        </p:tav>
                                      </p:tavLst>
                                    </p:anim>
                                    <p:animEffect transition="in" filter="fade">
                                      <p:cBhvr>
                                        <p:cTn id="21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3" grpId="0"/>
      <p:bldP spid="34" grpId="0"/>
      <p:bldP spid="35" grpId="0"/>
      <p:bldP spid="36" grpId="0"/>
      <p:bldP spid="37" grpId="0"/>
      <p:bldP spid="38" grpId="0"/>
      <p:bldP spid="39" grpId="0"/>
      <p:bldP spid="40" grpId="0" animBg="1"/>
      <p:bldP spid="41" grpId="0"/>
      <p:bldP spid="42" grpId="0"/>
      <p:bldP spid="43" grpId="0"/>
      <p:bldP spid="44" grpId="0"/>
      <p:bldP spid="45"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3E995-FB84-4E4F-BDBC-5380440513CF}"/>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12" name="TextBox 11">
            <a:extLst>
              <a:ext uri="{FF2B5EF4-FFF2-40B4-BE49-F238E27FC236}">
                <a16:creationId xmlns:a16="http://schemas.microsoft.com/office/drawing/2014/main" id="{CA1456DA-86CD-43B6-8094-B5A7133C392D}"/>
              </a:ext>
            </a:extLst>
          </p:cNvPr>
          <p:cNvSpPr txBox="1"/>
          <p:nvPr/>
        </p:nvSpPr>
        <p:spPr>
          <a:xfrm>
            <a:off x="7608099" y="478173"/>
            <a:ext cx="3768786" cy="6186309"/>
          </a:xfrm>
          <a:prstGeom prst="rect">
            <a:avLst/>
          </a:prstGeom>
          <a:noFill/>
        </p:spPr>
        <p:txBody>
          <a:bodyPr wrap="square" rtlCol="0">
            <a:spAutoFit/>
          </a:bodyPr>
          <a:lstStyle/>
          <a:p>
            <a:r>
              <a:rPr lang="en-US" sz="1400" dirty="0">
                <a:latin typeface="Arial Narrow" panose="020B0606020202030204" pitchFamily="34" charset="0"/>
              </a:rPr>
              <a:t>We saw that Alexandria means the protector or the defender of the people. What rose up in 1798 that was to protect or defend the people? Two institutions, the United States and Adventism, both for God's people. The United States was the glorious land and it’s supposed to be a place of protection where they've been given religious liberty.   We can remember that this is the end of the 1260 years and they’re given a place where they can exercise religious liberty. And when they're given that place to exercise religious liberty the book of Daniel is unsealed, there's an increase of knowledge, and that is taken up by William Miller. We trace the journey of this ship from Alexandria to Myra coming from where the wheat is loaded onto the ship to where we can mark the bitter experience, they sail past that date and they come to </a:t>
            </a:r>
            <a:r>
              <a:rPr lang="en-US" sz="1400" dirty="0" err="1">
                <a:latin typeface="Arial Narrow" panose="020B0606020202030204" pitchFamily="34" charset="0"/>
              </a:rPr>
              <a:t>Cnides</a:t>
            </a:r>
            <a:r>
              <a:rPr lang="en-US" sz="1400" dirty="0">
                <a:latin typeface="Arial Narrow" panose="020B0606020202030204" pitchFamily="34" charset="0"/>
              </a:rPr>
              <a:t> and the ship goes off course. Adventism went off course in 1863. They rejected the prophetic message. </a:t>
            </a:r>
          </a:p>
          <a:p>
            <a:r>
              <a:rPr lang="en-US" sz="1400" dirty="0">
                <a:latin typeface="Arial Narrow" panose="020B0606020202030204" pitchFamily="34" charset="0"/>
              </a:rPr>
              <a:t> </a:t>
            </a:r>
          </a:p>
          <a:p>
            <a:r>
              <a:rPr lang="en-US" sz="1400" dirty="0">
                <a:latin typeface="Arial Narrow" panose="020B0606020202030204" pitchFamily="34" charset="0"/>
              </a:rPr>
              <a:t>We want to consider in future studies what the United States did in 1863 because if we look at these two institutions, I think Elder Parminder will introduce the phrase of comparing and contrasting, and these two institutions need to be treated the same way because they're going on the same journey. So Adventism lost its way in 1863. </a:t>
            </a:r>
          </a:p>
          <a:p>
            <a:r>
              <a:rPr lang="en-US" dirty="0"/>
              <a:t> </a:t>
            </a:r>
          </a:p>
        </p:txBody>
      </p:sp>
      <p:grpSp>
        <p:nvGrpSpPr>
          <p:cNvPr id="14" name="Group 2">
            <a:extLst>
              <a:ext uri="{FF2B5EF4-FFF2-40B4-BE49-F238E27FC236}">
                <a16:creationId xmlns:a16="http://schemas.microsoft.com/office/drawing/2014/main" id="{89CAD36A-358C-418A-95DE-CB6EE583580C}"/>
              </a:ext>
            </a:extLst>
          </p:cNvPr>
          <p:cNvGrpSpPr>
            <a:grpSpLocks/>
          </p:cNvGrpSpPr>
          <p:nvPr/>
        </p:nvGrpSpPr>
        <p:grpSpPr bwMode="auto">
          <a:xfrm>
            <a:off x="667492" y="1147623"/>
            <a:ext cx="6878637" cy="2387601"/>
            <a:chOff x="106364825" y="107016881"/>
            <a:chExt cx="6877900" cy="2387270"/>
          </a:xfrm>
        </p:grpSpPr>
        <p:sp>
          <p:nvSpPr>
            <p:cNvPr id="15" name="Text Box 3">
              <a:extLst>
                <a:ext uri="{FF2B5EF4-FFF2-40B4-BE49-F238E27FC236}">
                  <a16:creationId xmlns:a16="http://schemas.microsoft.com/office/drawing/2014/main" id="{28C7179D-F7DC-419B-A15F-46B5B6C4A7FB}"/>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7" name="AutoShape 4">
              <a:extLst>
                <a:ext uri="{FF2B5EF4-FFF2-40B4-BE49-F238E27FC236}">
                  <a16:creationId xmlns:a16="http://schemas.microsoft.com/office/drawing/2014/main" id="{78BE8E47-FCC0-4270-A97D-805115F8021E}"/>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AutoShape 5">
              <a:extLst>
                <a:ext uri="{FF2B5EF4-FFF2-40B4-BE49-F238E27FC236}">
                  <a16:creationId xmlns:a16="http://schemas.microsoft.com/office/drawing/2014/main" id="{E51D93ED-A39F-4631-838D-BE9CE2DC0D5C}"/>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6">
              <a:extLst>
                <a:ext uri="{FF2B5EF4-FFF2-40B4-BE49-F238E27FC236}">
                  <a16:creationId xmlns:a16="http://schemas.microsoft.com/office/drawing/2014/main" id="{DA750253-C9D5-4C03-8FEA-2A1D19D4F249}"/>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 name="AutoShape 7">
              <a:extLst>
                <a:ext uri="{FF2B5EF4-FFF2-40B4-BE49-F238E27FC236}">
                  <a16:creationId xmlns:a16="http://schemas.microsoft.com/office/drawing/2014/main" id="{45373BD9-3165-42A1-87B2-029FB843DA81}"/>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8">
              <a:extLst>
                <a:ext uri="{FF2B5EF4-FFF2-40B4-BE49-F238E27FC236}">
                  <a16:creationId xmlns:a16="http://schemas.microsoft.com/office/drawing/2014/main" id="{F04E908E-90D0-4F40-BEA3-92EDD3AA3319}"/>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9">
              <a:extLst>
                <a:ext uri="{FF2B5EF4-FFF2-40B4-BE49-F238E27FC236}">
                  <a16:creationId xmlns:a16="http://schemas.microsoft.com/office/drawing/2014/main" id="{159DD9B2-F648-4F10-9E22-CEB25E3FE32C}"/>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10">
              <a:extLst>
                <a:ext uri="{FF2B5EF4-FFF2-40B4-BE49-F238E27FC236}">
                  <a16:creationId xmlns:a16="http://schemas.microsoft.com/office/drawing/2014/main" id="{CCFD7914-E9AA-4F7B-AC99-C50732B98F3C}"/>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4" name="AutoShape 11">
              <a:extLst>
                <a:ext uri="{FF2B5EF4-FFF2-40B4-BE49-F238E27FC236}">
                  <a16:creationId xmlns:a16="http://schemas.microsoft.com/office/drawing/2014/main" id="{7CF7338E-54BB-41BE-9D32-DC6708654BCE}"/>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5" name="AutoShape 12">
              <a:extLst>
                <a:ext uri="{FF2B5EF4-FFF2-40B4-BE49-F238E27FC236}">
                  <a16:creationId xmlns:a16="http://schemas.microsoft.com/office/drawing/2014/main" id="{E41E8C56-7677-4292-A763-12AA4C1AFFB9}"/>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13">
              <a:extLst>
                <a:ext uri="{FF2B5EF4-FFF2-40B4-BE49-F238E27FC236}">
                  <a16:creationId xmlns:a16="http://schemas.microsoft.com/office/drawing/2014/main" id="{6F185DEE-A333-4F7B-8433-36185177730B}"/>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7" name="AutoShape 14">
              <a:extLst>
                <a:ext uri="{FF2B5EF4-FFF2-40B4-BE49-F238E27FC236}">
                  <a16:creationId xmlns:a16="http://schemas.microsoft.com/office/drawing/2014/main" id="{942B3971-073A-437B-91F9-DF8A8ED8737B}"/>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8" name="AutoShape 15">
              <a:extLst>
                <a:ext uri="{FF2B5EF4-FFF2-40B4-BE49-F238E27FC236}">
                  <a16:creationId xmlns:a16="http://schemas.microsoft.com/office/drawing/2014/main" id="{F1E7A6F8-9C06-4CB1-9057-799D937CF284}"/>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9" name="AutoShape 16">
              <a:extLst>
                <a:ext uri="{FF2B5EF4-FFF2-40B4-BE49-F238E27FC236}">
                  <a16:creationId xmlns:a16="http://schemas.microsoft.com/office/drawing/2014/main" id="{A72C96CD-D647-47B0-96CB-7100FF909A9E}"/>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 name="AutoShape 17">
              <a:extLst>
                <a:ext uri="{FF2B5EF4-FFF2-40B4-BE49-F238E27FC236}">
                  <a16:creationId xmlns:a16="http://schemas.microsoft.com/office/drawing/2014/main" id="{6C23565B-F5C4-4D89-901D-A0C326756586}"/>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AutoShape 18">
              <a:extLst>
                <a:ext uri="{FF2B5EF4-FFF2-40B4-BE49-F238E27FC236}">
                  <a16:creationId xmlns:a16="http://schemas.microsoft.com/office/drawing/2014/main" id="{EAC0FA86-F7CE-458C-9326-3000FEC9D40B}"/>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2" name="AutoShape 19">
              <a:extLst>
                <a:ext uri="{FF2B5EF4-FFF2-40B4-BE49-F238E27FC236}">
                  <a16:creationId xmlns:a16="http://schemas.microsoft.com/office/drawing/2014/main" id="{AB321CAC-EC27-4CFF-87E0-D2FA540A7D53}"/>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3" name="AutoShape 20">
              <a:extLst>
                <a:ext uri="{FF2B5EF4-FFF2-40B4-BE49-F238E27FC236}">
                  <a16:creationId xmlns:a16="http://schemas.microsoft.com/office/drawing/2014/main" id="{56C5783D-7A37-472A-9109-E8C4D243B47C}"/>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4" name="AutoShape 21">
              <a:extLst>
                <a:ext uri="{FF2B5EF4-FFF2-40B4-BE49-F238E27FC236}">
                  <a16:creationId xmlns:a16="http://schemas.microsoft.com/office/drawing/2014/main" id="{BEECBF41-763F-44C8-871A-C6A81699482B}"/>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AutoShape 22">
              <a:extLst>
                <a:ext uri="{FF2B5EF4-FFF2-40B4-BE49-F238E27FC236}">
                  <a16:creationId xmlns:a16="http://schemas.microsoft.com/office/drawing/2014/main" id="{B0D56F44-FFAA-42EC-B9A7-8868C79CE852}"/>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6" name="AutoShape 23">
              <a:extLst>
                <a:ext uri="{FF2B5EF4-FFF2-40B4-BE49-F238E27FC236}">
                  <a16:creationId xmlns:a16="http://schemas.microsoft.com/office/drawing/2014/main" id="{812AFA8F-630B-470C-93BC-90A54B19CC65}"/>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24">
              <a:extLst>
                <a:ext uri="{FF2B5EF4-FFF2-40B4-BE49-F238E27FC236}">
                  <a16:creationId xmlns:a16="http://schemas.microsoft.com/office/drawing/2014/main" id="{2AEC3A58-4844-42C2-8927-BCE0834B4A5D}"/>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25">
              <a:extLst>
                <a:ext uri="{FF2B5EF4-FFF2-40B4-BE49-F238E27FC236}">
                  <a16:creationId xmlns:a16="http://schemas.microsoft.com/office/drawing/2014/main" id="{EE30943D-C3C6-4BFA-9B60-B9E6BA9FE3D8}"/>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9" name="AutoShape 26">
              <a:extLst>
                <a:ext uri="{FF2B5EF4-FFF2-40B4-BE49-F238E27FC236}">
                  <a16:creationId xmlns:a16="http://schemas.microsoft.com/office/drawing/2014/main" id="{4DA66222-7A1A-4EEF-8EDE-09487EE3AF17}"/>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0" name="AutoShape 27">
              <a:extLst>
                <a:ext uri="{FF2B5EF4-FFF2-40B4-BE49-F238E27FC236}">
                  <a16:creationId xmlns:a16="http://schemas.microsoft.com/office/drawing/2014/main" id="{AD4E160A-EC06-49BF-84F4-0A74D06EC504}"/>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28">
              <a:extLst>
                <a:ext uri="{FF2B5EF4-FFF2-40B4-BE49-F238E27FC236}">
                  <a16:creationId xmlns:a16="http://schemas.microsoft.com/office/drawing/2014/main" id="{9A811273-9C2A-4109-B0FD-511E7AEF6987}"/>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29">
              <a:extLst>
                <a:ext uri="{FF2B5EF4-FFF2-40B4-BE49-F238E27FC236}">
                  <a16:creationId xmlns:a16="http://schemas.microsoft.com/office/drawing/2014/main" id="{F642C564-A744-4B3B-B889-282F0ED43FA4}"/>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3" name="AutoShape 30">
              <a:extLst>
                <a:ext uri="{FF2B5EF4-FFF2-40B4-BE49-F238E27FC236}">
                  <a16:creationId xmlns:a16="http://schemas.microsoft.com/office/drawing/2014/main" id="{4F0A5218-52D3-4F33-8D62-C2CAB69E08E1}"/>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4" name="AutoShape 31">
              <a:extLst>
                <a:ext uri="{FF2B5EF4-FFF2-40B4-BE49-F238E27FC236}">
                  <a16:creationId xmlns:a16="http://schemas.microsoft.com/office/drawing/2014/main" id="{1D3E7872-83A3-406D-96D5-153D1E94F16C}"/>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32">
              <a:extLst>
                <a:ext uri="{FF2B5EF4-FFF2-40B4-BE49-F238E27FC236}">
                  <a16:creationId xmlns:a16="http://schemas.microsoft.com/office/drawing/2014/main" id="{BC4AD28C-C603-4A19-AC81-1EFEB1E88544}"/>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3">
              <a:extLst>
                <a:ext uri="{FF2B5EF4-FFF2-40B4-BE49-F238E27FC236}">
                  <a16:creationId xmlns:a16="http://schemas.microsoft.com/office/drawing/2014/main" id="{E73BA970-DBA3-46F4-AC9A-3B8B52F7E3A7}"/>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34">
              <a:extLst>
                <a:ext uri="{FF2B5EF4-FFF2-40B4-BE49-F238E27FC236}">
                  <a16:creationId xmlns:a16="http://schemas.microsoft.com/office/drawing/2014/main" id="{F357CB11-8D14-4E06-B387-C943D89BF502}"/>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35">
              <a:extLst>
                <a:ext uri="{FF2B5EF4-FFF2-40B4-BE49-F238E27FC236}">
                  <a16:creationId xmlns:a16="http://schemas.microsoft.com/office/drawing/2014/main" id="{E776BE70-E360-4261-9B5E-6CB5D0719F97}"/>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36">
              <a:extLst>
                <a:ext uri="{FF2B5EF4-FFF2-40B4-BE49-F238E27FC236}">
                  <a16:creationId xmlns:a16="http://schemas.microsoft.com/office/drawing/2014/main" id="{A46D86D1-3AB4-4A34-9D23-531CE938AF66}"/>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37">
              <a:extLst>
                <a:ext uri="{FF2B5EF4-FFF2-40B4-BE49-F238E27FC236}">
                  <a16:creationId xmlns:a16="http://schemas.microsoft.com/office/drawing/2014/main" id="{0F2835D9-FE39-4A9A-A2B2-8D503C7D6058}"/>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 name="AutoShape 38">
              <a:extLst>
                <a:ext uri="{FF2B5EF4-FFF2-40B4-BE49-F238E27FC236}">
                  <a16:creationId xmlns:a16="http://schemas.microsoft.com/office/drawing/2014/main" id="{547C19B0-BC9C-4A32-A83A-27B82D130F0A}"/>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2" name="AutoShape 39">
              <a:extLst>
                <a:ext uri="{FF2B5EF4-FFF2-40B4-BE49-F238E27FC236}">
                  <a16:creationId xmlns:a16="http://schemas.microsoft.com/office/drawing/2014/main" id="{345C5841-0682-4218-989E-B0AC95EBD8C0}"/>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40">
              <a:extLst>
                <a:ext uri="{FF2B5EF4-FFF2-40B4-BE49-F238E27FC236}">
                  <a16:creationId xmlns:a16="http://schemas.microsoft.com/office/drawing/2014/main" id="{185C84BE-0179-4789-B934-1B865EE7BC29}"/>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4" name="AutoShape 41">
              <a:extLst>
                <a:ext uri="{FF2B5EF4-FFF2-40B4-BE49-F238E27FC236}">
                  <a16:creationId xmlns:a16="http://schemas.microsoft.com/office/drawing/2014/main" id="{C44F7B72-A283-4A4E-809A-D635703EE910}"/>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42">
              <a:extLst>
                <a:ext uri="{FF2B5EF4-FFF2-40B4-BE49-F238E27FC236}">
                  <a16:creationId xmlns:a16="http://schemas.microsoft.com/office/drawing/2014/main" id="{AF9B7962-9493-47D4-A578-016DB8F46AEE}"/>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43">
              <a:extLst>
                <a:ext uri="{FF2B5EF4-FFF2-40B4-BE49-F238E27FC236}">
                  <a16:creationId xmlns:a16="http://schemas.microsoft.com/office/drawing/2014/main" id="{41CE3900-8F36-43E4-A39A-920C6FA13B2E}"/>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44">
              <a:extLst>
                <a:ext uri="{FF2B5EF4-FFF2-40B4-BE49-F238E27FC236}">
                  <a16:creationId xmlns:a16="http://schemas.microsoft.com/office/drawing/2014/main" id="{F944447C-CAF3-41DF-859E-BB36BBAB4A4F}"/>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45">
              <a:extLst>
                <a:ext uri="{FF2B5EF4-FFF2-40B4-BE49-F238E27FC236}">
                  <a16:creationId xmlns:a16="http://schemas.microsoft.com/office/drawing/2014/main" id="{652701E8-111C-423E-9196-E665FCFB14BE}"/>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59" name="AutoShape 46">
            <a:extLst>
              <a:ext uri="{FF2B5EF4-FFF2-40B4-BE49-F238E27FC236}">
                <a16:creationId xmlns:a16="http://schemas.microsoft.com/office/drawing/2014/main" id="{9D05A40B-2D32-4DC5-8A7A-F7B9E82966BF}"/>
              </a:ext>
            </a:extLst>
          </p:cNvPr>
          <p:cNvCxnSpPr>
            <a:cxnSpLocks noChangeShapeType="1"/>
          </p:cNvCxnSpPr>
          <p:nvPr/>
        </p:nvCxnSpPr>
        <p:spPr bwMode="auto">
          <a:xfrm>
            <a:off x="3507529" y="2839899"/>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47">
            <a:extLst>
              <a:ext uri="{FF2B5EF4-FFF2-40B4-BE49-F238E27FC236}">
                <a16:creationId xmlns:a16="http://schemas.microsoft.com/office/drawing/2014/main" id="{5218AB16-4F45-48B6-9DFA-2A56CFA2C73A}"/>
              </a:ext>
            </a:extLst>
          </p:cNvPr>
          <p:cNvSpPr txBox="1">
            <a:spLocks noChangeArrowheads="1"/>
          </p:cNvSpPr>
          <p:nvPr/>
        </p:nvSpPr>
        <p:spPr bwMode="auto">
          <a:xfrm>
            <a:off x="664317" y="3535224"/>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 name="AutoShape 48">
            <a:extLst>
              <a:ext uri="{FF2B5EF4-FFF2-40B4-BE49-F238E27FC236}">
                <a16:creationId xmlns:a16="http://schemas.microsoft.com/office/drawing/2014/main" id="{037EC977-9752-4171-AB73-3727B63D325D}"/>
              </a:ext>
            </a:extLst>
          </p:cNvPr>
          <p:cNvCxnSpPr>
            <a:cxnSpLocks noChangeShapeType="1"/>
          </p:cNvCxnSpPr>
          <p:nvPr/>
        </p:nvCxnSpPr>
        <p:spPr bwMode="auto">
          <a:xfrm>
            <a:off x="900854" y="4800461"/>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 name="AutoShape 49">
            <a:extLst>
              <a:ext uri="{FF2B5EF4-FFF2-40B4-BE49-F238E27FC236}">
                <a16:creationId xmlns:a16="http://schemas.microsoft.com/office/drawing/2014/main" id="{3F6A0740-D8EE-478D-8BF5-790BBAD9914F}"/>
              </a:ext>
            </a:extLst>
          </p:cNvPr>
          <p:cNvCxnSpPr>
            <a:cxnSpLocks noChangeShapeType="1"/>
          </p:cNvCxnSpPr>
          <p:nvPr/>
        </p:nvCxnSpPr>
        <p:spPr bwMode="auto">
          <a:xfrm>
            <a:off x="2081954" y="438136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50">
            <a:extLst>
              <a:ext uri="{FF2B5EF4-FFF2-40B4-BE49-F238E27FC236}">
                <a16:creationId xmlns:a16="http://schemas.microsoft.com/office/drawing/2014/main" id="{E31AEECA-EA4B-46DB-BCC3-54D7CA6881C5}"/>
              </a:ext>
            </a:extLst>
          </p:cNvPr>
          <p:cNvSpPr txBox="1">
            <a:spLocks noChangeArrowheads="1"/>
          </p:cNvSpPr>
          <p:nvPr/>
        </p:nvSpPr>
        <p:spPr bwMode="auto">
          <a:xfrm>
            <a:off x="669079" y="3565386"/>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4" name="AutoShape 51">
            <a:extLst>
              <a:ext uri="{FF2B5EF4-FFF2-40B4-BE49-F238E27FC236}">
                <a16:creationId xmlns:a16="http://schemas.microsoft.com/office/drawing/2014/main" id="{B17A9731-8958-4AF1-B595-F33B657DF30A}"/>
              </a:ext>
            </a:extLst>
          </p:cNvPr>
          <p:cNvCxnSpPr>
            <a:cxnSpLocks noChangeShapeType="1"/>
          </p:cNvCxnSpPr>
          <p:nvPr/>
        </p:nvCxnSpPr>
        <p:spPr bwMode="auto">
          <a:xfrm>
            <a:off x="1921617" y="436389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5" name="Text Box 52">
            <a:extLst>
              <a:ext uri="{FF2B5EF4-FFF2-40B4-BE49-F238E27FC236}">
                <a16:creationId xmlns:a16="http://schemas.microsoft.com/office/drawing/2014/main" id="{BDBDEEE8-5B35-44C2-A5C1-83D7FFEE83F9}"/>
              </a:ext>
            </a:extLst>
          </p:cNvPr>
          <p:cNvSpPr txBox="1">
            <a:spLocks noChangeArrowheads="1"/>
          </p:cNvSpPr>
          <p:nvPr/>
        </p:nvSpPr>
        <p:spPr bwMode="auto">
          <a:xfrm>
            <a:off x="1785092" y="3886061"/>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53">
            <a:extLst>
              <a:ext uri="{FF2B5EF4-FFF2-40B4-BE49-F238E27FC236}">
                <a16:creationId xmlns:a16="http://schemas.microsoft.com/office/drawing/2014/main" id="{8BC28A23-E3A5-4A2F-9F45-EEA26169A14F}"/>
              </a:ext>
            </a:extLst>
          </p:cNvPr>
          <p:cNvSpPr txBox="1">
            <a:spLocks noChangeArrowheads="1"/>
          </p:cNvSpPr>
          <p:nvPr/>
        </p:nvSpPr>
        <p:spPr bwMode="auto">
          <a:xfrm>
            <a:off x="1699367" y="4857611"/>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7" name="AutoShape 54">
            <a:extLst>
              <a:ext uri="{FF2B5EF4-FFF2-40B4-BE49-F238E27FC236}">
                <a16:creationId xmlns:a16="http://schemas.microsoft.com/office/drawing/2014/main" id="{F0846DF8-BF86-4471-9D70-0B1DCEE94410}"/>
              </a:ext>
            </a:extLst>
          </p:cNvPr>
          <p:cNvCxnSpPr>
            <a:cxnSpLocks noChangeShapeType="1"/>
          </p:cNvCxnSpPr>
          <p:nvPr/>
        </p:nvCxnSpPr>
        <p:spPr bwMode="auto">
          <a:xfrm>
            <a:off x="4421929" y="438612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8" name="AutoShape 55">
            <a:extLst>
              <a:ext uri="{FF2B5EF4-FFF2-40B4-BE49-F238E27FC236}">
                <a16:creationId xmlns:a16="http://schemas.microsoft.com/office/drawing/2014/main" id="{0B404FDB-517D-4ABD-AA53-9AB2A79A20E2}"/>
              </a:ext>
            </a:extLst>
          </p:cNvPr>
          <p:cNvCxnSpPr>
            <a:cxnSpLocks noChangeShapeType="1"/>
          </p:cNvCxnSpPr>
          <p:nvPr/>
        </p:nvCxnSpPr>
        <p:spPr bwMode="auto">
          <a:xfrm>
            <a:off x="4261592" y="436866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9" name="Text Box 56">
            <a:extLst>
              <a:ext uri="{FF2B5EF4-FFF2-40B4-BE49-F238E27FC236}">
                <a16:creationId xmlns:a16="http://schemas.microsoft.com/office/drawing/2014/main" id="{0F715662-FCEC-47B2-9C2D-EF0A41AAC44B}"/>
              </a:ext>
            </a:extLst>
          </p:cNvPr>
          <p:cNvSpPr txBox="1">
            <a:spLocks noChangeArrowheads="1"/>
          </p:cNvSpPr>
          <p:nvPr/>
        </p:nvSpPr>
        <p:spPr bwMode="auto">
          <a:xfrm>
            <a:off x="3993304" y="3603486"/>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57">
            <a:extLst>
              <a:ext uri="{FF2B5EF4-FFF2-40B4-BE49-F238E27FC236}">
                <a16:creationId xmlns:a16="http://schemas.microsoft.com/office/drawing/2014/main" id="{F2F3DA57-6D8B-4843-B698-9BD115773624}"/>
              </a:ext>
            </a:extLst>
          </p:cNvPr>
          <p:cNvSpPr txBox="1">
            <a:spLocks noChangeArrowheads="1"/>
          </p:cNvSpPr>
          <p:nvPr/>
        </p:nvSpPr>
        <p:spPr bwMode="auto">
          <a:xfrm>
            <a:off x="3401167" y="4857611"/>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 name="AutoShape 58">
            <a:extLst>
              <a:ext uri="{FF2B5EF4-FFF2-40B4-BE49-F238E27FC236}">
                <a16:creationId xmlns:a16="http://schemas.microsoft.com/office/drawing/2014/main" id="{B2F613DF-8C43-49EC-920C-7224829C0290}"/>
              </a:ext>
            </a:extLst>
          </p:cNvPr>
          <p:cNvCxnSpPr>
            <a:cxnSpLocks noChangeShapeType="1"/>
          </p:cNvCxnSpPr>
          <p:nvPr/>
        </p:nvCxnSpPr>
        <p:spPr bwMode="auto">
          <a:xfrm>
            <a:off x="3661517" y="440834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 name="AutoShape 59">
            <a:extLst>
              <a:ext uri="{FF2B5EF4-FFF2-40B4-BE49-F238E27FC236}">
                <a16:creationId xmlns:a16="http://schemas.microsoft.com/office/drawing/2014/main" id="{93DEFC0E-D861-448A-8B13-39B8EC4E19B3}"/>
              </a:ext>
            </a:extLst>
          </p:cNvPr>
          <p:cNvCxnSpPr>
            <a:cxnSpLocks noChangeShapeType="1"/>
          </p:cNvCxnSpPr>
          <p:nvPr/>
        </p:nvCxnSpPr>
        <p:spPr bwMode="auto">
          <a:xfrm>
            <a:off x="3501179" y="438929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3" name="Text Box 60">
            <a:extLst>
              <a:ext uri="{FF2B5EF4-FFF2-40B4-BE49-F238E27FC236}">
                <a16:creationId xmlns:a16="http://schemas.microsoft.com/office/drawing/2014/main" id="{3B3127B6-4047-493D-88CC-30D087A666BB}"/>
              </a:ext>
            </a:extLst>
          </p:cNvPr>
          <p:cNvSpPr txBox="1">
            <a:spLocks noChangeArrowheads="1"/>
          </p:cNvSpPr>
          <p:nvPr/>
        </p:nvSpPr>
        <p:spPr bwMode="auto">
          <a:xfrm>
            <a:off x="3471017" y="3779699"/>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4" name="AutoShape 61">
            <a:extLst>
              <a:ext uri="{FF2B5EF4-FFF2-40B4-BE49-F238E27FC236}">
                <a16:creationId xmlns:a16="http://schemas.microsoft.com/office/drawing/2014/main" id="{2473CE28-D050-4AB3-A4A7-D27B791C8505}"/>
              </a:ext>
            </a:extLst>
          </p:cNvPr>
          <p:cNvCxnSpPr>
            <a:cxnSpLocks noChangeShapeType="1"/>
          </p:cNvCxnSpPr>
          <p:nvPr/>
        </p:nvCxnSpPr>
        <p:spPr bwMode="auto">
          <a:xfrm>
            <a:off x="2697904" y="4609961"/>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5" name="AutoShape 62">
            <a:extLst>
              <a:ext uri="{FF2B5EF4-FFF2-40B4-BE49-F238E27FC236}">
                <a16:creationId xmlns:a16="http://schemas.microsoft.com/office/drawing/2014/main" id="{344B9070-44B8-4E39-84DD-2199434A250D}"/>
              </a:ext>
            </a:extLst>
          </p:cNvPr>
          <p:cNvCxnSpPr>
            <a:cxnSpLocks noChangeShapeType="1"/>
          </p:cNvCxnSpPr>
          <p:nvPr/>
        </p:nvCxnSpPr>
        <p:spPr bwMode="auto">
          <a:xfrm>
            <a:off x="2539154" y="459249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6" name="Text Box 63">
            <a:extLst>
              <a:ext uri="{FF2B5EF4-FFF2-40B4-BE49-F238E27FC236}">
                <a16:creationId xmlns:a16="http://schemas.microsoft.com/office/drawing/2014/main" id="{62651872-4E50-48BB-A58A-3A16EF70D453}"/>
              </a:ext>
            </a:extLst>
          </p:cNvPr>
          <p:cNvSpPr txBox="1">
            <a:spLocks noChangeArrowheads="1"/>
          </p:cNvSpPr>
          <p:nvPr/>
        </p:nvSpPr>
        <p:spPr bwMode="auto">
          <a:xfrm>
            <a:off x="2499467" y="4122599"/>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Freeform 64">
            <a:extLst>
              <a:ext uri="{FF2B5EF4-FFF2-40B4-BE49-F238E27FC236}">
                <a16:creationId xmlns:a16="http://schemas.microsoft.com/office/drawing/2014/main" id="{E971D196-C393-4F1E-A37E-28BEF899D542}"/>
              </a:ext>
            </a:extLst>
          </p:cNvPr>
          <p:cNvSpPr>
            <a:spLocks/>
          </p:cNvSpPr>
          <p:nvPr/>
        </p:nvSpPr>
        <p:spPr bwMode="auto">
          <a:xfrm>
            <a:off x="1199304" y="5367199"/>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8" name="AutoShape 65">
            <a:extLst>
              <a:ext uri="{FF2B5EF4-FFF2-40B4-BE49-F238E27FC236}">
                <a16:creationId xmlns:a16="http://schemas.microsoft.com/office/drawing/2014/main" id="{25ABA081-D004-4800-B5D0-A1D8EC5F4B03}"/>
              </a:ext>
            </a:extLst>
          </p:cNvPr>
          <p:cNvCxnSpPr>
            <a:cxnSpLocks noChangeShapeType="1"/>
          </p:cNvCxnSpPr>
          <p:nvPr/>
        </p:nvCxnSpPr>
        <p:spPr bwMode="auto">
          <a:xfrm>
            <a:off x="2722692" y="5751374"/>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9" name="AutoShape 66">
            <a:extLst>
              <a:ext uri="{FF2B5EF4-FFF2-40B4-BE49-F238E27FC236}">
                <a16:creationId xmlns:a16="http://schemas.microsoft.com/office/drawing/2014/main" id="{1475443C-E308-4FF4-8440-949C03A1D7B2}"/>
              </a:ext>
            </a:extLst>
          </p:cNvPr>
          <p:cNvCxnSpPr>
            <a:cxnSpLocks noChangeShapeType="1"/>
          </p:cNvCxnSpPr>
          <p:nvPr/>
        </p:nvCxnSpPr>
        <p:spPr bwMode="auto">
          <a:xfrm>
            <a:off x="1138979" y="4640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0" name="Text Box 67">
            <a:extLst>
              <a:ext uri="{FF2B5EF4-FFF2-40B4-BE49-F238E27FC236}">
                <a16:creationId xmlns:a16="http://schemas.microsoft.com/office/drawing/2014/main" id="{90A9F89C-E7E6-44F8-9D1B-37F261CD3BA6}"/>
              </a:ext>
            </a:extLst>
          </p:cNvPr>
          <p:cNvSpPr txBox="1">
            <a:spLocks noChangeArrowheads="1"/>
          </p:cNvSpPr>
          <p:nvPr/>
        </p:nvSpPr>
        <p:spPr bwMode="auto">
          <a:xfrm>
            <a:off x="900854" y="4371836"/>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68">
            <a:extLst>
              <a:ext uri="{FF2B5EF4-FFF2-40B4-BE49-F238E27FC236}">
                <a16:creationId xmlns:a16="http://schemas.microsoft.com/office/drawing/2014/main" id="{F5DBD905-B9F3-41B3-9C98-58A490272B68}"/>
              </a:ext>
            </a:extLst>
          </p:cNvPr>
          <p:cNvSpPr txBox="1">
            <a:spLocks noChangeArrowheads="1"/>
          </p:cNvSpPr>
          <p:nvPr/>
        </p:nvSpPr>
        <p:spPr bwMode="auto">
          <a:xfrm>
            <a:off x="900854" y="4848086"/>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 name="AutoShape 69">
            <a:extLst>
              <a:ext uri="{FF2B5EF4-FFF2-40B4-BE49-F238E27FC236}">
                <a16:creationId xmlns:a16="http://schemas.microsoft.com/office/drawing/2014/main" id="{B281ECB0-7EC7-47C8-AF96-3EE3128DF87C}"/>
              </a:ext>
            </a:extLst>
          </p:cNvPr>
          <p:cNvCxnSpPr>
            <a:cxnSpLocks noChangeShapeType="1"/>
          </p:cNvCxnSpPr>
          <p:nvPr/>
        </p:nvCxnSpPr>
        <p:spPr bwMode="auto">
          <a:xfrm>
            <a:off x="1312017" y="4649649"/>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3" name="AutoShape 70">
            <a:extLst>
              <a:ext uri="{FF2B5EF4-FFF2-40B4-BE49-F238E27FC236}">
                <a16:creationId xmlns:a16="http://schemas.microsoft.com/office/drawing/2014/main" id="{F67245A8-3953-4C52-94B3-E82B480EB862}"/>
              </a:ext>
            </a:extLst>
          </p:cNvPr>
          <p:cNvCxnSpPr>
            <a:cxnSpLocks noChangeShapeType="1"/>
          </p:cNvCxnSpPr>
          <p:nvPr/>
        </p:nvCxnSpPr>
        <p:spPr bwMode="auto">
          <a:xfrm>
            <a:off x="2401042" y="468616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4" name="AutoShape 71">
            <a:extLst>
              <a:ext uri="{FF2B5EF4-FFF2-40B4-BE49-F238E27FC236}">
                <a16:creationId xmlns:a16="http://schemas.microsoft.com/office/drawing/2014/main" id="{3B6B0DCF-44F1-43D7-BFB3-769F97880A56}"/>
              </a:ext>
            </a:extLst>
          </p:cNvPr>
          <p:cNvCxnSpPr>
            <a:cxnSpLocks noChangeShapeType="1"/>
          </p:cNvCxnSpPr>
          <p:nvPr/>
        </p:nvCxnSpPr>
        <p:spPr bwMode="auto">
          <a:xfrm>
            <a:off x="2294679" y="466711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5" name="Text Box 72">
            <a:extLst>
              <a:ext uri="{FF2B5EF4-FFF2-40B4-BE49-F238E27FC236}">
                <a16:creationId xmlns:a16="http://schemas.microsoft.com/office/drawing/2014/main" id="{1D0ACF04-3916-470D-A36A-2A8FCE731749}"/>
              </a:ext>
            </a:extLst>
          </p:cNvPr>
          <p:cNvSpPr txBox="1">
            <a:spLocks noChangeArrowheads="1"/>
          </p:cNvSpPr>
          <p:nvPr/>
        </p:nvSpPr>
        <p:spPr bwMode="auto">
          <a:xfrm>
            <a:off x="2286742" y="4436924"/>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6" name="AutoShape 73">
            <a:extLst>
              <a:ext uri="{FF2B5EF4-FFF2-40B4-BE49-F238E27FC236}">
                <a16:creationId xmlns:a16="http://schemas.microsoft.com/office/drawing/2014/main" id="{1AE1BBFF-8341-4D2D-926F-A5E4E2C3B8E8}"/>
              </a:ext>
            </a:extLst>
          </p:cNvPr>
          <p:cNvCxnSpPr>
            <a:cxnSpLocks noChangeShapeType="1"/>
          </p:cNvCxnSpPr>
          <p:nvPr/>
        </p:nvCxnSpPr>
        <p:spPr bwMode="auto">
          <a:xfrm>
            <a:off x="3109067" y="465758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7" name="AutoShape 74">
            <a:extLst>
              <a:ext uri="{FF2B5EF4-FFF2-40B4-BE49-F238E27FC236}">
                <a16:creationId xmlns:a16="http://schemas.microsoft.com/office/drawing/2014/main" id="{627C5A26-E355-4E4B-8022-4DDE17D0BD2F}"/>
              </a:ext>
            </a:extLst>
          </p:cNvPr>
          <p:cNvCxnSpPr>
            <a:cxnSpLocks noChangeShapeType="1"/>
          </p:cNvCxnSpPr>
          <p:nvPr/>
        </p:nvCxnSpPr>
        <p:spPr bwMode="auto">
          <a:xfrm>
            <a:off x="3001117" y="464012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8" name="Text Box 75">
            <a:extLst>
              <a:ext uri="{FF2B5EF4-FFF2-40B4-BE49-F238E27FC236}">
                <a16:creationId xmlns:a16="http://schemas.microsoft.com/office/drawing/2014/main" id="{3C2C678D-EFC7-4019-934D-B7E7DD7DF32C}"/>
              </a:ext>
            </a:extLst>
          </p:cNvPr>
          <p:cNvSpPr txBox="1">
            <a:spLocks noChangeArrowheads="1"/>
          </p:cNvSpPr>
          <p:nvPr/>
        </p:nvSpPr>
        <p:spPr bwMode="auto">
          <a:xfrm>
            <a:off x="2985242" y="4436924"/>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9" name="AutoShape 76">
            <a:extLst>
              <a:ext uri="{FF2B5EF4-FFF2-40B4-BE49-F238E27FC236}">
                <a16:creationId xmlns:a16="http://schemas.microsoft.com/office/drawing/2014/main" id="{99DB3C83-3815-4DC5-A24C-6C31C7FFD33A}"/>
              </a:ext>
            </a:extLst>
          </p:cNvPr>
          <p:cNvCxnSpPr>
            <a:cxnSpLocks noChangeShapeType="1"/>
          </p:cNvCxnSpPr>
          <p:nvPr/>
        </p:nvCxnSpPr>
        <p:spPr bwMode="auto">
          <a:xfrm rot="5400000" flipV="1">
            <a:off x="4088554" y="3535224"/>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0" name="AutoShape 77">
            <a:extLst>
              <a:ext uri="{FF2B5EF4-FFF2-40B4-BE49-F238E27FC236}">
                <a16:creationId xmlns:a16="http://schemas.microsoft.com/office/drawing/2014/main" id="{F352D697-0D2B-434D-AFB6-3C4B3B6FFBB1}"/>
              </a:ext>
            </a:extLst>
          </p:cNvPr>
          <p:cNvCxnSpPr>
            <a:cxnSpLocks noChangeShapeType="1"/>
          </p:cNvCxnSpPr>
          <p:nvPr/>
        </p:nvCxnSpPr>
        <p:spPr bwMode="auto">
          <a:xfrm flipV="1">
            <a:off x="2712192" y="3592374"/>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1" name="AutoShape 78">
            <a:extLst>
              <a:ext uri="{FF2B5EF4-FFF2-40B4-BE49-F238E27FC236}">
                <a16:creationId xmlns:a16="http://schemas.microsoft.com/office/drawing/2014/main" id="{008B93B5-A9DB-40D0-85D3-FFD6093DA819}"/>
              </a:ext>
            </a:extLst>
          </p:cNvPr>
          <p:cNvCxnSpPr>
            <a:cxnSpLocks noChangeShapeType="1"/>
          </p:cNvCxnSpPr>
          <p:nvPr/>
        </p:nvCxnSpPr>
        <p:spPr bwMode="auto">
          <a:xfrm>
            <a:off x="3693267" y="3573324"/>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 name="AutoShape 79">
            <a:extLst>
              <a:ext uri="{FF2B5EF4-FFF2-40B4-BE49-F238E27FC236}">
                <a16:creationId xmlns:a16="http://schemas.microsoft.com/office/drawing/2014/main" id="{FE862E5D-03C5-407E-A0FD-A74C3FC1ACA2}"/>
              </a:ext>
            </a:extLst>
          </p:cNvPr>
          <p:cNvCxnSpPr>
            <a:cxnSpLocks noChangeShapeType="1"/>
          </p:cNvCxnSpPr>
          <p:nvPr/>
        </p:nvCxnSpPr>
        <p:spPr bwMode="auto">
          <a:xfrm>
            <a:off x="2731242" y="3601899"/>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3" name="Text Box 80">
            <a:extLst>
              <a:ext uri="{FF2B5EF4-FFF2-40B4-BE49-F238E27FC236}">
                <a16:creationId xmlns:a16="http://schemas.microsoft.com/office/drawing/2014/main" id="{2A324794-FADE-4E5C-9D50-79A60B9CBA23}"/>
              </a:ext>
            </a:extLst>
          </p:cNvPr>
          <p:cNvSpPr txBox="1">
            <a:spLocks noChangeArrowheads="1"/>
          </p:cNvSpPr>
          <p:nvPr/>
        </p:nvSpPr>
        <p:spPr bwMode="auto">
          <a:xfrm>
            <a:off x="2909042" y="3598724"/>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4" name="AutoShape 81">
            <a:extLst>
              <a:ext uri="{FF2B5EF4-FFF2-40B4-BE49-F238E27FC236}">
                <a16:creationId xmlns:a16="http://schemas.microsoft.com/office/drawing/2014/main" id="{80CDD2BC-F4A6-44E2-9AD2-334F39558C31}"/>
              </a:ext>
            </a:extLst>
          </p:cNvPr>
          <p:cNvCxnSpPr>
            <a:cxnSpLocks noChangeShapeType="1"/>
          </p:cNvCxnSpPr>
          <p:nvPr/>
        </p:nvCxnSpPr>
        <p:spPr bwMode="auto">
          <a:xfrm>
            <a:off x="3836142" y="465917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5" name="AutoShape 82">
            <a:extLst>
              <a:ext uri="{FF2B5EF4-FFF2-40B4-BE49-F238E27FC236}">
                <a16:creationId xmlns:a16="http://schemas.microsoft.com/office/drawing/2014/main" id="{EA894B00-5D22-468C-AC58-BC5B9A133C07}"/>
              </a:ext>
            </a:extLst>
          </p:cNvPr>
          <p:cNvCxnSpPr>
            <a:cxnSpLocks noChangeShapeType="1"/>
          </p:cNvCxnSpPr>
          <p:nvPr/>
        </p:nvCxnSpPr>
        <p:spPr bwMode="auto">
          <a:xfrm>
            <a:off x="3728192" y="464012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6" name="Text Box 83">
            <a:extLst>
              <a:ext uri="{FF2B5EF4-FFF2-40B4-BE49-F238E27FC236}">
                <a16:creationId xmlns:a16="http://schemas.microsoft.com/office/drawing/2014/main" id="{C647B123-263C-466C-9CDE-F71BDCD1803B}"/>
              </a:ext>
            </a:extLst>
          </p:cNvPr>
          <p:cNvSpPr txBox="1">
            <a:spLocks noChangeArrowheads="1"/>
          </p:cNvSpPr>
          <p:nvPr/>
        </p:nvSpPr>
        <p:spPr bwMode="auto">
          <a:xfrm>
            <a:off x="3712317" y="4438511"/>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84">
            <a:extLst>
              <a:ext uri="{FF2B5EF4-FFF2-40B4-BE49-F238E27FC236}">
                <a16:creationId xmlns:a16="http://schemas.microsoft.com/office/drawing/2014/main" id="{BDB6C441-9DC1-4460-88E0-69129573BB46}"/>
              </a:ext>
            </a:extLst>
          </p:cNvPr>
          <p:cNvSpPr txBox="1">
            <a:spLocks noChangeArrowheads="1"/>
          </p:cNvSpPr>
          <p:nvPr/>
        </p:nvSpPr>
        <p:spPr bwMode="auto">
          <a:xfrm>
            <a:off x="3961554" y="4341674"/>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8" name="Group 97">
            <a:extLst>
              <a:ext uri="{FF2B5EF4-FFF2-40B4-BE49-F238E27FC236}">
                <a16:creationId xmlns:a16="http://schemas.microsoft.com/office/drawing/2014/main" id="{6DB63717-D634-4A0A-A384-03BD721911A2}"/>
              </a:ext>
            </a:extLst>
          </p:cNvPr>
          <p:cNvGrpSpPr/>
          <p:nvPr/>
        </p:nvGrpSpPr>
        <p:grpSpPr>
          <a:xfrm>
            <a:off x="2733226" y="5750580"/>
            <a:ext cx="1897856" cy="229394"/>
            <a:chOff x="7028658" y="5441168"/>
            <a:chExt cx="1897856" cy="229394"/>
          </a:xfrm>
        </p:grpSpPr>
        <p:cxnSp>
          <p:nvCxnSpPr>
            <p:cNvPr id="99" name="AutoShape 64">
              <a:extLst>
                <a:ext uri="{FF2B5EF4-FFF2-40B4-BE49-F238E27FC236}">
                  <a16:creationId xmlns:a16="http://schemas.microsoft.com/office/drawing/2014/main" id="{ECF3F2BA-25C4-48EA-B96C-1A44075D9A9C}"/>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0" name="Freeform 108">
              <a:extLst>
                <a:ext uri="{FF2B5EF4-FFF2-40B4-BE49-F238E27FC236}">
                  <a16:creationId xmlns:a16="http://schemas.microsoft.com/office/drawing/2014/main" id="{E71ADA93-7A69-43D8-BFDC-643786C91DEE}"/>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Text Box 109">
              <a:extLst>
                <a:ext uri="{FF2B5EF4-FFF2-40B4-BE49-F238E27FC236}">
                  <a16:creationId xmlns:a16="http://schemas.microsoft.com/office/drawing/2014/main" id="{030BA061-9C37-4222-A189-F0B6458480B9}"/>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76764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500" fill="hold"/>
                                        <p:tgtEl>
                                          <p:spTgt spid="59"/>
                                        </p:tgtEl>
                                        <p:attrNameLst>
                                          <p:attrName>ppt_w</p:attrName>
                                        </p:attrNameLst>
                                      </p:cBhvr>
                                      <p:tavLst>
                                        <p:tav tm="0">
                                          <p:val>
                                            <p:fltVal val="0"/>
                                          </p:val>
                                        </p:tav>
                                        <p:tav tm="100000">
                                          <p:val>
                                            <p:strVal val="#ppt_w"/>
                                          </p:val>
                                        </p:tav>
                                      </p:tavLst>
                                    </p:anim>
                                    <p:anim calcmode="lin" valueType="num">
                                      <p:cBhvr>
                                        <p:cTn id="23" dur="500" fill="hold"/>
                                        <p:tgtEl>
                                          <p:spTgt spid="59"/>
                                        </p:tgtEl>
                                        <p:attrNameLst>
                                          <p:attrName>ppt_h</p:attrName>
                                        </p:attrNameLst>
                                      </p:cBhvr>
                                      <p:tavLst>
                                        <p:tav tm="0">
                                          <p:val>
                                            <p:fltVal val="0"/>
                                          </p:val>
                                        </p:tav>
                                        <p:tav tm="100000">
                                          <p:val>
                                            <p:strVal val="#ppt_h"/>
                                          </p:val>
                                        </p:tav>
                                      </p:tavLst>
                                    </p:anim>
                                    <p:animEffect transition="in" filter="fade">
                                      <p:cBhvr>
                                        <p:cTn id="24" dur="500"/>
                                        <p:tgtEl>
                                          <p:spTgt spid="59"/>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ppt_w</p:attrName>
                                        </p:attrNameLst>
                                      </p:cBhvr>
                                      <p:tavLst>
                                        <p:tav tm="0">
                                          <p:val>
                                            <p:fltVal val="0"/>
                                          </p:val>
                                        </p:tav>
                                        <p:tav tm="100000">
                                          <p:val>
                                            <p:strVal val="#ppt_w"/>
                                          </p:val>
                                        </p:tav>
                                      </p:tavLst>
                                    </p:anim>
                                    <p:anim calcmode="lin" valueType="num">
                                      <p:cBhvr>
                                        <p:cTn id="28" dur="500" fill="hold"/>
                                        <p:tgtEl>
                                          <p:spTgt spid="60"/>
                                        </p:tgtEl>
                                        <p:attrNameLst>
                                          <p:attrName>ppt_h</p:attrName>
                                        </p:attrNameLst>
                                      </p:cBhvr>
                                      <p:tavLst>
                                        <p:tav tm="0">
                                          <p:val>
                                            <p:fltVal val="0"/>
                                          </p:val>
                                        </p:tav>
                                        <p:tav tm="100000">
                                          <p:val>
                                            <p:strVal val="#ppt_h"/>
                                          </p:val>
                                        </p:tav>
                                      </p:tavLst>
                                    </p:anim>
                                    <p:animEffect transition="in" filter="fade">
                                      <p:cBhvr>
                                        <p:cTn id="29" dur="500"/>
                                        <p:tgtEl>
                                          <p:spTgt spid="60"/>
                                        </p:tgtEl>
                                      </p:cBhvr>
                                    </p:animEffect>
                                  </p:childTnLst>
                                </p:cTn>
                              </p:par>
                              <p:par>
                                <p:cTn id="30" presetID="53" presetClass="entr" presetSubtype="16"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p:cTn id="32" dur="500" fill="hold"/>
                                        <p:tgtEl>
                                          <p:spTgt spid="61"/>
                                        </p:tgtEl>
                                        <p:attrNameLst>
                                          <p:attrName>ppt_w</p:attrName>
                                        </p:attrNameLst>
                                      </p:cBhvr>
                                      <p:tavLst>
                                        <p:tav tm="0">
                                          <p:val>
                                            <p:fltVal val="0"/>
                                          </p:val>
                                        </p:tav>
                                        <p:tav tm="100000">
                                          <p:val>
                                            <p:strVal val="#ppt_w"/>
                                          </p:val>
                                        </p:tav>
                                      </p:tavLst>
                                    </p:anim>
                                    <p:anim calcmode="lin" valueType="num">
                                      <p:cBhvr>
                                        <p:cTn id="33" dur="500" fill="hold"/>
                                        <p:tgtEl>
                                          <p:spTgt spid="61"/>
                                        </p:tgtEl>
                                        <p:attrNameLst>
                                          <p:attrName>ppt_h</p:attrName>
                                        </p:attrNameLst>
                                      </p:cBhvr>
                                      <p:tavLst>
                                        <p:tav tm="0">
                                          <p:val>
                                            <p:fltVal val="0"/>
                                          </p:val>
                                        </p:tav>
                                        <p:tav tm="100000">
                                          <p:val>
                                            <p:strVal val="#ppt_h"/>
                                          </p:val>
                                        </p:tav>
                                      </p:tavLst>
                                    </p:anim>
                                    <p:animEffect transition="in" filter="fade">
                                      <p:cBhvr>
                                        <p:cTn id="34" dur="500"/>
                                        <p:tgtEl>
                                          <p:spTgt spid="61"/>
                                        </p:tgtEl>
                                      </p:cBhvr>
                                    </p:animEffect>
                                  </p:childTnLst>
                                </p:cTn>
                              </p:par>
                              <p:par>
                                <p:cTn id="35" presetID="53" presetClass="entr" presetSubtype="16"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par>
                                <p:cTn id="45" presetID="53" presetClass="entr" presetSubtype="16"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par>
                                <p:cTn id="60" presetID="53" presetClass="entr" presetSubtype="16" fill="hold" nodeType="with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500" fill="hold"/>
                                        <p:tgtEl>
                                          <p:spTgt spid="69"/>
                                        </p:tgtEl>
                                        <p:attrNameLst>
                                          <p:attrName>ppt_w</p:attrName>
                                        </p:attrNameLst>
                                      </p:cBhvr>
                                      <p:tavLst>
                                        <p:tav tm="0">
                                          <p:val>
                                            <p:fltVal val="0"/>
                                          </p:val>
                                        </p:tav>
                                        <p:tav tm="100000">
                                          <p:val>
                                            <p:strVal val="#ppt_w"/>
                                          </p:val>
                                        </p:tav>
                                      </p:tavLst>
                                    </p:anim>
                                    <p:anim calcmode="lin" valueType="num">
                                      <p:cBhvr>
                                        <p:cTn id="73" dur="500" fill="hold"/>
                                        <p:tgtEl>
                                          <p:spTgt spid="69"/>
                                        </p:tgtEl>
                                        <p:attrNameLst>
                                          <p:attrName>ppt_h</p:attrName>
                                        </p:attrNameLst>
                                      </p:cBhvr>
                                      <p:tavLst>
                                        <p:tav tm="0">
                                          <p:val>
                                            <p:fltVal val="0"/>
                                          </p:val>
                                        </p:tav>
                                        <p:tav tm="100000">
                                          <p:val>
                                            <p:strVal val="#ppt_h"/>
                                          </p:val>
                                        </p:tav>
                                      </p:tavLst>
                                    </p:anim>
                                    <p:animEffect transition="in" filter="fade">
                                      <p:cBhvr>
                                        <p:cTn id="74" dur="500"/>
                                        <p:tgtEl>
                                          <p:spTgt spid="6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par>
                                <p:cTn id="80" presetID="53" presetClass="entr" presetSubtype="16" fill="hold" nodeType="with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p:cTn id="82" dur="500" fill="hold"/>
                                        <p:tgtEl>
                                          <p:spTgt spid="71"/>
                                        </p:tgtEl>
                                        <p:attrNameLst>
                                          <p:attrName>ppt_w</p:attrName>
                                        </p:attrNameLst>
                                      </p:cBhvr>
                                      <p:tavLst>
                                        <p:tav tm="0">
                                          <p:val>
                                            <p:fltVal val="0"/>
                                          </p:val>
                                        </p:tav>
                                        <p:tav tm="100000">
                                          <p:val>
                                            <p:strVal val="#ppt_w"/>
                                          </p:val>
                                        </p:tav>
                                      </p:tavLst>
                                    </p:anim>
                                    <p:anim calcmode="lin" valueType="num">
                                      <p:cBhvr>
                                        <p:cTn id="83" dur="500" fill="hold"/>
                                        <p:tgtEl>
                                          <p:spTgt spid="71"/>
                                        </p:tgtEl>
                                        <p:attrNameLst>
                                          <p:attrName>ppt_h</p:attrName>
                                        </p:attrNameLst>
                                      </p:cBhvr>
                                      <p:tavLst>
                                        <p:tav tm="0">
                                          <p:val>
                                            <p:fltVal val="0"/>
                                          </p:val>
                                        </p:tav>
                                        <p:tav tm="100000">
                                          <p:val>
                                            <p:strVal val="#ppt_h"/>
                                          </p:val>
                                        </p:tav>
                                      </p:tavLst>
                                    </p:anim>
                                    <p:animEffect transition="in" filter="fade">
                                      <p:cBhvr>
                                        <p:cTn id="84" dur="500"/>
                                        <p:tgtEl>
                                          <p:spTgt spid="71"/>
                                        </p:tgtEl>
                                      </p:cBhvr>
                                    </p:animEffect>
                                  </p:childTnLst>
                                </p:cTn>
                              </p:par>
                              <p:par>
                                <p:cTn id="85" presetID="53" presetClass="entr" presetSubtype="16"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Effect transition="in" filter="fade">
                                      <p:cBhvr>
                                        <p:cTn id="94" dur="500"/>
                                        <p:tgtEl>
                                          <p:spTgt spid="73"/>
                                        </p:tgtEl>
                                      </p:cBhvr>
                                    </p:animEffect>
                                  </p:childTnLst>
                                </p:cTn>
                              </p:par>
                              <p:par>
                                <p:cTn id="95" presetID="53" presetClass="entr" presetSubtype="16" fill="hold" nodeType="withEffect">
                                  <p:stCondLst>
                                    <p:cond delay="0"/>
                                  </p:stCondLst>
                                  <p:childTnLst>
                                    <p:set>
                                      <p:cBhvr>
                                        <p:cTn id="96" dur="1" fill="hold">
                                          <p:stCondLst>
                                            <p:cond delay="0"/>
                                          </p:stCondLst>
                                        </p:cTn>
                                        <p:tgtEl>
                                          <p:spTgt spid="74"/>
                                        </p:tgtEl>
                                        <p:attrNameLst>
                                          <p:attrName>style.visibility</p:attrName>
                                        </p:attrNameLst>
                                      </p:cBhvr>
                                      <p:to>
                                        <p:strVal val="visible"/>
                                      </p:to>
                                    </p:set>
                                    <p:anim calcmode="lin" valueType="num">
                                      <p:cBhvr>
                                        <p:cTn id="97" dur="500" fill="hold"/>
                                        <p:tgtEl>
                                          <p:spTgt spid="74"/>
                                        </p:tgtEl>
                                        <p:attrNameLst>
                                          <p:attrName>ppt_w</p:attrName>
                                        </p:attrNameLst>
                                      </p:cBhvr>
                                      <p:tavLst>
                                        <p:tav tm="0">
                                          <p:val>
                                            <p:fltVal val="0"/>
                                          </p:val>
                                        </p:tav>
                                        <p:tav tm="100000">
                                          <p:val>
                                            <p:strVal val="#ppt_w"/>
                                          </p:val>
                                        </p:tav>
                                      </p:tavLst>
                                    </p:anim>
                                    <p:anim calcmode="lin" valueType="num">
                                      <p:cBhvr>
                                        <p:cTn id="98" dur="500" fill="hold"/>
                                        <p:tgtEl>
                                          <p:spTgt spid="74"/>
                                        </p:tgtEl>
                                        <p:attrNameLst>
                                          <p:attrName>ppt_h</p:attrName>
                                        </p:attrNameLst>
                                      </p:cBhvr>
                                      <p:tavLst>
                                        <p:tav tm="0">
                                          <p:val>
                                            <p:fltVal val="0"/>
                                          </p:val>
                                        </p:tav>
                                        <p:tav tm="100000">
                                          <p:val>
                                            <p:strVal val="#ppt_h"/>
                                          </p:val>
                                        </p:tav>
                                      </p:tavLst>
                                    </p:anim>
                                    <p:animEffect transition="in" filter="fade">
                                      <p:cBhvr>
                                        <p:cTn id="99" dur="500"/>
                                        <p:tgtEl>
                                          <p:spTgt spid="74"/>
                                        </p:tgtEl>
                                      </p:cBhvr>
                                    </p:animEffect>
                                  </p:childTnLst>
                                </p:cTn>
                              </p:par>
                              <p:par>
                                <p:cTn id="100" presetID="53" presetClass="entr" presetSubtype="16" fill="hold" nodeType="withEffect">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cBhvr>
                                        <p:cTn id="102" dur="500" fill="hold"/>
                                        <p:tgtEl>
                                          <p:spTgt spid="75"/>
                                        </p:tgtEl>
                                        <p:attrNameLst>
                                          <p:attrName>ppt_w</p:attrName>
                                        </p:attrNameLst>
                                      </p:cBhvr>
                                      <p:tavLst>
                                        <p:tav tm="0">
                                          <p:val>
                                            <p:fltVal val="0"/>
                                          </p:val>
                                        </p:tav>
                                        <p:tav tm="100000">
                                          <p:val>
                                            <p:strVal val="#ppt_w"/>
                                          </p:val>
                                        </p:tav>
                                      </p:tavLst>
                                    </p:anim>
                                    <p:anim calcmode="lin" valueType="num">
                                      <p:cBhvr>
                                        <p:cTn id="103" dur="500" fill="hold"/>
                                        <p:tgtEl>
                                          <p:spTgt spid="75"/>
                                        </p:tgtEl>
                                        <p:attrNameLst>
                                          <p:attrName>ppt_h</p:attrName>
                                        </p:attrNameLst>
                                      </p:cBhvr>
                                      <p:tavLst>
                                        <p:tav tm="0">
                                          <p:val>
                                            <p:fltVal val="0"/>
                                          </p:val>
                                        </p:tav>
                                        <p:tav tm="100000">
                                          <p:val>
                                            <p:strVal val="#ppt_h"/>
                                          </p:val>
                                        </p:tav>
                                      </p:tavLst>
                                    </p:anim>
                                    <p:animEffect transition="in" filter="fade">
                                      <p:cBhvr>
                                        <p:cTn id="104" dur="500"/>
                                        <p:tgtEl>
                                          <p:spTgt spid="75"/>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anim calcmode="lin" valueType="num">
                                      <p:cBhvr>
                                        <p:cTn id="107" dur="500" fill="hold"/>
                                        <p:tgtEl>
                                          <p:spTgt spid="76"/>
                                        </p:tgtEl>
                                        <p:attrNameLst>
                                          <p:attrName>ppt_w</p:attrName>
                                        </p:attrNameLst>
                                      </p:cBhvr>
                                      <p:tavLst>
                                        <p:tav tm="0">
                                          <p:val>
                                            <p:fltVal val="0"/>
                                          </p:val>
                                        </p:tav>
                                        <p:tav tm="100000">
                                          <p:val>
                                            <p:strVal val="#ppt_w"/>
                                          </p:val>
                                        </p:tav>
                                      </p:tavLst>
                                    </p:anim>
                                    <p:anim calcmode="lin" valueType="num">
                                      <p:cBhvr>
                                        <p:cTn id="108" dur="500" fill="hold"/>
                                        <p:tgtEl>
                                          <p:spTgt spid="76"/>
                                        </p:tgtEl>
                                        <p:attrNameLst>
                                          <p:attrName>ppt_h</p:attrName>
                                        </p:attrNameLst>
                                      </p:cBhvr>
                                      <p:tavLst>
                                        <p:tav tm="0">
                                          <p:val>
                                            <p:fltVal val="0"/>
                                          </p:val>
                                        </p:tav>
                                        <p:tav tm="100000">
                                          <p:val>
                                            <p:strVal val="#ppt_h"/>
                                          </p:val>
                                        </p:tav>
                                      </p:tavLst>
                                    </p:anim>
                                    <p:animEffect transition="in" filter="fade">
                                      <p:cBhvr>
                                        <p:cTn id="109" dur="500"/>
                                        <p:tgtEl>
                                          <p:spTgt spid="76"/>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 calcmode="lin" valueType="num">
                                      <p:cBhvr>
                                        <p:cTn id="112" dur="500" fill="hold"/>
                                        <p:tgtEl>
                                          <p:spTgt spid="77"/>
                                        </p:tgtEl>
                                        <p:attrNameLst>
                                          <p:attrName>ppt_w</p:attrName>
                                        </p:attrNameLst>
                                      </p:cBhvr>
                                      <p:tavLst>
                                        <p:tav tm="0">
                                          <p:val>
                                            <p:fltVal val="0"/>
                                          </p:val>
                                        </p:tav>
                                        <p:tav tm="100000">
                                          <p:val>
                                            <p:strVal val="#ppt_w"/>
                                          </p:val>
                                        </p:tav>
                                      </p:tavLst>
                                    </p:anim>
                                    <p:anim calcmode="lin" valueType="num">
                                      <p:cBhvr>
                                        <p:cTn id="113" dur="500" fill="hold"/>
                                        <p:tgtEl>
                                          <p:spTgt spid="77"/>
                                        </p:tgtEl>
                                        <p:attrNameLst>
                                          <p:attrName>ppt_h</p:attrName>
                                        </p:attrNameLst>
                                      </p:cBhvr>
                                      <p:tavLst>
                                        <p:tav tm="0">
                                          <p:val>
                                            <p:fltVal val="0"/>
                                          </p:val>
                                        </p:tav>
                                        <p:tav tm="100000">
                                          <p:val>
                                            <p:strVal val="#ppt_h"/>
                                          </p:val>
                                        </p:tav>
                                      </p:tavLst>
                                    </p:anim>
                                    <p:animEffect transition="in" filter="fade">
                                      <p:cBhvr>
                                        <p:cTn id="114" dur="500"/>
                                        <p:tgtEl>
                                          <p:spTgt spid="77"/>
                                        </p:tgtEl>
                                      </p:cBhvr>
                                    </p:animEffect>
                                  </p:childTnLst>
                                </p:cTn>
                              </p:par>
                              <p:par>
                                <p:cTn id="115" presetID="53" presetClass="entr" presetSubtype="16" fill="hold" nodeType="with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par>
                                <p:cTn id="120" presetID="53" presetClass="entr" presetSubtype="16" fill="hold" nodeType="withEffect">
                                  <p:stCondLst>
                                    <p:cond delay="0"/>
                                  </p:stCondLst>
                                  <p:childTnLst>
                                    <p:set>
                                      <p:cBhvr>
                                        <p:cTn id="121" dur="1" fill="hold">
                                          <p:stCondLst>
                                            <p:cond delay="0"/>
                                          </p:stCondLst>
                                        </p:cTn>
                                        <p:tgtEl>
                                          <p:spTgt spid="79"/>
                                        </p:tgtEl>
                                        <p:attrNameLst>
                                          <p:attrName>style.visibility</p:attrName>
                                        </p:attrNameLst>
                                      </p:cBhvr>
                                      <p:to>
                                        <p:strVal val="visible"/>
                                      </p:to>
                                    </p:set>
                                    <p:anim calcmode="lin" valueType="num">
                                      <p:cBhvr>
                                        <p:cTn id="122" dur="500" fill="hold"/>
                                        <p:tgtEl>
                                          <p:spTgt spid="79"/>
                                        </p:tgtEl>
                                        <p:attrNameLst>
                                          <p:attrName>ppt_w</p:attrName>
                                        </p:attrNameLst>
                                      </p:cBhvr>
                                      <p:tavLst>
                                        <p:tav tm="0">
                                          <p:val>
                                            <p:fltVal val="0"/>
                                          </p:val>
                                        </p:tav>
                                        <p:tav tm="100000">
                                          <p:val>
                                            <p:strVal val="#ppt_w"/>
                                          </p:val>
                                        </p:tav>
                                      </p:tavLst>
                                    </p:anim>
                                    <p:anim calcmode="lin" valueType="num">
                                      <p:cBhvr>
                                        <p:cTn id="123" dur="500" fill="hold"/>
                                        <p:tgtEl>
                                          <p:spTgt spid="79"/>
                                        </p:tgtEl>
                                        <p:attrNameLst>
                                          <p:attrName>ppt_h</p:attrName>
                                        </p:attrNameLst>
                                      </p:cBhvr>
                                      <p:tavLst>
                                        <p:tav tm="0">
                                          <p:val>
                                            <p:fltVal val="0"/>
                                          </p:val>
                                        </p:tav>
                                        <p:tav tm="100000">
                                          <p:val>
                                            <p:strVal val="#ppt_h"/>
                                          </p:val>
                                        </p:tav>
                                      </p:tavLst>
                                    </p:anim>
                                    <p:animEffect transition="in" filter="fade">
                                      <p:cBhvr>
                                        <p:cTn id="124" dur="500"/>
                                        <p:tgtEl>
                                          <p:spTgt spid="7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80"/>
                                        </p:tgtEl>
                                        <p:attrNameLst>
                                          <p:attrName>style.visibility</p:attrName>
                                        </p:attrNameLst>
                                      </p:cBhvr>
                                      <p:to>
                                        <p:strVal val="visible"/>
                                      </p:to>
                                    </p:set>
                                    <p:anim calcmode="lin" valueType="num">
                                      <p:cBhvr>
                                        <p:cTn id="127" dur="500" fill="hold"/>
                                        <p:tgtEl>
                                          <p:spTgt spid="80"/>
                                        </p:tgtEl>
                                        <p:attrNameLst>
                                          <p:attrName>ppt_w</p:attrName>
                                        </p:attrNameLst>
                                      </p:cBhvr>
                                      <p:tavLst>
                                        <p:tav tm="0">
                                          <p:val>
                                            <p:fltVal val="0"/>
                                          </p:val>
                                        </p:tav>
                                        <p:tav tm="100000">
                                          <p:val>
                                            <p:strVal val="#ppt_w"/>
                                          </p:val>
                                        </p:tav>
                                      </p:tavLst>
                                    </p:anim>
                                    <p:anim calcmode="lin" valueType="num">
                                      <p:cBhvr>
                                        <p:cTn id="128" dur="500" fill="hold"/>
                                        <p:tgtEl>
                                          <p:spTgt spid="80"/>
                                        </p:tgtEl>
                                        <p:attrNameLst>
                                          <p:attrName>ppt_h</p:attrName>
                                        </p:attrNameLst>
                                      </p:cBhvr>
                                      <p:tavLst>
                                        <p:tav tm="0">
                                          <p:val>
                                            <p:fltVal val="0"/>
                                          </p:val>
                                        </p:tav>
                                        <p:tav tm="100000">
                                          <p:val>
                                            <p:strVal val="#ppt_h"/>
                                          </p:val>
                                        </p:tav>
                                      </p:tavLst>
                                    </p:anim>
                                    <p:animEffect transition="in" filter="fade">
                                      <p:cBhvr>
                                        <p:cTn id="129" dur="500"/>
                                        <p:tgtEl>
                                          <p:spTgt spid="8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81"/>
                                        </p:tgtEl>
                                        <p:attrNameLst>
                                          <p:attrName>style.visibility</p:attrName>
                                        </p:attrNameLst>
                                      </p:cBhvr>
                                      <p:to>
                                        <p:strVal val="visible"/>
                                      </p:to>
                                    </p:set>
                                    <p:anim calcmode="lin" valueType="num">
                                      <p:cBhvr>
                                        <p:cTn id="132" dur="500" fill="hold"/>
                                        <p:tgtEl>
                                          <p:spTgt spid="81"/>
                                        </p:tgtEl>
                                        <p:attrNameLst>
                                          <p:attrName>ppt_w</p:attrName>
                                        </p:attrNameLst>
                                      </p:cBhvr>
                                      <p:tavLst>
                                        <p:tav tm="0">
                                          <p:val>
                                            <p:fltVal val="0"/>
                                          </p:val>
                                        </p:tav>
                                        <p:tav tm="100000">
                                          <p:val>
                                            <p:strVal val="#ppt_w"/>
                                          </p:val>
                                        </p:tav>
                                      </p:tavLst>
                                    </p:anim>
                                    <p:anim calcmode="lin" valueType="num">
                                      <p:cBhvr>
                                        <p:cTn id="133" dur="500" fill="hold"/>
                                        <p:tgtEl>
                                          <p:spTgt spid="81"/>
                                        </p:tgtEl>
                                        <p:attrNameLst>
                                          <p:attrName>ppt_h</p:attrName>
                                        </p:attrNameLst>
                                      </p:cBhvr>
                                      <p:tavLst>
                                        <p:tav tm="0">
                                          <p:val>
                                            <p:fltVal val="0"/>
                                          </p:val>
                                        </p:tav>
                                        <p:tav tm="100000">
                                          <p:val>
                                            <p:strVal val="#ppt_h"/>
                                          </p:val>
                                        </p:tav>
                                      </p:tavLst>
                                    </p:anim>
                                    <p:animEffect transition="in" filter="fade">
                                      <p:cBhvr>
                                        <p:cTn id="134" dur="500"/>
                                        <p:tgtEl>
                                          <p:spTgt spid="81"/>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par>
                                <p:cTn id="140" presetID="53" presetClass="entr" presetSubtype="16" fill="hold" nodeType="withEffect">
                                  <p:stCondLst>
                                    <p:cond delay="0"/>
                                  </p:stCondLst>
                                  <p:childTnLst>
                                    <p:set>
                                      <p:cBhvr>
                                        <p:cTn id="141" dur="1" fill="hold">
                                          <p:stCondLst>
                                            <p:cond delay="0"/>
                                          </p:stCondLst>
                                        </p:cTn>
                                        <p:tgtEl>
                                          <p:spTgt spid="83"/>
                                        </p:tgtEl>
                                        <p:attrNameLst>
                                          <p:attrName>style.visibility</p:attrName>
                                        </p:attrNameLst>
                                      </p:cBhvr>
                                      <p:to>
                                        <p:strVal val="visible"/>
                                      </p:to>
                                    </p:set>
                                    <p:anim calcmode="lin" valueType="num">
                                      <p:cBhvr>
                                        <p:cTn id="142" dur="500" fill="hold"/>
                                        <p:tgtEl>
                                          <p:spTgt spid="83"/>
                                        </p:tgtEl>
                                        <p:attrNameLst>
                                          <p:attrName>ppt_w</p:attrName>
                                        </p:attrNameLst>
                                      </p:cBhvr>
                                      <p:tavLst>
                                        <p:tav tm="0">
                                          <p:val>
                                            <p:fltVal val="0"/>
                                          </p:val>
                                        </p:tav>
                                        <p:tav tm="100000">
                                          <p:val>
                                            <p:strVal val="#ppt_w"/>
                                          </p:val>
                                        </p:tav>
                                      </p:tavLst>
                                    </p:anim>
                                    <p:anim calcmode="lin" valueType="num">
                                      <p:cBhvr>
                                        <p:cTn id="143" dur="500" fill="hold"/>
                                        <p:tgtEl>
                                          <p:spTgt spid="83"/>
                                        </p:tgtEl>
                                        <p:attrNameLst>
                                          <p:attrName>ppt_h</p:attrName>
                                        </p:attrNameLst>
                                      </p:cBhvr>
                                      <p:tavLst>
                                        <p:tav tm="0">
                                          <p:val>
                                            <p:fltVal val="0"/>
                                          </p:val>
                                        </p:tav>
                                        <p:tav tm="100000">
                                          <p:val>
                                            <p:strVal val="#ppt_h"/>
                                          </p:val>
                                        </p:tav>
                                      </p:tavLst>
                                    </p:anim>
                                    <p:animEffect transition="in" filter="fade">
                                      <p:cBhvr>
                                        <p:cTn id="144" dur="500"/>
                                        <p:tgtEl>
                                          <p:spTgt spid="83"/>
                                        </p:tgtEl>
                                      </p:cBhvr>
                                    </p:animEffect>
                                  </p:childTnLst>
                                </p:cTn>
                              </p:par>
                              <p:par>
                                <p:cTn id="145" presetID="53" presetClass="entr" presetSubtype="16" fill="hold" nodeType="withEffect">
                                  <p:stCondLst>
                                    <p:cond delay="0"/>
                                  </p:stCondLst>
                                  <p:childTnLst>
                                    <p:set>
                                      <p:cBhvr>
                                        <p:cTn id="146" dur="1" fill="hold">
                                          <p:stCondLst>
                                            <p:cond delay="0"/>
                                          </p:stCondLst>
                                        </p:cTn>
                                        <p:tgtEl>
                                          <p:spTgt spid="84"/>
                                        </p:tgtEl>
                                        <p:attrNameLst>
                                          <p:attrName>style.visibility</p:attrName>
                                        </p:attrNameLst>
                                      </p:cBhvr>
                                      <p:to>
                                        <p:strVal val="visible"/>
                                      </p:to>
                                    </p:set>
                                    <p:anim calcmode="lin" valueType="num">
                                      <p:cBhvr>
                                        <p:cTn id="147" dur="500" fill="hold"/>
                                        <p:tgtEl>
                                          <p:spTgt spid="84"/>
                                        </p:tgtEl>
                                        <p:attrNameLst>
                                          <p:attrName>ppt_w</p:attrName>
                                        </p:attrNameLst>
                                      </p:cBhvr>
                                      <p:tavLst>
                                        <p:tav tm="0">
                                          <p:val>
                                            <p:fltVal val="0"/>
                                          </p:val>
                                        </p:tav>
                                        <p:tav tm="100000">
                                          <p:val>
                                            <p:strVal val="#ppt_w"/>
                                          </p:val>
                                        </p:tav>
                                      </p:tavLst>
                                    </p:anim>
                                    <p:anim calcmode="lin" valueType="num">
                                      <p:cBhvr>
                                        <p:cTn id="148" dur="500" fill="hold"/>
                                        <p:tgtEl>
                                          <p:spTgt spid="84"/>
                                        </p:tgtEl>
                                        <p:attrNameLst>
                                          <p:attrName>ppt_h</p:attrName>
                                        </p:attrNameLst>
                                      </p:cBhvr>
                                      <p:tavLst>
                                        <p:tav tm="0">
                                          <p:val>
                                            <p:fltVal val="0"/>
                                          </p:val>
                                        </p:tav>
                                        <p:tav tm="100000">
                                          <p:val>
                                            <p:strVal val="#ppt_h"/>
                                          </p:val>
                                        </p:tav>
                                      </p:tavLst>
                                    </p:anim>
                                    <p:animEffect transition="in" filter="fade">
                                      <p:cBhvr>
                                        <p:cTn id="149" dur="500"/>
                                        <p:tgtEl>
                                          <p:spTgt spid="84"/>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85"/>
                                        </p:tgtEl>
                                        <p:attrNameLst>
                                          <p:attrName>style.visibility</p:attrName>
                                        </p:attrNameLst>
                                      </p:cBhvr>
                                      <p:to>
                                        <p:strVal val="visible"/>
                                      </p:to>
                                    </p:set>
                                    <p:anim calcmode="lin" valueType="num">
                                      <p:cBhvr>
                                        <p:cTn id="152" dur="500" fill="hold"/>
                                        <p:tgtEl>
                                          <p:spTgt spid="85"/>
                                        </p:tgtEl>
                                        <p:attrNameLst>
                                          <p:attrName>ppt_w</p:attrName>
                                        </p:attrNameLst>
                                      </p:cBhvr>
                                      <p:tavLst>
                                        <p:tav tm="0">
                                          <p:val>
                                            <p:fltVal val="0"/>
                                          </p:val>
                                        </p:tav>
                                        <p:tav tm="100000">
                                          <p:val>
                                            <p:strVal val="#ppt_w"/>
                                          </p:val>
                                        </p:tav>
                                      </p:tavLst>
                                    </p:anim>
                                    <p:anim calcmode="lin" valueType="num">
                                      <p:cBhvr>
                                        <p:cTn id="153" dur="500" fill="hold"/>
                                        <p:tgtEl>
                                          <p:spTgt spid="85"/>
                                        </p:tgtEl>
                                        <p:attrNameLst>
                                          <p:attrName>ppt_h</p:attrName>
                                        </p:attrNameLst>
                                      </p:cBhvr>
                                      <p:tavLst>
                                        <p:tav tm="0">
                                          <p:val>
                                            <p:fltVal val="0"/>
                                          </p:val>
                                        </p:tav>
                                        <p:tav tm="100000">
                                          <p:val>
                                            <p:strVal val="#ppt_h"/>
                                          </p:val>
                                        </p:tav>
                                      </p:tavLst>
                                    </p:anim>
                                    <p:animEffect transition="in" filter="fade">
                                      <p:cBhvr>
                                        <p:cTn id="154" dur="500"/>
                                        <p:tgtEl>
                                          <p:spTgt spid="85"/>
                                        </p:tgtEl>
                                      </p:cBhvr>
                                    </p:animEffect>
                                  </p:childTnLst>
                                </p:cTn>
                              </p:par>
                              <p:par>
                                <p:cTn id="155" presetID="53" presetClass="entr" presetSubtype="16" fill="hold" nodeType="withEffect">
                                  <p:stCondLst>
                                    <p:cond delay="0"/>
                                  </p:stCondLst>
                                  <p:childTnLst>
                                    <p:set>
                                      <p:cBhvr>
                                        <p:cTn id="156" dur="1" fill="hold">
                                          <p:stCondLst>
                                            <p:cond delay="0"/>
                                          </p:stCondLst>
                                        </p:cTn>
                                        <p:tgtEl>
                                          <p:spTgt spid="86"/>
                                        </p:tgtEl>
                                        <p:attrNameLst>
                                          <p:attrName>style.visibility</p:attrName>
                                        </p:attrNameLst>
                                      </p:cBhvr>
                                      <p:to>
                                        <p:strVal val="visible"/>
                                      </p:to>
                                    </p:set>
                                    <p:anim calcmode="lin" valueType="num">
                                      <p:cBhvr>
                                        <p:cTn id="157" dur="500" fill="hold"/>
                                        <p:tgtEl>
                                          <p:spTgt spid="86"/>
                                        </p:tgtEl>
                                        <p:attrNameLst>
                                          <p:attrName>ppt_w</p:attrName>
                                        </p:attrNameLst>
                                      </p:cBhvr>
                                      <p:tavLst>
                                        <p:tav tm="0">
                                          <p:val>
                                            <p:fltVal val="0"/>
                                          </p:val>
                                        </p:tav>
                                        <p:tav tm="100000">
                                          <p:val>
                                            <p:strVal val="#ppt_w"/>
                                          </p:val>
                                        </p:tav>
                                      </p:tavLst>
                                    </p:anim>
                                    <p:anim calcmode="lin" valueType="num">
                                      <p:cBhvr>
                                        <p:cTn id="158" dur="500" fill="hold"/>
                                        <p:tgtEl>
                                          <p:spTgt spid="86"/>
                                        </p:tgtEl>
                                        <p:attrNameLst>
                                          <p:attrName>ppt_h</p:attrName>
                                        </p:attrNameLst>
                                      </p:cBhvr>
                                      <p:tavLst>
                                        <p:tav tm="0">
                                          <p:val>
                                            <p:fltVal val="0"/>
                                          </p:val>
                                        </p:tav>
                                        <p:tav tm="100000">
                                          <p:val>
                                            <p:strVal val="#ppt_h"/>
                                          </p:val>
                                        </p:tav>
                                      </p:tavLst>
                                    </p:anim>
                                    <p:animEffect transition="in" filter="fade">
                                      <p:cBhvr>
                                        <p:cTn id="159" dur="500"/>
                                        <p:tgtEl>
                                          <p:spTgt spid="86"/>
                                        </p:tgtEl>
                                      </p:cBhvr>
                                    </p:animEffect>
                                  </p:childTnLst>
                                </p:cTn>
                              </p:par>
                              <p:par>
                                <p:cTn id="160" presetID="53" presetClass="entr" presetSubtype="16" fill="hold" nodeType="withEffect">
                                  <p:stCondLst>
                                    <p:cond delay="0"/>
                                  </p:stCondLst>
                                  <p:childTnLst>
                                    <p:set>
                                      <p:cBhvr>
                                        <p:cTn id="161" dur="1" fill="hold">
                                          <p:stCondLst>
                                            <p:cond delay="0"/>
                                          </p:stCondLst>
                                        </p:cTn>
                                        <p:tgtEl>
                                          <p:spTgt spid="87"/>
                                        </p:tgtEl>
                                        <p:attrNameLst>
                                          <p:attrName>style.visibility</p:attrName>
                                        </p:attrNameLst>
                                      </p:cBhvr>
                                      <p:to>
                                        <p:strVal val="visible"/>
                                      </p:to>
                                    </p:set>
                                    <p:anim calcmode="lin" valueType="num">
                                      <p:cBhvr>
                                        <p:cTn id="162" dur="500" fill="hold"/>
                                        <p:tgtEl>
                                          <p:spTgt spid="87"/>
                                        </p:tgtEl>
                                        <p:attrNameLst>
                                          <p:attrName>ppt_w</p:attrName>
                                        </p:attrNameLst>
                                      </p:cBhvr>
                                      <p:tavLst>
                                        <p:tav tm="0">
                                          <p:val>
                                            <p:fltVal val="0"/>
                                          </p:val>
                                        </p:tav>
                                        <p:tav tm="100000">
                                          <p:val>
                                            <p:strVal val="#ppt_w"/>
                                          </p:val>
                                        </p:tav>
                                      </p:tavLst>
                                    </p:anim>
                                    <p:anim calcmode="lin" valueType="num">
                                      <p:cBhvr>
                                        <p:cTn id="163" dur="500" fill="hold"/>
                                        <p:tgtEl>
                                          <p:spTgt spid="87"/>
                                        </p:tgtEl>
                                        <p:attrNameLst>
                                          <p:attrName>ppt_h</p:attrName>
                                        </p:attrNameLst>
                                      </p:cBhvr>
                                      <p:tavLst>
                                        <p:tav tm="0">
                                          <p:val>
                                            <p:fltVal val="0"/>
                                          </p:val>
                                        </p:tav>
                                        <p:tav tm="100000">
                                          <p:val>
                                            <p:strVal val="#ppt_h"/>
                                          </p:val>
                                        </p:tav>
                                      </p:tavLst>
                                    </p:anim>
                                    <p:animEffect transition="in" filter="fade">
                                      <p:cBhvr>
                                        <p:cTn id="164" dur="500"/>
                                        <p:tgtEl>
                                          <p:spTgt spid="8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88"/>
                                        </p:tgtEl>
                                        <p:attrNameLst>
                                          <p:attrName>style.visibility</p:attrName>
                                        </p:attrNameLst>
                                      </p:cBhvr>
                                      <p:to>
                                        <p:strVal val="visible"/>
                                      </p:to>
                                    </p:set>
                                    <p:anim calcmode="lin" valueType="num">
                                      <p:cBhvr>
                                        <p:cTn id="167" dur="500" fill="hold"/>
                                        <p:tgtEl>
                                          <p:spTgt spid="88"/>
                                        </p:tgtEl>
                                        <p:attrNameLst>
                                          <p:attrName>ppt_w</p:attrName>
                                        </p:attrNameLst>
                                      </p:cBhvr>
                                      <p:tavLst>
                                        <p:tav tm="0">
                                          <p:val>
                                            <p:fltVal val="0"/>
                                          </p:val>
                                        </p:tav>
                                        <p:tav tm="100000">
                                          <p:val>
                                            <p:strVal val="#ppt_w"/>
                                          </p:val>
                                        </p:tav>
                                      </p:tavLst>
                                    </p:anim>
                                    <p:anim calcmode="lin" valueType="num">
                                      <p:cBhvr>
                                        <p:cTn id="168" dur="500" fill="hold"/>
                                        <p:tgtEl>
                                          <p:spTgt spid="88"/>
                                        </p:tgtEl>
                                        <p:attrNameLst>
                                          <p:attrName>ppt_h</p:attrName>
                                        </p:attrNameLst>
                                      </p:cBhvr>
                                      <p:tavLst>
                                        <p:tav tm="0">
                                          <p:val>
                                            <p:fltVal val="0"/>
                                          </p:val>
                                        </p:tav>
                                        <p:tav tm="100000">
                                          <p:val>
                                            <p:strVal val="#ppt_h"/>
                                          </p:val>
                                        </p:tav>
                                      </p:tavLst>
                                    </p:anim>
                                    <p:animEffect transition="in" filter="fade">
                                      <p:cBhvr>
                                        <p:cTn id="169" dur="500"/>
                                        <p:tgtEl>
                                          <p:spTgt spid="88"/>
                                        </p:tgtEl>
                                      </p:cBhvr>
                                    </p:animEffect>
                                  </p:childTnLst>
                                </p:cTn>
                              </p:par>
                              <p:par>
                                <p:cTn id="170" presetID="53" presetClass="entr" presetSubtype="16" fill="hold" nodeType="withEffect">
                                  <p:stCondLst>
                                    <p:cond delay="0"/>
                                  </p:stCondLst>
                                  <p:childTnLst>
                                    <p:set>
                                      <p:cBhvr>
                                        <p:cTn id="171" dur="1" fill="hold">
                                          <p:stCondLst>
                                            <p:cond delay="0"/>
                                          </p:stCondLst>
                                        </p:cTn>
                                        <p:tgtEl>
                                          <p:spTgt spid="89"/>
                                        </p:tgtEl>
                                        <p:attrNameLst>
                                          <p:attrName>style.visibility</p:attrName>
                                        </p:attrNameLst>
                                      </p:cBhvr>
                                      <p:to>
                                        <p:strVal val="visible"/>
                                      </p:to>
                                    </p:set>
                                    <p:anim calcmode="lin" valueType="num">
                                      <p:cBhvr>
                                        <p:cTn id="172" dur="500" fill="hold"/>
                                        <p:tgtEl>
                                          <p:spTgt spid="89"/>
                                        </p:tgtEl>
                                        <p:attrNameLst>
                                          <p:attrName>ppt_w</p:attrName>
                                        </p:attrNameLst>
                                      </p:cBhvr>
                                      <p:tavLst>
                                        <p:tav tm="0">
                                          <p:val>
                                            <p:fltVal val="0"/>
                                          </p:val>
                                        </p:tav>
                                        <p:tav tm="100000">
                                          <p:val>
                                            <p:strVal val="#ppt_w"/>
                                          </p:val>
                                        </p:tav>
                                      </p:tavLst>
                                    </p:anim>
                                    <p:anim calcmode="lin" valueType="num">
                                      <p:cBhvr>
                                        <p:cTn id="173" dur="500" fill="hold"/>
                                        <p:tgtEl>
                                          <p:spTgt spid="89"/>
                                        </p:tgtEl>
                                        <p:attrNameLst>
                                          <p:attrName>ppt_h</p:attrName>
                                        </p:attrNameLst>
                                      </p:cBhvr>
                                      <p:tavLst>
                                        <p:tav tm="0">
                                          <p:val>
                                            <p:fltVal val="0"/>
                                          </p:val>
                                        </p:tav>
                                        <p:tav tm="100000">
                                          <p:val>
                                            <p:strVal val="#ppt_h"/>
                                          </p:val>
                                        </p:tav>
                                      </p:tavLst>
                                    </p:anim>
                                    <p:animEffect transition="in" filter="fade">
                                      <p:cBhvr>
                                        <p:cTn id="174" dur="500"/>
                                        <p:tgtEl>
                                          <p:spTgt spid="89"/>
                                        </p:tgtEl>
                                      </p:cBhvr>
                                    </p:animEffect>
                                  </p:childTnLst>
                                </p:cTn>
                              </p:par>
                              <p:par>
                                <p:cTn id="175" presetID="53" presetClass="entr" presetSubtype="16" fill="hold" nodeType="withEffect">
                                  <p:stCondLst>
                                    <p:cond delay="0"/>
                                  </p:stCondLst>
                                  <p:childTnLst>
                                    <p:set>
                                      <p:cBhvr>
                                        <p:cTn id="176" dur="1" fill="hold">
                                          <p:stCondLst>
                                            <p:cond delay="0"/>
                                          </p:stCondLst>
                                        </p:cTn>
                                        <p:tgtEl>
                                          <p:spTgt spid="90"/>
                                        </p:tgtEl>
                                        <p:attrNameLst>
                                          <p:attrName>style.visibility</p:attrName>
                                        </p:attrNameLst>
                                      </p:cBhvr>
                                      <p:to>
                                        <p:strVal val="visible"/>
                                      </p:to>
                                    </p:set>
                                    <p:anim calcmode="lin" valueType="num">
                                      <p:cBhvr>
                                        <p:cTn id="177" dur="500" fill="hold"/>
                                        <p:tgtEl>
                                          <p:spTgt spid="90"/>
                                        </p:tgtEl>
                                        <p:attrNameLst>
                                          <p:attrName>ppt_w</p:attrName>
                                        </p:attrNameLst>
                                      </p:cBhvr>
                                      <p:tavLst>
                                        <p:tav tm="0">
                                          <p:val>
                                            <p:fltVal val="0"/>
                                          </p:val>
                                        </p:tav>
                                        <p:tav tm="100000">
                                          <p:val>
                                            <p:strVal val="#ppt_w"/>
                                          </p:val>
                                        </p:tav>
                                      </p:tavLst>
                                    </p:anim>
                                    <p:anim calcmode="lin" valueType="num">
                                      <p:cBhvr>
                                        <p:cTn id="178" dur="500" fill="hold"/>
                                        <p:tgtEl>
                                          <p:spTgt spid="90"/>
                                        </p:tgtEl>
                                        <p:attrNameLst>
                                          <p:attrName>ppt_h</p:attrName>
                                        </p:attrNameLst>
                                      </p:cBhvr>
                                      <p:tavLst>
                                        <p:tav tm="0">
                                          <p:val>
                                            <p:fltVal val="0"/>
                                          </p:val>
                                        </p:tav>
                                        <p:tav tm="100000">
                                          <p:val>
                                            <p:strVal val="#ppt_h"/>
                                          </p:val>
                                        </p:tav>
                                      </p:tavLst>
                                    </p:anim>
                                    <p:animEffect transition="in" filter="fade">
                                      <p:cBhvr>
                                        <p:cTn id="179" dur="500"/>
                                        <p:tgtEl>
                                          <p:spTgt spid="90"/>
                                        </p:tgtEl>
                                      </p:cBhvr>
                                    </p:animEffect>
                                  </p:childTnLst>
                                </p:cTn>
                              </p:par>
                              <p:par>
                                <p:cTn id="180" presetID="53" presetClass="entr" presetSubtype="16" fill="hold" nodeType="withEffect">
                                  <p:stCondLst>
                                    <p:cond delay="0"/>
                                  </p:stCondLst>
                                  <p:childTnLst>
                                    <p:set>
                                      <p:cBhvr>
                                        <p:cTn id="181" dur="1" fill="hold">
                                          <p:stCondLst>
                                            <p:cond delay="0"/>
                                          </p:stCondLst>
                                        </p:cTn>
                                        <p:tgtEl>
                                          <p:spTgt spid="91"/>
                                        </p:tgtEl>
                                        <p:attrNameLst>
                                          <p:attrName>style.visibility</p:attrName>
                                        </p:attrNameLst>
                                      </p:cBhvr>
                                      <p:to>
                                        <p:strVal val="visible"/>
                                      </p:to>
                                    </p:set>
                                    <p:anim calcmode="lin" valueType="num">
                                      <p:cBhvr>
                                        <p:cTn id="182" dur="500" fill="hold"/>
                                        <p:tgtEl>
                                          <p:spTgt spid="91"/>
                                        </p:tgtEl>
                                        <p:attrNameLst>
                                          <p:attrName>ppt_w</p:attrName>
                                        </p:attrNameLst>
                                      </p:cBhvr>
                                      <p:tavLst>
                                        <p:tav tm="0">
                                          <p:val>
                                            <p:fltVal val="0"/>
                                          </p:val>
                                        </p:tav>
                                        <p:tav tm="100000">
                                          <p:val>
                                            <p:strVal val="#ppt_w"/>
                                          </p:val>
                                        </p:tav>
                                      </p:tavLst>
                                    </p:anim>
                                    <p:anim calcmode="lin" valueType="num">
                                      <p:cBhvr>
                                        <p:cTn id="183" dur="500" fill="hold"/>
                                        <p:tgtEl>
                                          <p:spTgt spid="91"/>
                                        </p:tgtEl>
                                        <p:attrNameLst>
                                          <p:attrName>ppt_h</p:attrName>
                                        </p:attrNameLst>
                                      </p:cBhvr>
                                      <p:tavLst>
                                        <p:tav tm="0">
                                          <p:val>
                                            <p:fltVal val="0"/>
                                          </p:val>
                                        </p:tav>
                                        <p:tav tm="100000">
                                          <p:val>
                                            <p:strVal val="#ppt_h"/>
                                          </p:val>
                                        </p:tav>
                                      </p:tavLst>
                                    </p:anim>
                                    <p:animEffect transition="in" filter="fade">
                                      <p:cBhvr>
                                        <p:cTn id="184" dur="500"/>
                                        <p:tgtEl>
                                          <p:spTgt spid="91"/>
                                        </p:tgtEl>
                                      </p:cBhvr>
                                    </p:animEffect>
                                  </p:childTnLst>
                                </p:cTn>
                              </p:par>
                              <p:par>
                                <p:cTn id="185" presetID="53" presetClass="entr" presetSubtype="16" fill="hold" nodeType="withEffect">
                                  <p:stCondLst>
                                    <p:cond delay="0"/>
                                  </p:stCondLst>
                                  <p:childTnLst>
                                    <p:set>
                                      <p:cBhvr>
                                        <p:cTn id="186" dur="1" fill="hold">
                                          <p:stCondLst>
                                            <p:cond delay="0"/>
                                          </p:stCondLst>
                                        </p:cTn>
                                        <p:tgtEl>
                                          <p:spTgt spid="92"/>
                                        </p:tgtEl>
                                        <p:attrNameLst>
                                          <p:attrName>style.visibility</p:attrName>
                                        </p:attrNameLst>
                                      </p:cBhvr>
                                      <p:to>
                                        <p:strVal val="visible"/>
                                      </p:to>
                                    </p:set>
                                    <p:anim calcmode="lin" valueType="num">
                                      <p:cBhvr>
                                        <p:cTn id="187" dur="500" fill="hold"/>
                                        <p:tgtEl>
                                          <p:spTgt spid="92"/>
                                        </p:tgtEl>
                                        <p:attrNameLst>
                                          <p:attrName>ppt_w</p:attrName>
                                        </p:attrNameLst>
                                      </p:cBhvr>
                                      <p:tavLst>
                                        <p:tav tm="0">
                                          <p:val>
                                            <p:fltVal val="0"/>
                                          </p:val>
                                        </p:tav>
                                        <p:tav tm="100000">
                                          <p:val>
                                            <p:strVal val="#ppt_w"/>
                                          </p:val>
                                        </p:tav>
                                      </p:tavLst>
                                    </p:anim>
                                    <p:anim calcmode="lin" valueType="num">
                                      <p:cBhvr>
                                        <p:cTn id="188" dur="500" fill="hold"/>
                                        <p:tgtEl>
                                          <p:spTgt spid="92"/>
                                        </p:tgtEl>
                                        <p:attrNameLst>
                                          <p:attrName>ppt_h</p:attrName>
                                        </p:attrNameLst>
                                      </p:cBhvr>
                                      <p:tavLst>
                                        <p:tav tm="0">
                                          <p:val>
                                            <p:fltVal val="0"/>
                                          </p:val>
                                        </p:tav>
                                        <p:tav tm="100000">
                                          <p:val>
                                            <p:strVal val="#ppt_h"/>
                                          </p:val>
                                        </p:tav>
                                      </p:tavLst>
                                    </p:anim>
                                    <p:animEffect transition="in" filter="fade">
                                      <p:cBhvr>
                                        <p:cTn id="189" dur="500"/>
                                        <p:tgtEl>
                                          <p:spTgt spid="92"/>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93"/>
                                        </p:tgtEl>
                                        <p:attrNameLst>
                                          <p:attrName>style.visibility</p:attrName>
                                        </p:attrNameLst>
                                      </p:cBhvr>
                                      <p:to>
                                        <p:strVal val="visible"/>
                                      </p:to>
                                    </p:set>
                                    <p:anim calcmode="lin" valueType="num">
                                      <p:cBhvr>
                                        <p:cTn id="192" dur="500" fill="hold"/>
                                        <p:tgtEl>
                                          <p:spTgt spid="93"/>
                                        </p:tgtEl>
                                        <p:attrNameLst>
                                          <p:attrName>ppt_w</p:attrName>
                                        </p:attrNameLst>
                                      </p:cBhvr>
                                      <p:tavLst>
                                        <p:tav tm="0">
                                          <p:val>
                                            <p:fltVal val="0"/>
                                          </p:val>
                                        </p:tav>
                                        <p:tav tm="100000">
                                          <p:val>
                                            <p:strVal val="#ppt_w"/>
                                          </p:val>
                                        </p:tav>
                                      </p:tavLst>
                                    </p:anim>
                                    <p:anim calcmode="lin" valueType="num">
                                      <p:cBhvr>
                                        <p:cTn id="193" dur="500" fill="hold"/>
                                        <p:tgtEl>
                                          <p:spTgt spid="93"/>
                                        </p:tgtEl>
                                        <p:attrNameLst>
                                          <p:attrName>ppt_h</p:attrName>
                                        </p:attrNameLst>
                                      </p:cBhvr>
                                      <p:tavLst>
                                        <p:tav tm="0">
                                          <p:val>
                                            <p:fltVal val="0"/>
                                          </p:val>
                                        </p:tav>
                                        <p:tav tm="100000">
                                          <p:val>
                                            <p:strVal val="#ppt_h"/>
                                          </p:val>
                                        </p:tav>
                                      </p:tavLst>
                                    </p:anim>
                                    <p:animEffect transition="in" filter="fade">
                                      <p:cBhvr>
                                        <p:cTn id="194" dur="500"/>
                                        <p:tgtEl>
                                          <p:spTgt spid="93"/>
                                        </p:tgtEl>
                                      </p:cBhvr>
                                    </p:animEffect>
                                  </p:childTnLst>
                                </p:cTn>
                              </p:par>
                              <p:par>
                                <p:cTn id="195" presetID="53" presetClass="entr" presetSubtype="16" fill="hold" nodeType="withEffect">
                                  <p:stCondLst>
                                    <p:cond delay="0"/>
                                  </p:stCondLst>
                                  <p:childTnLst>
                                    <p:set>
                                      <p:cBhvr>
                                        <p:cTn id="196" dur="1" fill="hold">
                                          <p:stCondLst>
                                            <p:cond delay="0"/>
                                          </p:stCondLst>
                                        </p:cTn>
                                        <p:tgtEl>
                                          <p:spTgt spid="94"/>
                                        </p:tgtEl>
                                        <p:attrNameLst>
                                          <p:attrName>style.visibility</p:attrName>
                                        </p:attrNameLst>
                                      </p:cBhvr>
                                      <p:to>
                                        <p:strVal val="visible"/>
                                      </p:to>
                                    </p:set>
                                    <p:anim calcmode="lin" valueType="num">
                                      <p:cBhvr>
                                        <p:cTn id="197" dur="500" fill="hold"/>
                                        <p:tgtEl>
                                          <p:spTgt spid="94"/>
                                        </p:tgtEl>
                                        <p:attrNameLst>
                                          <p:attrName>ppt_w</p:attrName>
                                        </p:attrNameLst>
                                      </p:cBhvr>
                                      <p:tavLst>
                                        <p:tav tm="0">
                                          <p:val>
                                            <p:fltVal val="0"/>
                                          </p:val>
                                        </p:tav>
                                        <p:tav tm="100000">
                                          <p:val>
                                            <p:strVal val="#ppt_w"/>
                                          </p:val>
                                        </p:tav>
                                      </p:tavLst>
                                    </p:anim>
                                    <p:anim calcmode="lin" valueType="num">
                                      <p:cBhvr>
                                        <p:cTn id="198" dur="500" fill="hold"/>
                                        <p:tgtEl>
                                          <p:spTgt spid="94"/>
                                        </p:tgtEl>
                                        <p:attrNameLst>
                                          <p:attrName>ppt_h</p:attrName>
                                        </p:attrNameLst>
                                      </p:cBhvr>
                                      <p:tavLst>
                                        <p:tav tm="0">
                                          <p:val>
                                            <p:fltVal val="0"/>
                                          </p:val>
                                        </p:tav>
                                        <p:tav tm="100000">
                                          <p:val>
                                            <p:strVal val="#ppt_h"/>
                                          </p:val>
                                        </p:tav>
                                      </p:tavLst>
                                    </p:anim>
                                    <p:animEffect transition="in" filter="fade">
                                      <p:cBhvr>
                                        <p:cTn id="199" dur="500"/>
                                        <p:tgtEl>
                                          <p:spTgt spid="94"/>
                                        </p:tgtEl>
                                      </p:cBhvr>
                                    </p:animEffect>
                                  </p:childTnLst>
                                </p:cTn>
                              </p:par>
                              <p:par>
                                <p:cTn id="200" presetID="53" presetClass="entr" presetSubtype="16" fill="hold" nodeType="withEffect">
                                  <p:stCondLst>
                                    <p:cond delay="0"/>
                                  </p:stCondLst>
                                  <p:childTnLst>
                                    <p:set>
                                      <p:cBhvr>
                                        <p:cTn id="201" dur="1" fill="hold">
                                          <p:stCondLst>
                                            <p:cond delay="0"/>
                                          </p:stCondLst>
                                        </p:cTn>
                                        <p:tgtEl>
                                          <p:spTgt spid="95"/>
                                        </p:tgtEl>
                                        <p:attrNameLst>
                                          <p:attrName>style.visibility</p:attrName>
                                        </p:attrNameLst>
                                      </p:cBhvr>
                                      <p:to>
                                        <p:strVal val="visible"/>
                                      </p:to>
                                    </p:set>
                                    <p:anim calcmode="lin" valueType="num">
                                      <p:cBhvr>
                                        <p:cTn id="202" dur="500" fill="hold"/>
                                        <p:tgtEl>
                                          <p:spTgt spid="95"/>
                                        </p:tgtEl>
                                        <p:attrNameLst>
                                          <p:attrName>ppt_w</p:attrName>
                                        </p:attrNameLst>
                                      </p:cBhvr>
                                      <p:tavLst>
                                        <p:tav tm="0">
                                          <p:val>
                                            <p:fltVal val="0"/>
                                          </p:val>
                                        </p:tav>
                                        <p:tav tm="100000">
                                          <p:val>
                                            <p:strVal val="#ppt_w"/>
                                          </p:val>
                                        </p:tav>
                                      </p:tavLst>
                                    </p:anim>
                                    <p:anim calcmode="lin" valueType="num">
                                      <p:cBhvr>
                                        <p:cTn id="203" dur="500" fill="hold"/>
                                        <p:tgtEl>
                                          <p:spTgt spid="95"/>
                                        </p:tgtEl>
                                        <p:attrNameLst>
                                          <p:attrName>ppt_h</p:attrName>
                                        </p:attrNameLst>
                                      </p:cBhvr>
                                      <p:tavLst>
                                        <p:tav tm="0">
                                          <p:val>
                                            <p:fltVal val="0"/>
                                          </p:val>
                                        </p:tav>
                                        <p:tav tm="100000">
                                          <p:val>
                                            <p:strVal val="#ppt_h"/>
                                          </p:val>
                                        </p:tav>
                                      </p:tavLst>
                                    </p:anim>
                                    <p:animEffect transition="in" filter="fade">
                                      <p:cBhvr>
                                        <p:cTn id="204" dur="500"/>
                                        <p:tgtEl>
                                          <p:spTgt spid="95"/>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96"/>
                                        </p:tgtEl>
                                        <p:attrNameLst>
                                          <p:attrName>style.visibility</p:attrName>
                                        </p:attrNameLst>
                                      </p:cBhvr>
                                      <p:to>
                                        <p:strVal val="visible"/>
                                      </p:to>
                                    </p:set>
                                    <p:anim calcmode="lin" valueType="num">
                                      <p:cBhvr>
                                        <p:cTn id="207" dur="500" fill="hold"/>
                                        <p:tgtEl>
                                          <p:spTgt spid="96"/>
                                        </p:tgtEl>
                                        <p:attrNameLst>
                                          <p:attrName>ppt_w</p:attrName>
                                        </p:attrNameLst>
                                      </p:cBhvr>
                                      <p:tavLst>
                                        <p:tav tm="0">
                                          <p:val>
                                            <p:fltVal val="0"/>
                                          </p:val>
                                        </p:tav>
                                        <p:tav tm="100000">
                                          <p:val>
                                            <p:strVal val="#ppt_w"/>
                                          </p:val>
                                        </p:tav>
                                      </p:tavLst>
                                    </p:anim>
                                    <p:anim calcmode="lin" valueType="num">
                                      <p:cBhvr>
                                        <p:cTn id="208" dur="500" fill="hold"/>
                                        <p:tgtEl>
                                          <p:spTgt spid="96"/>
                                        </p:tgtEl>
                                        <p:attrNameLst>
                                          <p:attrName>ppt_h</p:attrName>
                                        </p:attrNameLst>
                                      </p:cBhvr>
                                      <p:tavLst>
                                        <p:tav tm="0">
                                          <p:val>
                                            <p:fltVal val="0"/>
                                          </p:val>
                                        </p:tav>
                                        <p:tav tm="100000">
                                          <p:val>
                                            <p:strVal val="#ppt_h"/>
                                          </p:val>
                                        </p:tav>
                                      </p:tavLst>
                                    </p:anim>
                                    <p:animEffect transition="in" filter="fade">
                                      <p:cBhvr>
                                        <p:cTn id="209" dur="500"/>
                                        <p:tgtEl>
                                          <p:spTgt spid="96"/>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97"/>
                                        </p:tgtEl>
                                        <p:attrNameLst>
                                          <p:attrName>style.visibility</p:attrName>
                                        </p:attrNameLst>
                                      </p:cBhvr>
                                      <p:to>
                                        <p:strVal val="visible"/>
                                      </p:to>
                                    </p:set>
                                    <p:anim calcmode="lin" valueType="num">
                                      <p:cBhvr>
                                        <p:cTn id="212" dur="500" fill="hold"/>
                                        <p:tgtEl>
                                          <p:spTgt spid="97"/>
                                        </p:tgtEl>
                                        <p:attrNameLst>
                                          <p:attrName>ppt_w</p:attrName>
                                        </p:attrNameLst>
                                      </p:cBhvr>
                                      <p:tavLst>
                                        <p:tav tm="0">
                                          <p:val>
                                            <p:fltVal val="0"/>
                                          </p:val>
                                        </p:tav>
                                        <p:tav tm="100000">
                                          <p:val>
                                            <p:strVal val="#ppt_w"/>
                                          </p:val>
                                        </p:tav>
                                      </p:tavLst>
                                    </p:anim>
                                    <p:anim calcmode="lin" valueType="num">
                                      <p:cBhvr>
                                        <p:cTn id="213" dur="500" fill="hold"/>
                                        <p:tgtEl>
                                          <p:spTgt spid="97"/>
                                        </p:tgtEl>
                                        <p:attrNameLst>
                                          <p:attrName>ppt_h</p:attrName>
                                        </p:attrNameLst>
                                      </p:cBhvr>
                                      <p:tavLst>
                                        <p:tav tm="0">
                                          <p:val>
                                            <p:fltVal val="0"/>
                                          </p:val>
                                        </p:tav>
                                        <p:tav tm="100000">
                                          <p:val>
                                            <p:strVal val="#ppt_h"/>
                                          </p:val>
                                        </p:tav>
                                      </p:tavLst>
                                    </p:anim>
                                    <p:animEffect transition="in" filter="fade">
                                      <p:cBhvr>
                                        <p:cTn id="214" dur="500"/>
                                        <p:tgtEl>
                                          <p:spTgt spid="97"/>
                                        </p:tgtEl>
                                      </p:cBhvr>
                                    </p:animEffect>
                                  </p:childTnLst>
                                </p:cTn>
                              </p:par>
                              <p:par>
                                <p:cTn id="215" presetID="53" presetClass="entr" presetSubtype="16" fill="hold" nodeType="withEffect">
                                  <p:stCondLst>
                                    <p:cond delay="0"/>
                                  </p:stCondLst>
                                  <p:childTnLst>
                                    <p:set>
                                      <p:cBhvr>
                                        <p:cTn id="216" dur="1" fill="hold">
                                          <p:stCondLst>
                                            <p:cond delay="0"/>
                                          </p:stCondLst>
                                        </p:cTn>
                                        <p:tgtEl>
                                          <p:spTgt spid="98"/>
                                        </p:tgtEl>
                                        <p:attrNameLst>
                                          <p:attrName>style.visibility</p:attrName>
                                        </p:attrNameLst>
                                      </p:cBhvr>
                                      <p:to>
                                        <p:strVal val="visible"/>
                                      </p:to>
                                    </p:set>
                                    <p:anim calcmode="lin" valueType="num">
                                      <p:cBhvr>
                                        <p:cTn id="217" dur="500" fill="hold"/>
                                        <p:tgtEl>
                                          <p:spTgt spid="98"/>
                                        </p:tgtEl>
                                        <p:attrNameLst>
                                          <p:attrName>ppt_w</p:attrName>
                                        </p:attrNameLst>
                                      </p:cBhvr>
                                      <p:tavLst>
                                        <p:tav tm="0">
                                          <p:val>
                                            <p:fltVal val="0"/>
                                          </p:val>
                                        </p:tav>
                                        <p:tav tm="100000">
                                          <p:val>
                                            <p:strVal val="#ppt_w"/>
                                          </p:val>
                                        </p:tav>
                                      </p:tavLst>
                                    </p:anim>
                                    <p:anim calcmode="lin" valueType="num">
                                      <p:cBhvr>
                                        <p:cTn id="218" dur="500" fill="hold"/>
                                        <p:tgtEl>
                                          <p:spTgt spid="98"/>
                                        </p:tgtEl>
                                        <p:attrNameLst>
                                          <p:attrName>ppt_h</p:attrName>
                                        </p:attrNameLst>
                                      </p:cBhvr>
                                      <p:tavLst>
                                        <p:tav tm="0">
                                          <p:val>
                                            <p:fltVal val="0"/>
                                          </p:val>
                                        </p:tav>
                                        <p:tav tm="100000">
                                          <p:val>
                                            <p:strVal val="#ppt_h"/>
                                          </p:val>
                                        </p:tav>
                                      </p:tavLst>
                                    </p:anim>
                                    <p:animEffect transition="in" filter="fade">
                                      <p:cBhvr>
                                        <p:cTn id="21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60" grpId="0"/>
      <p:bldP spid="63" grpId="0"/>
      <p:bldP spid="65" grpId="0"/>
      <p:bldP spid="66" grpId="0"/>
      <p:bldP spid="69" grpId="0"/>
      <p:bldP spid="70" grpId="0"/>
      <p:bldP spid="73" grpId="0"/>
      <p:bldP spid="76" grpId="0"/>
      <p:bldP spid="77" grpId="0" animBg="1"/>
      <p:bldP spid="80" grpId="0"/>
      <p:bldP spid="81" grpId="0"/>
      <p:bldP spid="85" grpId="0"/>
      <p:bldP spid="88" grpId="0"/>
      <p:bldP spid="93" grpId="0"/>
      <p:bldP spid="96" grpId="0"/>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A13C2D-88FF-43E2-974D-7267F0EF5943}"/>
              </a:ext>
            </a:extLst>
          </p:cNvPr>
          <p:cNvSpPr>
            <a:spLocks noGrp="1"/>
          </p:cNvSpPr>
          <p:nvPr>
            <p:ph type="sldNum" sz="quarter" idx="12"/>
          </p:nvPr>
        </p:nvSpPr>
        <p:spPr/>
        <p:txBody>
          <a:bodyPr/>
          <a:lstStyle/>
          <a:p>
            <a:fld id="{1E1B8BD3-EEEF-4896-BEE3-06C250004F3C}" type="slidenum">
              <a:rPr lang="en-US" smtClean="0"/>
              <a:pPr/>
              <a:t>7</a:t>
            </a:fld>
            <a:endParaRPr lang="en-US" dirty="0"/>
          </a:p>
        </p:txBody>
      </p:sp>
      <p:grpSp>
        <p:nvGrpSpPr>
          <p:cNvPr id="10" name="Group 2">
            <a:extLst>
              <a:ext uri="{FF2B5EF4-FFF2-40B4-BE49-F238E27FC236}">
                <a16:creationId xmlns:a16="http://schemas.microsoft.com/office/drawing/2014/main" id="{F8F58B1D-ABF6-4BDD-9A20-152F4A9BCF93}"/>
              </a:ext>
            </a:extLst>
          </p:cNvPr>
          <p:cNvGrpSpPr>
            <a:grpSpLocks/>
          </p:cNvGrpSpPr>
          <p:nvPr/>
        </p:nvGrpSpPr>
        <p:grpSpPr bwMode="auto">
          <a:xfrm>
            <a:off x="319917" y="862478"/>
            <a:ext cx="6878637" cy="2387601"/>
            <a:chOff x="106364825" y="107016881"/>
            <a:chExt cx="6877900" cy="2387270"/>
          </a:xfrm>
        </p:grpSpPr>
        <p:sp>
          <p:nvSpPr>
            <p:cNvPr id="11" name="Text Box 3">
              <a:extLst>
                <a:ext uri="{FF2B5EF4-FFF2-40B4-BE49-F238E27FC236}">
                  <a16:creationId xmlns:a16="http://schemas.microsoft.com/office/drawing/2014/main" id="{254249A8-3EED-49BC-959B-E2BCCE12D33F}"/>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 name="AutoShape 4">
              <a:extLst>
                <a:ext uri="{FF2B5EF4-FFF2-40B4-BE49-F238E27FC236}">
                  <a16:creationId xmlns:a16="http://schemas.microsoft.com/office/drawing/2014/main" id="{7D0A97D3-4F3A-4849-A2C0-382F892363FD}"/>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1" name="AutoShape 5">
              <a:extLst>
                <a:ext uri="{FF2B5EF4-FFF2-40B4-BE49-F238E27FC236}">
                  <a16:creationId xmlns:a16="http://schemas.microsoft.com/office/drawing/2014/main" id="{875019A8-5F13-4581-A46B-D5AF9FDED974}"/>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6">
              <a:extLst>
                <a:ext uri="{FF2B5EF4-FFF2-40B4-BE49-F238E27FC236}">
                  <a16:creationId xmlns:a16="http://schemas.microsoft.com/office/drawing/2014/main" id="{B96AD54F-6C49-46F6-88FE-1F1BF3BB849D}"/>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3" name="AutoShape 7">
              <a:extLst>
                <a:ext uri="{FF2B5EF4-FFF2-40B4-BE49-F238E27FC236}">
                  <a16:creationId xmlns:a16="http://schemas.microsoft.com/office/drawing/2014/main" id="{FDD7243C-5FE7-4435-B702-0B88A1E354A4}"/>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8">
              <a:extLst>
                <a:ext uri="{FF2B5EF4-FFF2-40B4-BE49-F238E27FC236}">
                  <a16:creationId xmlns:a16="http://schemas.microsoft.com/office/drawing/2014/main" id="{E2D7CDBF-821F-4FF5-82A8-5FFAC8FA666C}"/>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9">
              <a:extLst>
                <a:ext uri="{FF2B5EF4-FFF2-40B4-BE49-F238E27FC236}">
                  <a16:creationId xmlns:a16="http://schemas.microsoft.com/office/drawing/2014/main" id="{0D7ADBF7-2420-4CAA-8E41-97464E0C18D6}"/>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0">
              <a:extLst>
                <a:ext uri="{FF2B5EF4-FFF2-40B4-BE49-F238E27FC236}">
                  <a16:creationId xmlns:a16="http://schemas.microsoft.com/office/drawing/2014/main" id="{020C2CF7-7687-4522-93DD-B13222452D1F}"/>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7" name="AutoShape 11">
              <a:extLst>
                <a:ext uri="{FF2B5EF4-FFF2-40B4-BE49-F238E27FC236}">
                  <a16:creationId xmlns:a16="http://schemas.microsoft.com/office/drawing/2014/main" id="{77F61942-CF3D-4468-BBC1-54BB9D106CEC}"/>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8" name="AutoShape 12">
              <a:extLst>
                <a:ext uri="{FF2B5EF4-FFF2-40B4-BE49-F238E27FC236}">
                  <a16:creationId xmlns:a16="http://schemas.microsoft.com/office/drawing/2014/main" id="{3D5DA0A0-7AF9-4885-913E-6270C347A547}"/>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13">
              <a:extLst>
                <a:ext uri="{FF2B5EF4-FFF2-40B4-BE49-F238E27FC236}">
                  <a16:creationId xmlns:a16="http://schemas.microsoft.com/office/drawing/2014/main" id="{47E08545-C2B6-4D26-9562-ECC4FBA4B2CD}"/>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0" name="AutoShape 14">
              <a:extLst>
                <a:ext uri="{FF2B5EF4-FFF2-40B4-BE49-F238E27FC236}">
                  <a16:creationId xmlns:a16="http://schemas.microsoft.com/office/drawing/2014/main" id="{B58B029B-AE58-44A6-8935-09B184424538}"/>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1" name="AutoShape 15">
              <a:extLst>
                <a:ext uri="{FF2B5EF4-FFF2-40B4-BE49-F238E27FC236}">
                  <a16:creationId xmlns:a16="http://schemas.microsoft.com/office/drawing/2014/main" id="{D6314A40-98E9-4D29-B41D-F7AAA04A63A4}"/>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2" name="AutoShape 16">
              <a:extLst>
                <a:ext uri="{FF2B5EF4-FFF2-40B4-BE49-F238E27FC236}">
                  <a16:creationId xmlns:a16="http://schemas.microsoft.com/office/drawing/2014/main" id="{FC0B2644-5FF0-4AD3-98F8-F0E27AD6C450}"/>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3" name="AutoShape 17">
              <a:extLst>
                <a:ext uri="{FF2B5EF4-FFF2-40B4-BE49-F238E27FC236}">
                  <a16:creationId xmlns:a16="http://schemas.microsoft.com/office/drawing/2014/main" id="{C809E836-2437-489C-88E4-2B7E91A757E6}"/>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4" name="AutoShape 18">
              <a:extLst>
                <a:ext uri="{FF2B5EF4-FFF2-40B4-BE49-F238E27FC236}">
                  <a16:creationId xmlns:a16="http://schemas.microsoft.com/office/drawing/2014/main" id="{1A462E6E-DD66-42C3-9164-A78275E6BFB7}"/>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5" name="AutoShape 19">
              <a:extLst>
                <a:ext uri="{FF2B5EF4-FFF2-40B4-BE49-F238E27FC236}">
                  <a16:creationId xmlns:a16="http://schemas.microsoft.com/office/drawing/2014/main" id="{82F2C1F0-9654-4455-9BD6-DDAB2106B1AB}"/>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6" name="AutoShape 20">
              <a:extLst>
                <a:ext uri="{FF2B5EF4-FFF2-40B4-BE49-F238E27FC236}">
                  <a16:creationId xmlns:a16="http://schemas.microsoft.com/office/drawing/2014/main" id="{05556540-8BCA-46EF-B0EC-4BE1273F7BFE}"/>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7" name="AutoShape 21">
              <a:extLst>
                <a:ext uri="{FF2B5EF4-FFF2-40B4-BE49-F238E27FC236}">
                  <a16:creationId xmlns:a16="http://schemas.microsoft.com/office/drawing/2014/main" id="{99285346-37CB-41AF-9AF6-29ED95AD3DBC}"/>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8" name="AutoShape 22">
              <a:extLst>
                <a:ext uri="{FF2B5EF4-FFF2-40B4-BE49-F238E27FC236}">
                  <a16:creationId xmlns:a16="http://schemas.microsoft.com/office/drawing/2014/main" id="{53EBFABC-6D2C-4676-BE00-5251B0289ADD}"/>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9" name="AutoShape 23">
              <a:extLst>
                <a:ext uri="{FF2B5EF4-FFF2-40B4-BE49-F238E27FC236}">
                  <a16:creationId xmlns:a16="http://schemas.microsoft.com/office/drawing/2014/main" id="{A8CEAB74-7F76-434A-B3BF-8E6ABD57EF09}"/>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4">
              <a:extLst>
                <a:ext uri="{FF2B5EF4-FFF2-40B4-BE49-F238E27FC236}">
                  <a16:creationId xmlns:a16="http://schemas.microsoft.com/office/drawing/2014/main" id="{EE9A5085-D235-4E62-A091-145229E92381}"/>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5">
              <a:extLst>
                <a:ext uri="{FF2B5EF4-FFF2-40B4-BE49-F238E27FC236}">
                  <a16:creationId xmlns:a16="http://schemas.microsoft.com/office/drawing/2014/main" id="{322C7798-3E0F-461D-9540-60399D7D42B6}"/>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2" name="AutoShape 26">
              <a:extLst>
                <a:ext uri="{FF2B5EF4-FFF2-40B4-BE49-F238E27FC236}">
                  <a16:creationId xmlns:a16="http://schemas.microsoft.com/office/drawing/2014/main" id="{B0E17255-1320-44D0-AC1F-6E27910C5661}"/>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3" name="AutoShape 27">
              <a:extLst>
                <a:ext uri="{FF2B5EF4-FFF2-40B4-BE49-F238E27FC236}">
                  <a16:creationId xmlns:a16="http://schemas.microsoft.com/office/drawing/2014/main" id="{62CC3D86-A63D-4D77-9158-264D3B6BE360}"/>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28">
              <a:extLst>
                <a:ext uri="{FF2B5EF4-FFF2-40B4-BE49-F238E27FC236}">
                  <a16:creationId xmlns:a16="http://schemas.microsoft.com/office/drawing/2014/main" id="{78520A90-383D-4ECB-A524-15A99C59B431}"/>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9">
              <a:extLst>
                <a:ext uri="{FF2B5EF4-FFF2-40B4-BE49-F238E27FC236}">
                  <a16:creationId xmlns:a16="http://schemas.microsoft.com/office/drawing/2014/main" id="{5B462CEA-D0F0-48FA-85A8-36AF2DC538E7}"/>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6" name="AutoShape 30">
              <a:extLst>
                <a:ext uri="{FF2B5EF4-FFF2-40B4-BE49-F238E27FC236}">
                  <a16:creationId xmlns:a16="http://schemas.microsoft.com/office/drawing/2014/main" id="{A7943191-789D-4B43-AB52-3127713845A7}"/>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7" name="AutoShape 31">
              <a:extLst>
                <a:ext uri="{FF2B5EF4-FFF2-40B4-BE49-F238E27FC236}">
                  <a16:creationId xmlns:a16="http://schemas.microsoft.com/office/drawing/2014/main" id="{670D3C10-E6F2-4053-8324-6AEF53890B3C}"/>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32">
              <a:extLst>
                <a:ext uri="{FF2B5EF4-FFF2-40B4-BE49-F238E27FC236}">
                  <a16:creationId xmlns:a16="http://schemas.microsoft.com/office/drawing/2014/main" id="{4A96860A-3B60-47D7-9578-8F9DBB5BA5BD}"/>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3">
              <a:extLst>
                <a:ext uri="{FF2B5EF4-FFF2-40B4-BE49-F238E27FC236}">
                  <a16:creationId xmlns:a16="http://schemas.microsoft.com/office/drawing/2014/main" id="{6EAE098F-828F-4F5A-A6D3-20E23FA99DEB}"/>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34">
              <a:extLst>
                <a:ext uri="{FF2B5EF4-FFF2-40B4-BE49-F238E27FC236}">
                  <a16:creationId xmlns:a16="http://schemas.microsoft.com/office/drawing/2014/main" id="{D7458092-C79A-41CF-830E-2FFE101B4B75}"/>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5">
              <a:extLst>
                <a:ext uri="{FF2B5EF4-FFF2-40B4-BE49-F238E27FC236}">
                  <a16:creationId xmlns:a16="http://schemas.microsoft.com/office/drawing/2014/main" id="{D291CF08-0B43-469A-93BD-C3D6896D85A3}"/>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36">
              <a:extLst>
                <a:ext uri="{FF2B5EF4-FFF2-40B4-BE49-F238E27FC236}">
                  <a16:creationId xmlns:a16="http://schemas.microsoft.com/office/drawing/2014/main" id="{3B4E5A54-BBA7-403A-BCC7-C2173F175667}"/>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37">
              <a:extLst>
                <a:ext uri="{FF2B5EF4-FFF2-40B4-BE49-F238E27FC236}">
                  <a16:creationId xmlns:a16="http://schemas.microsoft.com/office/drawing/2014/main" id="{1F57164D-2600-435B-A6CA-27FEDFF38F3F}"/>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34" name="AutoShape 38">
              <a:extLst>
                <a:ext uri="{FF2B5EF4-FFF2-40B4-BE49-F238E27FC236}">
                  <a16:creationId xmlns:a16="http://schemas.microsoft.com/office/drawing/2014/main" id="{9C1813DE-64DA-44EC-AD7A-AC8674952024}"/>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5" name="AutoShape 39">
              <a:extLst>
                <a:ext uri="{FF2B5EF4-FFF2-40B4-BE49-F238E27FC236}">
                  <a16:creationId xmlns:a16="http://schemas.microsoft.com/office/drawing/2014/main" id="{621D2762-2AB2-4376-9986-CC332C554092}"/>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40">
              <a:extLst>
                <a:ext uri="{FF2B5EF4-FFF2-40B4-BE49-F238E27FC236}">
                  <a16:creationId xmlns:a16="http://schemas.microsoft.com/office/drawing/2014/main" id="{B7864F62-1C97-49FA-A882-5197348DB787}"/>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7" name="AutoShape 41">
              <a:extLst>
                <a:ext uri="{FF2B5EF4-FFF2-40B4-BE49-F238E27FC236}">
                  <a16:creationId xmlns:a16="http://schemas.microsoft.com/office/drawing/2014/main" id="{DC634707-442E-47C7-837D-B1513E65B3F7}"/>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42">
              <a:extLst>
                <a:ext uri="{FF2B5EF4-FFF2-40B4-BE49-F238E27FC236}">
                  <a16:creationId xmlns:a16="http://schemas.microsoft.com/office/drawing/2014/main" id="{170BEC8F-9F5B-4FA5-9405-41CA46E38853}"/>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3">
              <a:extLst>
                <a:ext uri="{FF2B5EF4-FFF2-40B4-BE49-F238E27FC236}">
                  <a16:creationId xmlns:a16="http://schemas.microsoft.com/office/drawing/2014/main" id="{144ED6AE-FEA7-458D-96A7-F71BA221B7CE}"/>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4">
              <a:extLst>
                <a:ext uri="{FF2B5EF4-FFF2-40B4-BE49-F238E27FC236}">
                  <a16:creationId xmlns:a16="http://schemas.microsoft.com/office/drawing/2014/main" id="{9C82C265-B593-4837-B10C-D2FC397929F1}"/>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5">
              <a:extLst>
                <a:ext uri="{FF2B5EF4-FFF2-40B4-BE49-F238E27FC236}">
                  <a16:creationId xmlns:a16="http://schemas.microsoft.com/office/drawing/2014/main" id="{ED1FEA70-6489-40B1-B30D-D2F88E8E3883}"/>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4142" name="AutoShape 46">
            <a:extLst>
              <a:ext uri="{FF2B5EF4-FFF2-40B4-BE49-F238E27FC236}">
                <a16:creationId xmlns:a16="http://schemas.microsoft.com/office/drawing/2014/main" id="{7A1DCA69-1E24-4B93-912F-F2CC1F3D014D}"/>
              </a:ext>
            </a:extLst>
          </p:cNvPr>
          <p:cNvCxnSpPr>
            <a:cxnSpLocks noChangeShapeType="1"/>
          </p:cNvCxnSpPr>
          <p:nvPr/>
        </p:nvCxnSpPr>
        <p:spPr bwMode="auto">
          <a:xfrm>
            <a:off x="3159954" y="2554754"/>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47">
            <a:extLst>
              <a:ext uri="{FF2B5EF4-FFF2-40B4-BE49-F238E27FC236}">
                <a16:creationId xmlns:a16="http://schemas.microsoft.com/office/drawing/2014/main" id="{55B02817-FB70-4C01-AA53-398E8B4CD297}"/>
              </a:ext>
            </a:extLst>
          </p:cNvPr>
          <p:cNvSpPr txBox="1">
            <a:spLocks noChangeArrowheads="1"/>
          </p:cNvSpPr>
          <p:nvPr/>
        </p:nvSpPr>
        <p:spPr bwMode="auto">
          <a:xfrm>
            <a:off x="316742" y="3250079"/>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4" name="AutoShape 48">
            <a:extLst>
              <a:ext uri="{FF2B5EF4-FFF2-40B4-BE49-F238E27FC236}">
                <a16:creationId xmlns:a16="http://schemas.microsoft.com/office/drawing/2014/main" id="{382B3707-8106-456C-9A10-EF7D50042095}"/>
              </a:ext>
            </a:extLst>
          </p:cNvPr>
          <p:cNvCxnSpPr>
            <a:cxnSpLocks noChangeShapeType="1"/>
          </p:cNvCxnSpPr>
          <p:nvPr/>
        </p:nvCxnSpPr>
        <p:spPr bwMode="auto">
          <a:xfrm>
            <a:off x="553279" y="4515316"/>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5" name="AutoShape 49">
            <a:extLst>
              <a:ext uri="{FF2B5EF4-FFF2-40B4-BE49-F238E27FC236}">
                <a16:creationId xmlns:a16="http://schemas.microsoft.com/office/drawing/2014/main" id="{578FC2A8-99E9-4C4A-AB20-96ED4B83F627}"/>
              </a:ext>
            </a:extLst>
          </p:cNvPr>
          <p:cNvCxnSpPr>
            <a:cxnSpLocks noChangeShapeType="1"/>
          </p:cNvCxnSpPr>
          <p:nvPr/>
        </p:nvCxnSpPr>
        <p:spPr bwMode="auto">
          <a:xfrm>
            <a:off x="1734379" y="409621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50">
            <a:extLst>
              <a:ext uri="{FF2B5EF4-FFF2-40B4-BE49-F238E27FC236}">
                <a16:creationId xmlns:a16="http://schemas.microsoft.com/office/drawing/2014/main" id="{52CDF189-01F4-4936-972F-7E7C4CE6BF4E}"/>
              </a:ext>
            </a:extLst>
          </p:cNvPr>
          <p:cNvSpPr txBox="1">
            <a:spLocks noChangeArrowheads="1"/>
          </p:cNvSpPr>
          <p:nvPr/>
        </p:nvSpPr>
        <p:spPr bwMode="auto">
          <a:xfrm>
            <a:off x="321504" y="3280241"/>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7" name="AutoShape 51">
            <a:extLst>
              <a:ext uri="{FF2B5EF4-FFF2-40B4-BE49-F238E27FC236}">
                <a16:creationId xmlns:a16="http://schemas.microsoft.com/office/drawing/2014/main" id="{AC08DC7C-E7FC-4E1E-8850-C7DA2DFC906C}"/>
              </a:ext>
            </a:extLst>
          </p:cNvPr>
          <p:cNvCxnSpPr>
            <a:cxnSpLocks noChangeShapeType="1"/>
          </p:cNvCxnSpPr>
          <p:nvPr/>
        </p:nvCxnSpPr>
        <p:spPr bwMode="auto">
          <a:xfrm>
            <a:off x="1574042" y="40787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52">
            <a:extLst>
              <a:ext uri="{FF2B5EF4-FFF2-40B4-BE49-F238E27FC236}">
                <a16:creationId xmlns:a16="http://schemas.microsoft.com/office/drawing/2014/main" id="{542EAFE2-06C0-49B0-AEBA-6DF3E9AABAB0}"/>
              </a:ext>
            </a:extLst>
          </p:cNvPr>
          <p:cNvSpPr txBox="1">
            <a:spLocks noChangeArrowheads="1"/>
          </p:cNvSpPr>
          <p:nvPr/>
        </p:nvSpPr>
        <p:spPr bwMode="auto">
          <a:xfrm>
            <a:off x="1437517" y="3600916"/>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3">
            <a:extLst>
              <a:ext uri="{FF2B5EF4-FFF2-40B4-BE49-F238E27FC236}">
                <a16:creationId xmlns:a16="http://schemas.microsoft.com/office/drawing/2014/main" id="{0A4DD007-2031-4B70-93D5-8553D8390040}"/>
              </a:ext>
            </a:extLst>
          </p:cNvPr>
          <p:cNvSpPr txBox="1">
            <a:spLocks noChangeArrowheads="1"/>
          </p:cNvSpPr>
          <p:nvPr/>
        </p:nvSpPr>
        <p:spPr bwMode="auto">
          <a:xfrm>
            <a:off x="1351792" y="4572466"/>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0" name="AutoShape 54">
            <a:extLst>
              <a:ext uri="{FF2B5EF4-FFF2-40B4-BE49-F238E27FC236}">
                <a16:creationId xmlns:a16="http://schemas.microsoft.com/office/drawing/2014/main" id="{4E508E7D-CCF2-4371-B9E7-546A7E1CFD74}"/>
              </a:ext>
            </a:extLst>
          </p:cNvPr>
          <p:cNvCxnSpPr>
            <a:cxnSpLocks noChangeShapeType="1"/>
          </p:cNvCxnSpPr>
          <p:nvPr/>
        </p:nvCxnSpPr>
        <p:spPr bwMode="auto">
          <a:xfrm>
            <a:off x="4074354" y="41009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1" name="AutoShape 55">
            <a:extLst>
              <a:ext uri="{FF2B5EF4-FFF2-40B4-BE49-F238E27FC236}">
                <a16:creationId xmlns:a16="http://schemas.microsoft.com/office/drawing/2014/main" id="{141351CF-1F2B-4BAF-849C-AEE0F092B4DF}"/>
              </a:ext>
            </a:extLst>
          </p:cNvPr>
          <p:cNvCxnSpPr>
            <a:cxnSpLocks noChangeShapeType="1"/>
          </p:cNvCxnSpPr>
          <p:nvPr/>
        </p:nvCxnSpPr>
        <p:spPr bwMode="auto">
          <a:xfrm>
            <a:off x="3914017" y="408351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56">
            <a:extLst>
              <a:ext uri="{FF2B5EF4-FFF2-40B4-BE49-F238E27FC236}">
                <a16:creationId xmlns:a16="http://schemas.microsoft.com/office/drawing/2014/main" id="{292C6053-F4FA-4B7A-B725-F4AA23544AA4}"/>
              </a:ext>
            </a:extLst>
          </p:cNvPr>
          <p:cNvSpPr txBox="1">
            <a:spLocks noChangeArrowheads="1"/>
          </p:cNvSpPr>
          <p:nvPr/>
        </p:nvSpPr>
        <p:spPr bwMode="auto">
          <a:xfrm>
            <a:off x="3645729" y="3318341"/>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57">
            <a:extLst>
              <a:ext uri="{FF2B5EF4-FFF2-40B4-BE49-F238E27FC236}">
                <a16:creationId xmlns:a16="http://schemas.microsoft.com/office/drawing/2014/main" id="{AD4548BC-F90B-4482-938F-1CAB8934F545}"/>
              </a:ext>
            </a:extLst>
          </p:cNvPr>
          <p:cNvSpPr txBox="1">
            <a:spLocks noChangeArrowheads="1"/>
          </p:cNvSpPr>
          <p:nvPr/>
        </p:nvSpPr>
        <p:spPr bwMode="auto">
          <a:xfrm>
            <a:off x="3053592" y="4572466"/>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4" name="AutoShape 58">
            <a:extLst>
              <a:ext uri="{FF2B5EF4-FFF2-40B4-BE49-F238E27FC236}">
                <a16:creationId xmlns:a16="http://schemas.microsoft.com/office/drawing/2014/main" id="{DA88C419-2D19-49C2-9A24-1475037CF321}"/>
              </a:ext>
            </a:extLst>
          </p:cNvPr>
          <p:cNvCxnSpPr>
            <a:cxnSpLocks noChangeShapeType="1"/>
          </p:cNvCxnSpPr>
          <p:nvPr/>
        </p:nvCxnSpPr>
        <p:spPr bwMode="auto">
          <a:xfrm>
            <a:off x="3313942" y="412320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5" name="AutoShape 59">
            <a:extLst>
              <a:ext uri="{FF2B5EF4-FFF2-40B4-BE49-F238E27FC236}">
                <a16:creationId xmlns:a16="http://schemas.microsoft.com/office/drawing/2014/main" id="{46B62BBE-3C73-419F-82FD-00E47CE6FA5C}"/>
              </a:ext>
            </a:extLst>
          </p:cNvPr>
          <p:cNvCxnSpPr>
            <a:cxnSpLocks noChangeShapeType="1"/>
          </p:cNvCxnSpPr>
          <p:nvPr/>
        </p:nvCxnSpPr>
        <p:spPr bwMode="auto">
          <a:xfrm>
            <a:off x="3153604" y="41041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60">
            <a:extLst>
              <a:ext uri="{FF2B5EF4-FFF2-40B4-BE49-F238E27FC236}">
                <a16:creationId xmlns:a16="http://schemas.microsoft.com/office/drawing/2014/main" id="{0BBDC761-9671-41A9-9E72-98C26D9F7A52}"/>
              </a:ext>
            </a:extLst>
          </p:cNvPr>
          <p:cNvSpPr txBox="1">
            <a:spLocks noChangeArrowheads="1"/>
          </p:cNvSpPr>
          <p:nvPr/>
        </p:nvSpPr>
        <p:spPr bwMode="auto">
          <a:xfrm>
            <a:off x="3123442" y="3494554"/>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7" name="AutoShape 61">
            <a:extLst>
              <a:ext uri="{FF2B5EF4-FFF2-40B4-BE49-F238E27FC236}">
                <a16:creationId xmlns:a16="http://schemas.microsoft.com/office/drawing/2014/main" id="{2B6145EC-76D1-4B30-A4E1-8D04A200E7A9}"/>
              </a:ext>
            </a:extLst>
          </p:cNvPr>
          <p:cNvCxnSpPr>
            <a:cxnSpLocks noChangeShapeType="1"/>
          </p:cNvCxnSpPr>
          <p:nvPr/>
        </p:nvCxnSpPr>
        <p:spPr bwMode="auto">
          <a:xfrm>
            <a:off x="2350329" y="4324816"/>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8" name="AutoShape 62">
            <a:extLst>
              <a:ext uri="{FF2B5EF4-FFF2-40B4-BE49-F238E27FC236}">
                <a16:creationId xmlns:a16="http://schemas.microsoft.com/office/drawing/2014/main" id="{C485F25F-823E-4A38-8368-31D2E662F9B2}"/>
              </a:ext>
            </a:extLst>
          </p:cNvPr>
          <p:cNvCxnSpPr>
            <a:cxnSpLocks noChangeShapeType="1"/>
          </p:cNvCxnSpPr>
          <p:nvPr/>
        </p:nvCxnSpPr>
        <p:spPr bwMode="auto">
          <a:xfrm>
            <a:off x="2191579" y="43073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63">
            <a:extLst>
              <a:ext uri="{FF2B5EF4-FFF2-40B4-BE49-F238E27FC236}">
                <a16:creationId xmlns:a16="http://schemas.microsoft.com/office/drawing/2014/main" id="{3E35C40F-4B32-4DAF-BFDE-72104506A9E9}"/>
              </a:ext>
            </a:extLst>
          </p:cNvPr>
          <p:cNvSpPr txBox="1">
            <a:spLocks noChangeArrowheads="1"/>
          </p:cNvSpPr>
          <p:nvPr/>
        </p:nvSpPr>
        <p:spPr bwMode="auto">
          <a:xfrm>
            <a:off x="2151892" y="3837454"/>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Freeform 64">
            <a:extLst>
              <a:ext uri="{FF2B5EF4-FFF2-40B4-BE49-F238E27FC236}">
                <a16:creationId xmlns:a16="http://schemas.microsoft.com/office/drawing/2014/main" id="{2AA017D6-4B18-4702-8F8A-B89EE7439AD6}"/>
              </a:ext>
            </a:extLst>
          </p:cNvPr>
          <p:cNvSpPr>
            <a:spLocks/>
          </p:cNvSpPr>
          <p:nvPr/>
        </p:nvSpPr>
        <p:spPr bwMode="auto">
          <a:xfrm>
            <a:off x="851729" y="5082054"/>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61" name="AutoShape 65">
            <a:extLst>
              <a:ext uri="{FF2B5EF4-FFF2-40B4-BE49-F238E27FC236}">
                <a16:creationId xmlns:a16="http://schemas.microsoft.com/office/drawing/2014/main" id="{03AF6DF6-65D3-4F8B-A8E3-8026A65B8C76}"/>
              </a:ext>
            </a:extLst>
          </p:cNvPr>
          <p:cNvCxnSpPr>
            <a:cxnSpLocks noChangeShapeType="1"/>
          </p:cNvCxnSpPr>
          <p:nvPr/>
        </p:nvCxnSpPr>
        <p:spPr bwMode="auto">
          <a:xfrm>
            <a:off x="2383667" y="5466229"/>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2" name="AutoShape 66">
            <a:extLst>
              <a:ext uri="{FF2B5EF4-FFF2-40B4-BE49-F238E27FC236}">
                <a16:creationId xmlns:a16="http://schemas.microsoft.com/office/drawing/2014/main" id="{65673505-5750-4723-AFF9-EADF13B2974D}"/>
              </a:ext>
            </a:extLst>
          </p:cNvPr>
          <p:cNvCxnSpPr>
            <a:cxnSpLocks noChangeShapeType="1"/>
          </p:cNvCxnSpPr>
          <p:nvPr/>
        </p:nvCxnSpPr>
        <p:spPr bwMode="auto">
          <a:xfrm>
            <a:off x="791404" y="435497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67">
            <a:extLst>
              <a:ext uri="{FF2B5EF4-FFF2-40B4-BE49-F238E27FC236}">
                <a16:creationId xmlns:a16="http://schemas.microsoft.com/office/drawing/2014/main" id="{23351A20-11CE-471C-BBA9-D62991D162CA}"/>
              </a:ext>
            </a:extLst>
          </p:cNvPr>
          <p:cNvSpPr txBox="1">
            <a:spLocks noChangeArrowheads="1"/>
          </p:cNvSpPr>
          <p:nvPr/>
        </p:nvSpPr>
        <p:spPr bwMode="auto">
          <a:xfrm>
            <a:off x="553279" y="4086691"/>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68">
            <a:extLst>
              <a:ext uri="{FF2B5EF4-FFF2-40B4-BE49-F238E27FC236}">
                <a16:creationId xmlns:a16="http://schemas.microsoft.com/office/drawing/2014/main" id="{4814006B-2A27-4E00-ADB9-617C2200240E}"/>
              </a:ext>
            </a:extLst>
          </p:cNvPr>
          <p:cNvSpPr txBox="1">
            <a:spLocks noChangeArrowheads="1"/>
          </p:cNvSpPr>
          <p:nvPr/>
        </p:nvSpPr>
        <p:spPr bwMode="auto">
          <a:xfrm>
            <a:off x="553279" y="4562941"/>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5" name="AutoShape 69">
            <a:extLst>
              <a:ext uri="{FF2B5EF4-FFF2-40B4-BE49-F238E27FC236}">
                <a16:creationId xmlns:a16="http://schemas.microsoft.com/office/drawing/2014/main" id="{DBBF83EE-F295-4A92-8FF5-02683BC9197F}"/>
              </a:ext>
            </a:extLst>
          </p:cNvPr>
          <p:cNvCxnSpPr>
            <a:cxnSpLocks noChangeShapeType="1"/>
          </p:cNvCxnSpPr>
          <p:nvPr/>
        </p:nvCxnSpPr>
        <p:spPr bwMode="auto">
          <a:xfrm>
            <a:off x="964442" y="4364504"/>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6" name="AutoShape 70">
            <a:extLst>
              <a:ext uri="{FF2B5EF4-FFF2-40B4-BE49-F238E27FC236}">
                <a16:creationId xmlns:a16="http://schemas.microsoft.com/office/drawing/2014/main" id="{19DF947F-4877-4BE4-BA1E-37DB105FE73A}"/>
              </a:ext>
            </a:extLst>
          </p:cNvPr>
          <p:cNvCxnSpPr>
            <a:cxnSpLocks noChangeShapeType="1"/>
          </p:cNvCxnSpPr>
          <p:nvPr/>
        </p:nvCxnSpPr>
        <p:spPr bwMode="auto">
          <a:xfrm>
            <a:off x="2053467" y="440101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7" name="AutoShape 71">
            <a:extLst>
              <a:ext uri="{FF2B5EF4-FFF2-40B4-BE49-F238E27FC236}">
                <a16:creationId xmlns:a16="http://schemas.microsoft.com/office/drawing/2014/main" id="{01896C17-8723-44A6-87ED-A4D6179F9152}"/>
              </a:ext>
            </a:extLst>
          </p:cNvPr>
          <p:cNvCxnSpPr>
            <a:cxnSpLocks noChangeShapeType="1"/>
          </p:cNvCxnSpPr>
          <p:nvPr/>
        </p:nvCxnSpPr>
        <p:spPr bwMode="auto">
          <a:xfrm>
            <a:off x="1947104" y="438196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72">
            <a:extLst>
              <a:ext uri="{FF2B5EF4-FFF2-40B4-BE49-F238E27FC236}">
                <a16:creationId xmlns:a16="http://schemas.microsoft.com/office/drawing/2014/main" id="{66709815-4441-4697-BCCA-4527E0346956}"/>
              </a:ext>
            </a:extLst>
          </p:cNvPr>
          <p:cNvSpPr txBox="1">
            <a:spLocks noChangeArrowheads="1"/>
          </p:cNvSpPr>
          <p:nvPr/>
        </p:nvSpPr>
        <p:spPr bwMode="auto">
          <a:xfrm>
            <a:off x="1939167" y="4151779"/>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9" name="AutoShape 73">
            <a:extLst>
              <a:ext uri="{FF2B5EF4-FFF2-40B4-BE49-F238E27FC236}">
                <a16:creationId xmlns:a16="http://schemas.microsoft.com/office/drawing/2014/main" id="{6E9C298A-81B9-43FC-B780-8B3CCAA15A60}"/>
              </a:ext>
            </a:extLst>
          </p:cNvPr>
          <p:cNvCxnSpPr>
            <a:cxnSpLocks noChangeShapeType="1"/>
          </p:cNvCxnSpPr>
          <p:nvPr/>
        </p:nvCxnSpPr>
        <p:spPr bwMode="auto">
          <a:xfrm>
            <a:off x="2761492" y="437244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70" name="AutoShape 74">
            <a:extLst>
              <a:ext uri="{FF2B5EF4-FFF2-40B4-BE49-F238E27FC236}">
                <a16:creationId xmlns:a16="http://schemas.microsoft.com/office/drawing/2014/main" id="{E6B97797-FA3A-4F52-9FBC-1B1735603AD3}"/>
              </a:ext>
            </a:extLst>
          </p:cNvPr>
          <p:cNvCxnSpPr>
            <a:cxnSpLocks noChangeShapeType="1"/>
          </p:cNvCxnSpPr>
          <p:nvPr/>
        </p:nvCxnSpPr>
        <p:spPr bwMode="auto">
          <a:xfrm>
            <a:off x="2653542" y="435497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75">
            <a:extLst>
              <a:ext uri="{FF2B5EF4-FFF2-40B4-BE49-F238E27FC236}">
                <a16:creationId xmlns:a16="http://schemas.microsoft.com/office/drawing/2014/main" id="{351D9859-CFE2-435C-B0B8-ABC6FBF9815C}"/>
              </a:ext>
            </a:extLst>
          </p:cNvPr>
          <p:cNvSpPr txBox="1">
            <a:spLocks noChangeArrowheads="1"/>
          </p:cNvSpPr>
          <p:nvPr/>
        </p:nvSpPr>
        <p:spPr bwMode="auto">
          <a:xfrm>
            <a:off x="2637667" y="4151779"/>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72" name="AutoShape 76">
            <a:extLst>
              <a:ext uri="{FF2B5EF4-FFF2-40B4-BE49-F238E27FC236}">
                <a16:creationId xmlns:a16="http://schemas.microsoft.com/office/drawing/2014/main" id="{1D520481-E656-47CF-AE49-CCC3BFAFDD14}"/>
              </a:ext>
            </a:extLst>
          </p:cNvPr>
          <p:cNvCxnSpPr>
            <a:cxnSpLocks noChangeShapeType="1"/>
          </p:cNvCxnSpPr>
          <p:nvPr/>
        </p:nvCxnSpPr>
        <p:spPr bwMode="auto">
          <a:xfrm rot="5400000" flipV="1">
            <a:off x="3740979" y="3250079"/>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73" name="AutoShape 77">
            <a:extLst>
              <a:ext uri="{FF2B5EF4-FFF2-40B4-BE49-F238E27FC236}">
                <a16:creationId xmlns:a16="http://schemas.microsoft.com/office/drawing/2014/main" id="{1F3C5887-B3F2-4D89-AA67-17C60428AF1E}"/>
              </a:ext>
            </a:extLst>
          </p:cNvPr>
          <p:cNvCxnSpPr>
            <a:cxnSpLocks noChangeShapeType="1"/>
          </p:cNvCxnSpPr>
          <p:nvPr/>
        </p:nvCxnSpPr>
        <p:spPr bwMode="auto">
          <a:xfrm flipV="1">
            <a:off x="2364617" y="3307229"/>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74" name="AutoShape 78">
            <a:extLst>
              <a:ext uri="{FF2B5EF4-FFF2-40B4-BE49-F238E27FC236}">
                <a16:creationId xmlns:a16="http://schemas.microsoft.com/office/drawing/2014/main" id="{5EC169CE-0CBB-4CE0-A11B-EBFBA39607D3}"/>
              </a:ext>
            </a:extLst>
          </p:cNvPr>
          <p:cNvCxnSpPr>
            <a:cxnSpLocks noChangeShapeType="1"/>
          </p:cNvCxnSpPr>
          <p:nvPr/>
        </p:nvCxnSpPr>
        <p:spPr bwMode="auto">
          <a:xfrm>
            <a:off x="3345692" y="3288179"/>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75" name="AutoShape 79">
            <a:extLst>
              <a:ext uri="{FF2B5EF4-FFF2-40B4-BE49-F238E27FC236}">
                <a16:creationId xmlns:a16="http://schemas.microsoft.com/office/drawing/2014/main" id="{D800814A-8917-462E-8D93-F78A0118226B}"/>
              </a:ext>
            </a:extLst>
          </p:cNvPr>
          <p:cNvCxnSpPr>
            <a:cxnSpLocks noChangeShapeType="1"/>
          </p:cNvCxnSpPr>
          <p:nvPr/>
        </p:nvCxnSpPr>
        <p:spPr bwMode="auto">
          <a:xfrm>
            <a:off x="2383667" y="3316754"/>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80">
            <a:extLst>
              <a:ext uri="{FF2B5EF4-FFF2-40B4-BE49-F238E27FC236}">
                <a16:creationId xmlns:a16="http://schemas.microsoft.com/office/drawing/2014/main" id="{6A68835F-AC6D-45FB-9C16-03844654020E}"/>
              </a:ext>
            </a:extLst>
          </p:cNvPr>
          <p:cNvSpPr txBox="1">
            <a:spLocks noChangeArrowheads="1"/>
          </p:cNvSpPr>
          <p:nvPr/>
        </p:nvSpPr>
        <p:spPr bwMode="auto">
          <a:xfrm>
            <a:off x="2561467" y="3313579"/>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77" name="AutoShape 81">
            <a:extLst>
              <a:ext uri="{FF2B5EF4-FFF2-40B4-BE49-F238E27FC236}">
                <a16:creationId xmlns:a16="http://schemas.microsoft.com/office/drawing/2014/main" id="{C41F0E62-35BB-4ADC-A04F-1B2B38E90776}"/>
              </a:ext>
            </a:extLst>
          </p:cNvPr>
          <p:cNvCxnSpPr>
            <a:cxnSpLocks noChangeShapeType="1"/>
          </p:cNvCxnSpPr>
          <p:nvPr/>
        </p:nvCxnSpPr>
        <p:spPr bwMode="auto">
          <a:xfrm>
            <a:off x="3488567" y="437402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78" name="AutoShape 82">
            <a:extLst>
              <a:ext uri="{FF2B5EF4-FFF2-40B4-BE49-F238E27FC236}">
                <a16:creationId xmlns:a16="http://schemas.microsoft.com/office/drawing/2014/main" id="{A15BD621-1195-420C-A364-9E49C356403C}"/>
              </a:ext>
            </a:extLst>
          </p:cNvPr>
          <p:cNvCxnSpPr>
            <a:cxnSpLocks noChangeShapeType="1"/>
          </p:cNvCxnSpPr>
          <p:nvPr/>
        </p:nvCxnSpPr>
        <p:spPr bwMode="auto">
          <a:xfrm>
            <a:off x="3380617" y="435497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83">
            <a:extLst>
              <a:ext uri="{FF2B5EF4-FFF2-40B4-BE49-F238E27FC236}">
                <a16:creationId xmlns:a16="http://schemas.microsoft.com/office/drawing/2014/main" id="{9E1241E7-C594-4D7A-9A01-3302A98C9FD1}"/>
              </a:ext>
            </a:extLst>
          </p:cNvPr>
          <p:cNvSpPr txBox="1">
            <a:spLocks noChangeArrowheads="1"/>
          </p:cNvSpPr>
          <p:nvPr/>
        </p:nvSpPr>
        <p:spPr bwMode="auto">
          <a:xfrm>
            <a:off x="3364742" y="415336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84">
            <a:extLst>
              <a:ext uri="{FF2B5EF4-FFF2-40B4-BE49-F238E27FC236}">
                <a16:creationId xmlns:a16="http://schemas.microsoft.com/office/drawing/2014/main" id="{14E8D4F2-0188-4A92-B836-87B57C86DE57}"/>
              </a:ext>
            </a:extLst>
          </p:cNvPr>
          <p:cNvSpPr txBox="1">
            <a:spLocks noChangeArrowheads="1"/>
          </p:cNvSpPr>
          <p:nvPr/>
        </p:nvSpPr>
        <p:spPr bwMode="auto">
          <a:xfrm>
            <a:off x="3613979" y="4056529"/>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Box 49">
            <a:extLst>
              <a:ext uri="{FF2B5EF4-FFF2-40B4-BE49-F238E27FC236}">
                <a16:creationId xmlns:a16="http://schemas.microsoft.com/office/drawing/2014/main" id="{1BFFB436-D53F-45FA-9DC3-379F16D199FF}"/>
              </a:ext>
            </a:extLst>
          </p:cNvPr>
          <p:cNvSpPr txBox="1"/>
          <p:nvPr/>
        </p:nvSpPr>
        <p:spPr>
          <a:xfrm>
            <a:off x="7609135" y="495391"/>
            <a:ext cx="3923281" cy="5998325"/>
          </a:xfrm>
          <a:prstGeom prst="rect">
            <a:avLst/>
          </a:prstGeom>
          <a:noFill/>
        </p:spPr>
        <p:txBody>
          <a:bodyPr wrap="square" rtlCol="0">
            <a:spAutoFit/>
          </a:bodyPr>
          <a:lstStyle/>
          <a:p>
            <a:r>
              <a:rPr lang="en-US" sz="1400" dirty="0">
                <a:latin typeface="Arial Narrow" panose="020B0606020202030204" pitchFamily="34" charset="0"/>
              </a:rPr>
              <a:t>As we look at this voyage from the story of what this ship represents, it never gets back on course. It's off course all through this history. So when we look at Adventist history, we know that 1863 is the beginning and by the time we get into our history, many people don't know of the prophetic message. Many people have never heard of the 2520. Many people in Australia don't even know what the 2300 days is let alone the 2520. There are pastors who never heard of a close of probation. So we come into our history and there's a lot of ignorance which makes us consider another subject we're going to come back and tie into this line. </a:t>
            </a:r>
          </a:p>
          <a:p>
            <a:r>
              <a:rPr lang="en-US" sz="1400" dirty="0">
                <a:latin typeface="Arial Narrow" panose="020B0606020202030204" pitchFamily="34" charset="0"/>
              </a:rPr>
              <a:t> </a:t>
            </a:r>
          </a:p>
          <a:p>
            <a:r>
              <a:rPr lang="en-US" sz="1400" dirty="0">
                <a:latin typeface="Arial Narrow" panose="020B0606020202030204" pitchFamily="34" charset="0"/>
              </a:rPr>
              <a:t>Do we have clarity today on what the United States was meant to look like? Or are we in the same amount of ignorance regarding the United States, are they in ignorance about their own country as much as the Adventist Church is about their prophetic message? 1863 to 1989 is a 126. They're sailing under Crete which means fleshy. They come to </a:t>
            </a:r>
            <a:r>
              <a:rPr lang="en-US" sz="1400" dirty="0" err="1">
                <a:latin typeface="Arial Narrow" panose="020B0606020202030204" pitchFamily="34" charset="0"/>
              </a:rPr>
              <a:t>Lasea</a:t>
            </a:r>
            <a:r>
              <a:rPr lang="en-US" sz="1400" dirty="0">
                <a:latin typeface="Arial Narrow" panose="020B0606020202030204" pitchFamily="34" charset="0"/>
              </a:rPr>
              <a:t> which means wise and we're going to repeat the parable of the ten virgins. The south wind is blowing and we understand the activity of the King of the South from 1989 to 9/11. We're going to study the history of the king of the south, particularly 1989 to 91. Then they come against </a:t>
            </a:r>
            <a:r>
              <a:rPr lang="en-US" sz="1400" dirty="0" err="1">
                <a:latin typeface="Arial Narrow" panose="020B0606020202030204" pitchFamily="34" charset="0"/>
              </a:rPr>
              <a:t>Euroclydon</a:t>
            </a:r>
            <a:r>
              <a:rPr lang="en-US" sz="1400" dirty="0">
                <a:latin typeface="Arial Narrow" panose="020B0606020202030204" pitchFamily="34" charset="0"/>
              </a:rPr>
              <a:t>, an east wind, and this is where the ship takes a beating.</a:t>
            </a:r>
          </a:p>
          <a:p>
            <a:r>
              <a:rPr lang="en-US" dirty="0"/>
              <a:t> </a:t>
            </a:r>
          </a:p>
        </p:txBody>
      </p:sp>
      <p:grpSp>
        <p:nvGrpSpPr>
          <p:cNvPr id="98" name="Group 97">
            <a:extLst>
              <a:ext uri="{FF2B5EF4-FFF2-40B4-BE49-F238E27FC236}">
                <a16:creationId xmlns:a16="http://schemas.microsoft.com/office/drawing/2014/main" id="{6CCF12BB-9E86-4640-B4D9-A52DEBA58E85}"/>
              </a:ext>
            </a:extLst>
          </p:cNvPr>
          <p:cNvGrpSpPr/>
          <p:nvPr/>
        </p:nvGrpSpPr>
        <p:grpSpPr>
          <a:xfrm>
            <a:off x="2383667" y="5468610"/>
            <a:ext cx="1897856" cy="229394"/>
            <a:chOff x="7028658" y="5441168"/>
            <a:chExt cx="1897856" cy="229394"/>
          </a:xfrm>
        </p:grpSpPr>
        <p:cxnSp>
          <p:nvCxnSpPr>
            <p:cNvPr id="99" name="AutoShape 64">
              <a:extLst>
                <a:ext uri="{FF2B5EF4-FFF2-40B4-BE49-F238E27FC236}">
                  <a16:creationId xmlns:a16="http://schemas.microsoft.com/office/drawing/2014/main" id="{22EC1794-1E7F-41C3-A81F-ECD9F16EEED3}"/>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0" name="Freeform 108">
              <a:extLst>
                <a:ext uri="{FF2B5EF4-FFF2-40B4-BE49-F238E27FC236}">
                  <a16:creationId xmlns:a16="http://schemas.microsoft.com/office/drawing/2014/main" id="{477B1D74-2299-45C5-B63E-4CA612EE075D}"/>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Text Box 109">
              <a:extLst>
                <a:ext uri="{FF2B5EF4-FFF2-40B4-BE49-F238E27FC236}">
                  <a16:creationId xmlns:a16="http://schemas.microsoft.com/office/drawing/2014/main" id="{2023812E-F6FB-44B5-85E3-C509ED30648B}"/>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2" name="Text Box 118">
            <a:extLst>
              <a:ext uri="{FF2B5EF4-FFF2-40B4-BE49-F238E27FC236}">
                <a16:creationId xmlns:a16="http://schemas.microsoft.com/office/drawing/2014/main" id="{8AEAA45A-83B5-4C7F-84B7-AB56CA9F4906}"/>
              </a:ext>
            </a:extLst>
          </p:cNvPr>
          <p:cNvSpPr txBox="1">
            <a:spLocks noChangeArrowheads="1"/>
          </p:cNvSpPr>
          <p:nvPr/>
        </p:nvSpPr>
        <p:spPr bwMode="auto">
          <a:xfrm>
            <a:off x="2503995" y="4647996"/>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119">
            <a:extLst>
              <a:ext uri="{FF2B5EF4-FFF2-40B4-BE49-F238E27FC236}">
                <a16:creationId xmlns:a16="http://schemas.microsoft.com/office/drawing/2014/main" id="{1A0A4862-43BE-407F-A301-7589A6253774}"/>
              </a:ext>
            </a:extLst>
          </p:cNvPr>
          <p:cNvSpPr>
            <a:spLocks noChangeShapeType="1"/>
          </p:cNvSpPr>
          <p:nvPr/>
        </p:nvSpPr>
        <p:spPr bwMode="auto">
          <a:xfrm>
            <a:off x="2732595" y="4590846"/>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1052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4142"/>
                                        </p:tgtEl>
                                        <p:attrNameLst>
                                          <p:attrName>style.visibility</p:attrName>
                                        </p:attrNameLst>
                                      </p:cBhvr>
                                      <p:to>
                                        <p:strVal val="visible"/>
                                      </p:to>
                                    </p:set>
                                    <p:anim calcmode="lin" valueType="num">
                                      <p:cBhvr>
                                        <p:cTn id="17" dur="500" fill="hold"/>
                                        <p:tgtEl>
                                          <p:spTgt spid="4142"/>
                                        </p:tgtEl>
                                        <p:attrNameLst>
                                          <p:attrName>ppt_w</p:attrName>
                                        </p:attrNameLst>
                                      </p:cBhvr>
                                      <p:tavLst>
                                        <p:tav tm="0">
                                          <p:val>
                                            <p:fltVal val="0"/>
                                          </p:val>
                                        </p:tav>
                                        <p:tav tm="100000">
                                          <p:val>
                                            <p:strVal val="#ppt_w"/>
                                          </p:val>
                                        </p:tav>
                                      </p:tavLst>
                                    </p:anim>
                                    <p:anim calcmode="lin" valueType="num">
                                      <p:cBhvr>
                                        <p:cTn id="18" dur="500" fill="hold"/>
                                        <p:tgtEl>
                                          <p:spTgt spid="4142"/>
                                        </p:tgtEl>
                                        <p:attrNameLst>
                                          <p:attrName>ppt_h</p:attrName>
                                        </p:attrNameLst>
                                      </p:cBhvr>
                                      <p:tavLst>
                                        <p:tav tm="0">
                                          <p:val>
                                            <p:fltVal val="0"/>
                                          </p:val>
                                        </p:tav>
                                        <p:tav tm="100000">
                                          <p:val>
                                            <p:strVal val="#ppt_h"/>
                                          </p:val>
                                        </p:tav>
                                      </p:tavLst>
                                    </p:anim>
                                    <p:animEffect transition="in" filter="fade">
                                      <p:cBhvr>
                                        <p:cTn id="19" dur="500"/>
                                        <p:tgtEl>
                                          <p:spTgt spid="4142"/>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4144"/>
                                        </p:tgtEl>
                                        <p:attrNameLst>
                                          <p:attrName>style.visibility</p:attrName>
                                        </p:attrNameLst>
                                      </p:cBhvr>
                                      <p:to>
                                        <p:strVal val="visible"/>
                                      </p:to>
                                    </p:set>
                                    <p:anim calcmode="lin" valueType="num">
                                      <p:cBhvr>
                                        <p:cTn id="27" dur="500" fill="hold"/>
                                        <p:tgtEl>
                                          <p:spTgt spid="4144"/>
                                        </p:tgtEl>
                                        <p:attrNameLst>
                                          <p:attrName>ppt_w</p:attrName>
                                        </p:attrNameLst>
                                      </p:cBhvr>
                                      <p:tavLst>
                                        <p:tav tm="0">
                                          <p:val>
                                            <p:fltVal val="0"/>
                                          </p:val>
                                        </p:tav>
                                        <p:tav tm="100000">
                                          <p:val>
                                            <p:strVal val="#ppt_w"/>
                                          </p:val>
                                        </p:tav>
                                      </p:tavLst>
                                    </p:anim>
                                    <p:anim calcmode="lin" valueType="num">
                                      <p:cBhvr>
                                        <p:cTn id="28" dur="500" fill="hold"/>
                                        <p:tgtEl>
                                          <p:spTgt spid="4144"/>
                                        </p:tgtEl>
                                        <p:attrNameLst>
                                          <p:attrName>ppt_h</p:attrName>
                                        </p:attrNameLst>
                                      </p:cBhvr>
                                      <p:tavLst>
                                        <p:tav tm="0">
                                          <p:val>
                                            <p:fltVal val="0"/>
                                          </p:val>
                                        </p:tav>
                                        <p:tav tm="100000">
                                          <p:val>
                                            <p:strVal val="#ppt_h"/>
                                          </p:val>
                                        </p:tav>
                                      </p:tavLst>
                                    </p:anim>
                                    <p:animEffect transition="in" filter="fade">
                                      <p:cBhvr>
                                        <p:cTn id="29" dur="500"/>
                                        <p:tgtEl>
                                          <p:spTgt spid="4144"/>
                                        </p:tgtEl>
                                      </p:cBhvr>
                                    </p:animEffect>
                                  </p:childTnLst>
                                </p:cTn>
                              </p:par>
                              <p:par>
                                <p:cTn id="30" presetID="53" presetClass="entr" presetSubtype="16" fill="hold" nodeType="withEffect">
                                  <p:stCondLst>
                                    <p:cond delay="0"/>
                                  </p:stCondLst>
                                  <p:childTnLst>
                                    <p:set>
                                      <p:cBhvr>
                                        <p:cTn id="31" dur="1" fill="hold">
                                          <p:stCondLst>
                                            <p:cond delay="0"/>
                                          </p:stCondLst>
                                        </p:cTn>
                                        <p:tgtEl>
                                          <p:spTgt spid="4145"/>
                                        </p:tgtEl>
                                        <p:attrNameLst>
                                          <p:attrName>style.visibility</p:attrName>
                                        </p:attrNameLst>
                                      </p:cBhvr>
                                      <p:to>
                                        <p:strVal val="visible"/>
                                      </p:to>
                                    </p:set>
                                    <p:anim calcmode="lin" valueType="num">
                                      <p:cBhvr>
                                        <p:cTn id="32" dur="500" fill="hold"/>
                                        <p:tgtEl>
                                          <p:spTgt spid="4145"/>
                                        </p:tgtEl>
                                        <p:attrNameLst>
                                          <p:attrName>ppt_w</p:attrName>
                                        </p:attrNameLst>
                                      </p:cBhvr>
                                      <p:tavLst>
                                        <p:tav tm="0">
                                          <p:val>
                                            <p:fltVal val="0"/>
                                          </p:val>
                                        </p:tav>
                                        <p:tav tm="100000">
                                          <p:val>
                                            <p:strVal val="#ppt_w"/>
                                          </p:val>
                                        </p:tav>
                                      </p:tavLst>
                                    </p:anim>
                                    <p:anim calcmode="lin" valueType="num">
                                      <p:cBhvr>
                                        <p:cTn id="33" dur="500" fill="hold"/>
                                        <p:tgtEl>
                                          <p:spTgt spid="4145"/>
                                        </p:tgtEl>
                                        <p:attrNameLst>
                                          <p:attrName>ppt_h</p:attrName>
                                        </p:attrNameLst>
                                      </p:cBhvr>
                                      <p:tavLst>
                                        <p:tav tm="0">
                                          <p:val>
                                            <p:fltVal val="0"/>
                                          </p:val>
                                        </p:tav>
                                        <p:tav tm="100000">
                                          <p:val>
                                            <p:strVal val="#ppt_h"/>
                                          </p:val>
                                        </p:tav>
                                      </p:tavLst>
                                    </p:anim>
                                    <p:animEffect transition="in" filter="fade">
                                      <p:cBhvr>
                                        <p:cTn id="34" dur="500"/>
                                        <p:tgtEl>
                                          <p:spTgt spid="414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nodeType="withEffect">
                                  <p:stCondLst>
                                    <p:cond delay="0"/>
                                  </p:stCondLst>
                                  <p:childTnLst>
                                    <p:set>
                                      <p:cBhvr>
                                        <p:cTn id="41" dur="1" fill="hold">
                                          <p:stCondLst>
                                            <p:cond delay="0"/>
                                          </p:stCondLst>
                                        </p:cTn>
                                        <p:tgtEl>
                                          <p:spTgt spid="4147"/>
                                        </p:tgtEl>
                                        <p:attrNameLst>
                                          <p:attrName>style.visibility</p:attrName>
                                        </p:attrNameLst>
                                      </p:cBhvr>
                                      <p:to>
                                        <p:strVal val="visible"/>
                                      </p:to>
                                    </p:set>
                                    <p:anim calcmode="lin" valueType="num">
                                      <p:cBhvr>
                                        <p:cTn id="42" dur="500" fill="hold"/>
                                        <p:tgtEl>
                                          <p:spTgt spid="4147"/>
                                        </p:tgtEl>
                                        <p:attrNameLst>
                                          <p:attrName>ppt_w</p:attrName>
                                        </p:attrNameLst>
                                      </p:cBhvr>
                                      <p:tavLst>
                                        <p:tav tm="0">
                                          <p:val>
                                            <p:fltVal val="0"/>
                                          </p:val>
                                        </p:tav>
                                        <p:tav tm="100000">
                                          <p:val>
                                            <p:strVal val="#ppt_w"/>
                                          </p:val>
                                        </p:tav>
                                      </p:tavLst>
                                    </p:anim>
                                    <p:anim calcmode="lin" valueType="num">
                                      <p:cBhvr>
                                        <p:cTn id="43" dur="500" fill="hold"/>
                                        <p:tgtEl>
                                          <p:spTgt spid="4147"/>
                                        </p:tgtEl>
                                        <p:attrNameLst>
                                          <p:attrName>ppt_h</p:attrName>
                                        </p:attrNameLst>
                                      </p:cBhvr>
                                      <p:tavLst>
                                        <p:tav tm="0">
                                          <p:val>
                                            <p:fltVal val="0"/>
                                          </p:val>
                                        </p:tav>
                                        <p:tav tm="100000">
                                          <p:val>
                                            <p:strVal val="#ppt_h"/>
                                          </p:val>
                                        </p:tav>
                                      </p:tavLst>
                                    </p:anim>
                                    <p:animEffect transition="in" filter="fade">
                                      <p:cBhvr>
                                        <p:cTn id="44" dur="500"/>
                                        <p:tgtEl>
                                          <p:spTgt spid="414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nodeType="withEffect">
                                  <p:stCondLst>
                                    <p:cond delay="0"/>
                                  </p:stCondLst>
                                  <p:childTnLst>
                                    <p:set>
                                      <p:cBhvr>
                                        <p:cTn id="56" dur="1" fill="hold">
                                          <p:stCondLst>
                                            <p:cond delay="0"/>
                                          </p:stCondLst>
                                        </p:cTn>
                                        <p:tgtEl>
                                          <p:spTgt spid="4150"/>
                                        </p:tgtEl>
                                        <p:attrNameLst>
                                          <p:attrName>style.visibility</p:attrName>
                                        </p:attrNameLst>
                                      </p:cBhvr>
                                      <p:to>
                                        <p:strVal val="visible"/>
                                      </p:to>
                                    </p:set>
                                    <p:anim calcmode="lin" valueType="num">
                                      <p:cBhvr>
                                        <p:cTn id="57" dur="500" fill="hold"/>
                                        <p:tgtEl>
                                          <p:spTgt spid="4150"/>
                                        </p:tgtEl>
                                        <p:attrNameLst>
                                          <p:attrName>ppt_w</p:attrName>
                                        </p:attrNameLst>
                                      </p:cBhvr>
                                      <p:tavLst>
                                        <p:tav tm="0">
                                          <p:val>
                                            <p:fltVal val="0"/>
                                          </p:val>
                                        </p:tav>
                                        <p:tav tm="100000">
                                          <p:val>
                                            <p:strVal val="#ppt_w"/>
                                          </p:val>
                                        </p:tav>
                                      </p:tavLst>
                                    </p:anim>
                                    <p:anim calcmode="lin" valueType="num">
                                      <p:cBhvr>
                                        <p:cTn id="58" dur="500" fill="hold"/>
                                        <p:tgtEl>
                                          <p:spTgt spid="4150"/>
                                        </p:tgtEl>
                                        <p:attrNameLst>
                                          <p:attrName>ppt_h</p:attrName>
                                        </p:attrNameLst>
                                      </p:cBhvr>
                                      <p:tavLst>
                                        <p:tav tm="0">
                                          <p:val>
                                            <p:fltVal val="0"/>
                                          </p:val>
                                        </p:tav>
                                        <p:tav tm="100000">
                                          <p:val>
                                            <p:strVal val="#ppt_h"/>
                                          </p:val>
                                        </p:tav>
                                      </p:tavLst>
                                    </p:anim>
                                    <p:animEffect transition="in" filter="fade">
                                      <p:cBhvr>
                                        <p:cTn id="59" dur="500"/>
                                        <p:tgtEl>
                                          <p:spTgt spid="4150"/>
                                        </p:tgtEl>
                                      </p:cBhvr>
                                    </p:animEffect>
                                  </p:childTnLst>
                                </p:cTn>
                              </p:par>
                              <p:par>
                                <p:cTn id="60" presetID="53" presetClass="entr" presetSubtype="16" fill="hold" nodeType="withEffect">
                                  <p:stCondLst>
                                    <p:cond delay="0"/>
                                  </p:stCondLst>
                                  <p:childTnLst>
                                    <p:set>
                                      <p:cBhvr>
                                        <p:cTn id="61" dur="1" fill="hold">
                                          <p:stCondLst>
                                            <p:cond delay="0"/>
                                          </p:stCondLst>
                                        </p:cTn>
                                        <p:tgtEl>
                                          <p:spTgt spid="4151"/>
                                        </p:tgtEl>
                                        <p:attrNameLst>
                                          <p:attrName>style.visibility</p:attrName>
                                        </p:attrNameLst>
                                      </p:cBhvr>
                                      <p:to>
                                        <p:strVal val="visible"/>
                                      </p:to>
                                    </p:set>
                                    <p:anim calcmode="lin" valueType="num">
                                      <p:cBhvr>
                                        <p:cTn id="62" dur="500" fill="hold"/>
                                        <p:tgtEl>
                                          <p:spTgt spid="4151"/>
                                        </p:tgtEl>
                                        <p:attrNameLst>
                                          <p:attrName>ppt_w</p:attrName>
                                        </p:attrNameLst>
                                      </p:cBhvr>
                                      <p:tavLst>
                                        <p:tav tm="0">
                                          <p:val>
                                            <p:fltVal val="0"/>
                                          </p:val>
                                        </p:tav>
                                        <p:tav tm="100000">
                                          <p:val>
                                            <p:strVal val="#ppt_w"/>
                                          </p:val>
                                        </p:tav>
                                      </p:tavLst>
                                    </p:anim>
                                    <p:anim calcmode="lin" valueType="num">
                                      <p:cBhvr>
                                        <p:cTn id="63" dur="500" fill="hold"/>
                                        <p:tgtEl>
                                          <p:spTgt spid="4151"/>
                                        </p:tgtEl>
                                        <p:attrNameLst>
                                          <p:attrName>ppt_h</p:attrName>
                                        </p:attrNameLst>
                                      </p:cBhvr>
                                      <p:tavLst>
                                        <p:tav tm="0">
                                          <p:val>
                                            <p:fltVal val="0"/>
                                          </p:val>
                                        </p:tav>
                                        <p:tav tm="100000">
                                          <p:val>
                                            <p:strVal val="#ppt_h"/>
                                          </p:val>
                                        </p:tav>
                                      </p:tavLst>
                                    </p:anim>
                                    <p:animEffect transition="in" filter="fade">
                                      <p:cBhvr>
                                        <p:cTn id="64" dur="500"/>
                                        <p:tgtEl>
                                          <p:spTgt spid="415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Effect transition="in" filter="fade">
                                      <p:cBhvr>
                                        <p:cTn id="69" dur="500"/>
                                        <p:tgtEl>
                                          <p:spTgt spid="3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53" presetClass="entr" presetSubtype="16" fill="hold" nodeType="withEffect">
                                  <p:stCondLst>
                                    <p:cond delay="0"/>
                                  </p:stCondLst>
                                  <p:childTnLst>
                                    <p:set>
                                      <p:cBhvr>
                                        <p:cTn id="76" dur="1" fill="hold">
                                          <p:stCondLst>
                                            <p:cond delay="0"/>
                                          </p:stCondLst>
                                        </p:cTn>
                                        <p:tgtEl>
                                          <p:spTgt spid="4154"/>
                                        </p:tgtEl>
                                        <p:attrNameLst>
                                          <p:attrName>style.visibility</p:attrName>
                                        </p:attrNameLst>
                                      </p:cBhvr>
                                      <p:to>
                                        <p:strVal val="visible"/>
                                      </p:to>
                                    </p:set>
                                    <p:anim calcmode="lin" valueType="num">
                                      <p:cBhvr>
                                        <p:cTn id="77" dur="500" fill="hold"/>
                                        <p:tgtEl>
                                          <p:spTgt spid="4154"/>
                                        </p:tgtEl>
                                        <p:attrNameLst>
                                          <p:attrName>ppt_w</p:attrName>
                                        </p:attrNameLst>
                                      </p:cBhvr>
                                      <p:tavLst>
                                        <p:tav tm="0">
                                          <p:val>
                                            <p:fltVal val="0"/>
                                          </p:val>
                                        </p:tav>
                                        <p:tav tm="100000">
                                          <p:val>
                                            <p:strVal val="#ppt_w"/>
                                          </p:val>
                                        </p:tav>
                                      </p:tavLst>
                                    </p:anim>
                                    <p:anim calcmode="lin" valueType="num">
                                      <p:cBhvr>
                                        <p:cTn id="78" dur="500" fill="hold"/>
                                        <p:tgtEl>
                                          <p:spTgt spid="4154"/>
                                        </p:tgtEl>
                                        <p:attrNameLst>
                                          <p:attrName>ppt_h</p:attrName>
                                        </p:attrNameLst>
                                      </p:cBhvr>
                                      <p:tavLst>
                                        <p:tav tm="0">
                                          <p:val>
                                            <p:fltVal val="0"/>
                                          </p:val>
                                        </p:tav>
                                        <p:tav tm="100000">
                                          <p:val>
                                            <p:strVal val="#ppt_h"/>
                                          </p:val>
                                        </p:tav>
                                      </p:tavLst>
                                    </p:anim>
                                    <p:animEffect transition="in" filter="fade">
                                      <p:cBhvr>
                                        <p:cTn id="79" dur="500"/>
                                        <p:tgtEl>
                                          <p:spTgt spid="4154"/>
                                        </p:tgtEl>
                                      </p:cBhvr>
                                    </p:animEffect>
                                  </p:childTnLst>
                                </p:cTn>
                              </p:par>
                              <p:par>
                                <p:cTn id="80" presetID="53" presetClass="entr" presetSubtype="16" fill="hold" nodeType="withEffect">
                                  <p:stCondLst>
                                    <p:cond delay="0"/>
                                  </p:stCondLst>
                                  <p:childTnLst>
                                    <p:set>
                                      <p:cBhvr>
                                        <p:cTn id="81" dur="1" fill="hold">
                                          <p:stCondLst>
                                            <p:cond delay="0"/>
                                          </p:stCondLst>
                                        </p:cTn>
                                        <p:tgtEl>
                                          <p:spTgt spid="4155"/>
                                        </p:tgtEl>
                                        <p:attrNameLst>
                                          <p:attrName>style.visibility</p:attrName>
                                        </p:attrNameLst>
                                      </p:cBhvr>
                                      <p:to>
                                        <p:strVal val="visible"/>
                                      </p:to>
                                    </p:set>
                                    <p:anim calcmode="lin" valueType="num">
                                      <p:cBhvr>
                                        <p:cTn id="82" dur="500" fill="hold"/>
                                        <p:tgtEl>
                                          <p:spTgt spid="4155"/>
                                        </p:tgtEl>
                                        <p:attrNameLst>
                                          <p:attrName>ppt_w</p:attrName>
                                        </p:attrNameLst>
                                      </p:cBhvr>
                                      <p:tavLst>
                                        <p:tav tm="0">
                                          <p:val>
                                            <p:fltVal val="0"/>
                                          </p:val>
                                        </p:tav>
                                        <p:tav tm="100000">
                                          <p:val>
                                            <p:strVal val="#ppt_w"/>
                                          </p:val>
                                        </p:tav>
                                      </p:tavLst>
                                    </p:anim>
                                    <p:anim calcmode="lin" valueType="num">
                                      <p:cBhvr>
                                        <p:cTn id="83" dur="500" fill="hold"/>
                                        <p:tgtEl>
                                          <p:spTgt spid="4155"/>
                                        </p:tgtEl>
                                        <p:attrNameLst>
                                          <p:attrName>ppt_h</p:attrName>
                                        </p:attrNameLst>
                                      </p:cBhvr>
                                      <p:tavLst>
                                        <p:tav tm="0">
                                          <p:val>
                                            <p:fltVal val="0"/>
                                          </p:val>
                                        </p:tav>
                                        <p:tav tm="100000">
                                          <p:val>
                                            <p:strVal val="#ppt_h"/>
                                          </p:val>
                                        </p:tav>
                                      </p:tavLst>
                                    </p:anim>
                                    <p:animEffect transition="in" filter="fade">
                                      <p:cBhvr>
                                        <p:cTn id="84" dur="500"/>
                                        <p:tgtEl>
                                          <p:spTgt spid="415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par>
                                <p:cTn id="90" presetID="53" presetClass="entr" presetSubtype="16" fill="hold" nodeType="withEffect">
                                  <p:stCondLst>
                                    <p:cond delay="0"/>
                                  </p:stCondLst>
                                  <p:childTnLst>
                                    <p:set>
                                      <p:cBhvr>
                                        <p:cTn id="91" dur="1" fill="hold">
                                          <p:stCondLst>
                                            <p:cond delay="0"/>
                                          </p:stCondLst>
                                        </p:cTn>
                                        <p:tgtEl>
                                          <p:spTgt spid="4157"/>
                                        </p:tgtEl>
                                        <p:attrNameLst>
                                          <p:attrName>style.visibility</p:attrName>
                                        </p:attrNameLst>
                                      </p:cBhvr>
                                      <p:to>
                                        <p:strVal val="visible"/>
                                      </p:to>
                                    </p:set>
                                    <p:anim calcmode="lin" valueType="num">
                                      <p:cBhvr>
                                        <p:cTn id="92" dur="500" fill="hold"/>
                                        <p:tgtEl>
                                          <p:spTgt spid="4157"/>
                                        </p:tgtEl>
                                        <p:attrNameLst>
                                          <p:attrName>ppt_w</p:attrName>
                                        </p:attrNameLst>
                                      </p:cBhvr>
                                      <p:tavLst>
                                        <p:tav tm="0">
                                          <p:val>
                                            <p:fltVal val="0"/>
                                          </p:val>
                                        </p:tav>
                                        <p:tav tm="100000">
                                          <p:val>
                                            <p:strVal val="#ppt_w"/>
                                          </p:val>
                                        </p:tav>
                                      </p:tavLst>
                                    </p:anim>
                                    <p:anim calcmode="lin" valueType="num">
                                      <p:cBhvr>
                                        <p:cTn id="93" dur="500" fill="hold"/>
                                        <p:tgtEl>
                                          <p:spTgt spid="4157"/>
                                        </p:tgtEl>
                                        <p:attrNameLst>
                                          <p:attrName>ppt_h</p:attrName>
                                        </p:attrNameLst>
                                      </p:cBhvr>
                                      <p:tavLst>
                                        <p:tav tm="0">
                                          <p:val>
                                            <p:fltVal val="0"/>
                                          </p:val>
                                        </p:tav>
                                        <p:tav tm="100000">
                                          <p:val>
                                            <p:strVal val="#ppt_h"/>
                                          </p:val>
                                        </p:tav>
                                      </p:tavLst>
                                    </p:anim>
                                    <p:animEffect transition="in" filter="fade">
                                      <p:cBhvr>
                                        <p:cTn id="94" dur="500"/>
                                        <p:tgtEl>
                                          <p:spTgt spid="4157"/>
                                        </p:tgtEl>
                                      </p:cBhvr>
                                    </p:animEffect>
                                  </p:childTnLst>
                                </p:cTn>
                              </p:par>
                              <p:par>
                                <p:cTn id="95" presetID="53" presetClass="entr" presetSubtype="16" fill="hold" nodeType="withEffect">
                                  <p:stCondLst>
                                    <p:cond delay="0"/>
                                  </p:stCondLst>
                                  <p:childTnLst>
                                    <p:set>
                                      <p:cBhvr>
                                        <p:cTn id="96" dur="1" fill="hold">
                                          <p:stCondLst>
                                            <p:cond delay="0"/>
                                          </p:stCondLst>
                                        </p:cTn>
                                        <p:tgtEl>
                                          <p:spTgt spid="4158"/>
                                        </p:tgtEl>
                                        <p:attrNameLst>
                                          <p:attrName>style.visibility</p:attrName>
                                        </p:attrNameLst>
                                      </p:cBhvr>
                                      <p:to>
                                        <p:strVal val="visible"/>
                                      </p:to>
                                    </p:set>
                                    <p:anim calcmode="lin" valueType="num">
                                      <p:cBhvr>
                                        <p:cTn id="97" dur="500" fill="hold"/>
                                        <p:tgtEl>
                                          <p:spTgt spid="4158"/>
                                        </p:tgtEl>
                                        <p:attrNameLst>
                                          <p:attrName>ppt_w</p:attrName>
                                        </p:attrNameLst>
                                      </p:cBhvr>
                                      <p:tavLst>
                                        <p:tav tm="0">
                                          <p:val>
                                            <p:fltVal val="0"/>
                                          </p:val>
                                        </p:tav>
                                        <p:tav tm="100000">
                                          <p:val>
                                            <p:strVal val="#ppt_w"/>
                                          </p:val>
                                        </p:tav>
                                      </p:tavLst>
                                    </p:anim>
                                    <p:anim calcmode="lin" valueType="num">
                                      <p:cBhvr>
                                        <p:cTn id="98" dur="500" fill="hold"/>
                                        <p:tgtEl>
                                          <p:spTgt spid="4158"/>
                                        </p:tgtEl>
                                        <p:attrNameLst>
                                          <p:attrName>ppt_h</p:attrName>
                                        </p:attrNameLst>
                                      </p:cBhvr>
                                      <p:tavLst>
                                        <p:tav tm="0">
                                          <p:val>
                                            <p:fltVal val="0"/>
                                          </p:val>
                                        </p:tav>
                                        <p:tav tm="100000">
                                          <p:val>
                                            <p:strVal val="#ppt_h"/>
                                          </p:val>
                                        </p:tav>
                                      </p:tavLst>
                                    </p:anim>
                                    <p:animEffect transition="in" filter="fade">
                                      <p:cBhvr>
                                        <p:cTn id="99" dur="500"/>
                                        <p:tgtEl>
                                          <p:spTgt spid="415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animEffect transition="in" filter="fade">
                                      <p:cBhvr>
                                        <p:cTn id="104" dur="500"/>
                                        <p:tgtEl>
                                          <p:spTgt spid="4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nodeType="withEffect">
                                  <p:stCondLst>
                                    <p:cond delay="0"/>
                                  </p:stCondLst>
                                  <p:childTnLst>
                                    <p:set>
                                      <p:cBhvr>
                                        <p:cTn id="111" dur="1" fill="hold">
                                          <p:stCondLst>
                                            <p:cond delay="0"/>
                                          </p:stCondLst>
                                        </p:cTn>
                                        <p:tgtEl>
                                          <p:spTgt spid="4161"/>
                                        </p:tgtEl>
                                        <p:attrNameLst>
                                          <p:attrName>style.visibility</p:attrName>
                                        </p:attrNameLst>
                                      </p:cBhvr>
                                      <p:to>
                                        <p:strVal val="visible"/>
                                      </p:to>
                                    </p:set>
                                    <p:anim calcmode="lin" valueType="num">
                                      <p:cBhvr>
                                        <p:cTn id="112" dur="500" fill="hold"/>
                                        <p:tgtEl>
                                          <p:spTgt spid="4161"/>
                                        </p:tgtEl>
                                        <p:attrNameLst>
                                          <p:attrName>ppt_w</p:attrName>
                                        </p:attrNameLst>
                                      </p:cBhvr>
                                      <p:tavLst>
                                        <p:tav tm="0">
                                          <p:val>
                                            <p:fltVal val="0"/>
                                          </p:val>
                                        </p:tav>
                                        <p:tav tm="100000">
                                          <p:val>
                                            <p:strVal val="#ppt_w"/>
                                          </p:val>
                                        </p:tav>
                                      </p:tavLst>
                                    </p:anim>
                                    <p:anim calcmode="lin" valueType="num">
                                      <p:cBhvr>
                                        <p:cTn id="113" dur="500" fill="hold"/>
                                        <p:tgtEl>
                                          <p:spTgt spid="4161"/>
                                        </p:tgtEl>
                                        <p:attrNameLst>
                                          <p:attrName>ppt_h</p:attrName>
                                        </p:attrNameLst>
                                      </p:cBhvr>
                                      <p:tavLst>
                                        <p:tav tm="0">
                                          <p:val>
                                            <p:fltVal val="0"/>
                                          </p:val>
                                        </p:tav>
                                        <p:tav tm="100000">
                                          <p:val>
                                            <p:strVal val="#ppt_h"/>
                                          </p:val>
                                        </p:tav>
                                      </p:tavLst>
                                    </p:anim>
                                    <p:animEffect transition="in" filter="fade">
                                      <p:cBhvr>
                                        <p:cTn id="114" dur="500"/>
                                        <p:tgtEl>
                                          <p:spTgt spid="4161"/>
                                        </p:tgtEl>
                                      </p:cBhvr>
                                    </p:animEffect>
                                  </p:childTnLst>
                                </p:cTn>
                              </p:par>
                              <p:par>
                                <p:cTn id="115" presetID="53" presetClass="entr" presetSubtype="16" fill="hold" nodeType="withEffect">
                                  <p:stCondLst>
                                    <p:cond delay="0"/>
                                  </p:stCondLst>
                                  <p:childTnLst>
                                    <p:set>
                                      <p:cBhvr>
                                        <p:cTn id="116" dur="1" fill="hold">
                                          <p:stCondLst>
                                            <p:cond delay="0"/>
                                          </p:stCondLst>
                                        </p:cTn>
                                        <p:tgtEl>
                                          <p:spTgt spid="4162"/>
                                        </p:tgtEl>
                                        <p:attrNameLst>
                                          <p:attrName>style.visibility</p:attrName>
                                        </p:attrNameLst>
                                      </p:cBhvr>
                                      <p:to>
                                        <p:strVal val="visible"/>
                                      </p:to>
                                    </p:set>
                                    <p:anim calcmode="lin" valueType="num">
                                      <p:cBhvr>
                                        <p:cTn id="117" dur="500" fill="hold"/>
                                        <p:tgtEl>
                                          <p:spTgt spid="4162"/>
                                        </p:tgtEl>
                                        <p:attrNameLst>
                                          <p:attrName>ppt_w</p:attrName>
                                        </p:attrNameLst>
                                      </p:cBhvr>
                                      <p:tavLst>
                                        <p:tav tm="0">
                                          <p:val>
                                            <p:fltVal val="0"/>
                                          </p:val>
                                        </p:tav>
                                        <p:tav tm="100000">
                                          <p:val>
                                            <p:strVal val="#ppt_w"/>
                                          </p:val>
                                        </p:tav>
                                      </p:tavLst>
                                    </p:anim>
                                    <p:anim calcmode="lin" valueType="num">
                                      <p:cBhvr>
                                        <p:cTn id="118" dur="500" fill="hold"/>
                                        <p:tgtEl>
                                          <p:spTgt spid="4162"/>
                                        </p:tgtEl>
                                        <p:attrNameLst>
                                          <p:attrName>ppt_h</p:attrName>
                                        </p:attrNameLst>
                                      </p:cBhvr>
                                      <p:tavLst>
                                        <p:tav tm="0">
                                          <p:val>
                                            <p:fltVal val="0"/>
                                          </p:val>
                                        </p:tav>
                                        <p:tav tm="100000">
                                          <p:val>
                                            <p:strVal val="#ppt_h"/>
                                          </p:val>
                                        </p:tav>
                                      </p:tavLst>
                                    </p:anim>
                                    <p:animEffect transition="in" filter="fade">
                                      <p:cBhvr>
                                        <p:cTn id="119" dur="500"/>
                                        <p:tgtEl>
                                          <p:spTgt spid="416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 calcmode="lin" valueType="num">
                                      <p:cBhvr>
                                        <p:cTn id="122" dur="500" fill="hold"/>
                                        <p:tgtEl>
                                          <p:spTgt spid="43"/>
                                        </p:tgtEl>
                                        <p:attrNameLst>
                                          <p:attrName>ppt_w</p:attrName>
                                        </p:attrNameLst>
                                      </p:cBhvr>
                                      <p:tavLst>
                                        <p:tav tm="0">
                                          <p:val>
                                            <p:fltVal val="0"/>
                                          </p:val>
                                        </p:tav>
                                        <p:tav tm="100000">
                                          <p:val>
                                            <p:strVal val="#ppt_w"/>
                                          </p:val>
                                        </p:tav>
                                      </p:tavLst>
                                    </p:anim>
                                    <p:anim calcmode="lin" valueType="num">
                                      <p:cBhvr>
                                        <p:cTn id="123" dur="500" fill="hold"/>
                                        <p:tgtEl>
                                          <p:spTgt spid="43"/>
                                        </p:tgtEl>
                                        <p:attrNameLst>
                                          <p:attrName>ppt_h</p:attrName>
                                        </p:attrNameLst>
                                      </p:cBhvr>
                                      <p:tavLst>
                                        <p:tav tm="0">
                                          <p:val>
                                            <p:fltVal val="0"/>
                                          </p:val>
                                        </p:tav>
                                        <p:tav tm="100000">
                                          <p:val>
                                            <p:strVal val="#ppt_h"/>
                                          </p:val>
                                        </p:tav>
                                      </p:tavLst>
                                    </p:anim>
                                    <p:animEffect transition="in" filter="fade">
                                      <p:cBhvr>
                                        <p:cTn id="124" dur="500"/>
                                        <p:tgtEl>
                                          <p:spTgt spid="4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p:cTn id="127" dur="500" fill="hold"/>
                                        <p:tgtEl>
                                          <p:spTgt spid="44"/>
                                        </p:tgtEl>
                                        <p:attrNameLst>
                                          <p:attrName>ppt_w</p:attrName>
                                        </p:attrNameLst>
                                      </p:cBhvr>
                                      <p:tavLst>
                                        <p:tav tm="0">
                                          <p:val>
                                            <p:fltVal val="0"/>
                                          </p:val>
                                        </p:tav>
                                        <p:tav tm="100000">
                                          <p:val>
                                            <p:strVal val="#ppt_w"/>
                                          </p:val>
                                        </p:tav>
                                      </p:tavLst>
                                    </p:anim>
                                    <p:anim calcmode="lin" valueType="num">
                                      <p:cBhvr>
                                        <p:cTn id="128" dur="500" fill="hold"/>
                                        <p:tgtEl>
                                          <p:spTgt spid="44"/>
                                        </p:tgtEl>
                                        <p:attrNameLst>
                                          <p:attrName>ppt_h</p:attrName>
                                        </p:attrNameLst>
                                      </p:cBhvr>
                                      <p:tavLst>
                                        <p:tav tm="0">
                                          <p:val>
                                            <p:fltVal val="0"/>
                                          </p:val>
                                        </p:tav>
                                        <p:tav tm="100000">
                                          <p:val>
                                            <p:strVal val="#ppt_h"/>
                                          </p:val>
                                        </p:tav>
                                      </p:tavLst>
                                    </p:anim>
                                    <p:animEffect transition="in" filter="fade">
                                      <p:cBhvr>
                                        <p:cTn id="129" dur="500"/>
                                        <p:tgtEl>
                                          <p:spTgt spid="44"/>
                                        </p:tgtEl>
                                      </p:cBhvr>
                                    </p:animEffect>
                                  </p:childTnLst>
                                </p:cTn>
                              </p:par>
                              <p:par>
                                <p:cTn id="130" presetID="53" presetClass="entr" presetSubtype="16" fill="hold" nodeType="withEffect">
                                  <p:stCondLst>
                                    <p:cond delay="0"/>
                                  </p:stCondLst>
                                  <p:childTnLst>
                                    <p:set>
                                      <p:cBhvr>
                                        <p:cTn id="131" dur="1" fill="hold">
                                          <p:stCondLst>
                                            <p:cond delay="0"/>
                                          </p:stCondLst>
                                        </p:cTn>
                                        <p:tgtEl>
                                          <p:spTgt spid="4165"/>
                                        </p:tgtEl>
                                        <p:attrNameLst>
                                          <p:attrName>style.visibility</p:attrName>
                                        </p:attrNameLst>
                                      </p:cBhvr>
                                      <p:to>
                                        <p:strVal val="visible"/>
                                      </p:to>
                                    </p:set>
                                    <p:anim calcmode="lin" valueType="num">
                                      <p:cBhvr>
                                        <p:cTn id="132" dur="500" fill="hold"/>
                                        <p:tgtEl>
                                          <p:spTgt spid="4165"/>
                                        </p:tgtEl>
                                        <p:attrNameLst>
                                          <p:attrName>ppt_w</p:attrName>
                                        </p:attrNameLst>
                                      </p:cBhvr>
                                      <p:tavLst>
                                        <p:tav tm="0">
                                          <p:val>
                                            <p:fltVal val="0"/>
                                          </p:val>
                                        </p:tav>
                                        <p:tav tm="100000">
                                          <p:val>
                                            <p:strVal val="#ppt_w"/>
                                          </p:val>
                                        </p:tav>
                                      </p:tavLst>
                                    </p:anim>
                                    <p:anim calcmode="lin" valueType="num">
                                      <p:cBhvr>
                                        <p:cTn id="133" dur="500" fill="hold"/>
                                        <p:tgtEl>
                                          <p:spTgt spid="4165"/>
                                        </p:tgtEl>
                                        <p:attrNameLst>
                                          <p:attrName>ppt_h</p:attrName>
                                        </p:attrNameLst>
                                      </p:cBhvr>
                                      <p:tavLst>
                                        <p:tav tm="0">
                                          <p:val>
                                            <p:fltVal val="0"/>
                                          </p:val>
                                        </p:tav>
                                        <p:tav tm="100000">
                                          <p:val>
                                            <p:strVal val="#ppt_h"/>
                                          </p:val>
                                        </p:tav>
                                      </p:tavLst>
                                    </p:anim>
                                    <p:animEffect transition="in" filter="fade">
                                      <p:cBhvr>
                                        <p:cTn id="134" dur="500"/>
                                        <p:tgtEl>
                                          <p:spTgt spid="4165"/>
                                        </p:tgtEl>
                                      </p:cBhvr>
                                    </p:animEffect>
                                  </p:childTnLst>
                                </p:cTn>
                              </p:par>
                              <p:par>
                                <p:cTn id="135" presetID="53" presetClass="entr" presetSubtype="16" fill="hold" nodeType="withEffect">
                                  <p:stCondLst>
                                    <p:cond delay="0"/>
                                  </p:stCondLst>
                                  <p:childTnLst>
                                    <p:set>
                                      <p:cBhvr>
                                        <p:cTn id="136" dur="1" fill="hold">
                                          <p:stCondLst>
                                            <p:cond delay="0"/>
                                          </p:stCondLst>
                                        </p:cTn>
                                        <p:tgtEl>
                                          <p:spTgt spid="4166"/>
                                        </p:tgtEl>
                                        <p:attrNameLst>
                                          <p:attrName>style.visibility</p:attrName>
                                        </p:attrNameLst>
                                      </p:cBhvr>
                                      <p:to>
                                        <p:strVal val="visible"/>
                                      </p:to>
                                    </p:set>
                                    <p:anim calcmode="lin" valueType="num">
                                      <p:cBhvr>
                                        <p:cTn id="137" dur="500" fill="hold"/>
                                        <p:tgtEl>
                                          <p:spTgt spid="4166"/>
                                        </p:tgtEl>
                                        <p:attrNameLst>
                                          <p:attrName>ppt_w</p:attrName>
                                        </p:attrNameLst>
                                      </p:cBhvr>
                                      <p:tavLst>
                                        <p:tav tm="0">
                                          <p:val>
                                            <p:fltVal val="0"/>
                                          </p:val>
                                        </p:tav>
                                        <p:tav tm="100000">
                                          <p:val>
                                            <p:strVal val="#ppt_w"/>
                                          </p:val>
                                        </p:tav>
                                      </p:tavLst>
                                    </p:anim>
                                    <p:anim calcmode="lin" valueType="num">
                                      <p:cBhvr>
                                        <p:cTn id="138" dur="500" fill="hold"/>
                                        <p:tgtEl>
                                          <p:spTgt spid="4166"/>
                                        </p:tgtEl>
                                        <p:attrNameLst>
                                          <p:attrName>ppt_h</p:attrName>
                                        </p:attrNameLst>
                                      </p:cBhvr>
                                      <p:tavLst>
                                        <p:tav tm="0">
                                          <p:val>
                                            <p:fltVal val="0"/>
                                          </p:val>
                                        </p:tav>
                                        <p:tav tm="100000">
                                          <p:val>
                                            <p:strVal val="#ppt_h"/>
                                          </p:val>
                                        </p:tav>
                                      </p:tavLst>
                                    </p:anim>
                                    <p:animEffect transition="in" filter="fade">
                                      <p:cBhvr>
                                        <p:cTn id="139" dur="500"/>
                                        <p:tgtEl>
                                          <p:spTgt spid="4166"/>
                                        </p:tgtEl>
                                      </p:cBhvr>
                                    </p:animEffect>
                                  </p:childTnLst>
                                </p:cTn>
                              </p:par>
                              <p:par>
                                <p:cTn id="140" presetID="53" presetClass="entr" presetSubtype="16" fill="hold" nodeType="withEffect">
                                  <p:stCondLst>
                                    <p:cond delay="0"/>
                                  </p:stCondLst>
                                  <p:childTnLst>
                                    <p:set>
                                      <p:cBhvr>
                                        <p:cTn id="141" dur="1" fill="hold">
                                          <p:stCondLst>
                                            <p:cond delay="0"/>
                                          </p:stCondLst>
                                        </p:cTn>
                                        <p:tgtEl>
                                          <p:spTgt spid="4167"/>
                                        </p:tgtEl>
                                        <p:attrNameLst>
                                          <p:attrName>style.visibility</p:attrName>
                                        </p:attrNameLst>
                                      </p:cBhvr>
                                      <p:to>
                                        <p:strVal val="visible"/>
                                      </p:to>
                                    </p:set>
                                    <p:anim calcmode="lin" valueType="num">
                                      <p:cBhvr>
                                        <p:cTn id="142" dur="500" fill="hold"/>
                                        <p:tgtEl>
                                          <p:spTgt spid="4167"/>
                                        </p:tgtEl>
                                        <p:attrNameLst>
                                          <p:attrName>ppt_w</p:attrName>
                                        </p:attrNameLst>
                                      </p:cBhvr>
                                      <p:tavLst>
                                        <p:tav tm="0">
                                          <p:val>
                                            <p:fltVal val="0"/>
                                          </p:val>
                                        </p:tav>
                                        <p:tav tm="100000">
                                          <p:val>
                                            <p:strVal val="#ppt_w"/>
                                          </p:val>
                                        </p:tav>
                                      </p:tavLst>
                                    </p:anim>
                                    <p:anim calcmode="lin" valueType="num">
                                      <p:cBhvr>
                                        <p:cTn id="143" dur="500" fill="hold"/>
                                        <p:tgtEl>
                                          <p:spTgt spid="4167"/>
                                        </p:tgtEl>
                                        <p:attrNameLst>
                                          <p:attrName>ppt_h</p:attrName>
                                        </p:attrNameLst>
                                      </p:cBhvr>
                                      <p:tavLst>
                                        <p:tav tm="0">
                                          <p:val>
                                            <p:fltVal val="0"/>
                                          </p:val>
                                        </p:tav>
                                        <p:tav tm="100000">
                                          <p:val>
                                            <p:strVal val="#ppt_h"/>
                                          </p:val>
                                        </p:tav>
                                      </p:tavLst>
                                    </p:anim>
                                    <p:animEffect transition="in" filter="fade">
                                      <p:cBhvr>
                                        <p:cTn id="144" dur="500"/>
                                        <p:tgtEl>
                                          <p:spTgt spid="416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p:cTn id="147" dur="500" fill="hold"/>
                                        <p:tgtEl>
                                          <p:spTgt spid="45"/>
                                        </p:tgtEl>
                                        <p:attrNameLst>
                                          <p:attrName>ppt_w</p:attrName>
                                        </p:attrNameLst>
                                      </p:cBhvr>
                                      <p:tavLst>
                                        <p:tav tm="0">
                                          <p:val>
                                            <p:fltVal val="0"/>
                                          </p:val>
                                        </p:tav>
                                        <p:tav tm="100000">
                                          <p:val>
                                            <p:strVal val="#ppt_w"/>
                                          </p:val>
                                        </p:tav>
                                      </p:tavLst>
                                    </p:anim>
                                    <p:anim calcmode="lin" valueType="num">
                                      <p:cBhvr>
                                        <p:cTn id="148" dur="500" fill="hold"/>
                                        <p:tgtEl>
                                          <p:spTgt spid="45"/>
                                        </p:tgtEl>
                                        <p:attrNameLst>
                                          <p:attrName>ppt_h</p:attrName>
                                        </p:attrNameLst>
                                      </p:cBhvr>
                                      <p:tavLst>
                                        <p:tav tm="0">
                                          <p:val>
                                            <p:fltVal val="0"/>
                                          </p:val>
                                        </p:tav>
                                        <p:tav tm="100000">
                                          <p:val>
                                            <p:strVal val="#ppt_h"/>
                                          </p:val>
                                        </p:tav>
                                      </p:tavLst>
                                    </p:anim>
                                    <p:animEffect transition="in" filter="fade">
                                      <p:cBhvr>
                                        <p:cTn id="149" dur="500"/>
                                        <p:tgtEl>
                                          <p:spTgt spid="45"/>
                                        </p:tgtEl>
                                      </p:cBhvr>
                                    </p:animEffect>
                                  </p:childTnLst>
                                </p:cTn>
                              </p:par>
                              <p:par>
                                <p:cTn id="150" presetID="53" presetClass="entr" presetSubtype="16" fill="hold" nodeType="withEffect">
                                  <p:stCondLst>
                                    <p:cond delay="0"/>
                                  </p:stCondLst>
                                  <p:childTnLst>
                                    <p:set>
                                      <p:cBhvr>
                                        <p:cTn id="151" dur="1" fill="hold">
                                          <p:stCondLst>
                                            <p:cond delay="0"/>
                                          </p:stCondLst>
                                        </p:cTn>
                                        <p:tgtEl>
                                          <p:spTgt spid="4169"/>
                                        </p:tgtEl>
                                        <p:attrNameLst>
                                          <p:attrName>style.visibility</p:attrName>
                                        </p:attrNameLst>
                                      </p:cBhvr>
                                      <p:to>
                                        <p:strVal val="visible"/>
                                      </p:to>
                                    </p:set>
                                    <p:anim calcmode="lin" valueType="num">
                                      <p:cBhvr>
                                        <p:cTn id="152" dur="500" fill="hold"/>
                                        <p:tgtEl>
                                          <p:spTgt spid="4169"/>
                                        </p:tgtEl>
                                        <p:attrNameLst>
                                          <p:attrName>ppt_w</p:attrName>
                                        </p:attrNameLst>
                                      </p:cBhvr>
                                      <p:tavLst>
                                        <p:tav tm="0">
                                          <p:val>
                                            <p:fltVal val="0"/>
                                          </p:val>
                                        </p:tav>
                                        <p:tav tm="100000">
                                          <p:val>
                                            <p:strVal val="#ppt_w"/>
                                          </p:val>
                                        </p:tav>
                                      </p:tavLst>
                                    </p:anim>
                                    <p:anim calcmode="lin" valueType="num">
                                      <p:cBhvr>
                                        <p:cTn id="153" dur="500" fill="hold"/>
                                        <p:tgtEl>
                                          <p:spTgt spid="4169"/>
                                        </p:tgtEl>
                                        <p:attrNameLst>
                                          <p:attrName>ppt_h</p:attrName>
                                        </p:attrNameLst>
                                      </p:cBhvr>
                                      <p:tavLst>
                                        <p:tav tm="0">
                                          <p:val>
                                            <p:fltVal val="0"/>
                                          </p:val>
                                        </p:tav>
                                        <p:tav tm="100000">
                                          <p:val>
                                            <p:strVal val="#ppt_h"/>
                                          </p:val>
                                        </p:tav>
                                      </p:tavLst>
                                    </p:anim>
                                    <p:animEffect transition="in" filter="fade">
                                      <p:cBhvr>
                                        <p:cTn id="154" dur="500"/>
                                        <p:tgtEl>
                                          <p:spTgt spid="4169"/>
                                        </p:tgtEl>
                                      </p:cBhvr>
                                    </p:animEffect>
                                  </p:childTnLst>
                                </p:cTn>
                              </p:par>
                              <p:par>
                                <p:cTn id="155" presetID="53" presetClass="entr" presetSubtype="16" fill="hold" nodeType="withEffect">
                                  <p:stCondLst>
                                    <p:cond delay="0"/>
                                  </p:stCondLst>
                                  <p:childTnLst>
                                    <p:set>
                                      <p:cBhvr>
                                        <p:cTn id="156" dur="1" fill="hold">
                                          <p:stCondLst>
                                            <p:cond delay="0"/>
                                          </p:stCondLst>
                                        </p:cTn>
                                        <p:tgtEl>
                                          <p:spTgt spid="4170"/>
                                        </p:tgtEl>
                                        <p:attrNameLst>
                                          <p:attrName>style.visibility</p:attrName>
                                        </p:attrNameLst>
                                      </p:cBhvr>
                                      <p:to>
                                        <p:strVal val="visible"/>
                                      </p:to>
                                    </p:set>
                                    <p:anim calcmode="lin" valueType="num">
                                      <p:cBhvr>
                                        <p:cTn id="157" dur="500" fill="hold"/>
                                        <p:tgtEl>
                                          <p:spTgt spid="4170"/>
                                        </p:tgtEl>
                                        <p:attrNameLst>
                                          <p:attrName>ppt_w</p:attrName>
                                        </p:attrNameLst>
                                      </p:cBhvr>
                                      <p:tavLst>
                                        <p:tav tm="0">
                                          <p:val>
                                            <p:fltVal val="0"/>
                                          </p:val>
                                        </p:tav>
                                        <p:tav tm="100000">
                                          <p:val>
                                            <p:strVal val="#ppt_w"/>
                                          </p:val>
                                        </p:tav>
                                      </p:tavLst>
                                    </p:anim>
                                    <p:anim calcmode="lin" valueType="num">
                                      <p:cBhvr>
                                        <p:cTn id="158" dur="500" fill="hold"/>
                                        <p:tgtEl>
                                          <p:spTgt spid="4170"/>
                                        </p:tgtEl>
                                        <p:attrNameLst>
                                          <p:attrName>ppt_h</p:attrName>
                                        </p:attrNameLst>
                                      </p:cBhvr>
                                      <p:tavLst>
                                        <p:tav tm="0">
                                          <p:val>
                                            <p:fltVal val="0"/>
                                          </p:val>
                                        </p:tav>
                                        <p:tav tm="100000">
                                          <p:val>
                                            <p:strVal val="#ppt_h"/>
                                          </p:val>
                                        </p:tav>
                                      </p:tavLst>
                                    </p:anim>
                                    <p:animEffect transition="in" filter="fade">
                                      <p:cBhvr>
                                        <p:cTn id="159" dur="500"/>
                                        <p:tgtEl>
                                          <p:spTgt spid="4170"/>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46"/>
                                        </p:tgtEl>
                                        <p:attrNameLst>
                                          <p:attrName>style.visibility</p:attrName>
                                        </p:attrNameLst>
                                      </p:cBhvr>
                                      <p:to>
                                        <p:strVal val="visible"/>
                                      </p:to>
                                    </p:set>
                                    <p:anim calcmode="lin" valueType="num">
                                      <p:cBhvr>
                                        <p:cTn id="162" dur="500" fill="hold"/>
                                        <p:tgtEl>
                                          <p:spTgt spid="46"/>
                                        </p:tgtEl>
                                        <p:attrNameLst>
                                          <p:attrName>ppt_w</p:attrName>
                                        </p:attrNameLst>
                                      </p:cBhvr>
                                      <p:tavLst>
                                        <p:tav tm="0">
                                          <p:val>
                                            <p:fltVal val="0"/>
                                          </p:val>
                                        </p:tav>
                                        <p:tav tm="100000">
                                          <p:val>
                                            <p:strVal val="#ppt_w"/>
                                          </p:val>
                                        </p:tav>
                                      </p:tavLst>
                                    </p:anim>
                                    <p:anim calcmode="lin" valueType="num">
                                      <p:cBhvr>
                                        <p:cTn id="163" dur="500" fill="hold"/>
                                        <p:tgtEl>
                                          <p:spTgt spid="46"/>
                                        </p:tgtEl>
                                        <p:attrNameLst>
                                          <p:attrName>ppt_h</p:attrName>
                                        </p:attrNameLst>
                                      </p:cBhvr>
                                      <p:tavLst>
                                        <p:tav tm="0">
                                          <p:val>
                                            <p:fltVal val="0"/>
                                          </p:val>
                                        </p:tav>
                                        <p:tav tm="100000">
                                          <p:val>
                                            <p:strVal val="#ppt_h"/>
                                          </p:val>
                                        </p:tav>
                                      </p:tavLst>
                                    </p:anim>
                                    <p:animEffect transition="in" filter="fade">
                                      <p:cBhvr>
                                        <p:cTn id="164" dur="500"/>
                                        <p:tgtEl>
                                          <p:spTgt spid="46"/>
                                        </p:tgtEl>
                                      </p:cBhvr>
                                    </p:animEffect>
                                  </p:childTnLst>
                                </p:cTn>
                              </p:par>
                              <p:par>
                                <p:cTn id="165" presetID="53" presetClass="entr" presetSubtype="16" fill="hold" nodeType="withEffect">
                                  <p:stCondLst>
                                    <p:cond delay="0"/>
                                  </p:stCondLst>
                                  <p:childTnLst>
                                    <p:set>
                                      <p:cBhvr>
                                        <p:cTn id="166" dur="1" fill="hold">
                                          <p:stCondLst>
                                            <p:cond delay="0"/>
                                          </p:stCondLst>
                                        </p:cTn>
                                        <p:tgtEl>
                                          <p:spTgt spid="4172"/>
                                        </p:tgtEl>
                                        <p:attrNameLst>
                                          <p:attrName>style.visibility</p:attrName>
                                        </p:attrNameLst>
                                      </p:cBhvr>
                                      <p:to>
                                        <p:strVal val="visible"/>
                                      </p:to>
                                    </p:set>
                                    <p:anim calcmode="lin" valueType="num">
                                      <p:cBhvr>
                                        <p:cTn id="167" dur="500" fill="hold"/>
                                        <p:tgtEl>
                                          <p:spTgt spid="4172"/>
                                        </p:tgtEl>
                                        <p:attrNameLst>
                                          <p:attrName>ppt_w</p:attrName>
                                        </p:attrNameLst>
                                      </p:cBhvr>
                                      <p:tavLst>
                                        <p:tav tm="0">
                                          <p:val>
                                            <p:fltVal val="0"/>
                                          </p:val>
                                        </p:tav>
                                        <p:tav tm="100000">
                                          <p:val>
                                            <p:strVal val="#ppt_w"/>
                                          </p:val>
                                        </p:tav>
                                      </p:tavLst>
                                    </p:anim>
                                    <p:anim calcmode="lin" valueType="num">
                                      <p:cBhvr>
                                        <p:cTn id="168" dur="500" fill="hold"/>
                                        <p:tgtEl>
                                          <p:spTgt spid="4172"/>
                                        </p:tgtEl>
                                        <p:attrNameLst>
                                          <p:attrName>ppt_h</p:attrName>
                                        </p:attrNameLst>
                                      </p:cBhvr>
                                      <p:tavLst>
                                        <p:tav tm="0">
                                          <p:val>
                                            <p:fltVal val="0"/>
                                          </p:val>
                                        </p:tav>
                                        <p:tav tm="100000">
                                          <p:val>
                                            <p:strVal val="#ppt_h"/>
                                          </p:val>
                                        </p:tav>
                                      </p:tavLst>
                                    </p:anim>
                                    <p:animEffect transition="in" filter="fade">
                                      <p:cBhvr>
                                        <p:cTn id="169" dur="500"/>
                                        <p:tgtEl>
                                          <p:spTgt spid="4172"/>
                                        </p:tgtEl>
                                      </p:cBhvr>
                                    </p:animEffect>
                                  </p:childTnLst>
                                </p:cTn>
                              </p:par>
                              <p:par>
                                <p:cTn id="170" presetID="53" presetClass="entr" presetSubtype="16" fill="hold" nodeType="withEffect">
                                  <p:stCondLst>
                                    <p:cond delay="0"/>
                                  </p:stCondLst>
                                  <p:childTnLst>
                                    <p:set>
                                      <p:cBhvr>
                                        <p:cTn id="171" dur="1" fill="hold">
                                          <p:stCondLst>
                                            <p:cond delay="0"/>
                                          </p:stCondLst>
                                        </p:cTn>
                                        <p:tgtEl>
                                          <p:spTgt spid="4173"/>
                                        </p:tgtEl>
                                        <p:attrNameLst>
                                          <p:attrName>style.visibility</p:attrName>
                                        </p:attrNameLst>
                                      </p:cBhvr>
                                      <p:to>
                                        <p:strVal val="visible"/>
                                      </p:to>
                                    </p:set>
                                    <p:anim calcmode="lin" valueType="num">
                                      <p:cBhvr>
                                        <p:cTn id="172" dur="500" fill="hold"/>
                                        <p:tgtEl>
                                          <p:spTgt spid="4173"/>
                                        </p:tgtEl>
                                        <p:attrNameLst>
                                          <p:attrName>ppt_w</p:attrName>
                                        </p:attrNameLst>
                                      </p:cBhvr>
                                      <p:tavLst>
                                        <p:tav tm="0">
                                          <p:val>
                                            <p:fltVal val="0"/>
                                          </p:val>
                                        </p:tav>
                                        <p:tav tm="100000">
                                          <p:val>
                                            <p:strVal val="#ppt_w"/>
                                          </p:val>
                                        </p:tav>
                                      </p:tavLst>
                                    </p:anim>
                                    <p:anim calcmode="lin" valueType="num">
                                      <p:cBhvr>
                                        <p:cTn id="173" dur="500" fill="hold"/>
                                        <p:tgtEl>
                                          <p:spTgt spid="4173"/>
                                        </p:tgtEl>
                                        <p:attrNameLst>
                                          <p:attrName>ppt_h</p:attrName>
                                        </p:attrNameLst>
                                      </p:cBhvr>
                                      <p:tavLst>
                                        <p:tav tm="0">
                                          <p:val>
                                            <p:fltVal val="0"/>
                                          </p:val>
                                        </p:tav>
                                        <p:tav tm="100000">
                                          <p:val>
                                            <p:strVal val="#ppt_h"/>
                                          </p:val>
                                        </p:tav>
                                      </p:tavLst>
                                    </p:anim>
                                    <p:animEffect transition="in" filter="fade">
                                      <p:cBhvr>
                                        <p:cTn id="174" dur="500"/>
                                        <p:tgtEl>
                                          <p:spTgt spid="4173"/>
                                        </p:tgtEl>
                                      </p:cBhvr>
                                    </p:animEffect>
                                  </p:childTnLst>
                                </p:cTn>
                              </p:par>
                              <p:par>
                                <p:cTn id="175" presetID="53" presetClass="entr" presetSubtype="16" fill="hold" nodeType="withEffect">
                                  <p:stCondLst>
                                    <p:cond delay="0"/>
                                  </p:stCondLst>
                                  <p:childTnLst>
                                    <p:set>
                                      <p:cBhvr>
                                        <p:cTn id="176" dur="1" fill="hold">
                                          <p:stCondLst>
                                            <p:cond delay="0"/>
                                          </p:stCondLst>
                                        </p:cTn>
                                        <p:tgtEl>
                                          <p:spTgt spid="4174"/>
                                        </p:tgtEl>
                                        <p:attrNameLst>
                                          <p:attrName>style.visibility</p:attrName>
                                        </p:attrNameLst>
                                      </p:cBhvr>
                                      <p:to>
                                        <p:strVal val="visible"/>
                                      </p:to>
                                    </p:set>
                                    <p:anim calcmode="lin" valueType="num">
                                      <p:cBhvr>
                                        <p:cTn id="177" dur="500" fill="hold"/>
                                        <p:tgtEl>
                                          <p:spTgt spid="4174"/>
                                        </p:tgtEl>
                                        <p:attrNameLst>
                                          <p:attrName>ppt_w</p:attrName>
                                        </p:attrNameLst>
                                      </p:cBhvr>
                                      <p:tavLst>
                                        <p:tav tm="0">
                                          <p:val>
                                            <p:fltVal val="0"/>
                                          </p:val>
                                        </p:tav>
                                        <p:tav tm="100000">
                                          <p:val>
                                            <p:strVal val="#ppt_w"/>
                                          </p:val>
                                        </p:tav>
                                      </p:tavLst>
                                    </p:anim>
                                    <p:anim calcmode="lin" valueType="num">
                                      <p:cBhvr>
                                        <p:cTn id="178" dur="500" fill="hold"/>
                                        <p:tgtEl>
                                          <p:spTgt spid="4174"/>
                                        </p:tgtEl>
                                        <p:attrNameLst>
                                          <p:attrName>ppt_h</p:attrName>
                                        </p:attrNameLst>
                                      </p:cBhvr>
                                      <p:tavLst>
                                        <p:tav tm="0">
                                          <p:val>
                                            <p:fltVal val="0"/>
                                          </p:val>
                                        </p:tav>
                                        <p:tav tm="100000">
                                          <p:val>
                                            <p:strVal val="#ppt_h"/>
                                          </p:val>
                                        </p:tav>
                                      </p:tavLst>
                                    </p:anim>
                                    <p:animEffect transition="in" filter="fade">
                                      <p:cBhvr>
                                        <p:cTn id="179" dur="500"/>
                                        <p:tgtEl>
                                          <p:spTgt spid="41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4175"/>
                                        </p:tgtEl>
                                        <p:attrNameLst>
                                          <p:attrName>style.visibility</p:attrName>
                                        </p:attrNameLst>
                                      </p:cBhvr>
                                      <p:to>
                                        <p:strVal val="visible"/>
                                      </p:to>
                                    </p:set>
                                    <p:anim calcmode="lin" valueType="num">
                                      <p:cBhvr>
                                        <p:cTn id="182" dur="500" fill="hold"/>
                                        <p:tgtEl>
                                          <p:spTgt spid="4175"/>
                                        </p:tgtEl>
                                        <p:attrNameLst>
                                          <p:attrName>ppt_w</p:attrName>
                                        </p:attrNameLst>
                                      </p:cBhvr>
                                      <p:tavLst>
                                        <p:tav tm="0">
                                          <p:val>
                                            <p:fltVal val="0"/>
                                          </p:val>
                                        </p:tav>
                                        <p:tav tm="100000">
                                          <p:val>
                                            <p:strVal val="#ppt_w"/>
                                          </p:val>
                                        </p:tav>
                                      </p:tavLst>
                                    </p:anim>
                                    <p:anim calcmode="lin" valueType="num">
                                      <p:cBhvr>
                                        <p:cTn id="183" dur="500" fill="hold"/>
                                        <p:tgtEl>
                                          <p:spTgt spid="4175"/>
                                        </p:tgtEl>
                                        <p:attrNameLst>
                                          <p:attrName>ppt_h</p:attrName>
                                        </p:attrNameLst>
                                      </p:cBhvr>
                                      <p:tavLst>
                                        <p:tav tm="0">
                                          <p:val>
                                            <p:fltVal val="0"/>
                                          </p:val>
                                        </p:tav>
                                        <p:tav tm="100000">
                                          <p:val>
                                            <p:strVal val="#ppt_h"/>
                                          </p:val>
                                        </p:tav>
                                      </p:tavLst>
                                    </p:anim>
                                    <p:animEffect transition="in" filter="fade">
                                      <p:cBhvr>
                                        <p:cTn id="184" dur="500"/>
                                        <p:tgtEl>
                                          <p:spTgt spid="4175"/>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 calcmode="lin" valueType="num">
                                      <p:cBhvr>
                                        <p:cTn id="187" dur="500" fill="hold"/>
                                        <p:tgtEl>
                                          <p:spTgt spid="47"/>
                                        </p:tgtEl>
                                        <p:attrNameLst>
                                          <p:attrName>ppt_w</p:attrName>
                                        </p:attrNameLst>
                                      </p:cBhvr>
                                      <p:tavLst>
                                        <p:tav tm="0">
                                          <p:val>
                                            <p:fltVal val="0"/>
                                          </p:val>
                                        </p:tav>
                                        <p:tav tm="100000">
                                          <p:val>
                                            <p:strVal val="#ppt_w"/>
                                          </p:val>
                                        </p:tav>
                                      </p:tavLst>
                                    </p:anim>
                                    <p:anim calcmode="lin" valueType="num">
                                      <p:cBhvr>
                                        <p:cTn id="188" dur="500" fill="hold"/>
                                        <p:tgtEl>
                                          <p:spTgt spid="47"/>
                                        </p:tgtEl>
                                        <p:attrNameLst>
                                          <p:attrName>ppt_h</p:attrName>
                                        </p:attrNameLst>
                                      </p:cBhvr>
                                      <p:tavLst>
                                        <p:tav tm="0">
                                          <p:val>
                                            <p:fltVal val="0"/>
                                          </p:val>
                                        </p:tav>
                                        <p:tav tm="100000">
                                          <p:val>
                                            <p:strVal val="#ppt_h"/>
                                          </p:val>
                                        </p:tav>
                                      </p:tavLst>
                                    </p:anim>
                                    <p:animEffect transition="in" filter="fade">
                                      <p:cBhvr>
                                        <p:cTn id="189" dur="500"/>
                                        <p:tgtEl>
                                          <p:spTgt spid="47"/>
                                        </p:tgtEl>
                                      </p:cBhvr>
                                    </p:animEffect>
                                  </p:childTnLst>
                                </p:cTn>
                              </p:par>
                              <p:par>
                                <p:cTn id="190" presetID="53" presetClass="entr" presetSubtype="16" fill="hold" nodeType="withEffect">
                                  <p:stCondLst>
                                    <p:cond delay="0"/>
                                  </p:stCondLst>
                                  <p:childTnLst>
                                    <p:set>
                                      <p:cBhvr>
                                        <p:cTn id="191" dur="1" fill="hold">
                                          <p:stCondLst>
                                            <p:cond delay="0"/>
                                          </p:stCondLst>
                                        </p:cTn>
                                        <p:tgtEl>
                                          <p:spTgt spid="4177"/>
                                        </p:tgtEl>
                                        <p:attrNameLst>
                                          <p:attrName>style.visibility</p:attrName>
                                        </p:attrNameLst>
                                      </p:cBhvr>
                                      <p:to>
                                        <p:strVal val="visible"/>
                                      </p:to>
                                    </p:set>
                                    <p:anim calcmode="lin" valueType="num">
                                      <p:cBhvr>
                                        <p:cTn id="192" dur="500" fill="hold"/>
                                        <p:tgtEl>
                                          <p:spTgt spid="4177"/>
                                        </p:tgtEl>
                                        <p:attrNameLst>
                                          <p:attrName>ppt_w</p:attrName>
                                        </p:attrNameLst>
                                      </p:cBhvr>
                                      <p:tavLst>
                                        <p:tav tm="0">
                                          <p:val>
                                            <p:fltVal val="0"/>
                                          </p:val>
                                        </p:tav>
                                        <p:tav tm="100000">
                                          <p:val>
                                            <p:strVal val="#ppt_w"/>
                                          </p:val>
                                        </p:tav>
                                      </p:tavLst>
                                    </p:anim>
                                    <p:anim calcmode="lin" valueType="num">
                                      <p:cBhvr>
                                        <p:cTn id="193" dur="500" fill="hold"/>
                                        <p:tgtEl>
                                          <p:spTgt spid="4177"/>
                                        </p:tgtEl>
                                        <p:attrNameLst>
                                          <p:attrName>ppt_h</p:attrName>
                                        </p:attrNameLst>
                                      </p:cBhvr>
                                      <p:tavLst>
                                        <p:tav tm="0">
                                          <p:val>
                                            <p:fltVal val="0"/>
                                          </p:val>
                                        </p:tav>
                                        <p:tav tm="100000">
                                          <p:val>
                                            <p:strVal val="#ppt_h"/>
                                          </p:val>
                                        </p:tav>
                                      </p:tavLst>
                                    </p:anim>
                                    <p:animEffect transition="in" filter="fade">
                                      <p:cBhvr>
                                        <p:cTn id="194" dur="500"/>
                                        <p:tgtEl>
                                          <p:spTgt spid="4177"/>
                                        </p:tgtEl>
                                      </p:cBhvr>
                                    </p:animEffect>
                                  </p:childTnLst>
                                </p:cTn>
                              </p:par>
                              <p:par>
                                <p:cTn id="195" presetID="53" presetClass="entr" presetSubtype="16" fill="hold" nodeType="withEffect">
                                  <p:stCondLst>
                                    <p:cond delay="0"/>
                                  </p:stCondLst>
                                  <p:childTnLst>
                                    <p:set>
                                      <p:cBhvr>
                                        <p:cTn id="196" dur="1" fill="hold">
                                          <p:stCondLst>
                                            <p:cond delay="0"/>
                                          </p:stCondLst>
                                        </p:cTn>
                                        <p:tgtEl>
                                          <p:spTgt spid="4178"/>
                                        </p:tgtEl>
                                        <p:attrNameLst>
                                          <p:attrName>style.visibility</p:attrName>
                                        </p:attrNameLst>
                                      </p:cBhvr>
                                      <p:to>
                                        <p:strVal val="visible"/>
                                      </p:to>
                                    </p:set>
                                    <p:anim calcmode="lin" valueType="num">
                                      <p:cBhvr>
                                        <p:cTn id="197" dur="500" fill="hold"/>
                                        <p:tgtEl>
                                          <p:spTgt spid="4178"/>
                                        </p:tgtEl>
                                        <p:attrNameLst>
                                          <p:attrName>ppt_w</p:attrName>
                                        </p:attrNameLst>
                                      </p:cBhvr>
                                      <p:tavLst>
                                        <p:tav tm="0">
                                          <p:val>
                                            <p:fltVal val="0"/>
                                          </p:val>
                                        </p:tav>
                                        <p:tav tm="100000">
                                          <p:val>
                                            <p:strVal val="#ppt_w"/>
                                          </p:val>
                                        </p:tav>
                                      </p:tavLst>
                                    </p:anim>
                                    <p:anim calcmode="lin" valueType="num">
                                      <p:cBhvr>
                                        <p:cTn id="198" dur="500" fill="hold"/>
                                        <p:tgtEl>
                                          <p:spTgt spid="4178"/>
                                        </p:tgtEl>
                                        <p:attrNameLst>
                                          <p:attrName>ppt_h</p:attrName>
                                        </p:attrNameLst>
                                      </p:cBhvr>
                                      <p:tavLst>
                                        <p:tav tm="0">
                                          <p:val>
                                            <p:fltVal val="0"/>
                                          </p:val>
                                        </p:tav>
                                        <p:tav tm="100000">
                                          <p:val>
                                            <p:strVal val="#ppt_h"/>
                                          </p:val>
                                        </p:tav>
                                      </p:tavLst>
                                    </p:anim>
                                    <p:animEffect transition="in" filter="fade">
                                      <p:cBhvr>
                                        <p:cTn id="199" dur="500"/>
                                        <p:tgtEl>
                                          <p:spTgt spid="4178"/>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48"/>
                                        </p:tgtEl>
                                        <p:attrNameLst>
                                          <p:attrName>style.visibility</p:attrName>
                                        </p:attrNameLst>
                                      </p:cBhvr>
                                      <p:to>
                                        <p:strVal val="visible"/>
                                      </p:to>
                                    </p:set>
                                    <p:anim calcmode="lin" valueType="num">
                                      <p:cBhvr>
                                        <p:cTn id="202" dur="500" fill="hold"/>
                                        <p:tgtEl>
                                          <p:spTgt spid="48"/>
                                        </p:tgtEl>
                                        <p:attrNameLst>
                                          <p:attrName>ppt_w</p:attrName>
                                        </p:attrNameLst>
                                      </p:cBhvr>
                                      <p:tavLst>
                                        <p:tav tm="0">
                                          <p:val>
                                            <p:fltVal val="0"/>
                                          </p:val>
                                        </p:tav>
                                        <p:tav tm="100000">
                                          <p:val>
                                            <p:strVal val="#ppt_w"/>
                                          </p:val>
                                        </p:tav>
                                      </p:tavLst>
                                    </p:anim>
                                    <p:anim calcmode="lin" valueType="num">
                                      <p:cBhvr>
                                        <p:cTn id="203" dur="500" fill="hold"/>
                                        <p:tgtEl>
                                          <p:spTgt spid="48"/>
                                        </p:tgtEl>
                                        <p:attrNameLst>
                                          <p:attrName>ppt_h</p:attrName>
                                        </p:attrNameLst>
                                      </p:cBhvr>
                                      <p:tavLst>
                                        <p:tav tm="0">
                                          <p:val>
                                            <p:fltVal val="0"/>
                                          </p:val>
                                        </p:tav>
                                        <p:tav tm="100000">
                                          <p:val>
                                            <p:strVal val="#ppt_h"/>
                                          </p:val>
                                        </p:tav>
                                      </p:tavLst>
                                    </p:anim>
                                    <p:animEffect transition="in" filter="fade">
                                      <p:cBhvr>
                                        <p:cTn id="204" dur="500"/>
                                        <p:tgtEl>
                                          <p:spTgt spid="48"/>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9"/>
                                        </p:tgtEl>
                                        <p:attrNameLst>
                                          <p:attrName>style.visibility</p:attrName>
                                        </p:attrNameLst>
                                      </p:cBhvr>
                                      <p:to>
                                        <p:strVal val="visible"/>
                                      </p:to>
                                    </p:set>
                                    <p:anim calcmode="lin" valueType="num">
                                      <p:cBhvr>
                                        <p:cTn id="207" dur="500" fill="hold"/>
                                        <p:tgtEl>
                                          <p:spTgt spid="49"/>
                                        </p:tgtEl>
                                        <p:attrNameLst>
                                          <p:attrName>ppt_w</p:attrName>
                                        </p:attrNameLst>
                                      </p:cBhvr>
                                      <p:tavLst>
                                        <p:tav tm="0">
                                          <p:val>
                                            <p:fltVal val="0"/>
                                          </p:val>
                                        </p:tav>
                                        <p:tav tm="100000">
                                          <p:val>
                                            <p:strVal val="#ppt_w"/>
                                          </p:val>
                                        </p:tav>
                                      </p:tavLst>
                                    </p:anim>
                                    <p:anim calcmode="lin" valueType="num">
                                      <p:cBhvr>
                                        <p:cTn id="208" dur="500" fill="hold"/>
                                        <p:tgtEl>
                                          <p:spTgt spid="49"/>
                                        </p:tgtEl>
                                        <p:attrNameLst>
                                          <p:attrName>ppt_h</p:attrName>
                                        </p:attrNameLst>
                                      </p:cBhvr>
                                      <p:tavLst>
                                        <p:tav tm="0">
                                          <p:val>
                                            <p:fltVal val="0"/>
                                          </p:val>
                                        </p:tav>
                                        <p:tav tm="100000">
                                          <p:val>
                                            <p:strVal val="#ppt_h"/>
                                          </p:val>
                                        </p:tav>
                                      </p:tavLst>
                                    </p:anim>
                                    <p:animEffect transition="in" filter="fade">
                                      <p:cBhvr>
                                        <p:cTn id="209" dur="500"/>
                                        <p:tgtEl>
                                          <p:spTgt spid="49"/>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nodeType="withEffect">
                                  <p:stCondLst>
                                    <p:cond delay="0"/>
                                  </p:stCondLst>
                                  <p:childTnLst>
                                    <p:set>
                                      <p:cBhvr>
                                        <p:cTn id="216" dur="1" fill="hold">
                                          <p:stCondLst>
                                            <p:cond delay="0"/>
                                          </p:stCondLst>
                                        </p:cTn>
                                        <p:tgtEl>
                                          <p:spTgt spid="98"/>
                                        </p:tgtEl>
                                        <p:attrNameLst>
                                          <p:attrName>style.visibility</p:attrName>
                                        </p:attrNameLst>
                                      </p:cBhvr>
                                      <p:to>
                                        <p:strVal val="visible"/>
                                      </p:to>
                                    </p:set>
                                    <p:anim calcmode="lin" valueType="num">
                                      <p:cBhvr>
                                        <p:cTn id="217" dur="500" fill="hold"/>
                                        <p:tgtEl>
                                          <p:spTgt spid="98"/>
                                        </p:tgtEl>
                                        <p:attrNameLst>
                                          <p:attrName>ppt_w</p:attrName>
                                        </p:attrNameLst>
                                      </p:cBhvr>
                                      <p:tavLst>
                                        <p:tav tm="0">
                                          <p:val>
                                            <p:fltVal val="0"/>
                                          </p:val>
                                        </p:tav>
                                        <p:tav tm="100000">
                                          <p:val>
                                            <p:strVal val="#ppt_w"/>
                                          </p:val>
                                        </p:tav>
                                      </p:tavLst>
                                    </p:anim>
                                    <p:anim calcmode="lin" valueType="num">
                                      <p:cBhvr>
                                        <p:cTn id="218" dur="500" fill="hold"/>
                                        <p:tgtEl>
                                          <p:spTgt spid="98"/>
                                        </p:tgtEl>
                                        <p:attrNameLst>
                                          <p:attrName>ppt_h</p:attrName>
                                        </p:attrNameLst>
                                      </p:cBhvr>
                                      <p:tavLst>
                                        <p:tav tm="0">
                                          <p:val>
                                            <p:fltVal val="0"/>
                                          </p:val>
                                        </p:tav>
                                        <p:tav tm="100000">
                                          <p:val>
                                            <p:strVal val="#ppt_h"/>
                                          </p:val>
                                        </p:tav>
                                      </p:tavLst>
                                    </p:anim>
                                    <p:animEffect transition="in" filter="fade">
                                      <p:cBhvr>
                                        <p:cTn id="219" dur="500"/>
                                        <p:tgtEl>
                                          <p:spTgt spid="98"/>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92"/>
                                        </p:tgtEl>
                                        <p:attrNameLst>
                                          <p:attrName>style.visibility</p:attrName>
                                        </p:attrNameLst>
                                      </p:cBhvr>
                                      <p:to>
                                        <p:strVal val="visible"/>
                                      </p:to>
                                    </p:set>
                                    <p:anim calcmode="lin" valueType="num">
                                      <p:cBhvr>
                                        <p:cTn id="222" dur="500" fill="hold"/>
                                        <p:tgtEl>
                                          <p:spTgt spid="92"/>
                                        </p:tgtEl>
                                        <p:attrNameLst>
                                          <p:attrName>ppt_w</p:attrName>
                                        </p:attrNameLst>
                                      </p:cBhvr>
                                      <p:tavLst>
                                        <p:tav tm="0">
                                          <p:val>
                                            <p:fltVal val="0"/>
                                          </p:val>
                                        </p:tav>
                                        <p:tav tm="100000">
                                          <p:val>
                                            <p:strVal val="#ppt_w"/>
                                          </p:val>
                                        </p:tav>
                                      </p:tavLst>
                                    </p:anim>
                                    <p:anim calcmode="lin" valueType="num">
                                      <p:cBhvr>
                                        <p:cTn id="223" dur="500" fill="hold"/>
                                        <p:tgtEl>
                                          <p:spTgt spid="92"/>
                                        </p:tgtEl>
                                        <p:attrNameLst>
                                          <p:attrName>ppt_h</p:attrName>
                                        </p:attrNameLst>
                                      </p:cBhvr>
                                      <p:tavLst>
                                        <p:tav tm="0">
                                          <p:val>
                                            <p:fltVal val="0"/>
                                          </p:val>
                                        </p:tav>
                                        <p:tav tm="100000">
                                          <p:val>
                                            <p:strVal val="#ppt_h"/>
                                          </p:val>
                                        </p:tav>
                                      </p:tavLst>
                                    </p:anim>
                                    <p:animEffect transition="in" filter="fade">
                                      <p:cBhvr>
                                        <p:cTn id="224" dur="500"/>
                                        <p:tgtEl>
                                          <p:spTgt spid="92"/>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93"/>
                                        </p:tgtEl>
                                        <p:attrNameLst>
                                          <p:attrName>style.visibility</p:attrName>
                                        </p:attrNameLst>
                                      </p:cBhvr>
                                      <p:to>
                                        <p:strVal val="visible"/>
                                      </p:to>
                                    </p:set>
                                    <p:anim calcmode="lin" valueType="num">
                                      <p:cBhvr>
                                        <p:cTn id="227" dur="500" fill="hold"/>
                                        <p:tgtEl>
                                          <p:spTgt spid="93"/>
                                        </p:tgtEl>
                                        <p:attrNameLst>
                                          <p:attrName>ppt_w</p:attrName>
                                        </p:attrNameLst>
                                      </p:cBhvr>
                                      <p:tavLst>
                                        <p:tav tm="0">
                                          <p:val>
                                            <p:fltVal val="0"/>
                                          </p:val>
                                        </p:tav>
                                        <p:tav tm="100000">
                                          <p:val>
                                            <p:strVal val="#ppt_w"/>
                                          </p:val>
                                        </p:tav>
                                      </p:tavLst>
                                    </p:anim>
                                    <p:anim calcmode="lin" valueType="num">
                                      <p:cBhvr>
                                        <p:cTn id="228" dur="500" fill="hold"/>
                                        <p:tgtEl>
                                          <p:spTgt spid="93"/>
                                        </p:tgtEl>
                                        <p:attrNameLst>
                                          <p:attrName>ppt_h</p:attrName>
                                        </p:attrNameLst>
                                      </p:cBhvr>
                                      <p:tavLst>
                                        <p:tav tm="0">
                                          <p:val>
                                            <p:fltVal val="0"/>
                                          </p:val>
                                        </p:tav>
                                        <p:tav tm="100000">
                                          <p:val>
                                            <p:strVal val="#ppt_h"/>
                                          </p:val>
                                        </p:tav>
                                      </p:tavLst>
                                    </p:anim>
                                    <p:animEffect transition="in" filter="fade">
                                      <p:cBhvr>
                                        <p:cTn id="2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 grpId="0"/>
      <p:bldP spid="35" grpId="0"/>
      <p:bldP spid="36" grpId="0"/>
      <p:bldP spid="37" grpId="0"/>
      <p:bldP spid="38" grpId="0"/>
      <p:bldP spid="39" grpId="0"/>
      <p:bldP spid="40" grpId="0"/>
      <p:bldP spid="41" grpId="0"/>
      <p:bldP spid="42" grpId="0" animBg="1"/>
      <p:bldP spid="43" grpId="0"/>
      <p:bldP spid="44" grpId="0"/>
      <p:bldP spid="45" grpId="0"/>
      <p:bldP spid="46" grpId="0"/>
      <p:bldP spid="47" grpId="0"/>
      <p:bldP spid="48" grpId="0"/>
      <p:bldP spid="49" grpId="0"/>
      <p:bldP spid="50" grpId="0"/>
      <p:bldP spid="92" grpId="0"/>
      <p:bldP spid="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DA30CF-16C2-459D-A27B-40AFA422184A}"/>
              </a:ext>
            </a:extLst>
          </p:cNvPr>
          <p:cNvSpPr>
            <a:spLocks noGrp="1"/>
          </p:cNvSpPr>
          <p:nvPr>
            <p:ph type="sldNum" sz="quarter" idx="12"/>
          </p:nvPr>
        </p:nvSpPr>
        <p:spPr>
          <a:xfrm>
            <a:off x="8610600" y="6356350"/>
            <a:ext cx="2743200" cy="365125"/>
          </a:xfrm>
        </p:spPr>
        <p:txBody>
          <a:bodyPr/>
          <a:lstStyle/>
          <a:p>
            <a:fld id="{1E1B8BD3-EEEF-4896-BEE3-06C250004F3C}" type="slidenum">
              <a:rPr lang="en-US" smtClean="0"/>
              <a:pPr/>
              <a:t>8</a:t>
            </a:fld>
            <a:endParaRPr lang="en-US" dirty="0"/>
          </a:p>
        </p:txBody>
      </p:sp>
      <p:sp>
        <p:nvSpPr>
          <p:cNvPr id="3" name="TextBox 2">
            <a:extLst>
              <a:ext uri="{FF2B5EF4-FFF2-40B4-BE49-F238E27FC236}">
                <a16:creationId xmlns:a16="http://schemas.microsoft.com/office/drawing/2014/main" id="{EF666AA0-6CEC-4B3B-B24F-E584CA6915FA}"/>
              </a:ext>
            </a:extLst>
          </p:cNvPr>
          <p:cNvSpPr txBox="1"/>
          <p:nvPr/>
        </p:nvSpPr>
        <p:spPr>
          <a:xfrm>
            <a:off x="1337387" y="1089898"/>
            <a:ext cx="9517225" cy="4678204"/>
          </a:xfrm>
          <a:custGeom>
            <a:avLst/>
            <a:gdLst>
              <a:gd name="connsiteX0" fmla="*/ 0 w 9517225"/>
              <a:gd name="connsiteY0" fmla="*/ 0 h 4678204"/>
              <a:gd name="connsiteX1" fmla="*/ 499654 w 9517225"/>
              <a:gd name="connsiteY1" fmla="*/ 0 h 4678204"/>
              <a:gd name="connsiteX2" fmla="*/ 808964 w 9517225"/>
              <a:gd name="connsiteY2" fmla="*/ 0 h 4678204"/>
              <a:gd name="connsiteX3" fmla="*/ 1594135 w 9517225"/>
              <a:gd name="connsiteY3" fmla="*/ 0 h 4678204"/>
              <a:gd name="connsiteX4" fmla="*/ 2093789 w 9517225"/>
              <a:gd name="connsiteY4" fmla="*/ 0 h 4678204"/>
              <a:gd name="connsiteX5" fmla="*/ 2593444 w 9517225"/>
              <a:gd name="connsiteY5" fmla="*/ 0 h 4678204"/>
              <a:gd name="connsiteX6" fmla="*/ 3378615 w 9517225"/>
              <a:gd name="connsiteY6" fmla="*/ 0 h 4678204"/>
              <a:gd name="connsiteX7" fmla="*/ 3783097 w 9517225"/>
              <a:gd name="connsiteY7" fmla="*/ 0 h 4678204"/>
              <a:gd name="connsiteX8" fmla="*/ 4568268 w 9517225"/>
              <a:gd name="connsiteY8" fmla="*/ 0 h 4678204"/>
              <a:gd name="connsiteX9" fmla="*/ 5353439 w 9517225"/>
              <a:gd name="connsiteY9" fmla="*/ 0 h 4678204"/>
              <a:gd name="connsiteX10" fmla="*/ 5948266 w 9517225"/>
              <a:gd name="connsiteY10" fmla="*/ 0 h 4678204"/>
              <a:gd name="connsiteX11" fmla="*/ 6733437 w 9517225"/>
              <a:gd name="connsiteY11" fmla="*/ 0 h 4678204"/>
              <a:gd name="connsiteX12" fmla="*/ 7233091 w 9517225"/>
              <a:gd name="connsiteY12" fmla="*/ 0 h 4678204"/>
              <a:gd name="connsiteX13" fmla="*/ 7732745 w 9517225"/>
              <a:gd name="connsiteY13" fmla="*/ 0 h 4678204"/>
              <a:gd name="connsiteX14" fmla="*/ 8422744 w 9517225"/>
              <a:gd name="connsiteY14" fmla="*/ 0 h 4678204"/>
              <a:gd name="connsiteX15" fmla="*/ 8922398 w 9517225"/>
              <a:gd name="connsiteY15" fmla="*/ 0 h 4678204"/>
              <a:gd name="connsiteX16" fmla="*/ 9517225 w 9517225"/>
              <a:gd name="connsiteY16" fmla="*/ 0 h 4678204"/>
              <a:gd name="connsiteX17" fmla="*/ 9517225 w 9517225"/>
              <a:gd name="connsiteY17" fmla="*/ 678340 h 4678204"/>
              <a:gd name="connsiteX18" fmla="*/ 9517225 w 9517225"/>
              <a:gd name="connsiteY18" fmla="*/ 1309897 h 4678204"/>
              <a:gd name="connsiteX19" fmla="*/ 9517225 w 9517225"/>
              <a:gd name="connsiteY19" fmla="*/ 1941455 h 4678204"/>
              <a:gd name="connsiteX20" fmla="*/ 9517225 w 9517225"/>
              <a:gd name="connsiteY20" fmla="*/ 2385884 h 4678204"/>
              <a:gd name="connsiteX21" fmla="*/ 9517225 w 9517225"/>
              <a:gd name="connsiteY21" fmla="*/ 2877095 h 4678204"/>
              <a:gd name="connsiteX22" fmla="*/ 9517225 w 9517225"/>
              <a:gd name="connsiteY22" fmla="*/ 3508653 h 4678204"/>
              <a:gd name="connsiteX23" fmla="*/ 9517225 w 9517225"/>
              <a:gd name="connsiteY23" fmla="*/ 4046646 h 4678204"/>
              <a:gd name="connsiteX24" fmla="*/ 9517225 w 9517225"/>
              <a:gd name="connsiteY24" fmla="*/ 4678204 h 4678204"/>
              <a:gd name="connsiteX25" fmla="*/ 8827226 w 9517225"/>
              <a:gd name="connsiteY25" fmla="*/ 4678204 h 4678204"/>
              <a:gd name="connsiteX26" fmla="*/ 8517916 w 9517225"/>
              <a:gd name="connsiteY26" fmla="*/ 4678204 h 4678204"/>
              <a:gd name="connsiteX27" fmla="*/ 7923090 w 9517225"/>
              <a:gd name="connsiteY27" fmla="*/ 4678204 h 4678204"/>
              <a:gd name="connsiteX28" fmla="*/ 7518608 w 9517225"/>
              <a:gd name="connsiteY28" fmla="*/ 4678204 h 4678204"/>
              <a:gd name="connsiteX29" fmla="*/ 6828609 w 9517225"/>
              <a:gd name="connsiteY29" fmla="*/ 4678204 h 4678204"/>
              <a:gd name="connsiteX30" fmla="*/ 6424127 w 9517225"/>
              <a:gd name="connsiteY30" fmla="*/ 4678204 h 4678204"/>
              <a:gd name="connsiteX31" fmla="*/ 5734128 w 9517225"/>
              <a:gd name="connsiteY31" fmla="*/ 4678204 h 4678204"/>
              <a:gd name="connsiteX32" fmla="*/ 5424818 w 9517225"/>
              <a:gd name="connsiteY32" fmla="*/ 4678204 h 4678204"/>
              <a:gd name="connsiteX33" fmla="*/ 4734819 w 9517225"/>
              <a:gd name="connsiteY33" fmla="*/ 4678204 h 4678204"/>
              <a:gd name="connsiteX34" fmla="*/ 4330337 w 9517225"/>
              <a:gd name="connsiteY34" fmla="*/ 4678204 h 4678204"/>
              <a:gd name="connsiteX35" fmla="*/ 4021028 w 9517225"/>
              <a:gd name="connsiteY35" fmla="*/ 4678204 h 4678204"/>
              <a:gd name="connsiteX36" fmla="*/ 3616546 w 9517225"/>
              <a:gd name="connsiteY36" fmla="*/ 4678204 h 4678204"/>
              <a:gd name="connsiteX37" fmla="*/ 2926547 w 9517225"/>
              <a:gd name="connsiteY37" fmla="*/ 4678204 h 4678204"/>
              <a:gd name="connsiteX38" fmla="*/ 2522065 w 9517225"/>
              <a:gd name="connsiteY38" fmla="*/ 4678204 h 4678204"/>
              <a:gd name="connsiteX39" fmla="*/ 2212755 w 9517225"/>
              <a:gd name="connsiteY39" fmla="*/ 4678204 h 4678204"/>
              <a:gd name="connsiteX40" fmla="*/ 1808273 w 9517225"/>
              <a:gd name="connsiteY40" fmla="*/ 4678204 h 4678204"/>
              <a:gd name="connsiteX41" fmla="*/ 1308618 w 9517225"/>
              <a:gd name="connsiteY41" fmla="*/ 4678204 h 4678204"/>
              <a:gd name="connsiteX42" fmla="*/ 713792 w 9517225"/>
              <a:gd name="connsiteY42" fmla="*/ 4678204 h 4678204"/>
              <a:gd name="connsiteX43" fmla="*/ 0 w 9517225"/>
              <a:gd name="connsiteY43" fmla="*/ 4678204 h 4678204"/>
              <a:gd name="connsiteX44" fmla="*/ 0 w 9517225"/>
              <a:gd name="connsiteY44" fmla="*/ 3999864 h 4678204"/>
              <a:gd name="connsiteX45" fmla="*/ 0 w 9517225"/>
              <a:gd name="connsiteY45" fmla="*/ 3415089 h 4678204"/>
              <a:gd name="connsiteX46" fmla="*/ 0 w 9517225"/>
              <a:gd name="connsiteY46" fmla="*/ 2830313 h 4678204"/>
              <a:gd name="connsiteX47" fmla="*/ 0 w 9517225"/>
              <a:gd name="connsiteY47" fmla="*/ 2245538 h 4678204"/>
              <a:gd name="connsiteX48" fmla="*/ 0 w 9517225"/>
              <a:gd name="connsiteY48" fmla="*/ 1660762 h 4678204"/>
              <a:gd name="connsiteX49" fmla="*/ 0 w 9517225"/>
              <a:gd name="connsiteY49" fmla="*/ 1122769 h 4678204"/>
              <a:gd name="connsiteX50" fmla="*/ 0 w 9517225"/>
              <a:gd name="connsiteY50" fmla="*/ 0 h 467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517225" h="4678204" extrusionOk="0">
                <a:moveTo>
                  <a:pt x="0" y="0"/>
                </a:moveTo>
                <a:cubicBezTo>
                  <a:pt x="104283" y="-6722"/>
                  <a:pt x="305668" y="40234"/>
                  <a:pt x="499654" y="0"/>
                </a:cubicBezTo>
                <a:cubicBezTo>
                  <a:pt x="693640" y="-40234"/>
                  <a:pt x="681616" y="10992"/>
                  <a:pt x="808964" y="0"/>
                </a:cubicBezTo>
                <a:cubicBezTo>
                  <a:pt x="936312" y="-10992"/>
                  <a:pt x="1298104" y="6644"/>
                  <a:pt x="1594135" y="0"/>
                </a:cubicBezTo>
                <a:cubicBezTo>
                  <a:pt x="1890166" y="-6644"/>
                  <a:pt x="1961479" y="17204"/>
                  <a:pt x="2093789" y="0"/>
                </a:cubicBezTo>
                <a:cubicBezTo>
                  <a:pt x="2226099" y="-17204"/>
                  <a:pt x="2469469" y="46873"/>
                  <a:pt x="2593444" y="0"/>
                </a:cubicBezTo>
                <a:cubicBezTo>
                  <a:pt x="2717419" y="-46873"/>
                  <a:pt x="3138541" y="29414"/>
                  <a:pt x="3378615" y="0"/>
                </a:cubicBezTo>
                <a:cubicBezTo>
                  <a:pt x="3618689" y="-29414"/>
                  <a:pt x="3681239" y="5982"/>
                  <a:pt x="3783097" y="0"/>
                </a:cubicBezTo>
                <a:cubicBezTo>
                  <a:pt x="3884955" y="-5982"/>
                  <a:pt x="4385978" y="61126"/>
                  <a:pt x="4568268" y="0"/>
                </a:cubicBezTo>
                <a:cubicBezTo>
                  <a:pt x="4750558" y="-61126"/>
                  <a:pt x="5182355" y="19309"/>
                  <a:pt x="5353439" y="0"/>
                </a:cubicBezTo>
                <a:cubicBezTo>
                  <a:pt x="5524523" y="-19309"/>
                  <a:pt x="5823094" y="17377"/>
                  <a:pt x="5948266" y="0"/>
                </a:cubicBezTo>
                <a:cubicBezTo>
                  <a:pt x="6073438" y="-17377"/>
                  <a:pt x="6481928" y="29769"/>
                  <a:pt x="6733437" y="0"/>
                </a:cubicBezTo>
                <a:cubicBezTo>
                  <a:pt x="6984946" y="-29769"/>
                  <a:pt x="7009407" y="11284"/>
                  <a:pt x="7233091" y="0"/>
                </a:cubicBezTo>
                <a:cubicBezTo>
                  <a:pt x="7456775" y="-11284"/>
                  <a:pt x="7511038" y="19244"/>
                  <a:pt x="7732745" y="0"/>
                </a:cubicBezTo>
                <a:cubicBezTo>
                  <a:pt x="7954452" y="-19244"/>
                  <a:pt x="8168863" y="20031"/>
                  <a:pt x="8422744" y="0"/>
                </a:cubicBezTo>
                <a:cubicBezTo>
                  <a:pt x="8676625" y="-20031"/>
                  <a:pt x="8735584" y="18247"/>
                  <a:pt x="8922398" y="0"/>
                </a:cubicBezTo>
                <a:cubicBezTo>
                  <a:pt x="9109212" y="-18247"/>
                  <a:pt x="9390415" y="63431"/>
                  <a:pt x="9517225" y="0"/>
                </a:cubicBezTo>
                <a:cubicBezTo>
                  <a:pt x="9555878" y="141427"/>
                  <a:pt x="9444315" y="346553"/>
                  <a:pt x="9517225" y="678340"/>
                </a:cubicBezTo>
                <a:cubicBezTo>
                  <a:pt x="9590135" y="1010127"/>
                  <a:pt x="9488814" y="1090655"/>
                  <a:pt x="9517225" y="1309897"/>
                </a:cubicBezTo>
                <a:cubicBezTo>
                  <a:pt x="9545636" y="1529139"/>
                  <a:pt x="9469841" y="1813794"/>
                  <a:pt x="9517225" y="1941455"/>
                </a:cubicBezTo>
                <a:cubicBezTo>
                  <a:pt x="9564609" y="2069116"/>
                  <a:pt x="9483105" y="2221168"/>
                  <a:pt x="9517225" y="2385884"/>
                </a:cubicBezTo>
                <a:cubicBezTo>
                  <a:pt x="9551345" y="2550600"/>
                  <a:pt x="9504306" y="2695479"/>
                  <a:pt x="9517225" y="2877095"/>
                </a:cubicBezTo>
                <a:cubicBezTo>
                  <a:pt x="9530144" y="3058711"/>
                  <a:pt x="9463701" y="3304239"/>
                  <a:pt x="9517225" y="3508653"/>
                </a:cubicBezTo>
                <a:cubicBezTo>
                  <a:pt x="9570749" y="3713067"/>
                  <a:pt x="9509580" y="3883541"/>
                  <a:pt x="9517225" y="4046646"/>
                </a:cubicBezTo>
                <a:cubicBezTo>
                  <a:pt x="9524870" y="4209751"/>
                  <a:pt x="9483676" y="4451347"/>
                  <a:pt x="9517225" y="4678204"/>
                </a:cubicBezTo>
                <a:cubicBezTo>
                  <a:pt x="9273316" y="4737469"/>
                  <a:pt x="9056156" y="4606137"/>
                  <a:pt x="8827226" y="4678204"/>
                </a:cubicBezTo>
                <a:cubicBezTo>
                  <a:pt x="8598296" y="4750271"/>
                  <a:pt x="8663918" y="4663455"/>
                  <a:pt x="8517916" y="4678204"/>
                </a:cubicBezTo>
                <a:cubicBezTo>
                  <a:pt x="8371914" y="4692953"/>
                  <a:pt x="8125867" y="4659550"/>
                  <a:pt x="7923090" y="4678204"/>
                </a:cubicBezTo>
                <a:cubicBezTo>
                  <a:pt x="7720313" y="4696858"/>
                  <a:pt x="7717719" y="4639117"/>
                  <a:pt x="7518608" y="4678204"/>
                </a:cubicBezTo>
                <a:cubicBezTo>
                  <a:pt x="7319497" y="4717291"/>
                  <a:pt x="6983789" y="4611441"/>
                  <a:pt x="6828609" y="4678204"/>
                </a:cubicBezTo>
                <a:cubicBezTo>
                  <a:pt x="6673429" y="4744967"/>
                  <a:pt x="6618330" y="4647858"/>
                  <a:pt x="6424127" y="4678204"/>
                </a:cubicBezTo>
                <a:cubicBezTo>
                  <a:pt x="6229924" y="4708550"/>
                  <a:pt x="5893273" y="4647895"/>
                  <a:pt x="5734128" y="4678204"/>
                </a:cubicBezTo>
                <a:cubicBezTo>
                  <a:pt x="5574983" y="4708513"/>
                  <a:pt x="5557710" y="4676206"/>
                  <a:pt x="5424818" y="4678204"/>
                </a:cubicBezTo>
                <a:cubicBezTo>
                  <a:pt x="5291926" y="4680202"/>
                  <a:pt x="5066311" y="4623629"/>
                  <a:pt x="4734819" y="4678204"/>
                </a:cubicBezTo>
                <a:cubicBezTo>
                  <a:pt x="4403327" y="4732779"/>
                  <a:pt x="4525669" y="4655976"/>
                  <a:pt x="4330337" y="4678204"/>
                </a:cubicBezTo>
                <a:cubicBezTo>
                  <a:pt x="4135005" y="4700432"/>
                  <a:pt x="4108662" y="4663979"/>
                  <a:pt x="4021028" y="4678204"/>
                </a:cubicBezTo>
                <a:cubicBezTo>
                  <a:pt x="3933394" y="4692429"/>
                  <a:pt x="3723149" y="4672891"/>
                  <a:pt x="3616546" y="4678204"/>
                </a:cubicBezTo>
                <a:cubicBezTo>
                  <a:pt x="3509943" y="4683517"/>
                  <a:pt x="3200842" y="4631127"/>
                  <a:pt x="2926547" y="4678204"/>
                </a:cubicBezTo>
                <a:cubicBezTo>
                  <a:pt x="2652252" y="4725281"/>
                  <a:pt x="2615717" y="4657855"/>
                  <a:pt x="2522065" y="4678204"/>
                </a:cubicBezTo>
                <a:cubicBezTo>
                  <a:pt x="2428413" y="4698553"/>
                  <a:pt x="2318795" y="4671312"/>
                  <a:pt x="2212755" y="4678204"/>
                </a:cubicBezTo>
                <a:cubicBezTo>
                  <a:pt x="2106715" y="4685096"/>
                  <a:pt x="1926937" y="4654452"/>
                  <a:pt x="1808273" y="4678204"/>
                </a:cubicBezTo>
                <a:cubicBezTo>
                  <a:pt x="1689609" y="4701956"/>
                  <a:pt x="1495397" y="4664290"/>
                  <a:pt x="1308618" y="4678204"/>
                </a:cubicBezTo>
                <a:cubicBezTo>
                  <a:pt x="1121839" y="4692118"/>
                  <a:pt x="846894" y="4677079"/>
                  <a:pt x="713792" y="4678204"/>
                </a:cubicBezTo>
                <a:cubicBezTo>
                  <a:pt x="580690" y="4679329"/>
                  <a:pt x="292899" y="4610647"/>
                  <a:pt x="0" y="4678204"/>
                </a:cubicBezTo>
                <a:cubicBezTo>
                  <a:pt x="-52954" y="4496894"/>
                  <a:pt x="13283" y="4298328"/>
                  <a:pt x="0" y="3999864"/>
                </a:cubicBezTo>
                <a:cubicBezTo>
                  <a:pt x="-13283" y="3701400"/>
                  <a:pt x="44316" y="3567598"/>
                  <a:pt x="0" y="3415089"/>
                </a:cubicBezTo>
                <a:cubicBezTo>
                  <a:pt x="-44316" y="3262581"/>
                  <a:pt x="22227" y="3052954"/>
                  <a:pt x="0" y="2830313"/>
                </a:cubicBezTo>
                <a:cubicBezTo>
                  <a:pt x="-22227" y="2607672"/>
                  <a:pt x="41501" y="2379902"/>
                  <a:pt x="0" y="2245538"/>
                </a:cubicBezTo>
                <a:cubicBezTo>
                  <a:pt x="-41501" y="2111175"/>
                  <a:pt x="65927" y="1944472"/>
                  <a:pt x="0" y="1660762"/>
                </a:cubicBezTo>
                <a:cubicBezTo>
                  <a:pt x="-65927" y="1377052"/>
                  <a:pt x="44283" y="1272349"/>
                  <a:pt x="0" y="1122769"/>
                </a:cubicBezTo>
                <a:cubicBezTo>
                  <a:pt x="-44283" y="973189"/>
                  <a:pt x="68504" y="551437"/>
                  <a:pt x="0" y="0"/>
                </a:cubicBezTo>
                <a:close/>
              </a:path>
            </a:pathLst>
          </a:custGeom>
          <a:noFill/>
          <a:ln w="22225" cap="rnd">
            <a:solidFill>
              <a:srgbClr val="FF0000"/>
            </a:solidFill>
            <a:beve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dirty="0"/>
              <a:t> </a:t>
            </a:r>
            <a:r>
              <a:rPr lang="en-US" sz="1400" dirty="0">
                <a:latin typeface="Arial Narrow" panose="020B0606020202030204" pitchFamily="34" charset="0"/>
              </a:rPr>
              <a:t>Upon leaving Sidon, the ship encountered contrary winds; and being driven from a direct course, its progress was very slow. At Myra, in the province of Lycia, the centurion found a large Alexandrian ship, bound for the coast of Italy, and to this he immediately transferred his prisoners. But the winds were still contrary, and the ship's progress slow and difficult. Says Luke, "When we had sailed slowly many days, and scarce were come over against Cnidus, the wind not suffering us, we sailed under Crete, over against </a:t>
            </a:r>
            <a:r>
              <a:rPr lang="en-US" sz="1400" dirty="0" err="1">
                <a:latin typeface="Arial Narrow" panose="020B0606020202030204" pitchFamily="34" charset="0"/>
              </a:rPr>
              <a:t>Salmone</a:t>
            </a:r>
            <a:r>
              <a:rPr lang="en-US" sz="1400" dirty="0">
                <a:latin typeface="Arial Narrow" panose="020B0606020202030204" pitchFamily="34" charset="0"/>
              </a:rPr>
              <a:t>; and, hardly passing it, came unto a place which is called the Fair Havens."  {LP 263.2}  </a:t>
            </a:r>
          </a:p>
          <a:p>
            <a:r>
              <a:rPr lang="en-US" sz="1400" dirty="0">
                <a:latin typeface="Arial Narrow" panose="020B0606020202030204" pitchFamily="34" charset="0"/>
              </a:rPr>
              <a:t>     At Fair Havens they were compelled to remain for some time, waiting for favoring winds. During this time the Jewish season of navigation ended. Gentiles considered it safe to travel until a later date; but there was no hope of completing the voyage. The only question now to be decided was, whether to stay where they were or attempt to reach a more favorable place to spend the winter.  {LP 263.3}  </a:t>
            </a:r>
          </a:p>
          <a:p>
            <a:r>
              <a:rPr lang="en-US" sz="1400" dirty="0">
                <a:latin typeface="Arial Narrow" panose="020B0606020202030204" pitchFamily="34" charset="0"/>
              </a:rPr>
              <a:t>     The matter was earnestly discussed, and was finally referred by the centurion to Paul, who had won the respect of both sailors and soldiers. The apostle unhesitatingly advised that they remain where they were. Said he, "Sirs, I perceive that this voyage will be with hurt and much damage, not only of the lading and ship, but also of our lives." But the owner of the ship, who was on board, and the majority of passengers and crew, were unwilling to accept this counsel. They urged that the harbor of Fair Havens was but imperfectly protected from the wintry winds, and that the neighboring town, being so small, would afford little occupation for three hundred sailors and passengers during a stay of several months. Port </a:t>
            </a:r>
            <a:r>
              <a:rPr lang="en-US" sz="1400" dirty="0" err="1">
                <a:latin typeface="Arial Narrow" panose="020B0606020202030204" pitchFamily="34" charset="0"/>
              </a:rPr>
              <a:t>Phenice</a:t>
            </a:r>
            <a:r>
              <a:rPr lang="en-US" sz="1400" dirty="0">
                <a:latin typeface="Arial Narrow" panose="020B0606020202030204" pitchFamily="34" charset="0"/>
              </a:rPr>
              <a:t>, but thirty-four miles distant, had a well-sheltered harbor, and was in all other respects a far more desirable place in which to winter.  {LP 264.1}  </a:t>
            </a:r>
          </a:p>
          <a:p>
            <a:r>
              <a:rPr lang="en-US" sz="1400" dirty="0">
                <a:latin typeface="Arial Narrow" panose="020B0606020202030204" pitchFamily="34" charset="0"/>
              </a:rPr>
              <a:t>     The centurion decided to follow the judgment of the majority. Accordingly, "when the south wind blew softly," they set sail from Fair Havens, with the flattering prospect that a few hours would bring them to the desired harbor. All were now rejoicing that they had not followed the advice of Paul: but their hopes were destined to be speedily disappointed. </a:t>
            </a:r>
            <a:r>
              <a:rPr lang="en-US" sz="1400" b="1" dirty="0">
                <a:latin typeface="Arial Narrow" panose="020B0606020202030204" pitchFamily="34" charset="0"/>
              </a:rPr>
              <a:t>They had not proceeded far, when a tempestuous wind, such as in that latitude often succeeds the blowing of the south wind, burst upon them with merciless fury. From the first moment that the wind struck the vessel, its condition was hopeless.</a:t>
            </a:r>
            <a:r>
              <a:rPr lang="en-US" sz="1400" dirty="0">
                <a:latin typeface="Arial Narrow" panose="020B0606020202030204" pitchFamily="34" charset="0"/>
              </a:rPr>
              <a:t> So sudden was the blow, that the sailors had not a moment in which to prepare, and they could only leave the ship to the mercy of the tempest. {LP 264.2} </a:t>
            </a:r>
          </a:p>
        </p:txBody>
      </p:sp>
    </p:spTree>
    <p:extLst>
      <p:ext uri="{BB962C8B-B14F-4D97-AF65-F5344CB8AC3E}">
        <p14:creationId xmlns:p14="http://schemas.microsoft.com/office/powerpoint/2010/main" val="26672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AA46B3-2814-4B1A-B5E6-7A35E9FE3931}"/>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TextBox 2">
            <a:extLst>
              <a:ext uri="{FF2B5EF4-FFF2-40B4-BE49-F238E27FC236}">
                <a16:creationId xmlns:a16="http://schemas.microsoft.com/office/drawing/2014/main" id="{799E0D1C-1DDD-4179-A679-1643E59AE4D4}"/>
              </a:ext>
            </a:extLst>
          </p:cNvPr>
          <p:cNvSpPr txBox="1"/>
          <p:nvPr/>
        </p:nvSpPr>
        <p:spPr>
          <a:xfrm>
            <a:off x="727983" y="606317"/>
            <a:ext cx="3109231" cy="5909310"/>
          </a:xfrm>
          <a:prstGeom prst="rect">
            <a:avLst/>
          </a:prstGeom>
          <a:noFill/>
        </p:spPr>
        <p:txBody>
          <a:bodyPr wrap="square" rtlCol="0">
            <a:spAutoFit/>
          </a:bodyPr>
          <a:lstStyle/>
          <a:p>
            <a:r>
              <a:rPr lang="en-US" sz="1400" dirty="0">
                <a:latin typeface="Arial Narrow" panose="020B0606020202030204" pitchFamily="34" charset="0"/>
              </a:rPr>
              <a:t>So we'll go back to Acts 27 and reread verses 13 + 14</a:t>
            </a:r>
          </a:p>
          <a:p>
            <a:r>
              <a:rPr lang="en-US" sz="1400" dirty="0">
                <a:latin typeface="Arial Narrow" panose="020B0606020202030204" pitchFamily="34" charset="0"/>
              </a:rPr>
              <a:t> </a:t>
            </a:r>
          </a:p>
          <a:p>
            <a:r>
              <a:rPr lang="en-US" sz="1400" dirty="0">
                <a:latin typeface="Arial Narrow" panose="020B0606020202030204" pitchFamily="34" charset="0"/>
              </a:rPr>
              <a:t> 27:13	And when the south wind blew softly, supposing that they had obtained [their] purpose, loosing [thence], they sailed close by Crete.  </a:t>
            </a:r>
          </a:p>
          <a:p>
            <a:r>
              <a:rPr lang="en-US" sz="1400" dirty="0">
                <a:latin typeface="Arial Narrow" panose="020B0606020202030204" pitchFamily="34" charset="0"/>
              </a:rPr>
              <a:t> 27:14	But not long after there arose against it a tempestuous wind, called </a:t>
            </a:r>
            <a:r>
              <a:rPr lang="en-US" sz="1400" b="1" dirty="0" err="1">
                <a:latin typeface="Arial Narrow" panose="020B0606020202030204" pitchFamily="34" charset="0"/>
              </a:rPr>
              <a:t>Euroclydon</a:t>
            </a:r>
            <a:r>
              <a:rPr lang="en-US" sz="1400" dirty="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We’ll skip some history and go to Acts 27:27</a:t>
            </a:r>
          </a:p>
          <a:p>
            <a:r>
              <a:rPr lang="en-US" sz="1400" dirty="0">
                <a:latin typeface="Arial Narrow" panose="020B0606020202030204" pitchFamily="34" charset="0"/>
              </a:rPr>
              <a:t> 27:27	But when the fourteenth night was come, as we were driven up and down in Adria, about midnight the shipmen deemed that they drew near to some country;  </a:t>
            </a:r>
          </a:p>
          <a:p>
            <a:r>
              <a:rPr lang="en-US" sz="1400" dirty="0">
                <a:latin typeface="Arial Narrow" panose="020B0606020202030204" pitchFamily="34" charset="0"/>
              </a:rPr>
              <a:t> </a:t>
            </a:r>
          </a:p>
          <a:p>
            <a:r>
              <a:rPr lang="en-US" sz="1400" dirty="0">
                <a:latin typeface="Arial Narrow" panose="020B0606020202030204" pitchFamily="34" charset="0"/>
              </a:rPr>
              <a:t>Verse 13 and 14 gives us the history of 911 and the east wind. What they did while they still had opportunity, was undergird the ship. </a:t>
            </a:r>
          </a:p>
          <a:p>
            <a:r>
              <a:rPr lang="en-US" sz="1400" dirty="0">
                <a:latin typeface="Arial Narrow" panose="020B0606020202030204" pitchFamily="34" charset="0"/>
              </a:rPr>
              <a:t> </a:t>
            </a:r>
          </a:p>
          <a:p>
            <a:r>
              <a:rPr lang="en-US" sz="1400" dirty="0">
                <a:latin typeface="Arial Narrow" panose="020B0606020202030204" pitchFamily="34" charset="0"/>
              </a:rPr>
              <a:t>27:17	Which when they had taken up, </a:t>
            </a:r>
            <a:r>
              <a:rPr lang="en-US" sz="1400" b="1" dirty="0">
                <a:latin typeface="Arial Narrow" panose="020B0606020202030204" pitchFamily="34" charset="0"/>
              </a:rPr>
              <a:t>they used helps, undergirding the ship</a:t>
            </a:r>
            <a:r>
              <a:rPr lang="en-US" sz="1400" dirty="0">
                <a:latin typeface="Arial Narrow" panose="020B0606020202030204" pitchFamily="34" charset="0"/>
              </a:rPr>
              <a:t>; and, fearing lest they should fall into the </a:t>
            </a:r>
            <a:r>
              <a:rPr lang="en-US" sz="1400" dirty="0" err="1">
                <a:latin typeface="Arial Narrow" panose="020B0606020202030204" pitchFamily="34" charset="0"/>
              </a:rPr>
              <a:t>quicksands</a:t>
            </a:r>
            <a:r>
              <a:rPr lang="en-US" sz="1400" dirty="0">
                <a:latin typeface="Arial Narrow" panose="020B0606020202030204" pitchFamily="34" charset="0"/>
              </a:rPr>
              <a:t>, struck sail, and so were driven. </a:t>
            </a:r>
            <a:endParaRPr lang="en-US" dirty="0"/>
          </a:p>
        </p:txBody>
      </p:sp>
      <p:grpSp>
        <p:nvGrpSpPr>
          <p:cNvPr id="15" name="Group 2">
            <a:extLst>
              <a:ext uri="{FF2B5EF4-FFF2-40B4-BE49-F238E27FC236}">
                <a16:creationId xmlns:a16="http://schemas.microsoft.com/office/drawing/2014/main" id="{F13ED908-8430-42E0-AD82-092959C8C191}"/>
              </a:ext>
            </a:extLst>
          </p:cNvPr>
          <p:cNvGrpSpPr>
            <a:grpSpLocks/>
          </p:cNvGrpSpPr>
          <p:nvPr/>
        </p:nvGrpSpPr>
        <p:grpSpPr bwMode="auto">
          <a:xfrm>
            <a:off x="4700748" y="979924"/>
            <a:ext cx="6878637" cy="2387601"/>
            <a:chOff x="106364825" y="107016881"/>
            <a:chExt cx="6877900" cy="2387270"/>
          </a:xfrm>
        </p:grpSpPr>
        <p:sp>
          <p:nvSpPr>
            <p:cNvPr id="16" name="Text Box 3">
              <a:extLst>
                <a:ext uri="{FF2B5EF4-FFF2-40B4-BE49-F238E27FC236}">
                  <a16:creationId xmlns:a16="http://schemas.microsoft.com/office/drawing/2014/main" id="{B5B4613B-310F-474F-8FA6-2102C3B145BA}"/>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7" name="AutoShape 4">
              <a:extLst>
                <a:ext uri="{FF2B5EF4-FFF2-40B4-BE49-F238E27FC236}">
                  <a16:creationId xmlns:a16="http://schemas.microsoft.com/office/drawing/2014/main" id="{1389E22C-1D56-43DA-A70E-C05C24904F5F}"/>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5" name="AutoShape 5">
              <a:extLst>
                <a:ext uri="{FF2B5EF4-FFF2-40B4-BE49-F238E27FC236}">
                  <a16:creationId xmlns:a16="http://schemas.microsoft.com/office/drawing/2014/main" id="{0A0C1E97-96FC-474B-AC33-1491828D3928}"/>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6">
              <a:extLst>
                <a:ext uri="{FF2B5EF4-FFF2-40B4-BE49-F238E27FC236}">
                  <a16:creationId xmlns:a16="http://schemas.microsoft.com/office/drawing/2014/main" id="{8B272292-EC16-4226-A29B-52F4E2AC2EE3}"/>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27" name="AutoShape 7">
              <a:extLst>
                <a:ext uri="{FF2B5EF4-FFF2-40B4-BE49-F238E27FC236}">
                  <a16:creationId xmlns:a16="http://schemas.microsoft.com/office/drawing/2014/main" id="{6A364568-5402-4CB3-8901-B7B94ADF0256}"/>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8">
              <a:extLst>
                <a:ext uri="{FF2B5EF4-FFF2-40B4-BE49-F238E27FC236}">
                  <a16:creationId xmlns:a16="http://schemas.microsoft.com/office/drawing/2014/main" id="{EB96872B-C44A-4EB0-9E0F-D35E32B0518B}"/>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9">
              <a:extLst>
                <a:ext uri="{FF2B5EF4-FFF2-40B4-BE49-F238E27FC236}">
                  <a16:creationId xmlns:a16="http://schemas.microsoft.com/office/drawing/2014/main" id="{0BDE6388-2FDC-41E8-8308-0E174BB24580}"/>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0">
              <a:extLst>
                <a:ext uri="{FF2B5EF4-FFF2-40B4-BE49-F238E27FC236}">
                  <a16:creationId xmlns:a16="http://schemas.microsoft.com/office/drawing/2014/main" id="{857073AD-90CE-4833-8AF2-377EC02CE278}"/>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2" name="AutoShape 11">
              <a:extLst>
                <a:ext uri="{FF2B5EF4-FFF2-40B4-BE49-F238E27FC236}">
                  <a16:creationId xmlns:a16="http://schemas.microsoft.com/office/drawing/2014/main" id="{2B9AB4C8-83AC-45B7-BEE8-254DB00B05E2}"/>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2" name="AutoShape 12">
              <a:extLst>
                <a:ext uri="{FF2B5EF4-FFF2-40B4-BE49-F238E27FC236}">
                  <a16:creationId xmlns:a16="http://schemas.microsoft.com/office/drawing/2014/main" id="{C846CC73-0C4D-4799-BBC8-44B13A0CDFF6}"/>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13">
              <a:extLst>
                <a:ext uri="{FF2B5EF4-FFF2-40B4-BE49-F238E27FC236}">
                  <a16:creationId xmlns:a16="http://schemas.microsoft.com/office/drawing/2014/main" id="{4F777C9A-36A4-4C40-A1DF-6F102B0C4056}"/>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4" name="AutoShape 14">
              <a:extLst>
                <a:ext uri="{FF2B5EF4-FFF2-40B4-BE49-F238E27FC236}">
                  <a16:creationId xmlns:a16="http://schemas.microsoft.com/office/drawing/2014/main" id="{32A94C25-D775-4FCA-B814-383D22983A70}"/>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5" name="AutoShape 15">
              <a:extLst>
                <a:ext uri="{FF2B5EF4-FFF2-40B4-BE49-F238E27FC236}">
                  <a16:creationId xmlns:a16="http://schemas.microsoft.com/office/drawing/2014/main" id="{D796263B-3B70-4149-8EA2-F98637D82D4A}"/>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6" name="AutoShape 16">
              <a:extLst>
                <a:ext uri="{FF2B5EF4-FFF2-40B4-BE49-F238E27FC236}">
                  <a16:creationId xmlns:a16="http://schemas.microsoft.com/office/drawing/2014/main" id="{F723238D-39E7-4DC1-A01E-03F87F98151C}"/>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7" name="AutoShape 17">
              <a:extLst>
                <a:ext uri="{FF2B5EF4-FFF2-40B4-BE49-F238E27FC236}">
                  <a16:creationId xmlns:a16="http://schemas.microsoft.com/office/drawing/2014/main" id="{A9445330-354D-4C7C-9257-4583427A3B04}"/>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8" name="AutoShape 18">
              <a:extLst>
                <a:ext uri="{FF2B5EF4-FFF2-40B4-BE49-F238E27FC236}">
                  <a16:creationId xmlns:a16="http://schemas.microsoft.com/office/drawing/2014/main" id="{E10915FE-492F-4D01-91C6-60AFF6EBB796}"/>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9" name="AutoShape 19">
              <a:extLst>
                <a:ext uri="{FF2B5EF4-FFF2-40B4-BE49-F238E27FC236}">
                  <a16:creationId xmlns:a16="http://schemas.microsoft.com/office/drawing/2014/main" id="{5CC98706-BC8D-49DA-A8A1-034918EA28A7}"/>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 name="AutoShape 20">
              <a:extLst>
                <a:ext uri="{FF2B5EF4-FFF2-40B4-BE49-F238E27FC236}">
                  <a16:creationId xmlns:a16="http://schemas.microsoft.com/office/drawing/2014/main" id="{280B1457-1B33-4B54-97E9-D4F9E84A97CE}"/>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2" name="AutoShape 21">
              <a:extLst>
                <a:ext uri="{FF2B5EF4-FFF2-40B4-BE49-F238E27FC236}">
                  <a16:creationId xmlns:a16="http://schemas.microsoft.com/office/drawing/2014/main" id="{6BEBD42F-2099-4D9A-AA40-34AA28F03247}"/>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3" name="AutoShape 22">
              <a:extLst>
                <a:ext uri="{FF2B5EF4-FFF2-40B4-BE49-F238E27FC236}">
                  <a16:creationId xmlns:a16="http://schemas.microsoft.com/office/drawing/2014/main" id="{705EBC66-9F36-4897-915E-57BB48804D5E}"/>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3" name="AutoShape 23">
              <a:extLst>
                <a:ext uri="{FF2B5EF4-FFF2-40B4-BE49-F238E27FC236}">
                  <a16:creationId xmlns:a16="http://schemas.microsoft.com/office/drawing/2014/main" id="{14066D2A-A067-416D-BE3F-49D8A4131802}"/>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24">
              <a:extLst>
                <a:ext uri="{FF2B5EF4-FFF2-40B4-BE49-F238E27FC236}">
                  <a16:creationId xmlns:a16="http://schemas.microsoft.com/office/drawing/2014/main" id="{E470B5A0-37B4-4F71-9802-0FCBDE6D52CC}"/>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25">
              <a:extLst>
                <a:ext uri="{FF2B5EF4-FFF2-40B4-BE49-F238E27FC236}">
                  <a16:creationId xmlns:a16="http://schemas.microsoft.com/office/drawing/2014/main" id="{02803A97-E251-432B-BA67-0B9AE49DBA13}"/>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6" name="AutoShape 26">
              <a:extLst>
                <a:ext uri="{FF2B5EF4-FFF2-40B4-BE49-F238E27FC236}">
                  <a16:creationId xmlns:a16="http://schemas.microsoft.com/office/drawing/2014/main" id="{411DC8CB-DD9A-4EC7-A9BA-B09867514B1A}"/>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7" name="AutoShape 27">
              <a:extLst>
                <a:ext uri="{FF2B5EF4-FFF2-40B4-BE49-F238E27FC236}">
                  <a16:creationId xmlns:a16="http://schemas.microsoft.com/office/drawing/2014/main" id="{81BAB2AB-C810-4D0C-A09C-39CB73CFDC9A}"/>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28">
              <a:extLst>
                <a:ext uri="{FF2B5EF4-FFF2-40B4-BE49-F238E27FC236}">
                  <a16:creationId xmlns:a16="http://schemas.microsoft.com/office/drawing/2014/main" id="{F2EB3135-EAB6-4ED1-B0A4-D5CE55A1BFCE}"/>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29">
              <a:extLst>
                <a:ext uri="{FF2B5EF4-FFF2-40B4-BE49-F238E27FC236}">
                  <a16:creationId xmlns:a16="http://schemas.microsoft.com/office/drawing/2014/main" id="{CE5228C1-3DE7-4E84-951F-4DBDF10F1F6A}"/>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50" name="AutoShape 30">
              <a:extLst>
                <a:ext uri="{FF2B5EF4-FFF2-40B4-BE49-F238E27FC236}">
                  <a16:creationId xmlns:a16="http://schemas.microsoft.com/office/drawing/2014/main" id="{AD55CD19-ED61-4FE8-9FA8-907FFB683C60}"/>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1" name="AutoShape 31">
              <a:extLst>
                <a:ext uri="{FF2B5EF4-FFF2-40B4-BE49-F238E27FC236}">
                  <a16:creationId xmlns:a16="http://schemas.microsoft.com/office/drawing/2014/main" id="{C42C5EDA-0172-4781-9630-1703B20A3FE7}"/>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32">
              <a:extLst>
                <a:ext uri="{FF2B5EF4-FFF2-40B4-BE49-F238E27FC236}">
                  <a16:creationId xmlns:a16="http://schemas.microsoft.com/office/drawing/2014/main" id="{19A574AC-EF32-4111-8D2A-0210BDB97BAF}"/>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3">
              <a:extLst>
                <a:ext uri="{FF2B5EF4-FFF2-40B4-BE49-F238E27FC236}">
                  <a16:creationId xmlns:a16="http://schemas.microsoft.com/office/drawing/2014/main" id="{9C51F617-EFDA-49B7-95BF-F15582DCBB48}"/>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4">
              <a:extLst>
                <a:ext uri="{FF2B5EF4-FFF2-40B4-BE49-F238E27FC236}">
                  <a16:creationId xmlns:a16="http://schemas.microsoft.com/office/drawing/2014/main" id="{EDDCE0EA-AB55-4EAF-B99C-D274C02A3046}"/>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35">
              <a:extLst>
                <a:ext uri="{FF2B5EF4-FFF2-40B4-BE49-F238E27FC236}">
                  <a16:creationId xmlns:a16="http://schemas.microsoft.com/office/drawing/2014/main" id="{6CCC27C0-10A5-49A8-8607-F54F6BF0E44E}"/>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36">
              <a:extLst>
                <a:ext uri="{FF2B5EF4-FFF2-40B4-BE49-F238E27FC236}">
                  <a16:creationId xmlns:a16="http://schemas.microsoft.com/office/drawing/2014/main" id="{96224317-3F95-4068-ACF8-CF5BEA86C7EC}"/>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37">
              <a:extLst>
                <a:ext uri="{FF2B5EF4-FFF2-40B4-BE49-F238E27FC236}">
                  <a16:creationId xmlns:a16="http://schemas.microsoft.com/office/drawing/2014/main" id="{4D18CD80-7D8B-4AD3-BB4F-DACFE9F61D9A}"/>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58" name="AutoShape 38">
              <a:extLst>
                <a:ext uri="{FF2B5EF4-FFF2-40B4-BE49-F238E27FC236}">
                  <a16:creationId xmlns:a16="http://schemas.microsoft.com/office/drawing/2014/main" id="{8C22A487-65A0-461F-BE5E-45923F3CA66D}"/>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9" name="AutoShape 39">
              <a:extLst>
                <a:ext uri="{FF2B5EF4-FFF2-40B4-BE49-F238E27FC236}">
                  <a16:creationId xmlns:a16="http://schemas.microsoft.com/office/drawing/2014/main" id="{1EF363E7-A6B1-4258-9D16-C76F7BA10C56}"/>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40">
              <a:extLst>
                <a:ext uri="{FF2B5EF4-FFF2-40B4-BE49-F238E27FC236}">
                  <a16:creationId xmlns:a16="http://schemas.microsoft.com/office/drawing/2014/main" id="{E935FB7E-34CC-403C-B1C7-9BBE8FC737EB}"/>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61" name="AutoShape 41">
              <a:extLst>
                <a:ext uri="{FF2B5EF4-FFF2-40B4-BE49-F238E27FC236}">
                  <a16:creationId xmlns:a16="http://schemas.microsoft.com/office/drawing/2014/main" id="{4A883D1A-E33A-4974-B076-05A56847EF9D}"/>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42">
              <a:extLst>
                <a:ext uri="{FF2B5EF4-FFF2-40B4-BE49-F238E27FC236}">
                  <a16:creationId xmlns:a16="http://schemas.microsoft.com/office/drawing/2014/main" id="{539D7726-B1E6-4C3E-BCF1-AA675058EFE9}"/>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3">
              <a:extLst>
                <a:ext uri="{FF2B5EF4-FFF2-40B4-BE49-F238E27FC236}">
                  <a16:creationId xmlns:a16="http://schemas.microsoft.com/office/drawing/2014/main" id="{576B582F-9B29-44F2-BEEF-A73078880227}"/>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4">
              <a:extLst>
                <a:ext uri="{FF2B5EF4-FFF2-40B4-BE49-F238E27FC236}">
                  <a16:creationId xmlns:a16="http://schemas.microsoft.com/office/drawing/2014/main" id="{D8738BA2-ECAC-4DB9-9F38-8FDA4C7C9241}"/>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5">
              <a:extLst>
                <a:ext uri="{FF2B5EF4-FFF2-40B4-BE49-F238E27FC236}">
                  <a16:creationId xmlns:a16="http://schemas.microsoft.com/office/drawing/2014/main" id="{8756BF4F-5030-4D12-A810-7CCAD7EA7012}"/>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5166" name="AutoShape 46">
            <a:extLst>
              <a:ext uri="{FF2B5EF4-FFF2-40B4-BE49-F238E27FC236}">
                <a16:creationId xmlns:a16="http://schemas.microsoft.com/office/drawing/2014/main" id="{6A5C1C79-C098-4068-B845-198A6240A21E}"/>
              </a:ext>
            </a:extLst>
          </p:cNvPr>
          <p:cNvCxnSpPr>
            <a:cxnSpLocks noChangeShapeType="1"/>
          </p:cNvCxnSpPr>
          <p:nvPr/>
        </p:nvCxnSpPr>
        <p:spPr bwMode="auto">
          <a:xfrm>
            <a:off x="7540785" y="2672200"/>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47">
            <a:extLst>
              <a:ext uri="{FF2B5EF4-FFF2-40B4-BE49-F238E27FC236}">
                <a16:creationId xmlns:a16="http://schemas.microsoft.com/office/drawing/2014/main" id="{CE41CA2C-38D8-4686-981B-74057F877F47}"/>
              </a:ext>
            </a:extLst>
          </p:cNvPr>
          <p:cNvSpPr txBox="1">
            <a:spLocks noChangeArrowheads="1"/>
          </p:cNvSpPr>
          <p:nvPr/>
        </p:nvSpPr>
        <p:spPr bwMode="auto">
          <a:xfrm>
            <a:off x="4697573" y="3367525"/>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68" name="AutoShape 48">
            <a:extLst>
              <a:ext uri="{FF2B5EF4-FFF2-40B4-BE49-F238E27FC236}">
                <a16:creationId xmlns:a16="http://schemas.microsoft.com/office/drawing/2014/main" id="{99E209F9-8EE1-4955-81C5-71E192E1BBBC}"/>
              </a:ext>
            </a:extLst>
          </p:cNvPr>
          <p:cNvCxnSpPr>
            <a:cxnSpLocks noChangeShapeType="1"/>
          </p:cNvCxnSpPr>
          <p:nvPr/>
        </p:nvCxnSpPr>
        <p:spPr bwMode="auto">
          <a:xfrm>
            <a:off x="4934110" y="4632762"/>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69" name="AutoShape 49">
            <a:extLst>
              <a:ext uri="{FF2B5EF4-FFF2-40B4-BE49-F238E27FC236}">
                <a16:creationId xmlns:a16="http://schemas.microsoft.com/office/drawing/2014/main" id="{786E4649-F8E0-44CA-B4F3-7FFAC15963A3}"/>
              </a:ext>
            </a:extLst>
          </p:cNvPr>
          <p:cNvCxnSpPr>
            <a:cxnSpLocks noChangeShapeType="1"/>
          </p:cNvCxnSpPr>
          <p:nvPr/>
        </p:nvCxnSpPr>
        <p:spPr bwMode="auto">
          <a:xfrm>
            <a:off x="6115210" y="421366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50">
            <a:extLst>
              <a:ext uri="{FF2B5EF4-FFF2-40B4-BE49-F238E27FC236}">
                <a16:creationId xmlns:a16="http://schemas.microsoft.com/office/drawing/2014/main" id="{437BCB61-FE43-4697-8C84-0B5FE0267A6D}"/>
              </a:ext>
            </a:extLst>
          </p:cNvPr>
          <p:cNvSpPr txBox="1">
            <a:spLocks noChangeArrowheads="1"/>
          </p:cNvSpPr>
          <p:nvPr/>
        </p:nvSpPr>
        <p:spPr bwMode="auto">
          <a:xfrm>
            <a:off x="4702335" y="3397687"/>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71" name="AutoShape 51">
            <a:extLst>
              <a:ext uri="{FF2B5EF4-FFF2-40B4-BE49-F238E27FC236}">
                <a16:creationId xmlns:a16="http://schemas.microsoft.com/office/drawing/2014/main" id="{841D7B13-1945-4C6F-AFEB-3979A3800D5B}"/>
              </a:ext>
            </a:extLst>
          </p:cNvPr>
          <p:cNvCxnSpPr>
            <a:cxnSpLocks noChangeShapeType="1"/>
          </p:cNvCxnSpPr>
          <p:nvPr/>
        </p:nvCxnSpPr>
        <p:spPr bwMode="auto">
          <a:xfrm>
            <a:off x="5954873" y="41962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52">
            <a:extLst>
              <a:ext uri="{FF2B5EF4-FFF2-40B4-BE49-F238E27FC236}">
                <a16:creationId xmlns:a16="http://schemas.microsoft.com/office/drawing/2014/main" id="{3E1FC3D5-A2AB-4EC6-9DDC-D92E45B95704}"/>
              </a:ext>
            </a:extLst>
          </p:cNvPr>
          <p:cNvSpPr txBox="1">
            <a:spLocks noChangeArrowheads="1"/>
          </p:cNvSpPr>
          <p:nvPr/>
        </p:nvSpPr>
        <p:spPr bwMode="auto">
          <a:xfrm>
            <a:off x="5818348" y="3718362"/>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3">
            <a:extLst>
              <a:ext uri="{FF2B5EF4-FFF2-40B4-BE49-F238E27FC236}">
                <a16:creationId xmlns:a16="http://schemas.microsoft.com/office/drawing/2014/main" id="{21DE1D0B-6300-4D8A-AC2D-2785A88D9D51}"/>
              </a:ext>
            </a:extLst>
          </p:cNvPr>
          <p:cNvSpPr txBox="1">
            <a:spLocks noChangeArrowheads="1"/>
          </p:cNvSpPr>
          <p:nvPr/>
        </p:nvSpPr>
        <p:spPr bwMode="auto">
          <a:xfrm>
            <a:off x="5732623" y="4689912"/>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74" name="AutoShape 54">
            <a:extLst>
              <a:ext uri="{FF2B5EF4-FFF2-40B4-BE49-F238E27FC236}">
                <a16:creationId xmlns:a16="http://schemas.microsoft.com/office/drawing/2014/main" id="{B117E0DB-C43F-4251-A54A-3E807FCB399F}"/>
              </a:ext>
            </a:extLst>
          </p:cNvPr>
          <p:cNvCxnSpPr>
            <a:cxnSpLocks noChangeShapeType="1"/>
          </p:cNvCxnSpPr>
          <p:nvPr/>
        </p:nvCxnSpPr>
        <p:spPr bwMode="auto">
          <a:xfrm>
            <a:off x="8455185" y="42184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75" name="AutoShape 55">
            <a:extLst>
              <a:ext uri="{FF2B5EF4-FFF2-40B4-BE49-F238E27FC236}">
                <a16:creationId xmlns:a16="http://schemas.microsoft.com/office/drawing/2014/main" id="{94F34051-8FF4-46A8-AAA1-3A673F12F153}"/>
              </a:ext>
            </a:extLst>
          </p:cNvPr>
          <p:cNvCxnSpPr>
            <a:cxnSpLocks noChangeShapeType="1"/>
          </p:cNvCxnSpPr>
          <p:nvPr/>
        </p:nvCxnSpPr>
        <p:spPr bwMode="auto">
          <a:xfrm>
            <a:off x="8294848" y="420096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56">
            <a:extLst>
              <a:ext uri="{FF2B5EF4-FFF2-40B4-BE49-F238E27FC236}">
                <a16:creationId xmlns:a16="http://schemas.microsoft.com/office/drawing/2014/main" id="{DC354F79-F4DC-40BE-A8DD-EFB7C099ADD4}"/>
              </a:ext>
            </a:extLst>
          </p:cNvPr>
          <p:cNvSpPr txBox="1">
            <a:spLocks noChangeArrowheads="1"/>
          </p:cNvSpPr>
          <p:nvPr/>
        </p:nvSpPr>
        <p:spPr bwMode="auto">
          <a:xfrm>
            <a:off x="8026560" y="3435787"/>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7">
            <a:extLst>
              <a:ext uri="{FF2B5EF4-FFF2-40B4-BE49-F238E27FC236}">
                <a16:creationId xmlns:a16="http://schemas.microsoft.com/office/drawing/2014/main" id="{57177C81-C346-462C-8CEC-A424D24653C3}"/>
              </a:ext>
            </a:extLst>
          </p:cNvPr>
          <p:cNvSpPr txBox="1">
            <a:spLocks noChangeArrowheads="1"/>
          </p:cNvSpPr>
          <p:nvPr/>
        </p:nvSpPr>
        <p:spPr bwMode="auto">
          <a:xfrm>
            <a:off x="7434423" y="4689912"/>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78" name="AutoShape 58">
            <a:extLst>
              <a:ext uri="{FF2B5EF4-FFF2-40B4-BE49-F238E27FC236}">
                <a16:creationId xmlns:a16="http://schemas.microsoft.com/office/drawing/2014/main" id="{2E16C7B4-70E0-418B-8F52-CA56C9728532}"/>
              </a:ext>
            </a:extLst>
          </p:cNvPr>
          <p:cNvCxnSpPr>
            <a:cxnSpLocks noChangeShapeType="1"/>
          </p:cNvCxnSpPr>
          <p:nvPr/>
        </p:nvCxnSpPr>
        <p:spPr bwMode="auto">
          <a:xfrm>
            <a:off x="7694773" y="424065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79" name="AutoShape 59">
            <a:extLst>
              <a:ext uri="{FF2B5EF4-FFF2-40B4-BE49-F238E27FC236}">
                <a16:creationId xmlns:a16="http://schemas.microsoft.com/office/drawing/2014/main" id="{2D22F40D-0A17-4282-96FF-CE2E2D40A998}"/>
              </a:ext>
            </a:extLst>
          </p:cNvPr>
          <p:cNvCxnSpPr>
            <a:cxnSpLocks noChangeShapeType="1"/>
          </p:cNvCxnSpPr>
          <p:nvPr/>
        </p:nvCxnSpPr>
        <p:spPr bwMode="auto">
          <a:xfrm>
            <a:off x="7534435" y="42216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60">
            <a:extLst>
              <a:ext uri="{FF2B5EF4-FFF2-40B4-BE49-F238E27FC236}">
                <a16:creationId xmlns:a16="http://schemas.microsoft.com/office/drawing/2014/main" id="{D3466096-E284-4B60-9123-2A4466097E73}"/>
              </a:ext>
            </a:extLst>
          </p:cNvPr>
          <p:cNvSpPr txBox="1">
            <a:spLocks noChangeArrowheads="1"/>
          </p:cNvSpPr>
          <p:nvPr/>
        </p:nvSpPr>
        <p:spPr bwMode="auto">
          <a:xfrm>
            <a:off x="7504273" y="3612000"/>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81" name="AutoShape 61">
            <a:extLst>
              <a:ext uri="{FF2B5EF4-FFF2-40B4-BE49-F238E27FC236}">
                <a16:creationId xmlns:a16="http://schemas.microsoft.com/office/drawing/2014/main" id="{D2F878FD-C3AC-46C6-B35C-6F09C033E239}"/>
              </a:ext>
            </a:extLst>
          </p:cNvPr>
          <p:cNvCxnSpPr>
            <a:cxnSpLocks noChangeShapeType="1"/>
          </p:cNvCxnSpPr>
          <p:nvPr/>
        </p:nvCxnSpPr>
        <p:spPr bwMode="auto">
          <a:xfrm>
            <a:off x="6731160" y="4442262"/>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82" name="AutoShape 62">
            <a:extLst>
              <a:ext uri="{FF2B5EF4-FFF2-40B4-BE49-F238E27FC236}">
                <a16:creationId xmlns:a16="http://schemas.microsoft.com/office/drawing/2014/main" id="{2172EE3D-60CB-4454-BC0F-416F2D5AD699}"/>
              </a:ext>
            </a:extLst>
          </p:cNvPr>
          <p:cNvCxnSpPr>
            <a:cxnSpLocks noChangeShapeType="1"/>
          </p:cNvCxnSpPr>
          <p:nvPr/>
        </p:nvCxnSpPr>
        <p:spPr bwMode="auto">
          <a:xfrm>
            <a:off x="6572410" y="44248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63">
            <a:extLst>
              <a:ext uri="{FF2B5EF4-FFF2-40B4-BE49-F238E27FC236}">
                <a16:creationId xmlns:a16="http://schemas.microsoft.com/office/drawing/2014/main" id="{8A629E57-E85D-4039-A853-CDECE9F94A04}"/>
              </a:ext>
            </a:extLst>
          </p:cNvPr>
          <p:cNvSpPr txBox="1">
            <a:spLocks noChangeArrowheads="1"/>
          </p:cNvSpPr>
          <p:nvPr/>
        </p:nvSpPr>
        <p:spPr bwMode="auto">
          <a:xfrm>
            <a:off x="6532723" y="3954900"/>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Freeform 64">
            <a:extLst>
              <a:ext uri="{FF2B5EF4-FFF2-40B4-BE49-F238E27FC236}">
                <a16:creationId xmlns:a16="http://schemas.microsoft.com/office/drawing/2014/main" id="{E79B0C21-BACF-4E0C-8EE4-8C056493DBA3}"/>
              </a:ext>
            </a:extLst>
          </p:cNvPr>
          <p:cNvSpPr>
            <a:spLocks/>
          </p:cNvSpPr>
          <p:nvPr/>
        </p:nvSpPr>
        <p:spPr bwMode="auto">
          <a:xfrm>
            <a:off x="5232560" y="5199500"/>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85" name="AutoShape 65">
            <a:extLst>
              <a:ext uri="{FF2B5EF4-FFF2-40B4-BE49-F238E27FC236}">
                <a16:creationId xmlns:a16="http://schemas.microsoft.com/office/drawing/2014/main" id="{95456738-50E0-472E-A9D6-E73B4DE1AC78}"/>
              </a:ext>
            </a:extLst>
          </p:cNvPr>
          <p:cNvCxnSpPr>
            <a:cxnSpLocks noChangeShapeType="1"/>
          </p:cNvCxnSpPr>
          <p:nvPr/>
        </p:nvCxnSpPr>
        <p:spPr bwMode="auto">
          <a:xfrm>
            <a:off x="6745448" y="5583675"/>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86" name="AutoShape 66">
            <a:extLst>
              <a:ext uri="{FF2B5EF4-FFF2-40B4-BE49-F238E27FC236}">
                <a16:creationId xmlns:a16="http://schemas.microsoft.com/office/drawing/2014/main" id="{EDE5466B-9D0B-4EB3-8305-923937FD6326}"/>
              </a:ext>
            </a:extLst>
          </p:cNvPr>
          <p:cNvCxnSpPr>
            <a:cxnSpLocks noChangeShapeType="1"/>
          </p:cNvCxnSpPr>
          <p:nvPr/>
        </p:nvCxnSpPr>
        <p:spPr bwMode="auto">
          <a:xfrm>
            <a:off x="5172235" y="44724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67">
            <a:extLst>
              <a:ext uri="{FF2B5EF4-FFF2-40B4-BE49-F238E27FC236}">
                <a16:creationId xmlns:a16="http://schemas.microsoft.com/office/drawing/2014/main" id="{1B1AC420-2534-4234-8BC0-E832CDC6981C}"/>
              </a:ext>
            </a:extLst>
          </p:cNvPr>
          <p:cNvSpPr txBox="1">
            <a:spLocks noChangeArrowheads="1"/>
          </p:cNvSpPr>
          <p:nvPr/>
        </p:nvSpPr>
        <p:spPr bwMode="auto">
          <a:xfrm>
            <a:off x="4934110" y="4204137"/>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68">
            <a:extLst>
              <a:ext uri="{FF2B5EF4-FFF2-40B4-BE49-F238E27FC236}">
                <a16:creationId xmlns:a16="http://schemas.microsoft.com/office/drawing/2014/main" id="{1040DB5F-DBD3-4BAE-8E71-8247221A3E26}"/>
              </a:ext>
            </a:extLst>
          </p:cNvPr>
          <p:cNvSpPr txBox="1">
            <a:spLocks noChangeArrowheads="1"/>
          </p:cNvSpPr>
          <p:nvPr/>
        </p:nvSpPr>
        <p:spPr bwMode="auto">
          <a:xfrm>
            <a:off x="4934110" y="4680387"/>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89" name="AutoShape 69">
            <a:extLst>
              <a:ext uri="{FF2B5EF4-FFF2-40B4-BE49-F238E27FC236}">
                <a16:creationId xmlns:a16="http://schemas.microsoft.com/office/drawing/2014/main" id="{8C1FE710-07AE-464E-822C-B3A8B045E264}"/>
              </a:ext>
            </a:extLst>
          </p:cNvPr>
          <p:cNvCxnSpPr>
            <a:cxnSpLocks noChangeShapeType="1"/>
          </p:cNvCxnSpPr>
          <p:nvPr/>
        </p:nvCxnSpPr>
        <p:spPr bwMode="auto">
          <a:xfrm>
            <a:off x="5345273" y="4481950"/>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0" name="AutoShape 70">
            <a:extLst>
              <a:ext uri="{FF2B5EF4-FFF2-40B4-BE49-F238E27FC236}">
                <a16:creationId xmlns:a16="http://schemas.microsoft.com/office/drawing/2014/main" id="{459B300B-64E5-4B34-9B64-7605F3266544}"/>
              </a:ext>
            </a:extLst>
          </p:cNvPr>
          <p:cNvCxnSpPr>
            <a:cxnSpLocks noChangeShapeType="1"/>
          </p:cNvCxnSpPr>
          <p:nvPr/>
        </p:nvCxnSpPr>
        <p:spPr bwMode="auto">
          <a:xfrm>
            <a:off x="6434298" y="451846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1" name="AutoShape 71">
            <a:extLst>
              <a:ext uri="{FF2B5EF4-FFF2-40B4-BE49-F238E27FC236}">
                <a16:creationId xmlns:a16="http://schemas.microsoft.com/office/drawing/2014/main" id="{D6222F3C-076B-4B3E-AC93-250DE43EB16C}"/>
              </a:ext>
            </a:extLst>
          </p:cNvPr>
          <p:cNvCxnSpPr>
            <a:cxnSpLocks noChangeShapeType="1"/>
          </p:cNvCxnSpPr>
          <p:nvPr/>
        </p:nvCxnSpPr>
        <p:spPr bwMode="auto">
          <a:xfrm>
            <a:off x="6327935" y="449941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72">
            <a:extLst>
              <a:ext uri="{FF2B5EF4-FFF2-40B4-BE49-F238E27FC236}">
                <a16:creationId xmlns:a16="http://schemas.microsoft.com/office/drawing/2014/main" id="{C55A7C23-3DFD-4487-8461-38903049B152}"/>
              </a:ext>
            </a:extLst>
          </p:cNvPr>
          <p:cNvSpPr txBox="1">
            <a:spLocks noChangeArrowheads="1"/>
          </p:cNvSpPr>
          <p:nvPr/>
        </p:nvSpPr>
        <p:spPr bwMode="auto">
          <a:xfrm>
            <a:off x="6319998" y="4269225"/>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93" name="AutoShape 73">
            <a:extLst>
              <a:ext uri="{FF2B5EF4-FFF2-40B4-BE49-F238E27FC236}">
                <a16:creationId xmlns:a16="http://schemas.microsoft.com/office/drawing/2014/main" id="{37150BA4-A052-4035-A29C-132064C8BC3F}"/>
              </a:ext>
            </a:extLst>
          </p:cNvPr>
          <p:cNvCxnSpPr>
            <a:cxnSpLocks noChangeShapeType="1"/>
          </p:cNvCxnSpPr>
          <p:nvPr/>
        </p:nvCxnSpPr>
        <p:spPr bwMode="auto">
          <a:xfrm>
            <a:off x="7142323" y="4489887"/>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4" name="AutoShape 74">
            <a:extLst>
              <a:ext uri="{FF2B5EF4-FFF2-40B4-BE49-F238E27FC236}">
                <a16:creationId xmlns:a16="http://schemas.microsoft.com/office/drawing/2014/main" id="{96ADB6DE-BD02-470A-83E0-CF1AF59E9CA5}"/>
              </a:ext>
            </a:extLst>
          </p:cNvPr>
          <p:cNvCxnSpPr>
            <a:cxnSpLocks noChangeShapeType="1"/>
          </p:cNvCxnSpPr>
          <p:nvPr/>
        </p:nvCxnSpPr>
        <p:spPr bwMode="auto">
          <a:xfrm>
            <a:off x="7034373" y="44724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75">
            <a:extLst>
              <a:ext uri="{FF2B5EF4-FFF2-40B4-BE49-F238E27FC236}">
                <a16:creationId xmlns:a16="http://schemas.microsoft.com/office/drawing/2014/main" id="{B265ED43-0394-4C98-B052-6388DC52AF03}"/>
              </a:ext>
            </a:extLst>
          </p:cNvPr>
          <p:cNvSpPr txBox="1">
            <a:spLocks noChangeArrowheads="1"/>
          </p:cNvSpPr>
          <p:nvPr/>
        </p:nvSpPr>
        <p:spPr bwMode="auto">
          <a:xfrm>
            <a:off x="7018498" y="4269225"/>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96" name="AutoShape 76">
            <a:extLst>
              <a:ext uri="{FF2B5EF4-FFF2-40B4-BE49-F238E27FC236}">
                <a16:creationId xmlns:a16="http://schemas.microsoft.com/office/drawing/2014/main" id="{D1AAAF77-9811-4CCB-A84C-C65A318CC0C7}"/>
              </a:ext>
            </a:extLst>
          </p:cNvPr>
          <p:cNvCxnSpPr>
            <a:cxnSpLocks noChangeShapeType="1"/>
            <a:stCxn id="50" idx="0"/>
          </p:cNvCxnSpPr>
          <p:nvPr/>
        </p:nvCxnSpPr>
        <p:spPr bwMode="auto">
          <a:xfrm rot="5400000" flipV="1">
            <a:off x="8121810" y="3367525"/>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7" name="AutoShape 77">
            <a:extLst>
              <a:ext uri="{FF2B5EF4-FFF2-40B4-BE49-F238E27FC236}">
                <a16:creationId xmlns:a16="http://schemas.microsoft.com/office/drawing/2014/main" id="{F8CB96D9-D4C6-42DA-AF3F-BC57D45983DE}"/>
              </a:ext>
            </a:extLst>
          </p:cNvPr>
          <p:cNvCxnSpPr>
            <a:cxnSpLocks noChangeShapeType="1"/>
          </p:cNvCxnSpPr>
          <p:nvPr/>
        </p:nvCxnSpPr>
        <p:spPr bwMode="auto">
          <a:xfrm flipV="1">
            <a:off x="6745448" y="3424675"/>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8" name="AutoShape 78">
            <a:extLst>
              <a:ext uri="{FF2B5EF4-FFF2-40B4-BE49-F238E27FC236}">
                <a16:creationId xmlns:a16="http://schemas.microsoft.com/office/drawing/2014/main" id="{4773B33A-20DD-4E30-8388-3A8D0168BA6E}"/>
              </a:ext>
            </a:extLst>
          </p:cNvPr>
          <p:cNvCxnSpPr>
            <a:cxnSpLocks noChangeShapeType="1"/>
          </p:cNvCxnSpPr>
          <p:nvPr/>
        </p:nvCxnSpPr>
        <p:spPr bwMode="auto">
          <a:xfrm>
            <a:off x="7726523" y="3405625"/>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9" name="AutoShape 79">
            <a:extLst>
              <a:ext uri="{FF2B5EF4-FFF2-40B4-BE49-F238E27FC236}">
                <a16:creationId xmlns:a16="http://schemas.microsoft.com/office/drawing/2014/main" id="{603D6EDF-CE56-417B-86FB-6C36978D23DC}"/>
              </a:ext>
            </a:extLst>
          </p:cNvPr>
          <p:cNvCxnSpPr>
            <a:cxnSpLocks noChangeShapeType="1"/>
          </p:cNvCxnSpPr>
          <p:nvPr/>
        </p:nvCxnSpPr>
        <p:spPr bwMode="auto">
          <a:xfrm>
            <a:off x="6764498" y="3434200"/>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80">
            <a:extLst>
              <a:ext uri="{FF2B5EF4-FFF2-40B4-BE49-F238E27FC236}">
                <a16:creationId xmlns:a16="http://schemas.microsoft.com/office/drawing/2014/main" id="{4A38F7CC-F9B6-46C2-91DC-8384FA1F40CC}"/>
              </a:ext>
            </a:extLst>
          </p:cNvPr>
          <p:cNvSpPr txBox="1">
            <a:spLocks noChangeArrowheads="1"/>
          </p:cNvSpPr>
          <p:nvPr/>
        </p:nvSpPr>
        <p:spPr bwMode="auto">
          <a:xfrm>
            <a:off x="6942298" y="3431025"/>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201" name="AutoShape 81">
            <a:extLst>
              <a:ext uri="{FF2B5EF4-FFF2-40B4-BE49-F238E27FC236}">
                <a16:creationId xmlns:a16="http://schemas.microsoft.com/office/drawing/2014/main" id="{FDF083BC-DA55-455C-AF00-C5BAE54C0C6F}"/>
              </a:ext>
            </a:extLst>
          </p:cNvPr>
          <p:cNvCxnSpPr>
            <a:cxnSpLocks noChangeShapeType="1"/>
          </p:cNvCxnSpPr>
          <p:nvPr/>
        </p:nvCxnSpPr>
        <p:spPr bwMode="auto">
          <a:xfrm>
            <a:off x="7869398" y="449147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202" name="AutoShape 82">
            <a:extLst>
              <a:ext uri="{FF2B5EF4-FFF2-40B4-BE49-F238E27FC236}">
                <a16:creationId xmlns:a16="http://schemas.microsoft.com/office/drawing/2014/main" id="{CFB76716-E444-4D33-90C8-28323EF45CB0}"/>
              </a:ext>
            </a:extLst>
          </p:cNvPr>
          <p:cNvCxnSpPr>
            <a:cxnSpLocks noChangeShapeType="1"/>
          </p:cNvCxnSpPr>
          <p:nvPr/>
        </p:nvCxnSpPr>
        <p:spPr bwMode="auto">
          <a:xfrm>
            <a:off x="7761448" y="44724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20" name="Text Box 83">
            <a:extLst>
              <a:ext uri="{FF2B5EF4-FFF2-40B4-BE49-F238E27FC236}">
                <a16:creationId xmlns:a16="http://schemas.microsoft.com/office/drawing/2014/main" id="{64323BDB-2B16-495D-AA32-5594A8759526}"/>
              </a:ext>
            </a:extLst>
          </p:cNvPr>
          <p:cNvSpPr txBox="1">
            <a:spLocks noChangeArrowheads="1"/>
          </p:cNvSpPr>
          <p:nvPr/>
        </p:nvSpPr>
        <p:spPr bwMode="auto">
          <a:xfrm>
            <a:off x="7745573" y="4270812"/>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1" name="Text Box 84">
            <a:extLst>
              <a:ext uri="{FF2B5EF4-FFF2-40B4-BE49-F238E27FC236}">
                <a16:creationId xmlns:a16="http://schemas.microsoft.com/office/drawing/2014/main" id="{0C993923-3F42-48D0-966B-5652BAD8809C}"/>
              </a:ext>
            </a:extLst>
          </p:cNvPr>
          <p:cNvSpPr txBox="1">
            <a:spLocks noChangeArrowheads="1"/>
          </p:cNvSpPr>
          <p:nvPr/>
        </p:nvSpPr>
        <p:spPr bwMode="auto">
          <a:xfrm>
            <a:off x="7994810" y="4173975"/>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2" name="Text Box 85">
            <a:extLst>
              <a:ext uri="{FF2B5EF4-FFF2-40B4-BE49-F238E27FC236}">
                <a16:creationId xmlns:a16="http://schemas.microsoft.com/office/drawing/2014/main" id="{AB1A9B2D-4D94-4D50-9825-6691B0939F80}"/>
              </a:ext>
            </a:extLst>
          </p:cNvPr>
          <p:cNvSpPr txBox="1">
            <a:spLocks noChangeArrowheads="1"/>
          </p:cNvSpPr>
          <p:nvPr/>
        </p:nvSpPr>
        <p:spPr bwMode="auto">
          <a:xfrm>
            <a:off x="8264685" y="4808975"/>
            <a:ext cx="3314700" cy="857250"/>
          </a:xfrm>
          <a:prstGeom prst="rect">
            <a:avLst/>
          </a:prstGeom>
          <a:pattFill prst="pct5">
            <a:fgClr>
              <a:schemeClr val="accent1"/>
            </a:fgClr>
            <a:bgClr>
              <a:schemeClr val="bg1"/>
            </a:bgClr>
          </a:pattFill>
          <a:ln w="3175"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un·der·gird</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verb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secure or fasten from the underside, especially by a rope or chain passed underneath.</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grpSp>
        <p:nvGrpSpPr>
          <p:cNvPr id="5128" name="Group 86">
            <a:extLst>
              <a:ext uri="{FF2B5EF4-FFF2-40B4-BE49-F238E27FC236}">
                <a16:creationId xmlns:a16="http://schemas.microsoft.com/office/drawing/2014/main" id="{A999142A-45DD-4BD7-A62A-833EB988FFDA}"/>
              </a:ext>
            </a:extLst>
          </p:cNvPr>
          <p:cNvGrpSpPr>
            <a:grpSpLocks/>
          </p:cNvGrpSpPr>
          <p:nvPr/>
        </p:nvGrpSpPr>
        <p:grpSpPr bwMode="auto">
          <a:xfrm rot="16200000">
            <a:off x="8579010" y="4151750"/>
            <a:ext cx="342900" cy="514350"/>
            <a:chOff x="110642400" y="108985050"/>
            <a:chExt cx="285750" cy="514350"/>
          </a:xfrm>
        </p:grpSpPr>
        <p:sp>
          <p:nvSpPr>
            <p:cNvPr id="5129" name="AutoShape 87">
              <a:extLst>
                <a:ext uri="{FF2B5EF4-FFF2-40B4-BE49-F238E27FC236}">
                  <a16:creationId xmlns:a16="http://schemas.microsoft.com/office/drawing/2014/main" id="{9886ABB0-F557-47E9-B8F3-C134B7F8FB6D}"/>
                </a:ext>
              </a:extLst>
            </p:cNvPr>
            <p:cNvSpPr>
              <a:spLocks/>
            </p:cNvSpPr>
            <p:nvPr/>
          </p:nvSpPr>
          <p:spPr bwMode="auto">
            <a:xfrm>
              <a:off x="110871000" y="108985050"/>
              <a:ext cx="57150" cy="514350"/>
            </a:xfrm>
            <a:prstGeom prst="leftBracket">
              <a:avLst>
                <a:gd name="adj" fmla="val 75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44" name="AutoShape 88">
              <a:extLst>
                <a:ext uri="{FF2B5EF4-FFF2-40B4-BE49-F238E27FC236}">
                  <a16:creationId xmlns:a16="http://schemas.microsoft.com/office/drawing/2014/main" id="{BCA685D3-CA45-4B60-9C59-AC2F6F0F3882}"/>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48" name="AutoShape 89">
              <a:extLst>
                <a:ext uri="{FF2B5EF4-FFF2-40B4-BE49-F238E27FC236}">
                  <a16:creationId xmlns:a16="http://schemas.microsoft.com/office/drawing/2014/main" id="{25039887-5CCE-43DA-B1AA-47FE909B7D7B}"/>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49" name="AutoShape 90">
              <a:extLst>
                <a:ext uri="{FF2B5EF4-FFF2-40B4-BE49-F238E27FC236}">
                  <a16:creationId xmlns:a16="http://schemas.microsoft.com/office/drawing/2014/main" id="{001E980B-2507-43A2-A535-51355060BEF5}"/>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2" name="AutoShape 91">
              <a:extLst>
                <a:ext uri="{FF2B5EF4-FFF2-40B4-BE49-F238E27FC236}">
                  <a16:creationId xmlns:a16="http://schemas.microsoft.com/office/drawing/2014/main" id="{DAA64BD8-BA66-46DF-BA68-5D64E30139C4}"/>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3" name="AutoShape 92">
              <a:extLst>
                <a:ext uri="{FF2B5EF4-FFF2-40B4-BE49-F238E27FC236}">
                  <a16:creationId xmlns:a16="http://schemas.microsoft.com/office/drawing/2014/main" id="{5915CAB7-0801-4F5A-80D4-10005A96401A}"/>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4" name="AutoShape 93">
              <a:extLst>
                <a:ext uri="{FF2B5EF4-FFF2-40B4-BE49-F238E27FC236}">
                  <a16:creationId xmlns:a16="http://schemas.microsoft.com/office/drawing/2014/main" id="{44FDCC5C-B9C6-4BA7-8CB6-B3D10876DDF9}"/>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5" name="AutoShape 94">
              <a:extLst>
                <a:ext uri="{FF2B5EF4-FFF2-40B4-BE49-F238E27FC236}">
                  <a16:creationId xmlns:a16="http://schemas.microsoft.com/office/drawing/2014/main" id="{EBE27BD9-FB13-4C16-9739-A57336F3ECF4}"/>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6" name="AutoShape 95">
              <a:extLst>
                <a:ext uri="{FF2B5EF4-FFF2-40B4-BE49-F238E27FC236}">
                  <a16:creationId xmlns:a16="http://schemas.microsoft.com/office/drawing/2014/main" id="{012F5690-C6C6-43B7-93CB-E23E29029C97}"/>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27" name="Group 126">
            <a:extLst>
              <a:ext uri="{FF2B5EF4-FFF2-40B4-BE49-F238E27FC236}">
                <a16:creationId xmlns:a16="http://schemas.microsoft.com/office/drawing/2014/main" id="{9DE2E866-1C80-4BAC-82FE-9688C993D443}"/>
              </a:ext>
            </a:extLst>
          </p:cNvPr>
          <p:cNvGrpSpPr/>
          <p:nvPr/>
        </p:nvGrpSpPr>
        <p:grpSpPr>
          <a:xfrm>
            <a:off x="6748622" y="5589626"/>
            <a:ext cx="1897856" cy="229394"/>
            <a:chOff x="7028658" y="5441168"/>
            <a:chExt cx="1897856" cy="229394"/>
          </a:xfrm>
        </p:grpSpPr>
        <p:cxnSp>
          <p:nvCxnSpPr>
            <p:cNvPr id="128" name="AutoShape 64">
              <a:extLst>
                <a:ext uri="{FF2B5EF4-FFF2-40B4-BE49-F238E27FC236}">
                  <a16:creationId xmlns:a16="http://schemas.microsoft.com/office/drawing/2014/main" id="{82C6512E-2231-4CB7-8CB7-FD096AD086CC}"/>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9" name="Freeform 108">
              <a:extLst>
                <a:ext uri="{FF2B5EF4-FFF2-40B4-BE49-F238E27FC236}">
                  <a16:creationId xmlns:a16="http://schemas.microsoft.com/office/drawing/2014/main" id="{987E0706-A2A8-4F09-94E4-E0BD93D36FE4}"/>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109">
              <a:extLst>
                <a:ext uri="{FF2B5EF4-FFF2-40B4-BE49-F238E27FC236}">
                  <a16:creationId xmlns:a16="http://schemas.microsoft.com/office/drawing/2014/main" id="{5CE83C43-D86B-4F2E-B975-E10606D6E977}"/>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2" name="Text Box 118">
            <a:extLst>
              <a:ext uri="{FF2B5EF4-FFF2-40B4-BE49-F238E27FC236}">
                <a16:creationId xmlns:a16="http://schemas.microsoft.com/office/drawing/2014/main" id="{693DDBE7-8C12-4E13-B515-24069AEA1A57}"/>
              </a:ext>
            </a:extLst>
          </p:cNvPr>
          <p:cNvSpPr txBox="1">
            <a:spLocks noChangeArrowheads="1"/>
          </p:cNvSpPr>
          <p:nvPr/>
        </p:nvSpPr>
        <p:spPr bwMode="auto">
          <a:xfrm>
            <a:off x="6912915" y="4774559"/>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119">
            <a:extLst>
              <a:ext uri="{FF2B5EF4-FFF2-40B4-BE49-F238E27FC236}">
                <a16:creationId xmlns:a16="http://schemas.microsoft.com/office/drawing/2014/main" id="{3DFCFF8D-9B43-4B6A-8BBA-7FDD5286C39D}"/>
              </a:ext>
            </a:extLst>
          </p:cNvPr>
          <p:cNvSpPr>
            <a:spLocks noChangeShapeType="1"/>
          </p:cNvSpPr>
          <p:nvPr/>
        </p:nvSpPr>
        <p:spPr bwMode="auto">
          <a:xfrm>
            <a:off x="7141515" y="4717409"/>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9832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5166"/>
                                        </p:tgtEl>
                                        <p:attrNameLst>
                                          <p:attrName>style.visibility</p:attrName>
                                        </p:attrNameLst>
                                      </p:cBhvr>
                                      <p:to>
                                        <p:strVal val="visible"/>
                                      </p:to>
                                    </p:set>
                                    <p:anim calcmode="lin" valueType="num">
                                      <p:cBhvr>
                                        <p:cTn id="22" dur="500" fill="hold"/>
                                        <p:tgtEl>
                                          <p:spTgt spid="5166"/>
                                        </p:tgtEl>
                                        <p:attrNameLst>
                                          <p:attrName>ppt_w</p:attrName>
                                        </p:attrNameLst>
                                      </p:cBhvr>
                                      <p:tavLst>
                                        <p:tav tm="0">
                                          <p:val>
                                            <p:fltVal val="0"/>
                                          </p:val>
                                        </p:tav>
                                        <p:tav tm="100000">
                                          <p:val>
                                            <p:strVal val="#ppt_w"/>
                                          </p:val>
                                        </p:tav>
                                      </p:tavLst>
                                    </p:anim>
                                    <p:anim calcmode="lin" valueType="num">
                                      <p:cBhvr>
                                        <p:cTn id="23" dur="500" fill="hold"/>
                                        <p:tgtEl>
                                          <p:spTgt spid="5166"/>
                                        </p:tgtEl>
                                        <p:attrNameLst>
                                          <p:attrName>ppt_h</p:attrName>
                                        </p:attrNameLst>
                                      </p:cBhvr>
                                      <p:tavLst>
                                        <p:tav tm="0">
                                          <p:val>
                                            <p:fltVal val="0"/>
                                          </p:val>
                                        </p:tav>
                                        <p:tav tm="100000">
                                          <p:val>
                                            <p:strVal val="#ppt_h"/>
                                          </p:val>
                                        </p:tav>
                                      </p:tavLst>
                                    </p:anim>
                                    <p:animEffect transition="in" filter="fade">
                                      <p:cBhvr>
                                        <p:cTn id="24" dur="500"/>
                                        <p:tgtEl>
                                          <p:spTgt spid="5166"/>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nodeType="withEffect">
                                  <p:stCondLst>
                                    <p:cond delay="0"/>
                                  </p:stCondLst>
                                  <p:childTnLst>
                                    <p:set>
                                      <p:cBhvr>
                                        <p:cTn id="31" dur="1" fill="hold">
                                          <p:stCondLst>
                                            <p:cond delay="0"/>
                                          </p:stCondLst>
                                        </p:cTn>
                                        <p:tgtEl>
                                          <p:spTgt spid="5168"/>
                                        </p:tgtEl>
                                        <p:attrNameLst>
                                          <p:attrName>style.visibility</p:attrName>
                                        </p:attrNameLst>
                                      </p:cBhvr>
                                      <p:to>
                                        <p:strVal val="visible"/>
                                      </p:to>
                                    </p:set>
                                    <p:anim calcmode="lin" valueType="num">
                                      <p:cBhvr>
                                        <p:cTn id="32" dur="500" fill="hold"/>
                                        <p:tgtEl>
                                          <p:spTgt spid="5168"/>
                                        </p:tgtEl>
                                        <p:attrNameLst>
                                          <p:attrName>ppt_w</p:attrName>
                                        </p:attrNameLst>
                                      </p:cBhvr>
                                      <p:tavLst>
                                        <p:tav tm="0">
                                          <p:val>
                                            <p:fltVal val="0"/>
                                          </p:val>
                                        </p:tav>
                                        <p:tav tm="100000">
                                          <p:val>
                                            <p:strVal val="#ppt_w"/>
                                          </p:val>
                                        </p:tav>
                                      </p:tavLst>
                                    </p:anim>
                                    <p:anim calcmode="lin" valueType="num">
                                      <p:cBhvr>
                                        <p:cTn id="33" dur="500" fill="hold"/>
                                        <p:tgtEl>
                                          <p:spTgt spid="5168"/>
                                        </p:tgtEl>
                                        <p:attrNameLst>
                                          <p:attrName>ppt_h</p:attrName>
                                        </p:attrNameLst>
                                      </p:cBhvr>
                                      <p:tavLst>
                                        <p:tav tm="0">
                                          <p:val>
                                            <p:fltVal val="0"/>
                                          </p:val>
                                        </p:tav>
                                        <p:tav tm="100000">
                                          <p:val>
                                            <p:strVal val="#ppt_h"/>
                                          </p:val>
                                        </p:tav>
                                      </p:tavLst>
                                    </p:anim>
                                    <p:animEffect transition="in" filter="fade">
                                      <p:cBhvr>
                                        <p:cTn id="34" dur="500"/>
                                        <p:tgtEl>
                                          <p:spTgt spid="5168"/>
                                        </p:tgtEl>
                                      </p:cBhvr>
                                    </p:animEffect>
                                  </p:childTnLst>
                                </p:cTn>
                              </p:par>
                              <p:par>
                                <p:cTn id="35" presetID="53" presetClass="entr" presetSubtype="16" fill="hold" nodeType="withEffect">
                                  <p:stCondLst>
                                    <p:cond delay="0"/>
                                  </p:stCondLst>
                                  <p:childTnLst>
                                    <p:set>
                                      <p:cBhvr>
                                        <p:cTn id="36" dur="1" fill="hold">
                                          <p:stCondLst>
                                            <p:cond delay="0"/>
                                          </p:stCondLst>
                                        </p:cTn>
                                        <p:tgtEl>
                                          <p:spTgt spid="5169"/>
                                        </p:tgtEl>
                                        <p:attrNameLst>
                                          <p:attrName>style.visibility</p:attrName>
                                        </p:attrNameLst>
                                      </p:cBhvr>
                                      <p:to>
                                        <p:strVal val="visible"/>
                                      </p:to>
                                    </p:set>
                                    <p:anim calcmode="lin" valueType="num">
                                      <p:cBhvr>
                                        <p:cTn id="37" dur="500" fill="hold"/>
                                        <p:tgtEl>
                                          <p:spTgt spid="5169"/>
                                        </p:tgtEl>
                                        <p:attrNameLst>
                                          <p:attrName>ppt_w</p:attrName>
                                        </p:attrNameLst>
                                      </p:cBhvr>
                                      <p:tavLst>
                                        <p:tav tm="0">
                                          <p:val>
                                            <p:fltVal val="0"/>
                                          </p:val>
                                        </p:tav>
                                        <p:tav tm="100000">
                                          <p:val>
                                            <p:strVal val="#ppt_w"/>
                                          </p:val>
                                        </p:tav>
                                      </p:tavLst>
                                    </p:anim>
                                    <p:anim calcmode="lin" valueType="num">
                                      <p:cBhvr>
                                        <p:cTn id="38" dur="500" fill="hold"/>
                                        <p:tgtEl>
                                          <p:spTgt spid="5169"/>
                                        </p:tgtEl>
                                        <p:attrNameLst>
                                          <p:attrName>ppt_h</p:attrName>
                                        </p:attrNameLst>
                                      </p:cBhvr>
                                      <p:tavLst>
                                        <p:tav tm="0">
                                          <p:val>
                                            <p:fltVal val="0"/>
                                          </p:val>
                                        </p:tav>
                                        <p:tav tm="100000">
                                          <p:val>
                                            <p:strVal val="#ppt_h"/>
                                          </p:val>
                                        </p:tav>
                                      </p:tavLst>
                                    </p:anim>
                                    <p:animEffect transition="in" filter="fade">
                                      <p:cBhvr>
                                        <p:cTn id="39" dur="500"/>
                                        <p:tgtEl>
                                          <p:spTgt spid="516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nodeType="withEffect">
                                  <p:stCondLst>
                                    <p:cond delay="0"/>
                                  </p:stCondLst>
                                  <p:childTnLst>
                                    <p:set>
                                      <p:cBhvr>
                                        <p:cTn id="46" dur="1" fill="hold">
                                          <p:stCondLst>
                                            <p:cond delay="0"/>
                                          </p:stCondLst>
                                        </p:cTn>
                                        <p:tgtEl>
                                          <p:spTgt spid="5171"/>
                                        </p:tgtEl>
                                        <p:attrNameLst>
                                          <p:attrName>style.visibility</p:attrName>
                                        </p:attrNameLst>
                                      </p:cBhvr>
                                      <p:to>
                                        <p:strVal val="visible"/>
                                      </p:to>
                                    </p:set>
                                    <p:anim calcmode="lin" valueType="num">
                                      <p:cBhvr>
                                        <p:cTn id="47" dur="500" fill="hold"/>
                                        <p:tgtEl>
                                          <p:spTgt spid="5171"/>
                                        </p:tgtEl>
                                        <p:attrNameLst>
                                          <p:attrName>ppt_w</p:attrName>
                                        </p:attrNameLst>
                                      </p:cBhvr>
                                      <p:tavLst>
                                        <p:tav tm="0">
                                          <p:val>
                                            <p:fltVal val="0"/>
                                          </p:val>
                                        </p:tav>
                                        <p:tav tm="100000">
                                          <p:val>
                                            <p:strVal val="#ppt_w"/>
                                          </p:val>
                                        </p:tav>
                                      </p:tavLst>
                                    </p:anim>
                                    <p:anim calcmode="lin" valueType="num">
                                      <p:cBhvr>
                                        <p:cTn id="48" dur="500" fill="hold"/>
                                        <p:tgtEl>
                                          <p:spTgt spid="5171"/>
                                        </p:tgtEl>
                                        <p:attrNameLst>
                                          <p:attrName>ppt_h</p:attrName>
                                        </p:attrNameLst>
                                      </p:cBhvr>
                                      <p:tavLst>
                                        <p:tav tm="0">
                                          <p:val>
                                            <p:fltVal val="0"/>
                                          </p:val>
                                        </p:tav>
                                        <p:tav tm="100000">
                                          <p:val>
                                            <p:strVal val="#ppt_h"/>
                                          </p:val>
                                        </p:tav>
                                      </p:tavLst>
                                    </p:anim>
                                    <p:animEffect transition="in" filter="fade">
                                      <p:cBhvr>
                                        <p:cTn id="49" dur="500"/>
                                        <p:tgtEl>
                                          <p:spTgt spid="517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par>
                                <p:cTn id="60" presetID="53" presetClass="entr" presetSubtype="16" fill="hold" nodeType="withEffect">
                                  <p:stCondLst>
                                    <p:cond delay="0"/>
                                  </p:stCondLst>
                                  <p:childTnLst>
                                    <p:set>
                                      <p:cBhvr>
                                        <p:cTn id="61" dur="1" fill="hold">
                                          <p:stCondLst>
                                            <p:cond delay="0"/>
                                          </p:stCondLst>
                                        </p:cTn>
                                        <p:tgtEl>
                                          <p:spTgt spid="5174"/>
                                        </p:tgtEl>
                                        <p:attrNameLst>
                                          <p:attrName>style.visibility</p:attrName>
                                        </p:attrNameLst>
                                      </p:cBhvr>
                                      <p:to>
                                        <p:strVal val="visible"/>
                                      </p:to>
                                    </p:set>
                                    <p:anim calcmode="lin" valueType="num">
                                      <p:cBhvr>
                                        <p:cTn id="62" dur="500" fill="hold"/>
                                        <p:tgtEl>
                                          <p:spTgt spid="5174"/>
                                        </p:tgtEl>
                                        <p:attrNameLst>
                                          <p:attrName>ppt_w</p:attrName>
                                        </p:attrNameLst>
                                      </p:cBhvr>
                                      <p:tavLst>
                                        <p:tav tm="0">
                                          <p:val>
                                            <p:fltVal val="0"/>
                                          </p:val>
                                        </p:tav>
                                        <p:tav tm="100000">
                                          <p:val>
                                            <p:strVal val="#ppt_w"/>
                                          </p:val>
                                        </p:tav>
                                      </p:tavLst>
                                    </p:anim>
                                    <p:anim calcmode="lin" valueType="num">
                                      <p:cBhvr>
                                        <p:cTn id="63" dur="500" fill="hold"/>
                                        <p:tgtEl>
                                          <p:spTgt spid="5174"/>
                                        </p:tgtEl>
                                        <p:attrNameLst>
                                          <p:attrName>ppt_h</p:attrName>
                                        </p:attrNameLst>
                                      </p:cBhvr>
                                      <p:tavLst>
                                        <p:tav tm="0">
                                          <p:val>
                                            <p:fltVal val="0"/>
                                          </p:val>
                                        </p:tav>
                                        <p:tav tm="100000">
                                          <p:val>
                                            <p:strVal val="#ppt_h"/>
                                          </p:val>
                                        </p:tav>
                                      </p:tavLst>
                                    </p:anim>
                                    <p:animEffect transition="in" filter="fade">
                                      <p:cBhvr>
                                        <p:cTn id="64" dur="500"/>
                                        <p:tgtEl>
                                          <p:spTgt spid="5174"/>
                                        </p:tgtEl>
                                      </p:cBhvr>
                                    </p:animEffect>
                                  </p:childTnLst>
                                </p:cTn>
                              </p:par>
                              <p:par>
                                <p:cTn id="65" presetID="53" presetClass="entr" presetSubtype="16" fill="hold" nodeType="withEffect">
                                  <p:stCondLst>
                                    <p:cond delay="0"/>
                                  </p:stCondLst>
                                  <p:childTnLst>
                                    <p:set>
                                      <p:cBhvr>
                                        <p:cTn id="66" dur="1" fill="hold">
                                          <p:stCondLst>
                                            <p:cond delay="0"/>
                                          </p:stCondLst>
                                        </p:cTn>
                                        <p:tgtEl>
                                          <p:spTgt spid="5175"/>
                                        </p:tgtEl>
                                        <p:attrNameLst>
                                          <p:attrName>style.visibility</p:attrName>
                                        </p:attrNameLst>
                                      </p:cBhvr>
                                      <p:to>
                                        <p:strVal val="visible"/>
                                      </p:to>
                                    </p:set>
                                    <p:anim calcmode="lin" valueType="num">
                                      <p:cBhvr>
                                        <p:cTn id="67" dur="500" fill="hold"/>
                                        <p:tgtEl>
                                          <p:spTgt spid="5175"/>
                                        </p:tgtEl>
                                        <p:attrNameLst>
                                          <p:attrName>ppt_w</p:attrName>
                                        </p:attrNameLst>
                                      </p:cBhvr>
                                      <p:tavLst>
                                        <p:tav tm="0">
                                          <p:val>
                                            <p:fltVal val="0"/>
                                          </p:val>
                                        </p:tav>
                                        <p:tav tm="100000">
                                          <p:val>
                                            <p:strVal val="#ppt_w"/>
                                          </p:val>
                                        </p:tav>
                                      </p:tavLst>
                                    </p:anim>
                                    <p:anim calcmode="lin" valueType="num">
                                      <p:cBhvr>
                                        <p:cTn id="68" dur="500" fill="hold"/>
                                        <p:tgtEl>
                                          <p:spTgt spid="5175"/>
                                        </p:tgtEl>
                                        <p:attrNameLst>
                                          <p:attrName>ppt_h</p:attrName>
                                        </p:attrNameLst>
                                      </p:cBhvr>
                                      <p:tavLst>
                                        <p:tav tm="0">
                                          <p:val>
                                            <p:fltVal val="0"/>
                                          </p:val>
                                        </p:tav>
                                        <p:tav tm="100000">
                                          <p:val>
                                            <p:strVal val="#ppt_h"/>
                                          </p:val>
                                        </p:tav>
                                      </p:tavLst>
                                    </p:anim>
                                    <p:animEffect transition="in" filter="fade">
                                      <p:cBhvr>
                                        <p:cTn id="69" dur="500"/>
                                        <p:tgtEl>
                                          <p:spTgt spid="517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nodeType="withEffect">
                                  <p:stCondLst>
                                    <p:cond delay="0"/>
                                  </p:stCondLst>
                                  <p:childTnLst>
                                    <p:set>
                                      <p:cBhvr>
                                        <p:cTn id="81" dur="1" fill="hold">
                                          <p:stCondLst>
                                            <p:cond delay="0"/>
                                          </p:stCondLst>
                                        </p:cTn>
                                        <p:tgtEl>
                                          <p:spTgt spid="5178"/>
                                        </p:tgtEl>
                                        <p:attrNameLst>
                                          <p:attrName>style.visibility</p:attrName>
                                        </p:attrNameLst>
                                      </p:cBhvr>
                                      <p:to>
                                        <p:strVal val="visible"/>
                                      </p:to>
                                    </p:set>
                                    <p:anim calcmode="lin" valueType="num">
                                      <p:cBhvr>
                                        <p:cTn id="82" dur="500" fill="hold"/>
                                        <p:tgtEl>
                                          <p:spTgt spid="5178"/>
                                        </p:tgtEl>
                                        <p:attrNameLst>
                                          <p:attrName>ppt_w</p:attrName>
                                        </p:attrNameLst>
                                      </p:cBhvr>
                                      <p:tavLst>
                                        <p:tav tm="0">
                                          <p:val>
                                            <p:fltVal val="0"/>
                                          </p:val>
                                        </p:tav>
                                        <p:tav tm="100000">
                                          <p:val>
                                            <p:strVal val="#ppt_w"/>
                                          </p:val>
                                        </p:tav>
                                      </p:tavLst>
                                    </p:anim>
                                    <p:anim calcmode="lin" valueType="num">
                                      <p:cBhvr>
                                        <p:cTn id="83" dur="500" fill="hold"/>
                                        <p:tgtEl>
                                          <p:spTgt spid="5178"/>
                                        </p:tgtEl>
                                        <p:attrNameLst>
                                          <p:attrName>ppt_h</p:attrName>
                                        </p:attrNameLst>
                                      </p:cBhvr>
                                      <p:tavLst>
                                        <p:tav tm="0">
                                          <p:val>
                                            <p:fltVal val="0"/>
                                          </p:val>
                                        </p:tav>
                                        <p:tav tm="100000">
                                          <p:val>
                                            <p:strVal val="#ppt_h"/>
                                          </p:val>
                                        </p:tav>
                                      </p:tavLst>
                                    </p:anim>
                                    <p:animEffect transition="in" filter="fade">
                                      <p:cBhvr>
                                        <p:cTn id="84" dur="500"/>
                                        <p:tgtEl>
                                          <p:spTgt spid="5178"/>
                                        </p:tgtEl>
                                      </p:cBhvr>
                                    </p:animEffect>
                                  </p:childTnLst>
                                </p:cTn>
                              </p:par>
                              <p:par>
                                <p:cTn id="85" presetID="53" presetClass="entr" presetSubtype="16" fill="hold" nodeType="withEffect">
                                  <p:stCondLst>
                                    <p:cond delay="0"/>
                                  </p:stCondLst>
                                  <p:childTnLst>
                                    <p:set>
                                      <p:cBhvr>
                                        <p:cTn id="86" dur="1" fill="hold">
                                          <p:stCondLst>
                                            <p:cond delay="0"/>
                                          </p:stCondLst>
                                        </p:cTn>
                                        <p:tgtEl>
                                          <p:spTgt spid="5179"/>
                                        </p:tgtEl>
                                        <p:attrNameLst>
                                          <p:attrName>style.visibility</p:attrName>
                                        </p:attrNameLst>
                                      </p:cBhvr>
                                      <p:to>
                                        <p:strVal val="visible"/>
                                      </p:to>
                                    </p:set>
                                    <p:anim calcmode="lin" valueType="num">
                                      <p:cBhvr>
                                        <p:cTn id="87" dur="500" fill="hold"/>
                                        <p:tgtEl>
                                          <p:spTgt spid="5179"/>
                                        </p:tgtEl>
                                        <p:attrNameLst>
                                          <p:attrName>ppt_w</p:attrName>
                                        </p:attrNameLst>
                                      </p:cBhvr>
                                      <p:tavLst>
                                        <p:tav tm="0">
                                          <p:val>
                                            <p:fltVal val="0"/>
                                          </p:val>
                                        </p:tav>
                                        <p:tav tm="100000">
                                          <p:val>
                                            <p:strVal val="#ppt_w"/>
                                          </p:val>
                                        </p:tav>
                                      </p:tavLst>
                                    </p:anim>
                                    <p:anim calcmode="lin" valueType="num">
                                      <p:cBhvr>
                                        <p:cTn id="88" dur="500" fill="hold"/>
                                        <p:tgtEl>
                                          <p:spTgt spid="5179"/>
                                        </p:tgtEl>
                                        <p:attrNameLst>
                                          <p:attrName>ppt_h</p:attrName>
                                        </p:attrNameLst>
                                      </p:cBhvr>
                                      <p:tavLst>
                                        <p:tav tm="0">
                                          <p:val>
                                            <p:fltVal val="0"/>
                                          </p:val>
                                        </p:tav>
                                        <p:tav tm="100000">
                                          <p:val>
                                            <p:strVal val="#ppt_h"/>
                                          </p:val>
                                        </p:tav>
                                      </p:tavLst>
                                    </p:anim>
                                    <p:animEffect transition="in" filter="fade">
                                      <p:cBhvr>
                                        <p:cTn id="89" dur="500"/>
                                        <p:tgtEl>
                                          <p:spTgt spid="517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p:cTn id="92" dur="500" fill="hold"/>
                                        <p:tgtEl>
                                          <p:spTgt spid="56"/>
                                        </p:tgtEl>
                                        <p:attrNameLst>
                                          <p:attrName>ppt_w</p:attrName>
                                        </p:attrNameLst>
                                      </p:cBhvr>
                                      <p:tavLst>
                                        <p:tav tm="0">
                                          <p:val>
                                            <p:fltVal val="0"/>
                                          </p:val>
                                        </p:tav>
                                        <p:tav tm="100000">
                                          <p:val>
                                            <p:strVal val="#ppt_w"/>
                                          </p:val>
                                        </p:tav>
                                      </p:tavLst>
                                    </p:anim>
                                    <p:anim calcmode="lin" valueType="num">
                                      <p:cBhvr>
                                        <p:cTn id="93" dur="500" fill="hold"/>
                                        <p:tgtEl>
                                          <p:spTgt spid="56"/>
                                        </p:tgtEl>
                                        <p:attrNameLst>
                                          <p:attrName>ppt_h</p:attrName>
                                        </p:attrNameLst>
                                      </p:cBhvr>
                                      <p:tavLst>
                                        <p:tav tm="0">
                                          <p:val>
                                            <p:fltVal val="0"/>
                                          </p:val>
                                        </p:tav>
                                        <p:tav tm="100000">
                                          <p:val>
                                            <p:strVal val="#ppt_h"/>
                                          </p:val>
                                        </p:tav>
                                      </p:tavLst>
                                    </p:anim>
                                    <p:animEffect transition="in" filter="fade">
                                      <p:cBhvr>
                                        <p:cTn id="94" dur="500"/>
                                        <p:tgtEl>
                                          <p:spTgt spid="56"/>
                                        </p:tgtEl>
                                      </p:cBhvr>
                                    </p:animEffect>
                                  </p:childTnLst>
                                </p:cTn>
                              </p:par>
                              <p:par>
                                <p:cTn id="95" presetID="53" presetClass="entr" presetSubtype="16" fill="hold" nodeType="withEffect">
                                  <p:stCondLst>
                                    <p:cond delay="0"/>
                                  </p:stCondLst>
                                  <p:childTnLst>
                                    <p:set>
                                      <p:cBhvr>
                                        <p:cTn id="96" dur="1" fill="hold">
                                          <p:stCondLst>
                                            <p:cond delay="0"/>
                                          </p:stCondLst>
                                        </p:cTn>
                                        <p:tgtEl>
                                          <p:spTgt spid="5181"/>
                                        </p:tgtEl>
                                        <p:attrNameLst>
                                          <p:attrName>style.visibility</p:attrName>
                                        </p:attrNameLst>
                                      </p:cBhvr>
                                      <p:to>
                                        <p:strVal val="visible"/>
                                      </p:to>
                                    </p:set>
                                    <p:anim calcmode="lin" valueType="num">
                                      <p:cBhvr>
                                        <p:cTn id="97" dur="500" fill="hold"/>
                                        <p:tgtEl>
                                          <p:spTgt spid="5181"/>
                                        </p:tgtEl>
                                        <p:attrNameLst>
                                          <p:attrName>ppt_w</p:attrName>
                                        </p:attrNameLst>
                                      </p:cBhvr>
                                      <p:tavLst>
                                        <p:tav tm="0">
                                          <p:val>
                                            <p:fltVal val="0"/>
                                          </p:val>
                                        </p:tav>
                                        <p:tav tm="100000">
                                          <p:val>
                                            <p:strVal val="#ppt_w"/>
                                          </p:val>
                                        </p:tav>
                                      </p:tavLst>
                                    </p:anim>
                                    <p:anim calcmode="lin" valueType="num">
                                      <p:cBhvr>
                                        <p:cTn id="98" dur="500" fill="hold"/>
                                        <p:tgtEl>
                                          <p:spTgt spid="5181"/>
                                        </p:tgtEl>
                                        <p:attrNameLst>
                                          <p:attrName>ppt_h</p:attrName>
                                        </p:attrNameLst>
                                      </p:cBhvr>
                                      <p:tavLst>
                                        <p:tav tm="0">
                                          <p:val>
                                            <p:fltVal val="0"/>
                                          </p:val>
                                        </p:tav>
                                        <p:tav tm="100000">
                                          <p:val>
                                            <p:strVal val="#ppt_h"/>
                                          </p:val>
                                        </p:tav>
                                      </p:tavLst>
                                    </p:anim>
                                    <p:animEffect transition="in" filter="fade">
                                      <p:cBhvr>
                                        <p:cTn id="99" dur="500"/>
                                        <p:tgtEl>
                                          <p:spTgt spid="5181"/>
                                        </p:tgtEl>
                                      </p:cBhvr>
                                    </p:animEffect>
                                  </p:childTnLst>
                                </p:cTn>
                              </p:par>
                              <p:par>
                                <p:cTn id="100" presetID="53" presetClass="entr" presetSubtype="16" fill="hold" nodeType="withEffect">
                                  <p:stCondLst>
                                    <p:cond delay="0"/>
                                  </p:stCondLst>
                                  <p:childTnLst>
                                    <p:set>
                                      <p:cBhvr>
                                        <p:cTn id="101" dur="1" fill="hold">
                                          <p:stCondLst>
                                            <p:cond delay="0"/>
                                          </p:stCondLst>
                                        </p:cTn>
                                        <p:tgtEl>
                                          <p:spTgt spid="5182"/>
                                        </p:tgtEl>
                                        <p:attrNameLst>
                                          <p:attrName>style.visibility</p:attrName>
                                        </p:attrNameLst>
                                      </p:cBhvr>
                                      <p:to>
                                        <p:strVal val="visible"/>
                                      </p:to>
                                    </p:set>
                                    <p:anim calcmode="lin" valueType="num">
                                      <p:cBhvr>
                                        <p:cTn id="102" dur="500" fill="hold"/>
                                        <p:tgtEl>
                                          <p:spTgt spid="5182"/>
                                        </p:tgtEl>
                                        <p:attrNameLst>
                                          <p:attrName>ppt_w</p:attrName>
                                        </p:attrNameLst>
                                      </p:cBhvr>
                                      <p:tavLst>
                                        <p:tav tm="0">
                                          <p:val>
                                            <p:fltVal val="0"/>
                                          </p:val>
                                        </p:tav>
                                        <p:tav tm="100000">
                                          <p:val>
                                            <p:strVal val="#ppt_w"/>
                                          </p:val>
                                        </p:tav>
                                      </p:tavLst>
                                    </p:anim>
                                    <p:anim calcmode="lin" valueType="num">
                                      <p:cBhvr>
                                        <p:cTn id="103" dur="500" fill="hold"/>
                                        <p:tgtEl>
                                          <p:spTgt spid="5182"/>
                                        </p:tgtEl>
                                        <p:attrNameLst>
                                          <p:attrName>ppt_h</p:attrName>
                                        </p:attrNameLst>
                                      </p:cBhvr>
                                      <p:tavLst>
                                        <p:tav tm="0">
                                          <p:val>
                                            <p:fltVal val="0"/>
                                          </p:val>
                                        </p:tav>
                                        <p:tav tm="100000">
                                          <p:val>
                                            <p:strVal val="#ppt_h"/>
                                          </p:val>
                                        </p:tav>
                                      </p:tavLst>
                                    </p:anim>
                                    <p:animEffect transition="in" filter="fade">
                                      <p:cBhvr>
                                        <p:cTn id="104" dur="500"/>
                                        <p:tgtEl>
                                          <p:spTgt spid="518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 calcmode="lin" valueType="num">
                                      <p:cBhvr>
                                        <p:cTn id="107" dur="500" fill="hold"/>
                                        <p:tgtEl>
                                          <p:spTgt spid="57"/>
                                        </p:tgtEl>
                                        <p:attrNameLst>
                                          <p:attrName>ppt_w</p:attrName>
                                        </p:attrNameLst>
                                      </p:cBhvr>
                                      <p:tavLst>
                                        <p:tav tm="0">
                                          <p:val>
                                            <p:fltVal val="0"/>
                                          </p:val>
                                        </p:tav>
                                        <p:tav tm="100000">
                                          <p:val>
                                            <p:strVal val="#ppt_w"/>
                                          </p:val>
                                        </p:tav>
                                      </p:tavLst>
                                    </p:anim>
                                    <p:anim calcmode="lin" valueType="num">
                                      <p:cBhvr>
                                        <p:cTn id="108" dur="500" fill="hold"/>
                                        <p:tgtEl>
                                          <p:spTgt spid="57"/>
                                        </p:tgtEl>
                                        <p:attrNameLst>
                                          <p:attrName>ppt_h</p:attrName>
                                        </p:attrNameLst>
                                      </p:cBhvr>
                                      <p:tavLst>
                                        <p:tav tm="0">
                                          <p:val>
                                            <p:fltVal val="0"/>
                                          </p:val>
                                        </p:tav>
                                        <p:tav tm="100000">
                                          <p:val>
                                            <p:strVal val="#ppt_h"/>
                                          </p:val>
                                        </p:tav>
                                      </p:tavLst>
                                    </p:anim>
                                    <p:animEffect transition="in" filter="fade">
                                      <p:cBhvr>
                                        <p:cTn id="109" dur="500"/>
                                        <p:tgtEl>
                                          <p:spTgt spid="5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8"/>
                                        </p:tgtEl>
                                        <p:attrNameLst>
                                          <p:attrName>style.visibility</p:attrName>
                                        </p:attrNameLst>
                                      </p:cBhvr>
                                      <p:to>
                                        <p:strVal val="visible"/>
                                      </p:to>
                                    </p:set>
                                    <p:anim calcmode="lin" valueType="num">
                                      <p:cBhvr>
                                        <p:cTn id="112" dur="500" fill="hold"/>
                                        <p:tgtEl>
                                          <p:spTgt spid="58"/>
                                        </p:tgtEl>
                                        <p:attrNameLst>
                                          <p:attrName>ppt_w</p:attrName>
                                        </p:attrNameLst>
                                      </p:cBhvr>
                                      <p:tavLst>
                                        <p:tav tm="0">
                                          <p:val>
                                            <p:fltVal val="0"/>
                                          </p:val>
                                        </p:tav>
                                        <p:tav tm="100000">
                                          <p:val>
                                            <p:strVal val="#ppt_w"/>
                                          </p:val>
                                        </p:tav>
                                      </p:tavLst>
                                    </p:anim>
                                    <p:anim calcmode="lin" valueType="num">
                                      <p:cBhvr>
                                        <p:cTn id="113" dur="500" fill="hold"/>
                                        <p:tgtEl>
                                          <p:spTgt spid="58"/>
                                        </p:tgtEl>
                                        <p:attrNameLst>
                                          <p:attrName>ppt_h</p:attrName>
                                        </p:attrNameLst>
                                      </p:cBhvr>
                                      <p:tavLst>
                                        <p:tav tm="0">
                                          <p:val>
                                            <p:fltVal val="0"/>
                                          </p:val>
                                        </p:tav>
                                        <p:tav tm="100000">
                                          <p:val>
                                            <p:strVal val="#ppt_h"/>
                                          </p:val>
                                        </p:tav>
                                      </p:tavLst>
                                    </p:anim>
                                    <p:animEffect transition="in" filter="fade">
                                      <p:cBhvr>
                                        <p:cTn id="114" dur="500"/>
                                        <p:tgtEl>
                                          <p:spTgt spid="58"/>
                                        </p:tgtEl>
                                      </p:cBhvr>
                                    </p:animEffect>
                                  </p:childTnLst>
                                </p:cTn>
                              </p:par>
                              <p:par>
                                <p:cTn id="115" presetID="53" presetClass="entr" presetSubtype="16" fill="hold" nodeType="withEffect">
                                  <p:stCondLst>
                                    <p:cond delay="0"/>
                                  </p:stCondLst>
                                  <p:childTnLst>
                                    <p:set>
                                      <p:cBhvr>
                                        <p:cTn id="116" dur="1" fill="hold">
                                          <p:stCondLst>
                                            <p:cond delay="0"/>
                                          </p:stCondLst>
                                        </p:cTn>
                                        <p:tgtEl>
                                          <p:spTgt spid="5185"/>
                                        </p:tgtEl>
                                        <p:attrNameLst>
                                          <p:attrName>style.visibility</p:attrName>
                                        </p:attrNameLst>
                                      </p:cBhvr>
                                      <p:to>
                                        <p:strVal val="visible"/>
                                      </p:to>
                                    </p:set>
                                    <p:anim calcmode="lin" valueType="num">
                                      <p:cBhvr>
                                        <p:cTn id="117" dur="500" fill="hold"/>
                                        <p:tgtEl>
                                          <p:spTgt spid="5185"/>
                                        </p:tgtEl>
                                        <p:attrNameLst>
                                          <p:attrName>ppt_w</p:attrName>
                                        </p:attrNameLst>
                                      </p:cBhvr>
                                      <p:tavLst>
                                        <p:tav tm="0">
                                          <p:val>
                                            <p:fltVal val="0"/>
                                          </p:val>
                                        </p:tav>
                                        <p:tav tm="100000">
                                          <p:val>
                                            <p:strVal val="#ppt_w"/>
                                          </p:val>
                                        </p:tav>
                                      </p:tavLst>
                                    </p:anim>
                                    <p:anim calcmode="lin" valueType="num">
                                      <p:cBhvr>
                                        <p:cTn id="118" dur="500" fill="hold"/>
                                        <p:tgtEl>
                                          <p:spTgt spid="5185"/>
                                        </p:tgtEl>
                                        <p:attrNameLst>
                                          <p:attrName>ppt_h</p:attrName>
                                        </p:attrNameLst>
                                      </p:cBhvr>
                                      <p:tavLst>
                                        <p:tav tm="0">
                                          <p:val>
                                            <p:fltVal val="0"/>
                                          </p:val>
                                        </p:tav>
                                        <p:tav tm="100000">
                                          <p:val>
                                            <p:strVal val="#ppt_h"/>
                                          </p:val>
                                        </p:tav>
                                      </p:tavLst>
                                    </p:anim>
                                    <p:animEffect transition="in" filter="fade">
                                      <p:cBhvr>
                                        <p:cTn id="119" dur="500"/>
                                        <p:tgtEl>
                                          <p:spTgt spid="5185"/>
                                        </p:tgtEl>
                                      </p:cBhvr>
                                    </p:animEffect>
                                  </p:childTnLst>
                                </p:cTn>
                              </p:par>
                              <p:par>
                                <p:cTn id="120" presetID="53" presetClass="entr" presetSubtype="16" fill="hold" nodeType="withEffect">
                                  <p:stCondLst>
                                    <p:cond delay="0"/>
                                  </p:stCondLst>
                                  <p:childTnLst>
                                    <p:set>
                                      <p:cBhvr>
                                        <p:cTn id="121" dur="1" fill="hold">
                                          <p:stCondLst>
                                            <p:cond delay="0"/>
                                          </p:stCondLst>
                                        </p:cTn>
                                        <p:tgtEl>
                                          <p:spTgt spid="5186"/>
                                        </p:tgtEl>
                                        <p:attrNameLst>
                                          <p:attrName>style.visibility</p:attrName>
                                        </p:attrNameLst>
                                      </p:cBhvr>
                                      <p:to>
                                        <p:strVal val="visible"/>
                                      </p:to>
                                    </p:set>
                                    <p:anim calcmode="lin" valueType="num">
                                      <p:cBhvr>
                                        <p:cTn id="122" dur="500" fill="hold"/>
                                        <p:tgtEl>
                                          <p:spTgt spid="5186"/>
                                        </p:tgtEl>
                                        <p:attrNameLst>
                                          <p:attrName>ppt_w</p:attrName>
                                        </p:attrNameLst>
                                      </p:cBhvr>
                                      <p:tavLst>
                                        <p:tav tm="0">
                                          <p:val>
                                            <p:fltVal val="0"/>
                                          </p:val>
                                        </p:tav>
                                        <p:tav tm="100000">
                                          <p:val>
                                            <p:strVal val="#ppt_w"/>
                                          </p:val>
                                        </p:tav>
                                      </p:tavLst>
                                    </p:anim>
                                    <p:anim calcmode="lin" valueType="num">
                                      <p:cBhvr>
                                        <p:cTn id="123" dur="500" fill="hold"/>
                                        <p:tgtEl>
                                          <p:spTgt spid="5186"/>
                                        </p:tgtEl>
                                        <p:attrNameLst>
                                          <p:attrName>ppt_h</p:attrName>
                                        </p:attrNameLst>
                                      </p:cBhvr>
                                      <p:tavLst>
                                        <p:tav tm="0">
                                          <p:val>
                                            <p:fltVal val="0"/>
                                          </p:val>
                                        </p:tav>
                                        <p:tav tm="100000">
                                          <p:val>
                                            <p:strVal val="#ppt_h"/>
                                          </p:val>
                                        </p:tav>
                                      </p:tavLst>
                                    </p:anim>
                                    <p:animEffect transition="in" filter="fade">
                                      <p:cBhvr>
                                        <p:cTn id="124" dur="500"/>
                                        <p:tgtEl>
                                          <p:spTgt spid="518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p:cTn id="127" dur="500" fill="hold"/>
                                        <p:tgtEl>
                                          <p:spTgt spid="59"/>
                                        </p:tgtEl>
                                        <p:attrNameLst>
                                          <p:attrName>ppt_w</p:attrName>
                                        </p:attrNameLst>
                                      </p:cBhvr>
                                      <p:tavLst>
                                        <p:tav tm="0">
                                          <p:val>
                                            <p:fltVal val="0"/>
                                          </p:val>
                                        </p:tav>
                                        <p:tav tm="100000">
                                          <p:val>
                                            <p:strVal val="#ppt_w"/>
                                          </p:val>
                                        </p:tav>
                                      </p:tavLst>
                                    </p:anim>
                                    <p:anim calcmode="lin" valueType="num">
                                      <p:cBhvr>
                                        <p:cTn id="128" dur="500" fill="hold"/>
                                        <p:tgtEl>
                                          <p:spTgt spid="59"/>
                                        </p:tgtEl>
                                        <p:attrNameLst>
                                          <p:attrName>ppt_h</p:attrName>
                                        </p:attrNameLst>
                                      </p:cBhvr>
                                      <p:tavLst>
                                        <p:tav tm="0">
                                          <p:val>
                                            <p:fltVal val="0"/>
                                          </p:val>
                                        </p:tav>
                                        <p:tav tm="100000">
                                          <p:val>
                                            <p:strVal val="#ppt_h"/>
                                          </p:val>
                                        </p:tav>
                                      </p:tavLst>
                                    </p:anim>
                                    <p:animEffect transition="in" filter="fade">
                                      <p:cBhvr>
                                        <p:cTn id="129" dur="500"/>
                                        <p:tgtEl>
                                          <p:spTgt spid="59"/>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0"/>
                                        </p:tgtEl>
                                        <p:attrNameLst>
                                          <p:attrName>style.visibility</p:attrName>
                                        </p:attrNameLst>
                                      </p:cBhvr>
                                      <p:to>
                                        <p:strVal val="visible"/>
                                      </p:to>
                                    </p:set>
                                    <p:anim calcmode="lin" valueType="num">
                                      <p:cBhvr>
                                        <p:cTn id="132" dur="500" fill="hold"/>
                                        <p:tgtEl>
                                          <p:spTgt spid="60"/>
                                        </p:tgtEl>
                                        <p:attrNameLst>
                                          <p:attrName>ppt_w</p:attrName>
                                        </p:attrNameLst>
                                      </p:cBhvr>
                                      <p:tavLst>
                                        <p:tav tm="0">
                                          <p:val>
                                            <p:fltVal val="0"/>
                                          </p:val>
                                        </p:tav>
                                        <p:tav tm="100000">
                                          <p:val>
                                            <p:strVal val="#ppt_w"/>
                                          </p:val>
                                        </p:tav>
                                      </p:tavLst>
                                    </p:anim>
                                    <p:anim calcmode="lin" valueType="num">
                                      <p:cBhvr>
                                        <p:cTn id="133" dur="500" fill="hold"/>
                                        <p:tgtEl>
                                          <p:spTgt spid="60"/>
                                        </p:tgtEl>
                                        <p:attrNameLst>
                                          <p:attrName>ppt_h</p:attrName>
                                        </p:attrNameLst>
                                      </p:cBhvr>
                                      <p:tavLst>
                                        <p:tav tm="0">
                                          <p:val>
                                            <p:fltVal val="0"/>
                                          </p:val>
                                        </p:tav>
                                        <p:tav tm="100000">
                                          <p:val>
                                            <p:strVal val="#ppt_h"/>
                                          </p:val>
                                        </p:tav>
                                      </p:tavLst>
                                    </p:anim>
                                    <p:animEffect transition="in" filter="fade">
                                      <p:cBhvr>
                                        <p:cTn id="134" dur="500"/>
                                        <p:tgtEl>
                                          <p:spTgt spid="60"/>
                                        </p:tgtEl>
                                      </p:cBhvr>
                                    </p:animEffect>
                                  </p:childTnLst>
                                </p:cTn>
                              </p:par>
                              <p:par>
                                <p:cTn id="135" presetID="53" presetClass="entr" presetSubtype="16" fill="hold" nodeType="withEffect">
                                  <p:stCondLst>
                                    <p:cond delay="0"/>
                                  </p:stCondLst>
                                  <p:childTnLst>
                                    <p:set>
                                      <p:cBhvr>
                                        <p:cTn id="136" dur="1" fill="hold">
                                          <p:stCondLst>
                                            <p:cond delay="0"/>
                                          </p:stCondLst>
                                        </p:cTn>
                                        <p:tgtEl>
                                          <p:spTgt spid="5189"/>
                                        </p:tgtEl>
                                        <p:attrNameLst>
                                          <p:attrName>style.visibility</p:attrName>
                                        </p:attrNameLst>
                                      </p:cBhvr>
                                      <p:to>
                                        <p:strVal val="visible"/>
                                      </p:to>
                                    </p:set>
                                    <p:anim calcmode="lin" valueType="num">
                                      <p:cBhvr>
                                        <p:cTn id="137" dur="500" fill="hold"/>
                                        <p:tgtEl>
                                          <p:spTgt spid="5189"/>
                                        </p:tgtEl>
                                        <p:attrNameLst>
                                          <p:attrName>ppt_w</p:attrName>
                                        </p:attrNameLst>
                                      </p:cBhvr>
                                      <p:tavLst>
                                        <p:tav tm="0">
                                          <p:val>
                                            <p:fltVal val="0"/>
                                          </p:val>
                                        </p:tav>
                                        <p:tav tm="100000">
                                          <p:val>
                                            <p:strVal val="#ppt_w"/>
                                          </p:val>
                                        </p:tav>
                                      </p:tavLst>
                                    </p:anim>
                                    <p:anim calcmode="lin" valueType="num">
                                      <p:cBhvr>
                                        <p:cTn id="138" dur="500" fill="hold"/>
                                        <p:tgtEl>
                                          <p:spTgt spid="5189"/>
                                        </p:tgtEl>
                                        <p:attrNameLst>
                                          <p:attrName>ppt_h</p:attrName>
                                        </p:attrNameLst>
                                      </p:cBhvr>
                                      <p:tavLst>
                                        <p:tav tm="0">
                                          <p:val>
                                            <p:fltVal val="0"/>
                                          </p:val>
                                        </p:tav>
                                        <p:tav tm="100000">
                                          <p:val>
                                            <p:strVal val="#ppt_h"/>
                                          </p:val>
                                        </p:tav>
                                      </p:tavLst>
                                    </p:anim>
                                    <p:animEffect transition="in" filter="fade">
                                      <p:cBhvr>
                                        <p:cTn id="139" dur="500"/>
                                        <p:tgtEl>
                                          <p:spTgt spid="5189"/>
                                        </p:tgtEl>
                                      </p:cBhvr>
                                    </p:animEffect>
                                  </p:childTnLst>
                                </p:cTn>
                              </p:par>
                              <p:par>
                                <p:cTn id="140" presetID="53" presetClass="entr" presetSubtype="16" fill="hold" nodeType="withEffect">
                                  <p:stCondLst>
                                    <p:cond delay="0"/>
                                  </p:stCondLst>
                                  <p:childTnLst>
                                    <p:set>
                                      <p:cBhvr>
                                        <p:cTn id="141" dur="1" fill="hold">
                                          <p:stCondLst>
                                            <p:cond delay="0"/>
                                          </p:stCondLst>
                                        </p:cTn>
                                        <p:tgtEl>
                                          <p:spTgt spid="5190"/>
                                        </p:tgtEl>
                                        <p:attrNameLst>
                                          <p:attrName>style.visibility</p:attrName>
                                        </p:attrNameLst>
                                      </p:cBhvr>
                                      <p:to>
                                        <p:strVal val="visible"/>
                                      </p:to>
                                    </p:set>
                                    <p:anim calcmode="lin" valueType="num">
                                      <p:cBhvr>
                                        <p:cTn id="142" dur="500" fill="hold"/>
                                        <p:tgtEl>
                                          <p:spTgt spid="5190"/>
                                        </p:tgtEl>
                                        <p:attrNameLst>
                                          <p:attrName>ppt_w</p:attrName>
                                        </p:attrNameLst>
                                      </p:cBhvr>
                                      <p:tavLst>
                                        <p:tav tm="0">
                                          <p:val>
                                            <p:fltVal val="0"/>
                                          </p:val>
                                        </p:tav>
                                        <p:tav tm="100000">
                                          <p:val>
                                            <p:strVal val="#ppt_w"/>
                                          </p:val>
                                        </p:tav>
                                      </p:tavLst>
                                    </p:anim>
                                    <p:anim calcmode="lin" valueType="num">
                                      <p:cBhvr>
                                        <p:cTn id="143" dur="500" fill="hold"/>
                                        <p:tgtEl>
                                          <p:spTgt spid="5190"/>
                                        </p:tgtEl>
                                        <p:attrNameLst>
                                          <p:attrName>ppt_h</p:attrName>
                                        </p:attrNameLst>
                                      </p:cBhvr>
                                      <p:tavLst>
                                        <p:tav tm="0">
                                          <p:val>
                                            <p:fltVal val="0"/>
                                          </p:val>
                                        </p:tav>
                                        <p:tav tm="100000">
                                          <p:val>
                                            <p:strVal val="#ppt_h"/>
                                          </p:val>
                                        </p:tav>
                                      </p:tavLst>
                                    </p:anim>
                                    <p:animEffect transition="in" filter="fade">
                                      <p:cBhvr>
                                        <p:cTn id="144" dur="500"/>
                                        <p:tgtEl>
                                          <p:spTgt spid="5190"/>
                                        </p:tgtEl>
                                      </p:cBhvr>
                                    </p:animEffect>
                                  </p:childTnLst>
                                </p:cTn>
                              </p:par>
                              <p:par>
                                <p:cTn id="145" presetID="53" presetClass="entr" presetSubtype="16" fill="hold" nodeType="withEffect">
                                  <p:stCondLst>
                                    <p:cond delay="0"/>
                                  </p:stCondLst>
                                  <p:childTnLst>
                                    <p:set>
                                      <p:cBhvr>
                                        <p:cTn id="146" dur="1" fill="hold">
                                          <p:stCondLst>
                                            <p:cond delay="0"/>
                                          </p:stCondLst>
                                        </p:cTn>
                                        <p:tgtEl>
                                          <p:spTgt spid="5191"/>
                                        </p:tgtEl>
                                        <p:attrNameLst>
                                          <p:attrName>style.visibility</p:attrName>
                                        </p:attrNameLst>
                                      </p:cBhvr>
                                      <p:to>
                                        <p:strVal val="visible"/>
                                      </p:to>
                                    </p:set>
                                    <p:anim calcmode="lin" valueType="num">
                                      <p:cBhvr>
                                        <p:cTn id="147" dur="500" fill="hold"/>
                                        <p:tgtEl>
                                          <p:spTgt spid="5191"/>
                                        </p:tgtEl>
                                        <p:attrNameLst>
                                          <p:attrName>ppt_w</p:attrName>
                                        </p:attrNameLst>
                                      </p:cBhvr>
                                      <p:tavLst>
                                        <p:tav tm="0">
                                          <p:val>
                                            <p:fltVal val="0"/>
                                          </p:val>
                                        </p:tav>
                                        <p:tav tm="100000">
                                          <p:val>
                                            <p:strVal val="#ppt_w"/>
                                          </p:val>
                                        </p:tav>
                                      </p:tavLst>
                                    </p:anim>
                                    <p:anim calcmode="lin" valueType="num">
                                      <p:cBhvr>
                                        <p:cTn id="148" dur="500" fill="hold"/>
                                        <p:tgtEl>
                                          <p:spTgt spid="5191"/>
                                        </p:tgtEl>
                                        <p:attrNameLst>
                                          <p:attrName>ppt_h</p:attrName>
                                        </p:attrNameLst>
                                      </p:cBhvr>
                                      <p:tavLst>
                                        <p:tav tm="0">
                                          <p:val>
                                            <p:fltVal val="0"/>
                                          </p:val>
                                        </p:tav>
                                        <p:tav tm="100000">
                                          <p:val>
                                            <p:strVal val="#ppt_h"/>
                                          </p:val>
                                        </p:tav>
                                      </p:tavLst>
                                    </p:anim>
                                    <p:animEffect transition="in" filter="fade">
                                      <p:cBhvr>
                                        <p:cTn id="149" dur="500"/>
                                        <p:tgtEl>
                                          <p:spTgt spid="519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 calcmode="lin" valueType="num">
                                      <p:cBhvr>
                                        <p:cTn id="152" dur="500" fill="hold"/>
                                        <p:tgtEl>
                                          <p:spTgt spid="61"/>
                                        </p:tgtEl>
                                        <p:attrNameLst>
                                          <p:attrName>ppt_w</p:attrName>
                                        </p:attrNameLst>
                                      </p:cBhvr>
                                      <p:tavLst>
                                        <p:tav tm="0">
                                          <p:val>
                                            <p:fltVal val="0"/>
                                          </p:val>
                                        </p:tav>
                                        <p:tav tm="100000">
                                          <p:val>
                                            <p:strVal val="#ppt_w"/>
                                          </p:val>
                                        </p:tav>
                                      </p:tavLst>
                                    </p:anim>
                                    <p:anim calcmode="lin" valueType="num">
                                      <p:cBhvr>
                                        <p:cTn id="153" dur="500" fill="hold"/>
                                        <p:tgtEl>
                                          <p:spTgt spid="61"/>
                                        </p:tgtEl>
                                        <p:attrNameLst>
                                          <p:attrName>ppt_h</p:attrName>
                                        </p:attrNameLst>
                                      </p:cBhvr>
                                      <p:tavLst>
                                        <p:tav tm="0">
                                          <p:val>
                                            <p:fltVal val="0"/>
                                          </p:val>
                                        </p:tav>
                                        <p:tav tm="100000">
                                          <p:val>
                                            <p:strVal val="#ppt_h"/>
                                          </p:val>
                                        </p:tav>
                                      </p:tavLst>
                                    </p:anim>
                                    <p:animEffect transition="in" filter="fade">
                                      <p:cBhvr>
                                        <p:cTn id="154" dur="500"/>
                                        <p:tgtEl>
                                          <p:spTgt spid="61"/>
                                        </p:tgtEl>
                                      </p:cBhvr>
                                    </p:animEffect>
                                  </p:childTnLst>
                                </p:cTn>
                              </p:par>
                              <p:par>
                                <p:cTn id="155" presetID="53" presetClass="entr" presetSubtype="16" fill="hold" nodeType="withEffect">
                                  <p:stCondLst>
                                    <p:cond delay="0"/>
                                  </p:stCondLst>
                                  <p:childTnLst>
                                    <p:set>
                                      <p:cBhvr>
                                        <p:cTn id="156" dur="1" fill="hold">
                                          <p:stCondLst>
                                            <p:cond delay="0"/>
                                          </p:stCondLst>
                                        </p:cTn>
                                        <p:tgtEl>
                                          <p:spTgt spid="5193"/>
                                        </p:tgtEl>
                                        <p:attrNameLst>
                                          <p:attrName>style.visibility</p:attrName>
                                        </p:attrNameLst>
                                      </p:cBhvr>
                                      <p:to>
                                        <p:strVal val="visible"/>
                                      </p:to>
                                    </p:set>
                                    <p:anim calcmode="lin" valueType="num">
                                      <p:cBhvr>
                                        <p:cTn id="157" dur="500" fill="hold"/>
                                        <p:tgtEl>
                                          <p:spTgt spid="5193"/>
                                        </p:tgtEl>
                                        <p:attrNameLst>
                                          <p:attrName>ppt_w</p:attrName>
                                        </p:attrNameLst>
                                      </p:cBhvr>
                                      <p:tavLst>
                                        <p:tav tm="0">
                                          <p:val>
                                            <p:fltVal val="0"/>
                                          </p:val>
                                        </p:tav>
                                        <p:tav tm="100000">
                                          <p:val>
                                            <p:strVal val="#ppt_w"/>
                                          </p:val>
                                        </p:tav>
                                      </p:tavLst>
                                    </p:anim>
                                    <p:anim calcmode="lin" valueType="num">
                                      <p:cBhvr>
                                        <p:cTn id="158" dur="500" fill="hold"/>
                                        <p:tgtEl>
                                          <p:spTgt spid="5193"/>
                                        </p:tgtEl>
                                        <p:attrNameLst>
                                          <p:attrName>ppt_h</p:attrName>
                                        </p:attrNameLst>
                                      </p:cBhvr>
                                      <p:tavLst>
                                        <p:tav tm="0">
                                          <p:val>
                                            <p:fltVal val="0"/>
                                          </p:val>
                                        </p:tav>
                                        <p:tav tm="100000">
                                          <p:val>
                                            <p:strVal val="#ppt_h"/>
                                          </p:val>
                                        </p:tav>
                                      </p:tavLst>
                                    </p:anim>
                                    <p:animEffect transition="in" filter="fade">
                                      <p:cBhvr>
                                        <p:cTn id="159" dur="500"/>
                                        <p:tgtEl>
                                          <p:spTgt spid="5193"/>
                                        </p:tgtEl>
                                      </p:cBhvr>
                                    </p:animEffect>
                                  </p:childTnLst>
                                </p:cTn>
                              </p:par>
                              <p:par>
                                <p:cTn id="160" presetID="53" presetClass="entr" presetSubtype="16" fill="hold" nodeType="withEffect">
                                  <p:stCondLst>
                                    <p:cond delay="0"/>
                                  </p:stCondLst>
                                  <p:childTnLst>
                                    <p:set>
                                      <p:cBhvr>
                                        <p:cTn id="161" dur="1" fill="hold">
                                          <p:stCondLst>
                                            <p:cond delay="0"/>
                                          </p:stCondLst>
                                        </p:cTn>
                                        <p:tgtEl>
                                          <p:spTgt spid="5194"/>
                                        </p:tgtEl>
                                        <p:attrNameLst>
                                          <p:attrName>style.visibility</p:attrName>
                                        </p:attrNameLst>
                                      </p:cBhvr>
                                      <p:to>
                                        <p:strVal val="visible"/>
                                      </p:to>
                                    </p:set>
                                    <p:anim calcmode="lin" valueType="num">
                                      <p:cBhvr>
                                        <p:cTn id="162" dur="500" fill="hold"/>
                                        <p:tgtEl>
                                          <p:spTgt spid="5194"/>
                                        </p:tgtEl>
                                        <p:attrNameLst>
                                          <p:attrName>ppt_w</p:attrName>
                                        </p:attrNameLst>
                                      </p:cBhvr>
                                      <p:tavLst>
                                        <p:tav tm="0">
                                          <p:val>
                                            <p:fltVal val="0"/>
                                          </p:val>
                                        </p:tav>
                                        <p:tav tm="100000">
                                          <p:val>
                                            <p:strVal val="#ppt_w"/>
                                          </p:val>
                                        </p:tav>
                                      </p:tavLst>
                                    </p:anim>
                                    <p:anim calcmode="lin" valueType="num">
                                      <p:cBhvr>
                                        <p:cTn id="163" dur="500" fill="hold"/>
                                        <p:tgtEl>
                                          <p:spTgt spid="5194"/>
                                        </p:tgtEl>
                                        <p:attrNameLst>
                                          <p:attrName>ppt_h</p:attrName>
                                        </p:attrNameLst>
                                      </p:cBhvr>
                                      <p:tavLst>
                                        <p:tav tm="0">
                                          <p:val>
                                            <p:fltVal val="0"/>
                                          </p:val>
                                        </p:tav>
                                        <p:tav tm="100000">
                                          <p:val>
                                            <p:strVal val="#ppt_h"/>
                                          </p:val>
                                        </p:tav>
                                      </p:tavLst>
                                    </p:anim>
                                    <p:animEffect transition="in" filter="fade">
                                      <p:cBhvr>
                                        <p:cTn id="164" dur="500"/>
                                        <p:tgtEl>
                                          <p:spTgt spid="5194"/>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62"/>
                                        </p:tgtEl>
                                        <p:attrNameLst>
                                          <p:attrName>style.visibility</p:attrName>
                                        </p:attrNameLst>
                                      </p:cBhvr>
                                      <p:to>
                                        <p:strVal val="visible"/>
                                      </p:to>
                                    </p:set>
                                    <p:anim calcmode="lin" valueType="num">
                                      <p:cBhvr>
                                        <p:cTn id="167" dur="500" fill="hold"/>
                                        <p:tgtEl>
                                          <p:spTgt spid="62"/>
                                        </p:tgtEl>
                                        <p:attrNameLst>
                                          <p:attrName>ppt_w</p:attrName>
                                        </p:attrNameLst>
                                      </p:cBhvr>
                                      <p:tavLst>
                                        <p:tav tm="0">
                                          <p:val>
                                            <p:fltVal val="0"/>
                                          </p:val>
                                        </p:tav>
                                        <p:tav tm="100000">
                                          <p:val>
                                            <p:strVal val="#ppt_w"/>
                                          </p:val>
                                        </p:tav>
                                      </p:tavLst>
                                    </p:anim>
                                    <p:anim calcmode="lin" valueType="num">
                                      <p:cBhvr>
                                        <p:cTn id="168" dur="500" fill="hold"/>
                                        <p:tgtEl>
                                          <p:spTgt spid="62"/>
                                        </p:tgtEl>
                                        <p:attrNameLst>
                                          <p:attrName>ppt_h</p:attrName>
                                        </p:attrNameLst>
                                      </p:cBhvr>
                                      <p:tavLst>
                                        <p:tav tm="0">
                                          <p:val>
                                            <p:fltVal val="0"/>
                                          </p:val>
                                        </p:tav>
                                        <p:tav tm="100000">
                                          <p:val>
                                            <p:strVal val="#ppt_h"/>
                                          </p:val>
                                        </p:tav>
                                      </p:tavLst>
                                    </p:anim>
                                    <p:animEffect transition="in" filter="fade">
                                      <p:cBhvr>
                                        <p:cTn id="169" dur="500"/>
                                        <p:tgtEl>
                                          <p:spTgt spid="62"/>
                                        </p:tgtEl>
                                      </p:cBhvr>
                                    </p:animEffect>
                                  </p:childTnLst>
                                </p:cTn>
                              </p:par>
                              <p:par>
                                <p:cTn id="170" presetID="53" presetClass="entr" presetSubtype="16" fill="hold" nodeType="withEffect">
                                  <p:stCondLst>
                                    <p:cond delay="0"/>
                                  </p:stCondLst>
                                  <p:childTnLst>
                                    <p:set>
                                      <p:cBhvr>
                                        <p:cTn id="171" dur="1" fill="hold">
                                          <p:stCondLst>
                                            <p:cond delay="0"/>
                                          </p:stCondLst>
                                        </p:cTn>
                                        <p:tgtEl>
                                          <p:spTgt spid="5196"/>
                                        </p:tgtEl>
                                        <p:attrNameLst>
                                          <p:attrName>style.visibility</p:attrName>
                                        </p:attrNameLst>
                                      </p:cBhvr>
                                      <p:to>
                                        <p:strVal val="visible"/>
                                      </p:to>
                                    </p:set>
                                    <p:anim calcmode="lin" valueType="num">
                                      <p:cBhvr>
                                        <p:cTn id="172" dur="500" fill="hold"/>
                                        <p:tgtEl>
                                          <p:spTgt spid="5196"/>
                                        </p:tgtEl>
                                        <p:attrNameLst>
                                          <p:attrName>ppt_w</p:attrName>
                                        </p:attrNameLst>
                                      </p:cBhvr>
                                      <p:tavLst>
                                        <p:tav tm="0">
                                          <p:val>
                                            <p:fltVal val="0"/>
                                          </p:val>
                                        </p:tav>
                                        <p:tav tm="100000">
                                          <p:val>
                                            <p:strVal val="#ppt_w"/>
                                          </p:val>
                                        </p:tav>
                                      </p:tavLst>
                                    </p:anim>
                                    <p:anim calcmode="lin" valueType="num">
                                      <p:cBhvr>
                                        <p:cTn id="173" dur="500" fill="hold"/>
                                        <p:tgtEl>
                                          <p:spTgt spid="5196"/>
                                        </p:tgtEl>
                                        <p:attrNameLst>
                                          <p:attrName>ppt_h</p:attrName>
                                        </p:attrNameLst>
                                      </p:cBhvr>
                                      <p:tavLst>
                                        <p:tav tm="0">
                                          <p:val>
                                            <p:fltVal val="0"/>
                                          </p:val>
                                        </p:tav>
                                        <p:tav tm="100000">
                                          <p:val>
                                            <p:strVal val="#ppt_h"/>
                                          </p:val>
                                        </p:tav>
                                      </p:tavLst>
                                    </p:anim>
                                    <p:animEffect transition="in" filter="fade">
                                      <p:cBhvr>
                                        <p:cTn id="174" dur="500"/>
                                        <p:tgtEl>
                                          <p:spTgt spid="5196"/>
                                        </p:tgtEl>
                                      </p:cBhvr>
                                    </p:animEffect>
                                  </p:childTnLst>
                                </p:cTn>
                              </p:par>
                              <p:par>
                                <p:cTn id="175" presetID="53" presetClass="entr" presetSubtype="16" fill="hold" nodeType="withEffect">
                                  <p:stCondLst>
                                    <p:cond delay="0"/>
                                  </p:stCondLst>
                                  <p:childTnLst>
                                    <p:set>
                                      <p:cBhvr>
                                        <p:cTn id="176" dur="1" fill="hold">
                                          <p:stCondLst>
                                            <p:cond delay="0"/>
                                          </p:stCondLst>
                                        </p:cTn>
                                        <p:tgtEl>
                                          <p:spTgt spid="5197"/>
                                        </p:tgtEl>
                                        <p:attrNameLst>
                                          <p:attrName>style.visibility</p:attrName>
                                        </p:attrNameLst>
                                      </p:cBhvr>
                                      <p:to>
                                        <p:strVal val="visible"/>
                                      </p:to>
                                    </p:set>
                                    <p:anim calcmode="lin" valueType="num">
                                      <p:cBhvr>
                                        <p:cTn id="177" dur="500" fill="hold"/>
                                        <p:tgtEl>
                                          <p:spTgt spid="5197"/>
                                        </p:tgtEl>
                                        <p:attrNameLst>
                                          <p:attrName>ppt_w</p:attrName>
                                        </p:attrNameLst>
                                      </p:cBhvr>
                                      <p:tavLst>
                                        <p:tav tm="0">
                                          <p:val>
                                            <p:fltVal val="0"/>
                                          </p:val>
                                        </p:tav>
                                        <p:tav tm="100000">
                                          <p:val>
                                            <p:strVal val="#ppt_w"/>
                                          </p:val>
                                        </p:tav>
                                      </p:tavLst>
                                    </p:anim>
                                    <p:anim calcmode="lin" valueType="num">
                                      <p:cBhvr>
                                        <p:cTn id="178" dur="500" fill="hold"/>
                                        <p:tgtEl>
                                          <p:spTgt spid="5197"/>
                                        </p:tgtEl>
                                        <p:attrNameLst>
                                          <p:attrName>ppt_h</p:attrName>
                                        </p:attrNameLst>
                                      </p:cBhvr>
                                      <p:tavLst>
                                        <p:tav tm="0">
                                          <p:val>
                                            <p:fltVal val="0"/>
                                          </p:val>
                                        </p:tav>
                                        <p:tav tm="100000">
                                          <p:val>
                                            <p:strVal val="#ppt_h"/>
                                          </p:val>
                                        </p:tav>
                                      </p:tavLst>
                                    </p:anim>
                                    <p:animEffect transition="in" filter="fade">
                                      <p:cBhvr>
                                        <p:cTn id="179" dur="500"/>
                                        <p:tgtEl>
                                          <p:spTgt spid="5197"/>
                                        </p:tgtEl>
                                      </p:cBhvr>
                                    </p:animEffect>
                                  </p:childTnLst>
                                </p:cTn>
                              </p:par>
                              <p:par>
                                <p:cTn id="180" presetID="53" presetClass="entr" presetSubtype="16" fill="hold" nodeType="withEffect">
                                  <p:stCondLst>
                                    <p:cond delay="0"/>
                                  </p:stCondLst>
                                  <p:childTnLst>
                                    <p:set>
                                      <p:cBhvr>
                                        <p:cTn id="181" dur="1" fill="hold">
                                          <p:stCondLst>
                                            <p:cond delay="0"/>
                                          </p:stCondLst>
                                        </p:cTn>
                                        <p:tgtEl>
                                          <p:spTgt spid="5198"/>
                                        </p:tgtEl>
                                        <p:attrNameLst>
                                          <p:attrName>style.visibility</p:attrName>
                                        </p:attrNameLst>
                                      </p:cBhvr>
                                      <p:to>
                                        <p:strVal val="visible"/>
                                      </p:to>
                                    </p:set>
                                    <p:anim calcmode="lin" valueType="num">
                                      <p:cBhvr>
                                        <p:cTn id="182" dur="500" fill="hold"/>
                                        <p:tgtEl>
                                          <p:spTgt spid="5198"/>
                                        </p:tgtEl>
                                        <p:attrNameLst>
                                          <p:attrName>ppt_w</p:attrName>
                                        </p:attrNameLst>
                                      </p:cBhvr>
                                      <p:tavLst>
                                        <p:tav tm="0">
                                          <p:val>
                                            <p:fltVal val="0"/>
                                          </p:val>
                                        </p:tav>
                                        <p:tav tm="100000">
                                          <p:val>
                                            <p:strVal val="#ppt_w"/>
                                          </p:val>
                                        </p:tav>
                                      </p:tavLst>
                                    </p:anim>
                                    <p:anim calcmode="lin" valueType="num">
                                      <p:cBhvr>
                                        <p:cTn id="183" dur="500" fill="hold"/>
                                        <p:tgtEl>
                                          <p:spTgt spid="5198"/>
                                        </p:tgtEl>
                                        <p:attrNameLst>
                                          <p:attrName>ppt_h</p:attrName>
                                        </p:attrNameLst>
                                      </p:cBhvr>
                                      <p:tavLst>
                                        <p:tav tm="0">
                                          <p:val>
                                            <p:fltVal val="0"/>
                                          </p:val>
                                        </p:tav>
                                        <p:tav tm="100000">
                                          <p:val>
                                            <p:strVal val="#ppt_h"/>
                                          </p:val>
                                        </p:tav>
                                      </p:tavLst>
                                    </p:anim>
                                    <p:animEffect transition="in" filter="fade">
                                      <p:cBhvr>
                                        <p:cTn id="184" dur="500"/>
                                        <p:tgtEl>
                                          <p:spTgt spid="5198"/>
                                        </p:tgtEl>
                                      </p:cBhvr>
                                    </p:animEffect>
                                  </p:childTnLst>
                                </p:cTn>
                              </p:par>
                              <p:par>
                                <p:cTn id="185" presetID="53" presetClass="entr" presetSubtype="16" fill="hold" nodeType="withEffect">
                                  <p:stCondLst>
                                    <p:cond delay="0"/>
                                  </p:stCondLst>
                                  <p:childTnLst>
                                    <p:set>
                                      <p:cBhvr>
                                        <p:cTn id="186" dur="1" fill="hold">
                                          <p:stCondLst>
                                            <p:cond delay="0"/>
                                          </p:stCondLst>
                                        </p:cTn>
                                        <p:tgtEl>
                                          <p:spTgt spid="5199"/>
                                        </p:tgtEl>
                                        <p:attrNameLst>
                                          <p:attrName>style.visibility</p:attrName>
                                        </p:attrNameLst>
                                      </p:cBhvr>
                                      <p:to>
                                        <p:strVal val="visible"/>
                                      </p:to>
                                    </p:set>
                                    <p:anim calcmode="lin" valueType="num">
                                      <p:cBhvr>
                                        <p:cTn id="187" dur="500" fill="hold"/>
                                        <p:tgtEl>
                                          <p:spTgt spid="5199"/>
                                        </p:tgtEl>
                                        <p:attrNameLst>
                                          <p:attrName>ppt_w</p:attrName>
                                        </p:attrNameLst>
                                      </p:cBhvr>
                                      <p:tavLst>
                                        <p:tav tm="0">
                                          <p:val>
                                            <p:fltVal val="0"/>
                                          </p:val>
                                        </p:tav>
                                        <p:tav tm="100000">
                                          <p:val>
                                            <p:strVal val="#ppt_w"/>
                                          </p:val>
                                        </p:tav>
                                      </p:tavLst>
                                    </p:anim>
                                    <p:anim calcmode="lin" valueType="num">
                                      <p:cBhvr>
                                        <p:cTn id="188" dur="500" fill="hold"/>
                                        <p:tgtEl>
                                          <p:spTgt spid="5199"/>
                                        </p:tgtEl>
                                        <p:attrNameLst>
                                          <p:attrName>ppt_h</p:attrName>
                                        </p:attrNameLst>
                                      </p:cBhvr>
                                      <p:tavLst>
                                        <p:tav tm="0">
                                          <p:val>
                                            <p:fltVal val="0"/>
                                          </p:val>
                                        </p:tav>
                                        <p:tav tm="100000">
                                          <p:val>
                                            <p:strVal val="#ppt_h"/>
                                          </p:val>
                                        </p:tav>
                                      </p:tavLst>
                                    </p:anim>
                                    <p:animEffect transition="in" filter="fade">
                                      <p:cBhvr>
                                        <p:cTn id="189" dur="500"/>
                                        <p:tgtEl>
                                          <p:spTgt spid="5199"/>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63"/>
                                        </p:tgtEl>
                                        <p:attrNameLst>
                                          <p:attrName>style.visibility</p:attrName>
                                        </p:attrNameLst>
                                      </p:cBhvr>
                                      <p:to>
                                        <p:strVal val="visible"/>
                                      </p:to>
                                    </p:set>
                                    <p:anim calcmode="lin" valueType="num">
                                      <p:cBhvr>
                                        <p:cTn id="192" dur="500" fill="hold"/>
                                        <p:tgtEl>
                                          <p:spTgt spid="63"/>
                                        </p:tgtEl>
                                        <p:attrNameLst>
                                          <p:attrName>ppt_w</p:attrName>
                                        </p:attrNameLst>
                                      </p:cBhvr>
                                      <p:tavLst>
                                        <p:tav tm="0">
                                          <p:val>
                                            <p:fltVal val="0"/>
                                          </p:val>
                                        </p:tav>
                                        <p:tav tm="100000">
                                          <p:val>
                                            <p:strVal val="#ppt_w"/>
                                          </p:val>
                                        </p:tav>
                                      </p:tavLst>
                                    </p:anim>
                                    <p:anim calcmode="lin" valueType="num">
                                      <p:cBhvr>
                                        <p:cTn id="193" dur="500" fill="hold"/>
                                        <p:tgtEl>
                                          <p:spTgt spid="63"/>
                                        </p:tgtEl>
                                        <p:attrNameLst>
                                          <p:attrName>ppt_h</p:attrName>
                                        </p:attrNameLst>
                                      </p:cBhvr>
                                      <p:tavLst>
                                        <p:tav tm="0">
                                          <p:val>
                                            <p:fltVal val="0"/>
                                          </p:val>
                                        </p:tav>
                                        <p:tav tm="100000">
                                          <p:val>
                                            <p:strVal val="#ppt_h"/>
                                          </p:val>
                                        </p:tav>
                                      </p:tavLst>
                                    </p:anim>
                                    <p:animEffect transition="in" filter="fade">
                                      <p:cBhvr>
                                        <p:cTn id="194" dur="500"/>
                                        <p:tgtEl>
                                          <p:spTgt spid="63"/>
                                        </p:tgtEl>
                                      </p:cBhvr>
                                    </p:animEffect>
                                  </p:childTnLst>
                                </p:cTn>
                              </p:par>
                              <p:par>
                                <p:cTn id="195" presetID="53" presetClass="entr" presetSubtype="16" fill="hold" nodeType="withEffect">
                                  <p:stCondLst>
                                    <p:cond delay="0"/>
                                  </p:stCondLst>
                                  <p:childTnLst>
                                    <p:set>
                                      <p:cBhvr>
                                        <p:cTn id="196" dur="1" fill="hold">
                                          <p:stCondLst>
                                            <p:cond delay="0"/>
                                          </p:stCondLst>
                                        </p:cTn>
                                        <p:tgtEl>
                                          <p:spTgt spid="5201"/>
                                        </p:tgtEl>
                                        <p:attrNameLst>
                                          <p:attrName>style.visibility</p:attrName>
                                        </p:attrNameLst>
                                      </p:cBhvr>
                                      <p:to>
                                        <p:strVal val="visible"/>
                                      </p:to>
                                    </p:set>
                                    <p:anim calcmode="lin" valueType="num">
                                      <p:cBhvr>
                                        <p:cTn id="197" dur="500" fill="hold"/>
                                        <p:tgtEl>
                                          <p:spTgt spid="5201"/>
                                        </p:tgtEl>
                                        <p:attrNameLst>
                                          <p:attrName>ppt_w</p:attrName>
                                        </p:attrNameLst>
                                      </p:cBhvr>
                                      <p:tavLst>
                                        <p:tav tm="0">
                                          <p:val>
                                            <p:fltVal val="0"/>
                                          </p:val>
                                        </p:tav>
                                        <p:tav tm="100000">
                                          <p:val>
                                            <p:strVal val="#ppt_w"/>
                                          </p:val>
                                        </p:tav>
                                      </p:tavLst>
                                    </p:anim>
                                    <p:anim calcmode="lin" valueType="num">
                                      <p:cBhvr>
                                        <p:cTn id="198" dur="500" fill="hold"/>
                                        <p:tgtEl>
                                          <p:spTgt spid="5201"/>
                                        </p:tgtEl>
                                        <p:attrNameLst>
                                          <p:attrName>ppt_h</p:attrName>
                                        </p:attrNameLst>
                                      </p:cBhvr>
                                      <p:tavLst>
                                        <p:tav tm="0">
                                          <p:val>
                                            <p:fltVal val="0"/>
                                          </p:val>
                                        </p:tav>
                                        <p:tav tm="100000">
                                          <p:val>
                                            <p:strVal val="#ppt_h"/>
                                          </p:val>
                                        </p:tav>
                                      </p:tavLst>
                                    </p:anim>
                                    <p:animEffect transition="in" filter="fade">
                                      <p:cBhvr>
                                        <p:cTn id="199" dur="500"/>
                                        <p:tgtEl>
                                          <p:spTgt spid="5201"/>
                                        </p:tgtEl>
                                      </p:cBhvr>
                                    </p:animEffect>
                                  </p:childTnLst>
                                </p:cTn>
                              </p:par>
                              <p:par>
                                <p:cTn id="200" presetID="53" presetClass="entr" presetSubtype="16" fill="hold" nodeType="withEffect">
                                  <p:stCondLst>
                                    <p:cond delay="0"/>
                                  </p:stCondLst>
                                  <p:childTnLst>
                                    <p:set>
                                      <p:cBhvr>
                                        <p:cTn id="201" dur="1" fill="hold">
                                          <p:stCondLst>
                                            <p:cond delay="0"/>
                                          </p:stCondLst>
                                        </p:cTn>
                                        <p:tgtEl>
                                          <p:spTgt spid="5202"/>
                                        </p:tgtEl>
                                        <p:attrNameLst>
                                          <p:attrName>style.visibility</p:attrName>
                                        </p:attrNameLst>
                                      </p:cBhvr>
                                      <p:to>
                                        <p:strVal val="visible"/>
                                      </p:to>
                                    </p:set>
                                    <p:anim calcmode="lin" valueType="num">
                                      <p:cBhvr>
                                        <p:cTn id="202" dur="500" fill="hold"/>
                                        <p:tgtEl>
                                          <p:spTgt spid="5202"/>
                                        </p:tgtEl>
                                        <p:attrNameLst>
                                          <p:attrName>ppt_w</p:attrName>
                                        </p:attrNameLst>
                                      </p:cBhvr>
                                      <p:tavLst>
                                        <p:tav tm="0">
                                          <p:val>
                                            <p:fltVal val="0"/>
                                          </p:val>
                                        </p:tav>
                                        <p:tav tm="100000">
                                          <p:val>
                                            <p:strVal val="#ppt_w"/>
                                          </p:val>
                                        </p:tav>
                                      </p:tavLst>
                                    </p:anim>
                                    <p:anim calcmode="lin" valueType="num">
                                      <p:cBhvr>
                                        <p:cTn id="203" dur="500" fill="hold"/>
                                        <p:tgtEl>
                                          <p:spTgt spid="5202"/>
                                        </p:tgtEl>
                                        <p:attrNameLst>
                                          <p:attrName>ppt_h</p:attrName>
                                        </p:attrNameLst>
                                      </p:cBhvr>
                                      <p:tavLst>
                                        <p:tav tm="0">
                                          <p:val>
                                            <p:fltVal val="0"/>
                                          </p:val>
                                        </p:tav>
                                        <p:tav tm="100000">
                                          <p:val>
                                            <p:strVal val="#ppt_h"/>
                                          </p:val>
                                        </p:tav>
                                      </p:tavLst>
                                    </p:anim>
                                    <p:animEffect transition="in" filter="fade">
                                      <p:cBhvr>
                                        <p:cTn id="204" dur="500"/>
                                        <p:tgtEl>
                                          <p:spTgt spid="5202"/>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5120"/>
                                        </p:tgtEl>
                                        <p:attrNameLst>
                                          <p:attrName>style.visibility</p:attrName>
                                        </p:attrNameLst>
                                      </p:cBhvr>
                                      <p:to>
                                        <p:strVal val="visible"/>
                                      </p:to>
                                    </p:set>
                                    <p:anim calcmode="lin" valueType="num">
                                      <p:cBhvr>
                                        <p:cTn id="207" dur="500" fill="hold"/>
                                        <p:tgtEl>
                                          <p:spTgt spid="5120"/>
                                        </p:tgtEl>
                                        <p:attrNameLst>
                                          <p:attrName>ppt_w</p:attrName>
                                        </p:attrNameLst>
                                      </p:cBhvr>
                                      <p:tavLst>
                                        <p:tav tm="0">
                                          <p:val>
                                            <p:fltVal val="0"/>
                                          </p:val>
                                        </p:tav>
                                        <p:tav tm="100000">
                                          <p:val>
                                            <p:strVal val="#ppt_w"/>
                                          </p:val>
                                        </p:tav>
                                      </p:tavLst>
                                    </p:anim>
                                    <p:anim calcmode="lin" valueType="num">
                                      <p:cBhvr>
                                        <p:cTn id="208" dur="500" fill="hold"/>
                                        <p:tgtEl>
                                          <p:spTgt spid="5120"/>
                                        </p:tgtEl>
                                        <p:attrNameLst>
                                          <p:attrName>ppt_h</p:attrName>
                                        </p:attrNameLst>
                                      </p:cBhvr>
                                      <p:tavLst>
                                        <p:tav tm="0">
                                          <p:val>
                                            <p:fltVal val="0"/>
                                          </p:val>
                                        </p:tav>
                                        <p:tav tm="100000">
                                          <p:val>
                                            <p:strVal val="#ppt_h"/>
                                          </p:val>
                                        </p:tav>
                                      </p:tavLst>
                                    </p:anim>
                                    <p:animEffect transition="in" filter="fade">
                                      <p:cBhvr>
                                        <p:cTn id="209" dur="500"/>
                                        <p:tgtEl>
                                          <p:spTgt spid="5120"/>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5121"/>
                                        </p:tgtEl>
                                        <p:attrNameLst>
                                          <p:attrName>style.visibility</p:attrName>
                                        </p:attrNameLst>
                                      </p:cBhvr>
                                      <p:to>
                                        <p:strVal val="visible"/>
                                      </p:to>
                                    </p:set>
                                    <p:anim calcmode="lin" valueType="num">
                                      <p:cBhvr>
                                        <p:cTn id="212" dur="500" fill="hold"/>
                                        <p:tgtEl>
                                          <p:spTgt spid="5121"/>
                                        </p:tgtEl>
                                        <p:attrNameLst>
                                          <p:attrName>ppt_w</p:attrName>
                                        </p:attrNameLst>
                                      </p:cBhvr>
                                      <p:tavLst>
                                        <p:tav tm="0">
                                          <p:val>
                                            <p:fltVal val="0"/>
                                          </p:val>
                                        </p:tav>
                                        <p:tav tm="100000">
                                          <p:val>
                                            <p:strVal val="#ppt_w"/>
                                          </p:val>
                                        </p:tav>
                                      </p:tavLst>
                                    </p:anim>
                                    <p:anim calcmode="lin" valueType="num">
                                      <p:cBhvr>
                                        <p:cTn id="213" dur="500" fill="hold"/>
                                        <p:tgtEl>
                                          <p:spTgt spid="5121"/>
                                        </p:tgtEl>
                                        <p:attrNameLst>
                                          <p:attrName>ppt_h</p:attrName>
                                        </p:attrNameLst>
                                      </p:cBhvr>
                                      <p:tavLst>
                                        <p:tav tm="0">
                                          <p:val>
                                            <p:fltVal val="0"/>
                                          </p:val>
                                        </p:tav>
                                        <p:tav tm="100000">
                                          <p:val>
                                            <p:strVal val="#ppt_h"/>
                                          </p:val>
                                        </p:tav>
                                      </p:tavLst>
                                    </p:anim>
                                    <p:animEffect transition="in" filter="fade">
                                      <p:cBhvr>
                                        <p:cTn id="214" dur="500"/>
                                        <p:tgtEl>
                                          <p:spTgt spid="5121"/>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5122"/>
                                        </p:tgtEl>
                                        <p:attrNameLst>
                                          <p:attrName>style.visibility</p:attrName>
                                        </p:attrNameLst>
                                      </p:cBhvr>
                                      <p:to>
                                        <p:strVal val="visible"/>
                                      </p:to>
                                    </p:set>
                                    <p:anim calcmode="lin" valueType="num">
                                      <p:cBhvr>
                                        <p:cTn id="217" dur="500" fill="hold"/>
                                        <p:tgtEl>
                                          <p:spTgt spid="5122"/>
                                        </p:tgtEl>
                                        <p:attrNameLst>
                                          <p:attrName>ppt_w</p:attrName>
                                        </p:attrNameLst>
                                      </p:cBhvr>
                                      <p:tavLst>
                                        <p:tav tm="0">
                                          <p:val>
                                            <p:fltVal val="0"/>
                                          </p:val>
                                        </p:tav>
                                        <p:tav tm="100000">
                                          <p:val>
                                            <p:strVal val="#ppt_w"/>
                                          </p:val>
                                        </p:tav>
                                      </p:tavLst>
                                    </p:anim>
                                    <p:anim calcmode="lin" valueType="num">
                                      <p:cBhvr>
                                        <p:cTn id="218" dur="500" fill="hold"/>
                                        <p:tgtEl>
                                          <p:spTgt spid="5122"/>
                                        </p:tgtEl>
                                        <p:attrNameLst>
                                          <p:attrName>ppt_h</p:attrName>
                                        </p:attrNameLst>
                                      </p:cBhvr>
                                      <p:tavLst>
                                        <p:tav tm="0">
                                          <p:val>
                                            <p:fltVal val="0"/>
                                          </p:val>
                                        </p:tav>
                                        <p:tav tm="100000">
                                          <p:val>
                                            <p:strVal val="#ppt_h"/>
                                          </p:val>
                                        </p:tav>
                                      </p:tavLst>
                                    </p:anim>
                                    <p:animEffect transition="in" filter="fade">
                                      <p:cBhvr>
                                        <p:cTn id="219" dur="500"/>
                                        <p:tgtEl>
                                          <p:spTgt spid="5122"/>
                                        </p:tgtEl>
                                      </p:cBhvr>
                                    </p:animEffect>
                                  </p:childTnLst>
                                </p:cTn>
                              </p:par>
                              <p:par>
                                <p:cTn id="220" presetID="53" presetClass="entr" presetSubtype="16" fill="hold" nodeType="withEffect">
                                  <p:stCondLst>
                                    <p:cond delay="0"/>
                                  </p:stCondLst>
                                  <p:childTnLst>
                                    <p:set>
                                      <p:cBhvr>
                                        <p:cTn id="221" dur="1" fill="hold">
                                          <p:stCondLst>
                                            <p:cond delay="0"/>
                                          </p:stCondLst>
                                        </p:cTn>
                                        <p:tgtEl>
                                          <p:spTgt spid="5128"/>
                                        </p:tgtEl>
                                        <p:attrNameLst>
                                          <p:attrName>style.visibility</p:attrName>
                                        </p:attrNameLst>
                                      </p:cBhvr>
                                      <p:to>
                                        <p:strVal val="visible"/>
                                      </p:to>
                                    </p:set>
                                    <p:anim calcmode="lin" valueType="num">
                                      <p:cBhvr>
                                        <p:cTn id="222" dur="500" fill="hold"/>
                                        <p:tgtEl>
                                          <p:spTgt spid="5128"/>
                                        </p:tgtEl>
                                        <p:attrNameLst>
                                          <p:attrName>ppt_w</p:attrName>
                                        </p:attrNameLst>
                                      </p:cBhvr>
                                      <p:tavLst>
                                        <p:tav tm="0">
                                          <p:val>
                                            <p:fltVal val="0"/>
                                          </p:val>
                                        </p:tav>
                                        <p:tav tm="100000">
                                          <p:val>
                                            <p:strVal val="#ppt_w"/>
                                          </p:val>
                                        </p:tav>
                                      </p:tavLst>
                                    </p:anim>
                                    <p:anim calcmode="lin" valueType="num">
                                      <p:cBhvr>
                                        <p:cTn id="223" dur="500" fill="hold"/>
                                        <p:tgtEl>
                                          <p:spTgt spid="5128"/>
                                        </p:tgtEl>
                                        <p:attrNameLst>
                                          <p:attrName>ppt_h</p:attrName>
                                        </p:attrNameLst>
                                      </p:cBhvr>
                                      <p:tavLst>
                                        <p:tav tm="0">
                                          <p:val>
                                            <p:fltVal val="0"/>
                                          </p:val>
                                        </p:tav>
                                        <p:tav tm="100000">
                                          <p:val>
                                            <p:strVal val="#ppt_h"/>
                                          </p:val>
                                        </p:tav>
                                      </p:tavLst>
                                    </p:anim>
                                    <p:animEffect transition="in" filter="fade">
                                      <p:cBhvr>
                                        <p:cTn id="224" dur="500"/>
                                        <p:tgtEl>
                                          <p:spTgt spid="5128"/>
                                        </p:tgtEl>
                                      </p:cBhvr>
                                    </p:animEffect>
                                  </p:childTnLst>
                                </p:cTn>
                              </p:par>
                              <p:par>
                                <p:cTn id="225" presetID="53" presetClass="entr" presetSubtype="16" fill="hold" nodeType="withEffect">
                                  <p:stCondLst>
                                    <p:cond delay="0"/>
                                  </p:stCondLst>
                                  <p:childTnLst>
                                    <p:set>
                                      <p:cBhvr>
                                        <p:cTn id="226" dur="1" fill="hold">
                                          <p:stCondLst>
                                            <p:cond delay="0"/>
                                          </p:stCondLst>
                                        </p:cTn>
                                        <p:tgtEl>
                                          <p:spTgt spid="127"/>
                                        </p:tgtEl>
                                        <p:attrNameLst>
                                          <p:attrName>style.visibility</p:attrName>
                                        </p:attrNameLst>
                                      </p:cBhvr>
                                      <p:to>
                                        <p:strVal val="visible"/>
                                      </p:to>
                                    </p:set>
                                    <p:anim calcmode="lin" valueType="num">
                                      <p:cBhvr>
                                        <p:cTn id="227" dur="500" fill="hold"/>
                                        <p:tgtEl>
                                          <p:spTgt spid="127"/>
                                        </p:tgtEl>
                                        <p:attrNameLst>
                                          <p:attrName>ppt_w</p:attrName>
                                        </p:attrNameLst>
                                      </p:cBhvr>
                                      <p:tavLst>
                                        <p:tav tm="0">
                                          <p:val>
                                            <p:fltVal val="0"/>
                                          </p:val>
                                        </p:tav>
                                        <p:tav tm="100000">
                                          <p:val>
                                            <p:strVal val="#ppt_w"/>
                                          </p:val>
                                        </p:tav>
                                      </p:tavLst>
                                    </p:anim>
                                    <p:anim calcmode="lin" valueType="num">
                                      <p:cBhvr>
                                        <p:cTn id="228" dur="500" fill="hold"/>
                                        <p:tgtEl>
                                          <p:spTgt spid="127"/>
                                        </p:tgtEl>
                                        <p:attrNameLst>
                                          <p:attrName>ppt_h</p:attrName>
                                        </p:attrNameLst>
                                      </p:cBhvr>
                                      <p:tavLst>
                                        <p:tav tm="0">
                                          <p:val>
                                            <p:fltVal val="0"/>
                                          </p:val>
                                        </p:tav>
                                        <p:tav tm="100000">
                                          <p:val>
                                            <p:strVal val="#ppt_h"/>
                                          </p:val>
                                        </p:tav>
                                      </p:tavLst>
                                    </p:anim>
                                    <p:animEffect transition="in" filter="fade">
                                      <p:cBhvr>
                                        <p:cTn id="229" dur="500"/>
                                        <p:tgtEl>
                                          <p:spTgt spid="127"/>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02"/>
                                        </p:tgtEl>
                                        <p:attrNameLst>
                                          <p:attrName>style.visibility</p:attrName>
                                        </p:attrNameLst>
                                      </p:cBhvr>
                                      <p:to>
                                        <p:strVal val="visible"/>
                                      </p:to>
                                    </p:set>
                                    <p:anim calcmode="lin" valueType="num">
                                      <p:cBhvr>
                                        <p:cTn id="232" dur="500" fill="hold"/>
                                        <p:tgtEl>
                                          <p:spTgt spid="102"/>
                                        </p:tgtEl>
                                        <p:attrNameLst>
                                          <p:attrName>ppt_w</p:attrName>
                                        </p:attrNameLst>
                                      </p:cBhvr>
                                      <p:tavLst>
                                        <p:tav tm="0">
                                          <p:val>
                                            <p:fltVal val="0"/>
                                          </p:val>
                                        </p:tav>
                                        <p:tav tm="100000">
                                          <p:val>
                                            <p:strVal val="#ppt_w"/>
                                          </p:val>
                                        </p:tav>
                                      </p:tavLst>
                                    </p:anim>
                                    <p:anim calcmode="lin" valueType="num">
                                      <p:cBhvr>
                                        <p:cTn id="233" dur="500" fill="hold"/>
                                        <p:tgtEl>
                                          <p:spTgt spid="102"/>
                                        </p:tgtEl>
                                        <p:attrNameLst>
                                          <p:attrName>ppt_h</p:attrName>
                                        </p:attrNameLst>
                                      </p:cBhvr>
                                      <p:tavLst>
                                        <p:tav tm="0">
                                          <p:val>
                                            <p:fltVal val="0"/>
                                          </p:val>
                                        </p:tav>
                                        <p:tav tm="100000">
                                          <p:val>
                                            <p:strVal val="#ppt_h"/>
                                          </p:val>
                                        </p:tav>
                                      </p:tavLst>
                                    </p:anim>
                                    <p:animEffect transition="in" filter="fade">
                                      <p:cBhvr>
                                        <p:cTn id="234" dur="500"/>
                                        <p:tgtEl>
                                          <p:spTgt spid="10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03"/>
                                        </p:tgtEl>
                                        <p:attrNameLst>
                                          <p:attrName>style.visibility</p:attrName>
                                        </p:attrNameLst>
                                      </p:cBhvr>
                                      <p:to>
                                        <p:strVal val="visible"/>
                                      </p:to>
                                    </p:set>
                                    <p:anim calcmode="lin" valueType="num">
                                      <p:cBhvr>
                                        <p:cTn id="237" dur="500" fill="hold"/>
                                        <p:tgtEl>
                                          <p:spTgt spid="103"/>
                                        </p:tgtEl>
                                        <p:attrNameLst>
                                          <p:attrName>ppt_w</p:attrName>
                                        </p:attrNameLst>
                                      </p:cBhvr>
                                      <p:tavLst>
                                        <p:tav tm="0">
                                          <p:val>
                                            <p:fltVal val="0"/>
                                          </p:val>
                                        </p:tav>
                                        <p:tav tm="100000">
                                          <p:val>
                                            <p:strVal val="#ppt_w"/>
                                          </p:val>
                                        </p:tav>
                                      </p:tavLst>
                                    </p:anim>
                                    <p:anim calcmode="lin" valueType="num">
                                      <p:cBhvr>
                                        <p:cTn id="238" dur="500" fill="hold"/>
                                        <p:tgtEl>
                                          <p:spTgt spid="103"/>
                                        </p:tgtEl>
                                        <p:attrNameLst>
                                          <p:attrName>ppt_h</p:attrName>
                                        </p:attrNameLst>
                                      </p:cBhvr>
                                      <p:tavLst>
                                        <p:tav tm="0">
                                          <p:val>
                                            <p:fltVal val="0"/>
                                          </p:val>
                                        </p:tav>
                                        <p:tav tm="100000">
                                          <p:val>
                                            <p:strVal val="#ppt_h"/>
                                          </p:val>
                                        </p:tav>
                                      </p:tavLst>
                                    </p:anim>
                                    <p:animEffect transition="in" filter="fade">
                                      <p:cBhvr>
                                        <p:cTn id="23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0" grpId="0"/>
      <p:bldP spid="51" grpId="0"/>
      <p:bldP spid="52" grpId="0"/>
      <p:bldP spid="53" grpId="0"/>
      <p:bldP spid="54" grpId="0"/>
      <p:bldP spid="55" grpId="0"/>
      <p:bldP spid="56" grpId="0"/>
      <p:bldP spid="57" grpId="0"/>
      <p:bldP spid="58" grpId="0" animBg="1"/>
      <p:bldP spid="59" grpId="0"/>
      <p:bldP spid="60" grpId="0"/>
      <p:bldP spid="61" grpId="0"/>
      <p:bldP spid="62" grpId="0"/>
      <p:bldP spid="63" grpId="0"/>
      <p:bldP spid="5120" grpId="0"/>
      <p:bldP spid="5121" grpId="0"/>
      <p:bldP spid="5122" grpId="0" animBg="1"/>
      <p:bldP spid="102" grpId="0"/>
      <p:bldP spid="10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9103</Words>
  <Application>Microsoft Office PowerPoint</Application>
  <PresentationFormat>Widescreen</PresentationFormat>
  <Paragraphs>1197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Arial Rounded MT Bold</vt:lpstr>
      <vt:lpstr>Calibri</vt:lpstr>
      <vt:lpstr>Calibri Light</vt:lpstr>
      <vt:lpstr>Vivaldi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25</cp:revision>
  <dcterms:created xsi:type="dcterms:W3CDTF">2019-12-05T04:50:36Z</dcterms:created>
  <dcterms:modified xsi:type="dcterms:W3CDTF">2019-12-07T03:34:56Z</dcterms:modified>
</cp:coreProperties>
</file>